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90" r:id="rId3"/>
    <p:sldId id="291" r:id="rId4"/>
    <p:sldId id="307" r:id="rId5"/>
    <p:sldId id="308" r:id="rId6"/>
    <p:sldId id="292" r:id="rId7"/>
    <p:sldId id="283" r:id="rId8"/>
    <p:sldId id="303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316" r:id="rId17"/>
    <p:sldId id="317" r:id="rId18"/>
    <p:sldId id="318" r:id="rId19"/>
    <p:sldId id="319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E0CD"/>
    <a:srgbClr val="E1CFC1"/>
    <a:srgbClr val="C38D6F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018E29-4A70-4DF0-8047-7A66D772211B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016CF1-E0CF-46B5-8C93-7A106F31B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87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D13BA-2D83-B3DB-27DC-541F52A54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ED75B2-CE51-FF79-5E1B-512E4056F4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E9CF96-582E-55F1-C1CC-E7F2CB327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17FBA-415D-464B-8991-92AD7F80CF0C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8AF67D-0510-1BEF-74CC-1FB923D98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3607F4-CDFF-35BF-BCDF-2522716A8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BD98-0B90-4EB3-BF4B-3FD33C3BD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318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AA437-1D39-E576-FD38-32CA4F8E0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EA73B9-D8C8-58AE-78E5-96DFBEB449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8C3DD9-1A28-5CDA-B553-A82FEAAC6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17FBA-415D-464B-8991-92AD7F80CF0C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EF0D70-030B-B70D-6536-4453A9090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943E42-1360-42AE-852A-132763301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BD98-0B90-4EB3-BF4B-3FD33C3BD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943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E13C06-8DEA-30D1-1F7E-E106566F53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3815BE-8DEF-3508-DF6C-30F21098E6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4DFB32-51F8-ABF5-722A-DC310FBE5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17FBA-415D-464B-8991-92AD7F80CF0C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41F4F-4A83-56D1-C8D9-4136CD34B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D8D624-A3CC-381F-8A31-EEEA3B30B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BD98-0B90-4EB3-BF4B-3FD33C3BD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255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ABFAB-64F9-27F4-FD60-2A0CC0A6F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252604-A8D6-31CF-1539-C5EE1A017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09D294-7BA8-FBA1-C341-F907CAC68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17FBA-415D-464B-8991-92AD7F80CF0C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452278-F4E6-7225-61E5-B215E736D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1BBDE6-3CE9-F59A-11BB-789D9F271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BD98-0B90-4EB3-BF4B-3FD33C3BD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984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0D6D8-017F-BC0C-6393-16366D072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3FEF60-4725-80AA-97F7-27855EBD7E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3B0C18-9D53-EDE9-D1B4-E38D2E3FE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17FBA-415D-464B-8991-92AD7F80CF0C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E3695-E080-AE62-B82F-5A3E0FB3F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4D23C-8501-D7CD-EE09-361C1AC0A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BD98-0B90-4EB3-BF4B-3FD33C3BD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177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0B9AF-ADCA-35D5-8948-C725E5ADF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88A985-8C8F-84BF-EF61-35AE58FAB4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D121AB-1A57-889C-84C1-BBD04C069B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2A07DC-99CA-3E75-31C3-CA9D823E2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17FBA-415D-464B-8991-92AD7F80CF0C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4FFCB9-81B7-6624-9DDE-7BC788ABE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E57872-AD21-2D37-7665-2413577BC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BD98-0B90-4EB3-BF4B-3FD33C3BD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299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31C40-3B27-E8EC-7ED3-A4081967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DFCD1C-4014-BD3A-AED5-0E09EBA454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AC69FB-4BB4-4E8B-74CD-01C6E64591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2DDD46-2A67-8AB1-FA29-A9C17C660A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120437-FE7A-660A-E9DF-3B50F024ED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9B1677-40DD-E2EA-D7AF-3F09BF40A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17FBA-415D-464B-8991-92AD7F80CF0C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8B9CAD-B9F0-AABD-D343-BA21F5CF6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95EA8A-8373-4F22-A9E9-F43C3CB25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BD98-0B90-4EB3-BF4B-3FD33C3BD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697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56284-225A-1243-2587-345EF1070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49B6DD-E195-523E-EAD8-3EE19DDCA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17FBA-415D-464B-8991-92AD7F80CF0C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F2404C-3CAB-DB96-A791-F5372D5F0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DB3AAF-5B34-F572-6F79-2939975C7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BD98-0B90-4EB3-BF4B-3FD33C3BD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055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B202D9-A8C9-E141-6194-02F66137E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17FBA-415D-464B-8991-92AD7F80CF0C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61E8FF-D333-2E4E-E2CC-684336739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236066-F886-DAAA-DFF2-ED9F5B819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BD98-0B90-4EB3-BF4B-3FD33C3BD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388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0699A-F1F9-4813-3CBA-13F318657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18831-7CD5-7DE1-1D71-E6380D1A0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6A1698-F638-72A4-C027-B7E6574226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AEC8BF-0FDC-1364-E6FB-9CA9AF754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17FBA-415D-464B-8991-92AD7F80CF0C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B5116-4667-7BB2-E9E6-352A56CA1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D10FEA-6F9A-E260-89A1-6D7B65BC1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BD98-0B90-4EB3-BF4B-3FD33C3BD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303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57660-7D5C-47A6-2CC5-0CABB36D7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F4D936-EDB5-B43C-0A7A-E5AE3DE13E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52356B-2323-E545-C85C-D75ABA4FD7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6676B4-E05B-A0EA-20CB-9962D93F0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17FBA-415D-464B-8991-92AD7F80CF0C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E0CE34-8928-2EA4-77DC-7DAD78369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5CCB28-17AA-3681-EF26-9AF0E02DB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BD98-0B90-4EB3-BF4B-3FD33C3BD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910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B4AE09-8E24-EE9D-DA88-161E914C1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13AF63-20B7-0F2F-0FEC-87232F12C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5CB66D-55A5-21FF-F6EC-14DFEF3DD2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17FBA-415D-464B-8991-92AD7F80CF0C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B78FE-2E82-57F0-6C96-608395580A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A51CBC-05CB-BDD7-E3B3-E53B834A2B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9BD98-0B90-4EB3-BF4B-3FD33C3BD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473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6426766-530B-4A77-93FC-66FFF46E101B}"/>
              </a:ext>
            </a:extLst>
          </p:cNvPr>
          <p:cNvSpPr txBox="1"/>
          <p:nvPr/>
        </p:nvSpPr>
        <p:spPr>
          <a:xfrm>
            <a:off x="3584028" y="409904"/>
            <a:ext cx="52026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Doctrine and Covenants</a:t>
            </a:r>
          </a:p>
          <a:p>
            <a:pPr algn="ctr"/>
            <a:r>
              <a:rPr lang="en-US" sz="3600" dirty="0"/>
              <a:t>Popsicle Stick Figures</a:t>
            </a:r>
          </a:p>
          <a:p>
            <a:pPr algn="ctr"/>
            <a:r>
              <a:rPr lang="en-US" sz="3600"/>
              <a:t>The </a:t>
            </a:r>
            <a:r>
              <a:rPr lang="en-US" sz="3600" dirty="0"/>
              <a:t>W</a:t>
            </a:r>
            <a:r>
              <a:rPr lang="en-US" sz="3600"/>
              <a:t> </a:t>
            </a:r>
            <a:r>
              <a:rPr lang="en-US" sz="3600" dirty="0"/>
              <a:t>List</a:t>
            </a:r>
          </a:p>
          <a:p>
            <a:pPr algn="ctr"/>
            <a:endParaRPr lang="en-US" sz="3600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B998D629-A9A5-4502-BFF4-15A80BF74CAD}"/>
              </a:ext>
            </a:extLst>
          </p:cNvPr>
          <p:cNvSpPr/>
          <p:nvPr/>
        </p:nvSpPr>
        <p:spPr>
          <a:xfrm>
            <a:off x="2941983" y="3896139"/>
            <a:ext cx="258417" cy="2027582"/>
          </a:xfrm>
          <a:prstGeom prst="roundRect">
            <a:avLst>
              <a:gd name="adj" fmla="val 50000"/>
            </a:avLst>
          </a:prstGeom>
          <a:solidFill>
            <a:srgbClr val="EABC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EE3F4FCD-AC5D-485E-95C1-163788977AD3}"/>
              </a:ext>
            </a:extLst>
          </p:cNvPr>
          <p:cNvSpPr/>
          <p:nvPr/>
        </p:nvSpPr>
        <p:spPr>
          <a:xfrm>
            <a:off x="6096000" y="3896139"/>
            <a:ext cx="258417" cy="2027582"/>
          </a:xfrm>
          <a:prstGeom prst="roundRect">
            <a:avLst>
              <a:gd name="adj" fmla="val 50000"/>
            </a:avLst>
          </a:prstGeom>
          <a:solidFill>
            <a:srgbClr val="EABC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0BE9811-EC91-47E2-9702-8CB66B7811F1}"/>
              </a:ext>
            </a:extLst>
          </p:cNvPr>
          <p:cNvSpPr/>
          <p:nvPr/>
        </p:nvSpPr>
        <p:spPr>
          <a:xfrm>
            <a:off x="8753063" y="3896139"/>
            <a:ext cx="258417" cy="2027582"/>
          </a:xfrm>
          <a:prstGeom prst="roundRect">
            <a:avLst>
              <a:gd name="adj" fmla="val 50000"/>
            </a:avLst>
          </a:prstGeom>
          <a:solidFill>
            <a:srgbClr val="EABC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9EE7FEF-4D44-0D1A-E67E-2051363E7C44}"/>
              </a:ext>
            </a:extLst>
          </p:cNvPr>
          <p:cNvGrpSpPr/>
          <p:nvPr/>
        </p:nvGrpSpPr>
        <p:grpSpPr>
          <a:xfrm>
            <a:off x="2552344" y="2039288"/>
            <a:ext cx="1112539" cy="2710527"/>
            <a:chOff x="1151805" y="1297278"/>
            <a:chExt cx="1381559" cy="3365951"/>
          </a:xfrm>
        </p:grpSpPr>
        <p:sp>
          <p:nvSpPr>
            <p:cNvPr id="6" name="Round Diagonal Corner Rectangle 94">
              <a:extLst>
                <a:ext uri="{FF2B5EF4-FFF2-40B4-BE49-F238E27FC236}">
                  <a16:creationId xmlns:a16="http://schemas.microsoft.com/office/drawing/2014/main" id="{F5846080-B25F-8EC9-46C5-3331C538ABF3}"/>
                </a:ext>
              </a:extLst>
            </p:cNvPr>
            <p:cNvSpPr/>
            <p:nvPr/>
          </p:nvSpPr>
          <p:spPr>
            <a:xfrm rot="19727460">
              <a:off x="1269202" y="1623197"/>
              <a:ext cx="579793" cy="375207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rgbClr val="74570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ound Diagonal Corner Rectangle 93">
              <a:extLst>
                <a:ext uri="{FF2B5EF4-FFF2-40B4-BE49-F238E27FC236}">
                  <a16:creationId xmlns:a16="http://schemas.microsoft.com/office/drawing/2014/main" id="{8CA68972-BA15-0BF8-4553-5011CAC1C0A9}"/>
                </a:ext>
              </a:extLst>
            </p:cNvPr>
            <p:cNvSpPr/>
            <p:nvPr/>
          </p:nvSpPr>
          <p:spPr>
            <a:xfrm rot="4436613">
              <a:off x="1858363" y="1449678"/>
              <a:ext cx="579793" cy="375207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rgbClr val="74570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AE6B2C79-7C16-EB2F-2CBF-EA6B65DB526E}"/>
                </a:ext>
              </a:extLst>
            </p:cNvPr>
            <p:cNvSpPr/>
            <p:nvPr/>
          </p:nvSpPr>
          <p:spPr>
            <a:xfrm rot="4050661">
              <a:off x="1920141" y="4249792"/>
              <a:ext cx="290465" cy="536410"/>
            </a:xfrm>
            <a:prstGeom prst="ellipse">
              <a:avLst/>
            </a:prstGeom>
            <a:solidFill>
              <a:srgbClr val="4C19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80846302-D399-ABCE-DD49-4ABFDB56E2BD}"/>
                </a:ext>
              </a:extLst>
            </p:cNvPr>
            <p:cNvSpPr/>
            <p:nvPr/>
          </p:nvSpPr>
          <p:spPr>
            <a:xfrm rot="4050661">
              <a:off x="1533652" y="4221406"/>
              <a:ext cx="279693" cy="536410"/>
            </a:xfrm>
            <a:prstGeom prst="ellipse">
              <a:avLst/>
            </a:prstGeom>
            <a:solidFill>
              <a:srgbClr val="4C19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rapezoid 10">
              <a:extLst>
                <a:ext uri="{FF2B5EF4-FFF2-40B4-BE49-F238E27FC236}">
                  <a16:creationId xmlns:a16="http://schemas.microsoft.com/office/drawing/2014/main" id="{E54500D0-2C23-E90B-0022-383E0DFA825B}"/>
                </a:ext>
              </a:extLst>
            </p:cNvPr>
            <p:cNvSpPr/>
            <p:nvPr/>
          </p:nvSpPr>
          <p:spPr>
            <a:xfrm rot="344540">
              <a:off x="1484986" y="3364041"/>
              <a:ext cx="469143" cy="1139199"/>
            </a:xfrm>
            <a:prstGeom prst="trapezoid">
              <a:avLst>
                <a:gd name="adj" fmla="val 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rapezoid 11">
              <a:extLst>
                <a:ext uri="{FF2B5EF4-FFF2-40B4-BE49-F238E27FC236}">
                  <a16:creationId xmlns:a16="http://schemas.microsoft.com/office/drawing/2014/main" id="{6BCE4E48-AF4D-1738-EE67-1B81D2675C03}"/>
                </a:ext>
              </a:extLst>
            </p:cNvPr>
            <p:cNvSpPr/>
            <p:nvPr/>
          </p:nvSpPr>
          <p:spPr>
            <a:xfrm rot="21310922">
              <a:off x="1787663" y="3367305"/>
              <a:ext cx="512943" cy="1146797"/>
            </a:xfrm>
            <a:prstGeom prst="trapezoid">
              <a:avLst>
                <a:gd name="adj" fmla="val 15986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F90BD726-85C3-E4B1-7900-74791FCF0527}"/>
                </a:ext>
              </a:extLst>
            </p:cNvPr>
            <p:cNvSpPr/>
            <p:nvPr/>
          </p:nvSpPr>
          <p:spPr>
            <a:xfrm>
              <a:off x="2238955" y="3158503"/>
              <a:ext cx="294409" cy="47482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983D337F-44C1-D188-5D19-4F6DE7183D85}"/>
                </a:ext>
              </a:extLst>
            </p:cNvPr>
            <p:cNvSpPr/>
            <p:nvPr/>
          </p:nvSpPr>
          <p:spPr>
            <a:xfrm>
              <a:off x="1151805" y="3112506"/>
              <a:ext cx="294409" cy="47482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rapezoid 14">
              <a:extLst>
                <a:ext uri="{FF2B5EF4-FFF2-40B4-BE49-F238E27FC236}">
                  <a16:creationId xmlns:a16="http://schemas.microsoft.com/office/drawing/2014/main" id="{0E147696-1024-36AD-B140-F73AA8B018F1}"/>
                </a:ext>
              </a:extLst>
            </p:cNvPr>
            <p:cNvSpPr/>
            <p:nvPr/>
          </p:nvSpPr>
          <p:spPr>
            <a:xfrm rot="20029742">
              <a:off x="1969522" y="2364519"/>
              <a:ext cx="440205" cy="1096689"/>
            </a:xfrm>
            <a:prstGeom prst="trapezoid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rapezoid 15">
              <a:extLst>
                <a:ext uri="{FF2B5EF4-FFF2-40B4-BE49-F238E27FC236}">
                  <a16:creationId xmlns:a16="http://schemas.microsoft.com/office/drawing/2014/main" id="{197C74E8-CF60-778A-4BAD-610C14D5D75C}"/>
                </a:ext>
              </a:extLst>
            </p:cNvPr>
            <p:cNvSpPr/>
            <p:nvPr/>
          </p:nvSpPr>
          <p:spPr>
            <a:xfrm rot="1905609">
              <a:off x="1320894" y="2417085"/>
              <a:ext cx="440205" cy="1031365"/>
            </a:xfrm>
            <a:prstGeom prst="trapezoid">
              <a:avLst>
                <a:gd name="adj" fmla="val 1311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rapezoid 16">
              <a:extLst>
                <a:ext uri="{FF2B5EF4-FFF2-40B4-BE49-F238E27FC236}">
                  <a16:creationId xmlns:a16="http://schemas.microsoft.com/office/drawing/2014/main" id="{3B7A82BC-47CF-D9EC-B2D4-D585B3F51F95}"/>
                </a:ext>
              </a:extLst>
            </p:cNvPr>
            <p:cNvSpPr/>
            <p:nvPr/>
          </p:nvSpPr>
          <p:spPr>
            <a:xfrm>
              <a:off x="1493381" y="2426134"/>
              <a:ext cx="731146" cy="1236004"/>
            </a:xfrm>
            <a:prstGeom prst="trapezoid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rapezoid 17">
              <a:extLst>
                <a:ext uri="{FF2B5EF4-FFF2-40B4-BE49-F238E27FC236}">
                  <a16:creationId xmlns:a16="http://schemas.microsoft.com/office/drawing/2014/main" id="{14F7D91F-A96E-9CBB-70EB-3063CA45737F}"/>
                </a:ext>
              </a:extLst>
            </p:cNvPr>
            <p:cNvSpPr/>
            <p:nvPr/>
          </p:nvSpPr>
          <p:spPr>
            <a:xfrm>
              <a:off x="1747363" y="2650271"/>
              <a:ext cx="209615" cy="900026"/>
            </a:xfrm>
            <a:prstGeom prst="trapezoi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6ACD2AB8-8114-9637-219E-0631F4D7CA53}"/>
                </a:ext>
              </a:extLst>
            </p:cNvPr>
            <p:cNvSpPr/>
            <p:nvPr/>
          </p:nvSpPr>
          <p:spPr>
            <a:xfrm>
              <a:off x="1476489" y="3537131"/>
              <a:ext cx="743165" cy="135781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84D31769-1A07-E438-BC3B-8B3F85CAE5C7}"/>
                </a:ext>
              </a:extLst>
            </p:cNvPr>
            <p:cNvGrpSpPr/>
            <p:nvPr/>
          </p:nvGrpSpPr>
          <p:grpSpPr>
            <a:xfrm>
              <a:off x="1536035" y="2552173"/>
              <a:ext cx="624072" cy="263972"/>
              <a:chOff x="1587887" y="5091896"/>
              <a:chExt cx="1578552" cy="436342"/>
            </a:xfrm>
          </p:grpSpPr>
          <p:sp>
            <p:nvSpPr>
              <p:cNvPr id="28" name="Parallelogram 27">
                <a:extLst>
                  <a:ext uri="{FF2B5EF4-FFF2-40B4-BE49-F238E27FC236}">
                    <a16:creationId xmlns:a16="http://schemas.microsoft.com/office/drawing/2014/main" id="{045CA2C7-CBC0-7BAD-4303-62235D9EA03E}"/>
                  </a:ext>
                </a:extLst>
              </p:cNvPr>
              <p:cNvSpPr/>
              <p:nvPr/>
            </p:nvSpPr>
            <p:spPr>
              <a:xfrm rot="2139996" flipV="1">
                <a:off x="1587887" y="5091896"/>
                <a:ext cx="867602" cy="266360"/>
              </a:xfrm>
              <a:prstGeom prst="parallelogram">
                <a:avLst>
                  <a:gd name="adj" fmla="val 44617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Parallelogram 28">
                <a:extLst>
                  <a:ext uri="{FF2B5EF4-FFF2-40B4-BE49-F238E27FC236}">
                    <a16:creationId xmlns:a16="http://schemas.microsoft.com/office/drawing/2014/main" id="{3C5415E8-2803-3CFD-9A30-63CCA13A46D0}"/>
                  </a:ext>
                </a:extLst>
              </p:cNvPr>
              <p:cNvSpPr/>
              <p:nvPr/>
            </p:nvSpPr>
            <p:spPr>
              <a:xfrm rot="19837995">
                <a:off x="2298837" y="5113303"/>
                <a:ext cx="867602" cy="266360"/>
              </a:xfrm>
              <a:prstGeom prst="parallelogram">
                <a:avLst>
                  <a:gd name="adj" fmla="val 44617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0" name="Group 293">
                <a:extLst>
                  <a:ext uri="{FF2B5EF4-FFF2-40B4-BE49-F238E27FC236}">
                    <a16:creationId xmlns:a16="http://schemas.microsoft.com/office/drawing/2014/main" id="{87D70A8C-B9DF-DABB-0A9C-EFC8D0E6C954}"/>
                  </a:ext>
                </a:extLst>
              </p:cNvPr>
              <p:cNvGrpSpPr/>
              <p:nvPr/>
            </p:nvGrpSpPr>
            <p:grpSpPr>
              <a:xfrm>
                <a:off x="2055021" y="5147238"/>
                <a:ext cx="609600" cy="381000"/>
                <a:chOff x="5791200" y="2209800"/>
                <a:chExt cx="609600" cy="609600"/>
              </a:xfrm>
            </p:grpSpPr>
            <p:sp>
              <p:nvSpPr>
                <p:cNvPr id="31" name="Isosceles Triangle 30">
                  <a:extLst>
                    <a:ext uri="{FF2B5EF4-FFF2-40B4-BE49-F238E27FC236}">
                      <a16:creationId xmlns:a16="http://schemas.microsoft.com/office/drawing/2014/main" id="{F6058438-2BE1-0BB8-4223-00840A30069A}"/>
                    </a:ext>
                  </a:extLst>
                </p:cNvPr>
                <p:cNvSpPr/>
                <p:nvPr/>
              </p:nvSpPr>
              <p:spPr>
                <a:xfrm rot="5400000">
                  <a:off x="5715000" y="2286000"/>
                  <a:ext cx="609600" cy="457200"/>
                </a:xfrm>
                <a:prstGeom prst="triangl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Isosceles Triangle 31">
                  <a:extLst>
                    <a:ext uri="{FF2B5EF4-FFF2-40B4-BE49-F238E27FC236}">
                      <a16:creationId xmlns:a16="http://schemas.microsoft.com/office/drawing/2014/main" id="{3E6BDF77-0E78-0A16-6F47-418F87341844}"/>
                    </a:ext>
                  </a:extLst>
                </p:cNvPr>
                <p:cNvSpPr/>
                <p:nvPr/>
              </p:nvSpPr>
              <p:spPr>
                <a:xfrm rot="16200000">
                  <a:off x="5867400" y="2286000"/>
                  <a:ext cx="609600" cy="457200"/>
                </a:xfrm>
                <a:prstGeom prst="triangl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21" name="Cloud 20">
              <a:extLst>
                <a:ext uri="{FF2B5EF4-FFF2-40B4-BE49-F238E27FC236}">
                  <a16:creationId xmlns:a16="http://schemas.microsoft.com/office/drawing/2014/main" id="{952D68D9-EC5E-2797-249E-CE930742F9FC}"/>
                </a:ext>
              </a:extLst>
            </p:cNvPr>
            <p:cNvSpPr/>
            <p:nvPr/>
          </p:nvSpPr>
          <p:spPr>
            <a:xfrm>
              <a:off x="1463655" y="1920937"/>
              <a:ext cx="787579" cy="705515"/>
            </a:xfrm>
            <a:prstGeom prst="cloud">
              <a:avLst/>
            </a:prstGeom>
            <a:solidFill>
              <a:srgbClr val="74570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51745B43-95B0-7127-AAD6-33376F40824A}"/>
                </a:ext>
              </a:extLst>
            </p:cNvPr>
            <p:cNvSpPr/>
            <p:nvPr/>
          </p:nvSpPr>
          <p:spPr>
            <a:xfrm>
              <a:off x="1454596" y="1405010"/>
              <a:ext cx="818204" cy="1080871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ound Diagonal Corner Rectangle 41">
              <a:extLst>
                <a:ext uri="{FF2B5EF4-FFF2-40B4-BE49-F238E27FC236}">
                  <a16:creationId xmlns:a16="http://schemas.microsoft.com/office/drawing/2014/main" id="{85E45BF4-EB30-09B9-AE45-DA8A4B7377DE}"/>
                </a:ext>
              </a:extLst>
            </p:cNvPr>
            <p:cNvSpPr/>
            <p:nvPr/>
          </p:nvSpPr>
          <p:spPr>
            <a:xfrm rot="1253146">
              <a:off x="1705963" y="1297278"/>
              <a:ext cx="579793" cy="375207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rgbClr val="74570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ound Diagonal Corner Rectangle 92">
              <a:extLst>
                <a:ext uri="{FF2B5EF4-FFF2-40B4-BE49-F238E27FC236}">
                  <a16:creationId xmlns:a16="http://schemas.microsoft.com/office/drawing/2014/main" id="{52FFA4C9-F307-5B39-4ED4-1EC3AFD7ECA1}"/>
                </a:ext>
              </a:extLst>
            </p:cNvPr>
            <p:cNvSpPr/>
            <p:nvPr/>
          </p:nvSpPr>
          <p:spPr>
            <a:xfrm rot="17204739" flipV="1">
              <a:off x="1206052" y="1421483"/>
              <a:ext cx="517168" cy="375207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rgbClr val="74570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BF6E3796-D4B5-754A-3A6B-1611DF46CF86}"/>
                </a:ext>
              </a:extLst>
            </p:cNvPr>
            <p:cNvSpPr/>
            <p:nvPr/>
          </p:nvSpPr>
          <p:spPr>
            <a:xfrm>
              <a:off x="1559098" y="1424971"/>
              <a:ext cx="267750" cy="161286"/>
            </a:xfrm>
            <a:prstGeom prst="ellipse">
              <a:avLst/>
            </a:prstGeom>
            <a:solidFill>
              <a:srgbClr val="74570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5A810A2E-7C81-801B-BE32-B884D9AEE530}"/>
                </a:ext>
              </a:extLst>
            </p:cNvPr>
            <p:cNvSpPr/>
            <p:nvPr/>
          </p:nvSpPr>
          <p:spPr>
            <a:xfrm rot="19406848">
              <a:off x="1251363" y="1767936"/>
              <a:ext cx="267750" cy="161286"/>
            </a:xfrm>
            <a:prstGeom prst="ellipse">
              <a:avLst/>
            </a:prstGeom>
            <a:solidFill>
              <a:srgbClr val="74570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F9300DBD-214C-81B0-283D-C444BB340275}"/>
                </a:ext>
              </a:extLst>
            </p:cNvPr>
            <p:cNvSpPr/>
            <p:nvPr/>
          </p:nvSpPr>
          <p:spPr>
            <a:xfrm rot="2140256">
              <a:off x="2059463" y="1503996"/>
              <a:ext cx="267750" cy="161286"/>
            </a:xfrm>
            <a:prstGeom prst="ellipse">
              <a:avLst/>
            </a:prstGeom>
            <a:solidFill>
              <a:srgbClr val="74570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605FE9EE-50C9-DE91-BC8C-382F54E7560E}"/>
              </a:ext>
            </a:extLst>
          </p:cNvPr>
          <p:cNvGrpSpPr/>
          <p:nvPr/>
        </p:nvGrpSpPr>
        <p:grpSpPr>
          <a:xfrm>
            <a:off x="8254424" y="2176948"/>
            <a:ext cx="1141401" cy="2610546"/>
            <a:chOff x="1060920" y="591455"/>
            <a:chExt cx="1947193" cy="4453506"/>
          </a:xfrm>
        </p:grpSpPr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588EE03C-DA89-B68D-88A4-B53060832BE4}"/>
                </a:ext>
              </a:extLst>
            </p:cNvPr>
            <p:cNvGrpSpPr/>
            <p:nvPr/>
          </p:nvGrpSpPr>
          <p:grpSpPr>
            <a:xfrm>
              <a:off x="1219200" y="591455"/>
              <a:ext cx="1788913" cy="4453506"/>
              <a:chOff x="1981200" y="118495"/>
              <a:chExt cx="1788913" cy="4453506"/>
            </a:xfrm>
          </p:grpSpPr>
          <p:sp>
            <p:nvSpPr>
              <p:cNvPr id="47" name="Round Diagonal Corner Rectangle 42">
                <a:extLst>
                  <a:ext uri="{FF2B5EF4-FFF2-40B4-BE49-F238E27FC236}">
                    <a16:creationId xmlns:a16="http://schemas.microsoft.com/office/drawing/2014/main" id="{AAC31E0D-6914-401F-CF78-764EE758DC9E}"/>
                  </a:ext>
                </a:extLst>
              </p:cNvPr>
              <p:cNvSpPr/>
              <p:nvPr/>
            </p:nvSpPr>
            <p:spPr>
              <a:xfrm rot="15873051">
                <a:off x="2861423" y="242358"/>
                <a:ext cx="663246" cy="508760"/>
              </a:xfrm>
              <a:prstGeom prst="round2DiagRect">
                <a:avLst>
                  <a:gd name="adj1" fmla="val 38391"/>
                  <a:gd name="adj2" fmla="val 0"/>
                </a:avLst>
              </a:prstGeom>
              <a:solidFill>
                <a:srgbClr val="74570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ound Diagonal Corner Rectangle 41">
                <a:extLst>
                  <a:ext uri="{FF2B5EF4-FFF2-40B4-BE49-F238E27FC236}">
                    <a16:creationId xmlns:a16="http://schemas.microsoft.com/office/drawing/2014/main" id="{78869025-C2E1-2E72-65E3-8A8B77572C06}"/>
                  </a:ext>
                </a:extLst>
              </p:cNvPr>
              <p:cNvSpPr/>
              <p:nvPr/>
            </p:nvSpPr>
            <p:spPr>
              <a:xfrm rot="20996071">
                <a:off x="2231341" y="284640"/>
                <a:ext cx="514409" cy="574556"/>
              </a:xfrm>
              <a:prstGeom prst="round2DiagRect">
                <a:avLst>
                  <a:gd name="adj1" fmla="val 38391"/>
                  <a:gd name="adj2" fmla="val 0"/>
                </a:avLst>
              </a:prstGeom>
              <a:solidFill>
                <a:srgbClr val="74570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60D36875-ED41-139E-06F7-EB474E2B79AE}"/>
                  </a:ext>
                </a:extLst>
              </p:cNvPr>
              <p:cNvSpPr/>
              <p:nvPr/>
            </p:nvSpPr>
            <p:spPr>
              <a:xfrm rot="1499614">
                <a:off x="1981200" y="2438400"/>
                <a:ext cx="320040" cy="562614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95A24E2B-5DD5-178C-667E-3A5C81369EE0}"/>
                  </a:ext>
                </a:extLst>
              </p:cNvPr>
              <p:cNvSpPr/>
              <p:nvPr/>
            </p:nvSpPr>
            <p:spPr>
              <a:xfrm rot="20218618">
                <a:off x="3450073" y="2402377"/>
                <a:ext cx="320040" cy="562614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Trapezoid 50">
                <a:extLst>
                  <a:ext uri="{FF2B5EF4-FFF2-40B4-BE49-F238E27FC236}">
                    <a16:creationId xmlns:a16="http://schemas.microsoft.com/office/drawing/2014/main" id="{1A93B645-9887-28FC-5736-963781CC1CE9}"/>
                  </a:ext>
                </a:extLst>
              </p:cNvPr>
              <p:cNvSpPr/>
              <p:nvPr/>
            </p:nvSpPr>
            <p:spPr>
              <a:xfrm rot="1297584">
                <a:off x="2133600" y="1447800"/>
                <a:ext cx="457200" cy="1295400"/>
              </a:xfrm>
              <a:prstGeom prst="trapezoid">
                <a:avLst>
                  <a:gd name="adj" fmla="val 32353"/>
                </a:avLst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Trapezoid 51">
                <a:extLst>
                  <a:ext uri="{FF2B5EF4-FFF2-40B4-BE49-F238E27FC236}">
                    <a16:creationId xmlns:a16="http://schemas.microsoft.com/office/drawing/2014/main" id="{944DFF4C-6D4B-7754-CCD0-93D15F250CF4}"/>
                  </a:ext>
                </a:extLst>
              </p:cNvPr>
              <p:cNvSpPr/>
              <p:nvPr/>
            </p:nvSpPr>
            <p:spPr>
              <a:xfrm rot="20443541">
                <a:off x="3111828" y="1443411"/>
                <a:ext cx="457200" cy="1295400"/>
              </a:xfrm>
              <a:prstGeom prst="trapezoid">
                <a:avLst>
                  <a:gd name="adj" fmla="val 32353"/>
                </a:avLst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Oval 52">
                <a:extLst>
                  <a:ext uri="{FF2B5EF4-FFF2-40B4-BE49-F238E27FC236}">
                    <a16:creationId xmlns:a16="http://schemas.microsoft.com/office/drawing/2014/main" id="{D2EB8251-8D18-4F4D-808A-E8C56A24B513}"/>
                  </a:ext>
                </a:extLst>
              </p:cNvPr>
              <p:cNvSpPr/>
              <p:nvPr/>
            </p:nvSpPr>
            <p:spPr>
              <a:xfrm rot="2704841" flipH="1">
                <a:off x="2323021" y="4098045"/>
                <a:ext cx="394574" cy="553337"/>
              </a:xfrm>
              <a:prstGeom prst="ellipse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Trapezoid 53">
                <a:extLst>
                  <a:ext uri="{FF2B5EF4-FFF2-40B4-BE49-F238E27FC236}">
                    <a16:creationId xmlns:a16="http://schemas.microsoft.com/office/drawing/2014/main" id="{7BAE6CFB-FF14-61DE-6AA0-1DF45576E9D7}"/>
                  </a:ext>
                </a:extLst>
              </p:cNvPr>
              <p:cNvSpPr/>
              <p:nvPr/>
            </p:nvSpPr>
            <p:spPr>
              <a:xfrm>
                <a:off x="2438400" y="1600200"/>
                <a:ext cx="914400" cy="1295400"/>
              </a:xfrm>
              <a:prstGeom prst="trapezoid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94C294BA-2021-35B7-BFAD-1C30AC8BC7B0}"/>
                  </a:ext>
                </a:extLst>
              </p:cNvPr>
              <p:cNvSpPr/>
              <p:nvPr/>
            </p:nvSpPr>
            <p:spPr>
              <a:xfrm rot="17610301" flipH="1">
                <a:off x="2901719" y="4045856"/>
                <a:ext cx="394574" cy="553337"/>
              </a:xfrm>
              <a:prstGeom prst="ellipse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Flowchart: Manual Operation 55">
                <a:extLst>
                  <a:ext uri="{FF2B5EF4-FFF2-40B4-BE49-F238E27FC236}">
                    <a16:creationId xmlns:a16="http://schemas.microsoft.com/office/drawing/2014/main" id="{41C76CA1-8B14-00E4-0EB5-133887AC0F35}"/>
                  </a:ext>
                </a:extLst>
              </p:cNvPr>
              <p:cNvSpPr/>
              <p:nvPr/>
            </p:nvSpPr>
            <p:spPr>
              <a:xfrm rot="10800000">
                <a:off x="2325624" y="2965469"/>
                <a:ext cx="704088" cy="1336208"/>
              </a:xfrm>
              <a:prstGeom prst="flowChartManualOperation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Flowchart: Manual Operation 56">
                <a:extLst>
                  <a:ext uri="{FF2B5EF4-FFF2-40B4-BE49-F238E27FC236}">
                    <a16:creationId xmlns:a16="http://schemas.microsoft.com/office/drawing/2014/main" id="{A22DF305-2829-D155-81D5-CE3119D200D4}"/>
                  </a:ext>
                </a:extLst>
              </p:cNvPr>
              <p:cNvSpPr/>
              <p:nvPr/>
            </p:nvSpPr>
            <p:spPr>
              <a:xfrm rot="10800000">
                <a:off x="2773680" y="2965469"/>
                <a:ext cx="704088" cy="1336208"/>
              </a:xfrm>
              <a:prstGeom prst="flowChartManualOperation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CBFB20D4-D2B8-7F88-4BCC-CCDDC3DCDEFC}"/>
                  </a:ext>
                </a:extLst>
              </p:cNvPr>
              <p:cNvSpPr/>
              <p:nvPr/>
            </p:nvSpPr>
            <p:spPr>
              <a:xfrm>
                <a:off x="2743200" y="2971800"/>
                <a:ext cx="381000" cy="304800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Moon 58">
                <a:extLst>
                  <a:ext uri="{FF2B5EF4-FFF2-40B4-BE49-F238E27FC236}">
                    <a16:creationId xmlns:a16="http://schemas.microsoft.com/office/drawing/2014/main" id="{301ED4C7-500E-8871-9897-928D33675193}"/>
                  </a:ext>
                </a:extLst>
              </p:cNvPr>
              <p:cNvSpPr/>
              <p:nvPr/>
            </p:nvSpPr>
            <p:spPr>
              <a:xfrm rot="16200000">
                <a:off x="2362200" y="2133600"/>
                <a:ext cx="1066800" cy="457200"/>
              </a:xfrm>
              <a:prstGeom prst="moon">
                <a:avLst>
                  <a:gd name="adj" fmla="val 6008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Trapezoid 59">
                <a:extLst>
                  <a:ext uri="{FF2B5EF4-FFF2-40B4-BE49-F238E27FC236}">
                    <a16:creationId xmlns:a16="http://schemas.microsoft.com/office/drawing/2014/main" id="{5B92B9EF-FCDE-25AD-3BE7-B084C88A2C3A}"/>
                  </a:ext>
                </a:extLst>
              </p:cNvPr>
              <p:cNvSpPr/>
              <p:nvPr/>
            </p:nvSpPr>
            <p:spPr>
              <a:xfrm>
                <a:off x="2919549" y="1532708"/>
                <a:ext cx="457200" cy="1295400"/>
              </a:xfrm>
              <a:prstGeom prst="trapezoid">
                <a:avLst>
                  <a:gd name="adj" fmla="val 30882"/>
                </a:avLst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Trapezoid 60">
                <a:extLst>
                  <a:ext uri="{FF2B5EF4-FFF2-40B4-BE49-F238E27FC236}">
                    <a16:creationId xmlns:a16="http://schemas.microsoft.com/office/drawing/2014/main" id="{D2750643-45CF-A1F3-6D46-92112106B6E0}"/>
                  </a:ext>
                </a:extLst>
              </p:cNvPr>
              <p:cNvSpPr/>
              <p:nvPr/>
            </p:nvSpPr>
            <p:spPr>
              <a:xfrm>
                <a:off x="2388326" y="1532708"/>
                <a:ext cx="457200" cy="1295400"/>
              </a:xfrm>
              <a:prstGeom prst="trapezoid">
                <a:avLst>
                  <a:gd name="adj" fmla="val 32353"/>
                </a:avLst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8CA69938-B99D-450A-C58A-A1ABE20367AE}"/>
                  </a:ext>
                </a:extLst>
              </p:cNvPr>
              <p:cNvSpPr/>
              <p:nvPr/>
            </p:nvSpPr>
            <p:spPr>
              <a:xfrm>
                <a:off x="2438400" y="2824816"/>
                <a:ext cx="914400" cy="146984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Oval 62">
                <a:extLst>
                  <a:ext uri="{FF2B5EF4-FFF2-40B4-BE49-F238E27FC236}">
                    <a16:creationId xmlns:a16="http://schemas.microsoft.com/office/drawing/2014/main" id="{989F077B-224C-4C53-2E4F-743CF93FA7E0}"/>
                  </a:ext>
                </a:extLst>
              </p:cNvPr>
              <p:cNvSpPr/>
              <p:nvPr/>
            </p:nvSpPr>
            <p:spPr>
              <a:xfrm>
                <a:off x="2819400" y="2286000"/>
                <a:ext cx="134471" cy="134471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37FFA6BD-14C2-AE0E-E07A-C698CAFD7665}"/>
                  </a:ext>
                </a:extLst>
              </p:cNvPr>
              <p:cNvSpPr/>
              <p:nvPr/>
            </p:nvSpPr>
            <p:spPr>
              <a:xfrm>
                <a:off x="2819400" y="2590800"/>
                <a:ext cx="134471" cy="134471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Oval 15">
                <a:extLst>
                  <a:ext uri="{FF2B5EF4-FFF2-40B4-BE49-F238E27FC236}">
                    <a16:creationId xmlns:a16="http://schemas.microsoft.com/office/drawing/2014/main" id="{6F136483-4350-A38D-D18A-4FCA829303B1}"/>
                  </a:ext>
                </a:extLst>
              </p:cNvPr>
              <p:cNvSpPr/>
              <p:nvPr/>
            </p:nvSpPr>
            <p:spPr>
              <a:xfrm>
                <a:off x="2255519" y="214174"/>
                <a:ext cx="1204831" cy="1283565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6" name="Group 65">
                <a:extLst>
                  <a:ext uri="{FF2B5EF4-FFF2-40B4-BE49-F238E27FC236}">
                    <a16:creationId xmlns:a16="http://schemas.microsoft.com/office/drawing/2014/main" id="{6F8D6F07-EA40-8B8F-6630-824D5679E25A}"/>
                  </a:ext>
                </a:extLst>
              </p:cNvPr>
              <p:cNvGrpSpPr/>
              <p:nvPr/>
            </p:nvGrpSpPr>
            <p:grpSpPr>
              <a:xfrm>
                <a:off x="2518998" y="1449909"/>
                <a:ext cx="709032" cy="144599"/>
                <a:chOff x="4495800" y="1831030"/>
                <a:chExt cx="1033713" cy="210814"/>
              </a:xfrm>
            </p:grpSpPr>
            <p:grpSp>
              <p:nvGrpSpPr>
                <p:cNvPr id="68" name="Group 67">
                  <a:extLst>
                    <a:ext uri="{FF2B5EF4-FFF2-40B4-BE49-F238E27FC236}">
                      <a16:creationId xmlns:a16="http://schemas.microsoft.com/office/drawing/2014/main" id="{5CF62870-8F11-778C-0AA8-7ABAE615A501}"/>
                    </a:ext>
                  </a:extLst>
                </p:cNvPr>
                <p:cNvGrpSpPr/>
                <p:nvPr/>
              </p:nvGrpSpPr>
              <p:grpSpPr>
                <a:xfrm>
                  <a:off x="4495800" y="1831030"/>
                  <a:ext cx="1033713" cy="210814"/>
                  <a:chOff x="4378664" y="1933672"/>
                  <a:chExt cx="1033713" cy="210814"/>
                </a:xfrm>
              </p:grpSpPr>
              <p:sp>
                <p:nvSpPr>
                  <p:cNvPr id="70" name="Flowchart: Data 69">
                    <a:extLst>
                      <a:ext uri="{FF2B5EF4-FFF2-40B4-BE49-F238E27FC236}">
                        <a16:creationId xmlns:a16="http://schemas.microsoft.com/office/drawing/2014/main" id="{DCCAD435-83AD-F0C5-5727-16186DD874C4}"/>
                      </a:ext>
                    </a:extLst>
                  </p:cNvPr>
                  <p:cNvSpPr/>
                  <p:nvPr/>
                </p:nvSpPr>
                <p:spPr>
                  <a:xfrm>
                    <a:off x="4835864" y="1933672"/>
                    <a:ext cx="576513" cy="210814"/>
                  </a:xfrm>
                  <a:prstGeom prst="flowChartInputOutpu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1" name="Flowchart: Data 70">
                    <a:extLst>
                      <a:ext uri="{FF2B5EF4-FFF2-40B4-BE49-F238E27FC236}">
                        <a16:creationId xmlns:a16="http://schemas.microsoft.com/office/drawing/2014/main" id="{477136A3-14B3-93DA-EA9D-D1E4F58FE31A}"/>
                      </a:ext>
                    </a:extLst>
                  </p:cNvPr>
                  <p:cNvSpPr/>
                  <p:nvPr/>
                </p:nvSpPr>
                <p:spPr>
                  <a:xfrm flipH="1">
                    <a:off x="4378664" y="1933672"/>
                    <a:ext cx="576513" cy="210814"/>
                  </a:xfrm>
                  <a:prstGeom prst="flowChartInputOutpu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69" name="Rounded Rectangle 38">
                  <a:extLst>
                    <a:ext uri="{FF2B5EF4-FFF2-40B4-BE49-F238E27FC236}">
                      <a16:creationId xmlns:a16="http://schemas.microsoft.com/office/drawing/2014/main" id="{24652E15-4CF8-40CE-7EAC-64EA5A4F2F46}"/>
                    </a:ext>
                  </a:extLst>
                </p:cNvPr>
                <p:cNvSpPr/>
                <p:nvPr/>
              </p:nvSpPr>
              <p:spPr>
                <a:xfrm>
                  <a:off x="4911759" y="1898469"/>
                  <a:ext cx="191464" cy="134982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67" name="Round Diagonal Corner Rectangle 40">
                <a:extLst>
                  <a:ext uri="{FF2B5EF4-FFF2-40B4-BE49-F238E27FC236}">
                    <a16:creationId xmlns:a16="http://schemas.microsoft.com/office/drawing/2014/main" id="{835FAA9B-7C50-8110-039E-A22F6E85E7F6}"/>
                  </a:ext>
                </a:extLst>
              </p:cNvPr>
              <p:cNvSpPr/>
              <p:nvPr/>
            </p:nvSpPr>
            <p:spPr>
              <a:xfrm rot="1110603">
                <a:off x="2496207" y="118495"/>
                <a:ext cx="487218" cy="443562"/>
              </a:xfrm>
              <a:prstGeom prst="round2DiagRect">
                <a:avLst>
                  <a:gd name="adj1" fmla="val 38391"/>
                  <a:gd name="adj2" fmla="val 0"/>
                </a:avLst>
              </a:prstGeom>
              <a:solidFill>
                <a:srgbClr val="74570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5" name="Group 219">
              <a:extLst>
                <a:ext uri="{FF2B5EF4-FFF2-40B4-BE49-F238E27FC236}">
                  <a16:creationId xmlns:a16="http://schemas.microsoft.com/office/drawing/2014/main" id="{D08E1108-FA98-7F3E-F2ED-D69DA3C7C3C0}"/>
                </a:ext>
              </a:extLst>
            </p:cNvPr>
            <p:cNvGrpSpPr/>
            <p:nvPr/>
          </p:nvGrpSpPr>
          <p:grpSpPr>
            <a:xfrm rot="20667034">
              <a:off x="1060920" y="1769914"/>
              <a:ext cx="596337" cy="2111985"/>
              <a:chOff x="5187482" y="1600200"/>
              <a:chExt cx="2101851" cy="5027905"/>
            </a:xfrm>
          </p:grpSpPr>
          <p:sp>
            <p:nvSpPr>
              <p:cNvPr id="37" name="Block Arc 36">
                <a:extLst>
                  <a:ext uri="{FF2B5EF4-FFF2-40B4-BE49-F238E27FC236}">
                    <a16:creationId xmlns:a16="http://schemas.microsoft.com/office/drawing/2014/main" id="{AEAD5E61-5099-FFBE-9E4D-03DB738D7E79}"/>
                  </a:ext>
                </a:extLst>
              </p:cNvPr>
              <p:cNvSpPr/>
              <p:nvPr/>
            </p:nvSpPr>
            <p:spPr>
              <a:xfrm rot="10800000">
                <a:off x="5334000" y="1600200"/>
                <a:ext cx="1752600" cy="4114800"/>
              </a:xfrm>
              <a:prstGeom prst="blockArc">
                <a:avLst>
                  <a:gd name="adj1" fmla="val 10527483"/>
                  <a:gd name="adj2" fmla="val 21191137"/>
                  <a:gd name="adj3" fmla="val 6787"/>
                </a:avLst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38" name="Group 209">
                <a:extLst>
                  <a:ext uri="{FF2B5EF4-FFF2-40B4-BE49-F238E27FC236}">
                    <a16:creationId xmlns:a16="http://schemas.microsoft.com/office/drawing/2014/main" id="{A5F4C908-1772-6C5D-1497-F174211BA153}"/>
                  </a:ext>
                </a:extLst>
              </p:cNvPr>
              <p:cNvGrpSpPr/>
              <p:nvPr/>
            </p:nvGrpSpPr>
            <p:grpSpPr>
              <a:xfrm rot="12048576">
                <a:off x="6462847" y="3330867"/>
                <a:ext cx="826486" cy="501067"/>
                <a:chOff x="7467600" y="2971800"/>
                <a:chExt cx="914400" cy="685800"/>
              </a:xfrm>
            </p:grpSpPr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937189F7-11B9-27AE-996D-8C4658BDA1AE}"/>
                    </a:ext>
                  </a:extLst>
                </p:cNvPr>
                <p:cNvSpPr/>
                <p:nvPr/>
              </p:nvSpPr>
              <p:spPr>
                <a:xfrm>
                  <a:off x="7467600" y="2971800"/>
                  <a:ext cx="914400" cy="6858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Oval 45">
                  <a:extLst>
                    <a:ext uri="{FF2B5EF4-FFF2-40B4-BE49-F238E27FC236}">
                      <a16:creationId xmlns:a16="http://schemas.microsoft.com/office/drawing/2014/main" id="{D034B0DB-00D4-995C-C272-72459D1BBFFD}"/>
                    </a:ext>
                  </a:extLst>
                </p:cNvPr>
                <p:cNvSpPr/>
                <p:nvPr/>
              </p:nvSpPr>
              <p:spPr>
                <a:xfrm>
                  <a:off x="7749914" y="3013023"/>
                  <a:ext cx="574623" cy="629587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9" name="Group 210">
                <a:extLst>
                  <a:ext uri="{FF2B5EF4-FFF2-40B4-BE49-F238E27FC236}">
                    <a16:creationId xmlns:a16="http://schemas.microsoft.com/office/drawing/2014/main" id="{0C8A1221-B59C-FB60-6537-A785DD20520E}"/>
                  </a:ext>
                </a:extLst>
              </p:cNvPr>
              <p:cNvGrpSpPr/>
              <p:nvPr/>
            </p:nvGrpSpPr>
            <p:grpSpPr>
              <a:xfrm rot="20265966">
                <a:off x="5187482" y="3324981"/>
                <a:ext cx="773604" cy="585862"/>
                <a:chOff x="7467600" y="2971800"/>
                <a:chExt cx="914400" cy="685800"/>
              </a:xfrm>
            </p:grpSpPr>
            <p:sp>
              <p:nvSpPr>
                <p:cNvPr id="43" name="Oval 42">
                  <a:extLst>
                    <a:ext uri="{FF2B5EF4-FFF2-40B4-BE49-F238E27FC236}">
                      <a16:creationId xmlns:a16="http://schemas.microsoft.com/office/drawing/2014/main" id="{E0B69601-E497-0FD8-33A3-77C978B2A1E8}"/>
                    </a:ext>
                  </a:extLst>
                </p:cNvPr>
                <p:cNvSpPr/>
                <p:nvPr/>
              </p:nvSpPr>
              <p:spPr>
                <a:xfrm>
                  <a:off x="7467600" y="2971800"/>
                  <a:ext cx="914400" cy="6858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Oval 43">
                  <a:extLst>
                    <a:ext uri="{FF2B5EF4-FFF2-40B4-BE49-F238E27FC236}">
                      <a16:creationId xmlns:a16="http://schemas.microsoft.com/office/drawing/2014/main" id="{52EECF22-A69B-3CD6-0C54-9F852201DAD7}"/>
                    </a:ext>
                  </a:extLst>
                </p:cNvPr>
                <p:cNvSpPr/>
                <p:nvPr/>
              </p:nvSpPr>
              <p:spPr>
                <a:xfrm>
                  <a:off x="7749914" y="3013023"/>
                  <a:ext cx="574623" cy="629587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40" name="Trapezoid 39">
                <a:extLst>
                  <a:ext uri="{FF2B5EF4-FFF2-40B4-BE49-F238E27FC236}">
                    <a16:creationId xmlns:a16="http://schemas.microsoft.com/office/drawing/2014/main" id="{B35EB345-038D-CB55-DCC1-6A2938C38288}"/>
                  </a:ext>
                </a:extLst>
              </p:cNvPr>
              <p:cNvSpPr/>
              <p:nvPr/>
            </p:nvSpPr>
            <p:spPr>
              <a:xfrm>
                <a:off x="5791200" y="5562600"/>
                <a:ext cx="838200" cy="914400"/>
              </a:xfrm>
              <a:prstGeom prst="trapezoid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52B5D240-86B7-CE45-9DF0-C165E361B1E7}"/>
                  </a:ext>
                </a:extLst>
              </p:cNvPr>
              <p:cNvSpPr/>
              <p:nvPr/>
            </p:nvSpPr>
            <p:spPr>
              <a:xfrm rot="10800000">
                <a:off x="5791200" y="6324600"/>
                <a:ext cx="865692" cy="303505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B717BFC4-6812-439E-581D-1B82F95F7ABC}"/>
                  </a:ext>
                </a:extLst>
              </p:cNvPr>
              <p:cNvSpPr/>
              <p:nvPr/>
            </p:nvSpPr>
            <p:spPr>
              <a:xfrm rot="10800000">
                <a:off x="5867400" y="5562600"/>
                <a:ext cx="658318" cy="152399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0CB82789-9F94-F06F-C2DA-E01094DBB52E}"/>
                </a:ext>
              </a:extLst>
            </p:cNvPr>
            <p:cNvSpPr/>
            <p:nvPr/>
          </p:nvSpPr>
          <p:spPr>
            <a:xfrm rot="1499614">
              <a:off x="1304534" y="3268606"/>
              <a:ext cx="138992" cy="20532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0F63CDE5-E28A-EEF8-92AE-5078DC02250A}"/>
              </a:ext>
            </a:extLst>
          </p:cNvPr>
          <p:cNvGrpSpPr/>
          <p:nvPr/>
        </p:nvGrpSpPr>
        <p:grpSpPr>
          <a:xfrm>
            <a:off x="5754098" y="2230081"/>
            <a:ext cx="994100" cy="2556345"/>
            <a:chOff x="5909774" y="1183652"/>
            <a:chExt cx="1422351" cy="3657599"/>
          </a:xfrm>
        </p:grpSpPr>
        <p:sp>
          <p:nvSpPr>
            <p:cNvPr id="73" name="Round Diagonal Corner Rectangle 64">
              <a:extLst>
                <a:ext uri="{FF2B5EF4-FFF2-40B4-BE49-F238E27FC236}">
                  <a16:creationId xmlns:a16="http://schemas.microsoft.com/office/drawing/2014/main" id="{F1648891-269F-828C-8D8F-BAD35A4DB462}"/>
                </a:ext>
              </a:extLst>
            </p:cNvPr>
            <p:cNvSpPr/>
            <p:nvPr/>
          </p:nvSpPr>
          <p:spPr>
            <a:xfrm rot="20138746">
              <a:off x="6013493" y="1367819"/>
              <a:ext cx="787332" cy="692835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rgbClr val="E6CB8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ound Diagonal Corner Rectangle 65">
              <a:extLst>
                <a:ext uri="{FF2B5EF4-FFF2-40B4-BE49-F238E27FC236}">
                  <a16:creationId xmlns:a16="http://schemas.microsoft.com/office/drawing/2014/main" id="{B5EA7EBA-33C7-01DD-AB52-F6A1DE8238AE}"/>
                </a:ext>
              </a:extLst>
            </p:cNvPr>
            <p:cNvSpPr/>
            <p:nvPr/>
          </p:nvSpPr>
          <p:spPr>
            <a:xfrm rot="6558653">
              <a:off x="6469689" y="1320877"/>
              <a:ext cx="787332" cy="692835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rgbClr val="E6CB8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5C8F113E-CDA9-F61D-0D1D-F776C894201C}"/>
                </a:ext>
              </a:extLst>
            </p:cNvPr>
            <p:cNvSpPr/>
            <p:nvPr/>
          </p:nvSpPr>
          <p:spPr>
            <a:xfrm rot="4050661">
              <a:off x="6679117" y="4386843"/>
              <a:ext cx="319838" cy="588978"/>
            </a:xfrm>
            <a:prstGeom prst="ellipse">
              <a:avLst/>
            </a:prstGeom>
            <a:solidFill>
              <a:srgbClr val="4C19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A6D5C9B3-6ED0-0EB2-B29D-974873B9E61F}"/>
                </a:ext>
              </a:extLst>
            </p:cNvPr>
            <p:cNvSpPr/>
            <p:nvPr/>
          </p:nvSpPr>
          <p:spPr>
            <a:xfrm rot="4050661">
              <a:off x="6200967" y="4355457"/>
              <a:ext cx="307977" cy="588978"/>
            </a:xfrm>
            <a:prstGeom prst="ellipse">
              <a:avLst/>
            </a:prstGeom>
            <a:solidFill>
              <a:srgbClr val="4C19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6CA441CD-B528-B3FD-876F-27F2B51D3575}"/>
                </a:ext>
              </a:extLst>
            </p:cNvPr>
            <p:cNvSpPr/>
            <p:nvPr/>
          </p:nvSpPr>
          <p:spPr>
            <a:xfrm>
              <a:off x="7008863" y="3081742"/>
              <a:ext cx="323262" cy="52283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70312310-EE97-BFA8-44AF-E032D681A0BA}"/>
                </a:ext>
              </a:extLst>
            </p:cNvPr>
            <p:cNvSpPr/>
            <p:nvPr/>
          </p:nvSpPr>
          <p:spPr>
            <a:xfrm>
              <a:off x="5909774" y="3071925"/>
              <a:ext cx="323262" cy="52283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Trapezoid 78">
              <a:extLst>
                <a:ext uri="{FF2B5EF4-FFF2-40B4-BE49-F238E27FC236}">
                  <a16:creationId xmlns:a16="http://schemas.microsoft.com/office/drawing/2014/main" id="{39B50917-515D-4C47-9B6C-EC703A623EFD}"/>
                </a:ext>
              </a:extLst>
            </p:cNvPr>
            <p:cNvSpPr/>
            <p:nvPr/>
          </p:nvSpPr>
          <p:spPr>
            <a:xfrm rot="20029742">
              <a:off x="6697382" y="2335083"/>
              <a:ext cx="483346" cy="1042753"/>
            </a:xfrm>
            <a:prstGeom prst="trapezoid">
              <a:avLst/>
            </a:prstGeom>
            <a:solidFill>
              <a:srgbClr val="F8F7D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Trapezoid 79">
              <a:extLst>
                <a:ext uri="{FF2B5EF4-FFF2-40B4-BE49-F238E27FC236}">
                  <a16:creationId xmlns:a16="http://schemas.microsoft.com/office/drawing/2014/main" id="{6794F68C-CAE7-5F21-287F-2D4244C6E945}"/>
                </a:ext>
              </a:extLst>
            </p:cNvPr>
            <p:cNvSpPr/>
            <p:nvPr/>
          </p:nvSpPr>
          <p:spPr>
            <a:xfrm rot="1905609">
              <a:off x="6070845" y="2398611"/>
              <a:ext cx="483346" cy="947383"/>
            </a:xfrm>
            <a:prstGeom prst="trapezoid">
              <a:avLst>
                <a:gd name="adj" fmla="val 13115"/>
              </a:avLst>
            </a:prstGeom>
            <a:solidFill>
              <a:srgbClr val="F8F7D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Trapezoid 80">
              <a:extLst>
                <a:ext uri="{FF2B5EF4-FFF2-40B4-BE49-F238E27FC236}">
                  <a16:creationId xmlns:a16="http://schemas.microsoft.com/office/drawing/2014/main" id="{F96D7CF9-A0FA-39AC-238C-14A11A853B2C}"/>
                </a:ext>
              </a:extLst>
            </p:cNvPr>
            <p:cNvSpPr/>
            <p:nvPr/>
          </p:nvSpPr>
          <p:spPr>
            <a:xfrm>
              <a:off x="6210825" y="2394479"/>
              <a:ext cx="802799" cy="1129074"/>
            </a:xfrm>
            <a:prstGeom prst="trapezoid">
              <a:avLst/>
            </a:prstGeom>
            <a:solidFill>
              <a:srgbClr val="F8F7D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Isosceles Triangle 81">
              <a:extLst>
                <a:ext uri="{FF2B5EF4-FFF2-40B4-BE49-F238E27FC236}">
                  <a16:creationId xmlns:a16="http://schemas.microsoft.com/office/drawing/2014/main" id="{18F40466-6AAA-33ED-CC1A-65AB911E0A3B}"/>
                </a:ext>
              </a:extLst>
            </p:cNvPr>
            <p:cNvSpPr/>
            <p:nvPr/>
          </p:nvSpPr>
          <p:spPr>
            <a:xfrm rot="10800000">
              <a:off x="6455154" y="2374844"/>
              <a:ext cx="301049" cy="451629"/>
            </a:xfrm>
            <a:prstGeom prst="triangle">
              <a:avLst>
                <a:gd name="adj" fmla="val 46522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Trapezoid 82">
              <a:extLst>
                <a:ext uri="{FF2B5EF4-FFF2-40B4-BE49-F238E27FC236}">
                  <a16:creationId xmlns:a16="http://schemas.microsoft.com/office/drawing/2014/main" id="{A8E4333B-F95E-25C2-C8F8-76FA99605CC1}"/>
                </a:ext>
              </a:extLst>
            </p:cNvPr>
            <p:cNvSpPr/>
            <p:nvPr/>
          </p:nvSpPr>
          <p:spPr>
            <a:xfrm>
              <a:off x="6101748" y="3405737"/>
              <a:ext cx="610825" cy="1254401"/>
            </a:xfrm>
            <a:prstGeom prst="trapezoid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Trapezoid 83">
              <a:extLst>
                <a:ext uri="{FF2B5EF4-FFF2-40B4-BE49-F238E27FC236}">
                  <a16:creationId xmlns:a16="http://schemas.microsoft.com/office/drawing/2014/main" id="{85C0E429-F6C9-8679-1012-BEF429A30D57}"/>
                </a:ext>
              </a:extLst>
            </p:cNvPr>
            <p:cNvSpPr/>
            <p:nvPr/>
          </p:nvSpPr>
          <p:spPr>
            <a:xfrm>
              <a:off x="6560381" y="3410645"/>
              <a:ext cx="605949" cy="1262767"/>
            </a:xfrm>
            <a:prstGeom prst="trapezoid">
              <a:avLst>
                <a:gd name="adj" fmla="val 25957"/>
              </a:avLst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ounded Rectangle 76">
              <a:extLst>
                <a:ext uri="{FF2B5EF4-FFF2-40B4-BE49-F238E27FC236}">
                  <a16:creationId xmlns:a16="http://schemas.microsoft.com/office/drawing/2014/main" id="{0DB17187-E18B-59F0-7CEF-D463D92E99B4}"/>
                </a:ext>
              </a:extLst>
            </p:cNvPr>
            <p:cNvSpPr/>
            <p:nvPr/>
          </p:nvSpPr>
          <p:spPr>
            <a:xfrm>
              <a:off x="6328626" y="3445010"/>
              <a:ext cx="602100" cy="530173"/>
            </a:xfrm>
            <a:prstGeom prst="round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FDC22C7C-9AB8-7593-682B-6F098A81BB79}"/>
                </a:ext>
              </a:extLst>
            </p:cNvPr>
            <p:cNvSpPr/>
            <p:nvPr/>
          </p:nvSpPr>
          <p:spPr>
            <a:xfrm>
              <a:off x="6348902" y="2407985"/>
              <a:ext cx="142743" cy="996498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AE7371F8-DAFC-3550-EE4F-450C6ECFD0E9}"/>
                </a:ext>
              </a:extLst>
            </p:cNvPr>
            <p:cNvSpPr/>
            <p:nvPr/>
          </p:nvSpPr>
          <p:spPr>
            <a:xfrm>
              <a:off x="6743022" y="2407986"/>
              <a:ext cx="140181" cy="100832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AC177DCB-9E79-DA22-227F-1B9F14A35F0A}"/>
                </a:ext>
              </a:extLst>
            </p:cNvPr>
            <p:cNvSpPr/>
            <p:nvPr/>
          </p:nvSpPr>
          <p:spPr>
            <a:xfrm>
              <a:off x="6168383" y="1317211"/>
              <a:ext cx="898389" cy="119017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ound Diagonal Corner Rectangle 80">
              <a:extLst>
                <a:ext uri="{FF2B5EF4-FFF2-40B4-BE49-F238E27FC236}">
                  <a16:creationId xmlns:a16="http://schemas.microsoft.com/office/drawing/2014/main" id="{238163D1-F689-5E30-7A30-ADABC57DE27F}"/>
                </a:ext>
              </a:extLst>
            </p:cNvPr>
            <p:cNvSpPr/>
            <p:nvPr/>
          </p:nvSpPr>
          <p:spPr>
            <a:xfrm>
              <a:off x="6258181" y="1183652"/>
              <a:ext cx="553110" cy="424074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rgbClr val="E6CB8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Trapezoid 89">
              <a:extLst>
                <a:ext uri="{FF2B5EF4-FFF2-40B4-BE49-F238E27FC236}">
                  <a16:creationId xmlns:a16="http://schemas.microsoft.com/office/drawing/2014/main" id="{E357B329-D94B-1146-0DEA-D6418308EF14}"/>
                </a:ext>
              </a:extLst>
            </p:cNvPr>
            <p:cNvSpPr/>
            <p:nvPr/>
          </p:nvSpPr>
          <p:spPr>
            <a:xfrm>
              <a:off x="6192676" y="3482188"/>
              <a:ext cx="855947" cy="748587"/>
            </a:xfrm>
            <a:prstGeom prst="trapezoid">
              <a:avLst>
                <a:gd name="adj" fmla="val 15784"/>
              </a:avLst>
            </a:pr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8E02C638-C40A-C0EF-89B3-7ADEF0147C99}"/>
                </a:ext>
              </a:extLst>
            </p:cNvPr>
            <p:cNvSpPr/>
            <p:nvPr/>
          </p:nvSpPr>
          <p:spPr>
            <a:xfrm rot="16200000">
              <a:off x="6498661" y="3094379"/>
              <a:ext cx="250764" cy="76964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Pentagon 83">
              <a:extLst>
                <a:ext uri="{FF2B5EF4-FFF2-40B4-BE49-F238E27FC236}">
                  <a16:creationId xmlns:a16="http://schemas.microsoft.com/office/drawing/2014/main" id="{D3E3CA86-44D9-00EF-1519-DFCDEABE0AA7}"/>
                </a:ext>
              </a:extLst>
            </p:cNvPr>
            <p:cNvSpPr/>
            <p:nvPr/>
          </p:nvSpPr>
          <p:spPr>
            <a:xfrm rot="5400000">
              <a:off x="6458160" y="3581032"/>
              <a:ext cx="321894" cy="541969"/>
            </a:xfrm>
            <a:prstGeom prst="homePlat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23868760-1B6A-71DC-C25D-19A3D1C8532F}"/>
              </a:ext>
            </a:extLst>
          </p:cNvPr>
          <p:cNvGrpSpPr/>
          <p:nvPr/>
        </p:nvGrpSpPr>
        <p:grpSpPr>
          <a:xfrm>
            <a:off x="344216" y="182167"/>
            <a:ext cx="665183" cy="769441"/>
            <a:chOff x="2807455" y="275085"/>
            <a:chExt cx="665183" cy="769441"/>
          </a:xfrm>
        </p:grpSpPr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33E56AE0-1A02-03EB-8BAB-29D2D87FD883}"/>
                </a:ext>
              </a:extLst>
            </p:cNvPr>
            <p:cNvSpPr/>
            <p:nvPr/>
          </p:nvSpPr>
          <p:spPr>
            <a:xfrm>
              <a:off x="2827090" y="358975"/>
              <a:ext cx="645548" cy="64554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21ABB9F7-38F3-1D6E-62ED-1D17C15889DE}"/>
                </a:ext>
              </a:extLst>
            </p:cNvPr>
            <p:cNvSpPr txBox="1"/>
            <p:nvPr/>
          </p:nvSpPr>
          <p:spPr>
            <a:xfrm>
              <a:off x="2807455" y="275085"/>
              <a:ext cx="572904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/>
                <a:t>W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69777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>
            <a:extLst>
              <a:ext uri="{FF2B5EF4-FFF2-40B4-BE49-F238E27FC236}">
                <a16:creationId xmlns:a16="http://schemas.microsoft.com/office/drawing/2014/main" id="{319222B8-34B3-49F7-9157-AA0F6E44ED53}"/>
              </a:ext>
            </a:extLst>
          </p:cNvPr>
          <p:cNvGrpSpPr/>
          <p:nvPr/>
        </p:nvGrpSpPr>
        <p:grpSpPr>
          <a:xfrm>
            <a:off x="2125974" y="1981201"/>
            <a:ext cx="7940052" cy="3271345"/>
            <a:chOff x="1748544" y="2267606"/>
            <a:chExt cx="7940052" cy="3271345"/>
          </a:xfrm>
        </p:grpSpPr>
        <p:grpSp>
          <p:nvGrpSpPr>
            <p:cNvPr id="97" name="Group 512">
              <a:extLst>
                <a:ext uri="{FF2B5EF4-FFF2-40B4-BE49-F238E27FC236}">
                  <a16:creationId xmlns:a16="http://schemas.microsoft.com/office/drawing/2014/main" id="{4241C4C1-D769-4E49-A3BE-50ADB83DFBB5}"/>
                </a:ext>
              </a:extLst>
            </p:cNvPr>
            <p:cNvGrpSpPr/>
            <p:nvPr/>
          </p:nvGrpSpPr>
          <p:grpSpPr>
            <a:xfrm>
              <a:off x="5749159" y="2267606"/>
              <a:ext cx="3939437" cy="3271345"/>
              <a:chOff x="4267200" y="3048000"/>
              <a:chExt cx="4194313" cy="3429000"/>
            </a:xfrm>
            <a:solidFill>
              <a:schemeClr val="accent2">
                <a:lumMod val="50000"/>
              </a:schemeClr>
            </a:solidFill>
          </p:grpSpPr>
          <p:grpSp>
            <p:nvGrpSpPr>
              <p:cNvPr id="146" name="Group 69">
                <a:extLst>
                  <a:ext uri="{FF2B5EF4-FFF2-40B4-BE49-F238E27FC236}">
                    <a16:creationId xmlns:a16="http://schemas.microsoft.com/office/drawing/2014/main" id="{9D5506B2-9BC8-4C2B-8620-7548C47B421F}"/>
                  </a:ext>
                </a:extLst>
              </p:cNvPr>
              <p:cNvGrpSpPr/>
              <p:nvPr/>
            </p:nvGrpSpPr>
            <p:grpSpPr>
              <a:xfrm>
                <a:off x="7086600" y="4953000"/>
                <a:ext cx="1374913" cy="1381539"/>
                <a:chOff x="609600" y="4953000"/>
                <a:chExt cx="1676400" cy="1676400"/>
              </a:xfrm>
              <a:grpFill/>
            </p:grpSpPr>
            <p:sp>
              <p:nvSpPr>
                <p:cNvPr id="181" name="Rectangle 180">
                  <a:extLst>
                    <a:ext uri="{FF2B5EF4-FFF2-40B4-BE49-F238E27FC236}">
                      <a16:creationId xmlns:a16="http://schemas.microsoft.com/office/drawing/2014/main" id="{177A9654-7268-47E9-966E-286073298B7B}"/>
                    </a:ext>
                  </a:extLst>
                </p:cNvPr>
                <p:cNvSpPr/>
                <p:nvPr/>
              </p:nvSpPr>
              <p:spPr>
                <a:xfrm rot="2774533" flipH="1">
                  <a:off x="1400273" y="5044823"/>
                  <a:ext cx="126832" cy="1448303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2" name="Rectangle 181">
                  <a:extLst>
                    <a:ext uri="{FF2B5EF4-FFF2-40B4-BE49-F238E27FC236}">
                      <a16:creationId xmlns:a16="http://schemas.microsoft.com/office/drawing/2014/main" id="{E7886D22-A5FF-467B-A737-51767A82D301}"/>
                    </a:ext>
                  </a:extLst>
                </p:cNvPr>
                <p:cNvSpPr/>
                <p:nvPr/>
              </p:nvSpPr>
              <p:spPr>
                <a:xfrm rot="18825467">
                  <a:off x="1372406" y="5086039"/>
                  <a:ext cx="141136" cy="1448303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3" name="Rectangle 182">
                  <a:extLst>
                    <a:ext uri="{FF2B5EF4-FFF2-40B4-BE49-F238E27FC236}">
                      <a16:creationId xmlns:a16="http://schemas.microsoft.com/office/drawing/2014/main" id="{2E6629E1-8F2B-404E-A928-A7EBD9098A16}"/>
                    </a:ext>
                  </a:extLst>
                </p:cNvPr>
                <p:cNvSpPr/>
                <p:nvPr/>
              </p:nvSpPr>
              <p:spPr>
                <a:xfrm rot="16200000">
                  <a:off x="1394792" y="5002696"/>
                  <a:ext cx="106017" cy="1600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4" name="Rectangle 183">
                  <a:extLst>
                    <a:ext uri="{FF2B5EF4-FFF2-40B4-BE49-F238E27FC236}">
                      <a16:creationId xmlns:a16="http://schemas.microsoft.com/office/drawing/2014/main" id="{9E1BBC95-62F8-4399-8D7F-DF86B447D4C4}"/>
                    </a:ext>
                  </a:extLst>
                </p:cNvPr>
                <p:cNvSpPr/>
                <p:nvPr/>
              </p:nvSpPr>
              <p:spPr>
                <a:xfrm>
                  <a:off x="1364974" y="5029200"/>
                  <a:ext cx="106017" cy="1600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5" name="Donut 4">
                  <a:extLst>
                    <a:ext uri="{FF2B5EF4-FFF2-40B4-BE49-F238E27FC236}">
                      <a16:creationId xmlns:a16="http://schemas.microsoft.com/office/drawing/2014/main" id="{EBC013C0-2831-4B69-97ED-22121C30219F}"/>
                    </a:ext>
                  </a:extLst>
                </p:cNvPr>
                <p:cNvSpPr/>
                <p:nvPr/>
              </p:nvSpPr>
              <p:spPr>
                <a:xfrm>
                  <a:off x="609600" y="4953000"/>
                  <a:ext cx="1676400" cy="1676400"/>
                </a:xfrm>
                <a:prstGeom prst="donut">
                  <a:avLst>
                    <a:gd name="adj" fmla="val 7118"/>
                  </a:avLst>
                </a:prstGeom>
                <a:solidFill>
                  <a:srgbClr val="6B4E33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186" name="Group 9">
                  <a:extLst>
                    <a:ext uri="{FF2B5EF4-FFF2-40B4-BE49-F238E27FC236}">
                      <a16:creationId xmlns:a16="http://schemas.microsoft.com/office/drawing/2014/main" id="{6DE85F6A-1BB3-4596-BB99-E5FC08E0CC8A}"/>
                    </a:ext>
                  </a:extLst>
                </p:cNvPr>
                <p:cNvGrpSpPr/>
                <p:nvPr/>
              </p:nvGrpSpPr>
              <p:grpSpPr>
                <a:xfrm>
                  <a:off x="1219200" y="5562600"/>
                  <a:ext cx="453081" cy="453081"/>
                  <a:chOff x="1371600" y="1600200"/>
                  <a:chExt cx="762000" cy="762000"/>
                </a:xfrm>
                <a:grpFill/>
              </p:grpSpPr>
              <p:sp>
                <p:nvSpPr>
                  <p:cNvPr id="187" name="Donut 281">
                    <a:extLst>
                      <a:ext uri="{FF2B5EF4-FFF2-40B4-BE49-F238E27FC236}">
                        <a16:creationId xmlns:a16="http://schemas.microsoft.com/office/drawing/2014/main" id="{7F5CD7B8-A61D-43FD-B4FE-5782DC976195}"/>
                      </a:ext>
                    </a:extLst>
                  </p:cNvPr>
                  <p:cNvSpPr/>
                  <p:nvPr/>
                </p:nvSpPr>
                <p:spPr>
                  <a:xfrm>
                    <a:off x="1371600" y="1600200"/>
                    <a:ext cx="762000" cy="762000"/>
                  </a:xfrm>
                  <a:prstGeom prst="donut">
                    <a:avLst>
                      <a:gd name="adj" fmla="val 22549"/>
                    </a:avLst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88" name="Oval 6">
                    <a:extLst>
                      <a:ext uri="{FF2B5EF4-FFF2-40B4-BE49-F238E27FC236}">
                        <a16:creationId xmlns:a16="http://schemas.microsoft.com/office/drawing/2014/main" id="{0652AF30-84C6-4D87-8E54-D2A9784009A2}"/>
                      </a:ext>
                    </a:extLst>
                  </p:cNvPr>
                  <p:cNvSpPr/>
                  <p:nvPr/>
                </p:nvSpPr>
                <p:spPr>
                  <a:xfrm>
                    <a:off x="1600199" y="1828799"/>
                    <a:ext cx="304799" cy="304799"/>
                  </a:xfrm>
                  <a:prstGeom prst="ellipse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147" name="Group 60">
                <a:extLst>
                  <a:ext uri="{FF2B5EF4-FFF2-40B4-BE49-F238E27FC236}">
                    <a16:creationId xmlns:a16="http://schemas.microsoft.com/office/drawing/2014/main" id="{04EE5150-EB96-4A6C-80EC-3DAB74F487BA}"/>
                  </a:ext>
                </a:extLst>
              </p:cNvPr>
              <p:cNvGrpSpPr/>
              <p:nvPr/>
            </p:nvGrpSpPr>
            <p:grpSpPr>
              <a:xfrm>
                <a:off x="4876800" y="4953000"/>
                <a:ext cx="1374913" cy="1381539"/>
                <a:chOff x="609600" y="4953000"/>
                <a:chExt cx="1676400" cy="1676400"/>
              </a:xfrm>
              <a:grpFill/>
            </p:grpSpPr>
            <p:sp>
              <p:nvSpPr>
                <p:cNvPr id="173" name="Rectangle 172">
                  <a:extLst>
                    <a:ext uri="{FF2B5EF4-FFF2-40B4-BE49-F238E27FC236}">
                      <a16:creationId xmlns:a16="http://schemas.microsoft.com/office/drawing/2014/main" id="{0372DC17-45E7-45D7-A1ED-3E1DD701FD02}"/>
                    </a:ext>
                  </a:extLst>
                </p:cNvPr>
                <p:cNvSpPr/>
                <p:nvPr/>
              </p:nvSpPr>
              <p:spPr>
                <a:xfrm rot="2774533" flipH="1">
                  <a:off x="1400273" y="5044823"/>
                  <a:ext cx="126832" cy="1448303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4" name="Rectangle 173">
                  <a:extLst>
                    <a:ext uri="{FF2B5EF4-FFF2-40B4-BE49-F238E27FC236}">
                      <a16:creationId xmlns:a16="http://schemas.microsoft.com/office/drawing/2014/main" id="{17BE27FD-6D02-4761-8C83-EB5862E27252}"/>
                    </a:ext>
                  </a:extLst>
                </p:cNvPr>
                <p:cNvSpPr/>
                <p:nvPr/>
              </p:nvSpPr>
              <p:spPr>
                <a:xfrm rot="18825467">
                  <a:off x="1372406" y="5086039"/>
                  <a:ext cx="141136" cy="1448303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5" name="Rectangle 174">
                  <a:extLst>
                    <a:ext uri="{FF2B5EF4-FFF2-40B4-BE49-F238E27FC236}">
                      <a16:creationId xmlns:a16="http://schemas.microsoft.com/office/drawing/2014/main" id="{6B25924B-FE3C-4FD3-A4F2-B89624B5CEE0}"/>
                    </a:ext>
                  </a:extLst>
                </p:cNvPr>
                <p:cNvSpPr/>
                <p:nvPr/>
              </p:nvSpPr>
              <p:spPr>
                <a:xfrm rot="16200000">
                  <a:off x="1394792" y="5002696"/>
                  <a:ext cx="106017" cy="1600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6" name="Rectangle 175">
                  <a:extLst>
                    <a:ext uri="{FF2B5EF4-FFF2-40B4-BE49-F238E27FC236}">
                      <a16:creationId xmlns:a16="http://schemas.microsoft.com/office/drawing/2014/main" id="{98685D70-6E7D-4C66-8877-C19B5256A904}"/>
                    </a:ext>
                  </a:extLst>
                </p:cNvPr>
                <p:cNvSpPr/>
                <p:nvPr/>
              </p:nvSpPr>
              <p:spPr>
                <a:xfrm>
                  <a:off x="1364974" y="5029200"/>
                  <a:ext cx="106017" cy="1600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7" name="Donut 4">
                  <a:extLst>
                    <a:ext uri="{FF2B5EF4-FFF2-40B4-BE49-F238E27FC236}">
                      <a16:creationId xmlns:a16="http://schemas.microsoft.com/office/drawing/2014/main" id="{1106B8A4-5A91-47E3-A9F6-4C99C1ADA23D}"/>
                    </a:ext>
                  </a:extLst>
                </p:cNvPr>
                <p:cNvSpPr/>
                <p:nvPr/>
              </p:nvSpPr>
              <p:spPr>
                <a:xfrm>
                  <a:off x="609600" y="4953000"/>
                  <a:ext cx="1676400" cy="1676400"/>
                </a:xfrm>
                <a:prstGeom prst="donut">
                  <a:avLst>
                    <a:gd name="adj" fmla="val 7118"/>
                  </a:avLst>
                </a:prstGeom>
                <a:solidFill>
                  <a:srgbClr val="6B4E33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178" name="Group 9">
                  <a:extLst>
                    <a:ext uri="{FF2B5EF4-FFF2-40B4-BE49-F238E27FC236}">
                      <a16:creationId xmlns:a16="http://schemas.microsoft.com/office/drawing/2014/main" id="{A6A04E3F-F8D5-49F3-A960-AE98D413C7AA}"/>
                    </a:ext>
                  </a:extLst>
                </p:cNvPr>
                <p:cNvGrpSpPr/>
                <p:nvPr/>
              </p:nvGrpSpPr>
              <p:grpSpPr>
                <a:xfrm>
                  <a:off x="1219200" y="5562600"/>
                  <a:ext cx="453081" cy="453081"/>
                  <a:chOff x="1371600" y="1600200"/>
                  <a:chExt cx="762000" cy="762000"/>
                </a:xfrm>
                <a:grpFill/>
              </p:grpSpPr>
              <p:sp>
                <p:nvSpPr>
                  <p:cNvPr id="179" name="Donut 273">
                    <a:extLst>
                      <a:ext uri="{FF2B5EF4-FFF2-40B4-BE49-F238E27FC236}">
                        <a16:creationId xmlns:a16="http://schemas.microsoft.com/office/drawing/2014/main" id="{23F77936-E4B0-41EF-A19B-957CB743A614}"/>
                      </a:ext>
                    </a:extLst>
                  </p:cNvPr>
                  <p:cNvSpPr/>
                  <p:nvPr/>
                </p:nvSpPr>
                <p:spPr>
                  <a:xfrm>
                    <a:off x="1371600" y="1600200"/>
                    <a:ext cx="762000" cy="762000"/>
                  </a:xfrm>
                  <a:prstGeom prst="donut">
                    <a:avLst>
                      <a:gd name="adj" fmla="val 22549"/>
                    </a:avLst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80" name="Oval 6">
                    <a:extLst>
                      <a:ext uri="{FF2B5EF4-FFF2-40B4-BE49-F238E27FC236}">
                        <a16:creationId xmlns:a16="http://schemas.microsoft.com/office/drawing/2014/main" id="{F82F2D2C-3E35-4223-B256-427648AC7DA8}"/>
                      </a:ext>
                    </a:extLst>
                  </p:cNvPr>
                  <p:cNvSpPr/>
                  <p:nvPr/>
                </p:nvSpPr>
                <p:spPr>
                  <a:xfrm>
                    <a:off x="1600199" y="1828799"/>
                    <a:ext cx="304799" cy="304799"/>
                  </a:xfrm>
                  <a:prstGeom prst="ellipse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sp>
            <p:nvSpPr>
              <p:cNvPr id="148" name="Rounded Rectangle 242">
                <a:extLst>
                  <a:ext uri="{FF2B5EF4-FFF2-40B4-BE49-F238E27FC236}">
                    <a16:creationId xmlns:a16="http://schemas.microsoft.com/office/drawing/2014/main" id="{B2A271B7-9739-4D40-A83E-C139F104A342}"/>
                  </a:ext>
                </a:extLst>
              </p:cNvPr>
              <p:cNvSpPr/>
              <p:nvPr/>
            </p:nvSpPr>
            <p:spPr>
              <a:xfrm>
                <a:off x="4724400" y="3048000"/>
                <a:ext cx="3581400" cy="1905000"/>
              </a:xfrm>
              <a:prstGeom prst="roundRect">
                <a:avLst>
                  <a:gd name="adj" fmla="val 25015"/>
                </a:avLst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9" name="Moon 148">
                <a:extLst>
                  <a:ext uri="{FF2B5EF4-FFF2-40B4-BE49-F238E27FC236}">
                    <a16:creationId xmlns:a16="http://schemas.microsoft.com/office/drawing/2014/main" id="{24054554-D1F0-4021-9BBC-5A2CEDFD0C59}"/>
                  </a:ext>
                </a:extLst>
              </p:cNvPr>
              <p:cNvSpPr/>
              <p:nvPr/>
            </p:nvSpPr>
            <p:spPr>
              <a:xfrm rot="10800000">
                <a:off x="7543800" y="3048000"/>
                <a:ext cx="152400" cy="1905000"/>
              </a:xfrm>
              <a:prstGeom prst="moon">
                <a:avLst>
                  <a:gd name="adj" fmla="val 2628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0" name="Rectangle 149">
                <a:extLst>
                  <a:ext uri="{FF2B5EF4-FFF2-40B4-BE49-F238E27FC236}">
                    <a16:creationId xmlns:a16="http://schemas.microsoft.com/office/drawing/2014/main" id="{6B4131D1-587F-4469-8B75-CE4D9FE94AAD}"/>
                  </a:ext>
                </a:extLst>
              </p:cNvPr>
              <p:cNvSpPr/>
              <p:nvPr/>
            </p:nvSpPr>
            <p:spPr>
              <a:xfrm>
                <a:off x="4267200" y="4876800"/>
                <a:ext cx="304800" cy="3048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1" name="Moon 150">
                <a:extLst>
                  <a:ext uri="{FF2B5EF4-FFF2-40B4-BE49-F238E27FC236}">
                    <a16:creationId xmlns:a16="http://schemas.microsoft.com/office/drawing/2014/main" id="{E948DB69-1F37-448A-A755-1FA222871E87}"/>
                  </a:ext>
                </a:extLst>
              </p:cNvPr>
              <p:cNvSpPr/>
              <p:nvPr/>
            </p:nvSpPr>
            <p:spPr>
              <a:xfrm rot="10800000">
                <a:off x="5486400" y="3048000"/>
                <a:ext cx="152400" cy="1905000"/>
              </a:xfrm>
              <a:prstGeom prst="moon">
                <a:avLst>
                  <a:gd name="adj" fmla="val 2628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2" name="Moon 151">
                <a:extLst>
                  <a:ext uri="{FF2B5EF4-FFF2-40B4-BE49-F238E27FC236}">
                    <a16:creationId xmlns:a16="http://schemas.microsoft.com/office/drawing/2014/main" id="{23416B9F-8572-4653-8ACB-2C5424B2F878}"/>
                  </a:ext>
                </a:extLst>
              </p:cNvPr>
              <p:cNvSpPr/>
              <p:nvPr/>
            </p:nvSpPr>
            <p:spPr>
              <a:xfrm rot="10800000">
                <a:off x="6248400" y="3048000"/>
                <a:ext cx="152400" cy="1905000"/>
              </a:xfrm>
              <a:prstGeom prst="moon">
                <a:avLst>
                  <a:gd name="adj" fmla="val 2628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3" name="Moon 152">
                <a:extLst>
                  <a:ext uri="{FF2B5EF4-FFF2-40B4-BE49-F238E27FC236}">
                    <a16:creationId xmlns:a16="http://schemas.microsoft.com/office/drawing/2014/main" id="{4E8D7C7F-CA95-4952-8ED5-B89B682E84B4}"/>
                  </a:ext>
                </a:extLst>
              </p:cNvPr>
              <p:cNvSpPr/>
              <p:nvPr/>
            </p:nvSpPr>
            <p:spPr>
              <a:xfrm rot="10800000">
                <a:off x="6934200" y="3048000"/>
                <a:ext cx="152400" cy="1905000"/>
              </a:xfrm>
              <a:prstGeom prst="moon">
                <a:avLst>
                  <a:gd name="adj" fmla="val 2628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4" name="Rectangle 153">
                <a:extLst>
                  <a:ext uri="{FF2B5EF4-FFF2-40B4-BE49-F238E27FC236}">
                    <a16:creationId xmlns:a16="http://schemas.microsoft.com/office/drawing/2014/main" id="{14284F0D-31F3-450C-B3E9-69AFD0D3AB32}"/>
                  </a:ext>
                </a:extLst>
              </p:cNvPr>
              <p:cNvSpPr/>
              <p:nvPr/>
            </p:nvSpPr>
            <p:spPr>
              <a:xfrm>
                <a:off x="4495800" y="4648200"/>
                <a:ext cx="3886200" cy="6858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55" name="Group 32">
                <a:extLst>
                  <a:ext uri="{FF2B5EF4-FFF2-40B4-BE49-F238E27FC236}">
                    <a16:creationId xmlns:a16="http://schemas.microsoft.com/office/drawing/2014/main" id="{CB78B86E-1010-419A-8E0F-258BDDA753B5}"/>
                  </a:ext>
                </a:extLst>
              </p:cNvPr>
              <p:cNvGrpSpPr/>
              <p:nvPr/>
            </p:nvGrpSpPr>
            <p:grpSpPr>
              <a:xfrm>
                <a:off x="4419600" y="4800600"/>
                <a:ext cx="1676400" cy="1676400"/>
                <a:chOff x="609600" y="4953000"/>
                <a:chExt cx="1676400" cy="1676400"/>
              </a:xfrm>
              <a:grpFill/>
            </p:grpSpPr>
            <p:sp>
              <p:nvSpPr>
                <p:cNvPr id="165" name="Rectangle 164">
                  <a:extLst>
                    <a:ext uri="{FF2B5EF4-FFF2-40B4-BE49-F238E27FC236}">
                      <a16:creationId xmlns:a16="http://schemas.microsoft.com/office/drawing/2014/main" id="{EF3C56B8-5507-4B74-B526-DBB37EA35DCE}"/>
                    </a:ext>
                  </a:extLst>
                </p:cNvPr>
                <p:cNvSpPr/>
                <p:nvPr/>
              </p:nvSpPr>
              <p:spPr>
                <a:xfrm rot="2774533" flipH="1">
                  <a:off x="1400273" y="5044823"/>
                  <a:ext cx="126832" cy="1448303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6" name="Rectangle 18">
                  <a:extLst>
                    <a:ext uri="{FF2B5EF4-FFF2-40B4-BE49-F238E27FC236}">
                      <a16:creationId xmlns:a16="http://schemas.microsoft.com/office/drawing/2014/main" id="{7B95A2C8-FE38-4EFD-BB04-810B28076722}"/>
                    </a:ext>
                  </a:extLst>
                </p:cNvPr>
                <p:cNvSpPr/>
                <p:nvPr/>
              </p:nvSpPr>
              <p:spPr>
                <a:xfrm rot="18825467">
                  <a:off x="1372406" y="5086039"/>
                  <a:ext cx="141136" cy="1448303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7" name="Rectangle 166">
                  <a:extLst>
                    <a:ext uri="{FF2B5EF4-FFF2-40B4-BE49-F238E27FC236}">
                      <a16:creationId xmlns:a16="http://schemas.microsoft.com/office/drawing/2014/main" id="{6D597EE9-F8E2-4036-A837-14BB1266AF43}"/>
                    </a:ext>
                  </a:extLst>
                </p:cNvPr>
                <p:cNvSpPr/>
                <p:nvPr/>
              </p:nvSpPr>
              <p:spPr>
                <a:xfrm rot="16200000">
                  <a:off x="1394792" y="5002696"/>
                  <a:ext cx="106017" cy="1600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8" name="Rectangle 167">
                  <a:extLst>
                    <a:ext uri="{FF2B5EF4-FFF2-40B4-BE49-F238E27FC236}">
                      <a16:creationId xmlns:a16="http://schemas.microsoft.com/office/drawing/2014/main" id="{3EBDA716-CDC9-4E0E-A818-428606387C82}"/>
                    </a:ext>
                  </a:extLst>
                </p:cNvPr>
                <p:cNvSpPr/>
                <p:nvPr/>
              </p:nvSpPr>
              <p:spPr>
                <a:xfrm>
                  <a:off x="1364974" y="5029200"/>
                  <a:ext cx="106017" cy="1600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9" name="Donut 4">
                  <a:extLst>
                    <a:ext uri="{FF2B5EF4-FFF2-40B4-BE49-F238E27FC236}">
                      <a16:creationId xmlns:a16="http://schemas.microsoft.com/office/drawing/2014/main" id="{DBFC13C1-AF46-43E3-82AE-DEF27816FB85}"/>
                    </a:ext>
                  </a:extLst>
                </p:cNvPr>
                <p:cNvSpPr/>
                <p:nvPr/>
              </p:nvSpPr>
              <p:spPr>
                <a:xfrm>
                  <a:off x="609600" y="4953000"/>
                  <a:ext cx="1676400" cy="1676400"/>
                </a:xfrm>
                <a:prstGeom prst="donut">
                  <a:avLst>
                    <a:gd name="adj" fmla="val 7118"/>
                  </a:avLst>
                </a:prstGeom>
                <a:solidFill>
                  <a:srgbClr val="6B4E33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170" name="Group 9">
                  <a:extLst>
                    <a:ext uri="{FF2B5EF4-FFF2-40B4-BE49-F238E27FC236}">
                      <a16:creationId xmlns:a16="http://schemas.microsoft.com/office/drawing/2014/main" id="{9E047B30-0913-4D52-8997-A1709C8BE680}"/>
                    </a:ext>
                  </a:extLst>
                </p:cNvPr>
                <p:cNvGrpSpPr/>
                <p:nvPr/>
              </p:nvGrpSpPr>
              <p:grpSpPr>
                <a:xfrm>
                  <a:off x="1219200" y="5562600"/>
                  <a:ext cx="453081" cy="453081"/>
                  <a:chOff x="1371600" y="1600200"/>
                  <a:chExt cx="762000" cy="762000"/>
                </a:xfrm>
                <a:grpFill/>
              </p:grpSpPr>
              <p:sp>
                <p:nvSpPr>
                  <p:cNvPr id="171" name="Donut 265">
                    <a:extLst>
                      <a:ext uri="{FF2B5EF4-FFF2-40B4-BE49-F238E27FC236}">
                        <a16:creationId xmlns:a16="http://schemas.microsoft.com/office/drawing/2014/main" id="{51BFF8AB-A2CF-4191-A47E-C34924C82468}"/>
                      </a:ext>
                    </a:extLst>
                  </p:cNvPr>
                  <p:cNvSpPr/>
                  <p:nvPr/>
                </p:nvSpPr>
                <p:spPr>
                  <a:xfrm>
                    <a:off x="1371600" y="1600200"/>
                    <a:ext cx="762000" cy="762000"/>
                  </a:xfrm>
                  <a:prstGeom prst="donut">
                    <a:avLst>
                      <a:gd name="adj" fmla="val 22549"/>
                    </a:avLst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72" name="Oval 6">
                    <a:extLst>
                      <a:ext uri="{FF2B5EF4-FFF2-40B4-BE49-F238E27FC236}">
                        <a16:creationId xmlns:a16="http://schemas.microsoft.com/office/drawing/2014/main" id="{ACF7D46B-0D97-4853-95AB-126040AC92A1}"/>
                      </a:ext>
                    </a:extLst>
                  </p:cNvPr>
                  <p:cNvSpPr/>
                  <p:nvPr/>
                </p:nvSpPr>
                <p:spPr>
                  <a:xfrm>
                    <a:off x="1600199" y="1828799"/>
                    <a:ext cx="304799" cy="304799"/>
                  </a:xfrm>
                  <a:prstGeom prst="ellipse">
                    <a:avLst/>
                  </a:prstGeom>
                  <a:solidFill>
                    <a:schemeClr val="accent4">
                      <a:lumMod val="5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156" name="Group 50">
                <a:extLst>
                  <a:ext uri="{FF2B5EF4-FFF2-40B4-BE49-F238E27FC236}">
                    <a16:creationId xmlns:a16="http://schemas.microsoft.com/office/drawing/2014/main" id="{A9C036A4-3F95-4DE7-8AFC-16FD7C4B8553}"/>
                  </a:ext>
                </a:extLst>
              </p:cNvPr>
              <p:cNvGrpSpPr/>
              <p:nvPr/>
            </p:nvGrpSpPr>
            <p:grpSpPr>
              <a:xfrm>
                <a:off x="6705600" y="4800600"/>
                <a:ext cx="1676400" cy="1676400"/>
                <a:chOff x="609600" y="4953000"/>
                <a:chExt cx="1676400" cy="1676400"/>
              </a:xfrm>
              <a:grpFill/>
            </p:grpSpPr>
            <p:sp>
              <p:nvSpPr>
                <p:cNvPr id="157" name="Rectangle 156">
                  <a:extLst>
                    <a:ext uri="{FF2B5EF4-FFF2-40B4-BE49-F238E27FC236}">
                      <a16:creationId xmlns:a16="http://schemas.microsoft.com/office/drawing/2014/main" id="{D746967A-E457-4B6E-96B5-795761645913}"/>
                    </a:ext>
                  </a:extLst>
                </p:cNvPr>
                <p:cNvSpPr/>
                <p:nvPr/>
              </p:nvSpPr>
              <p:spPr>
                <a:xfrm rot="2774533" flipH="1">
                  <a:off x="1400273" y="5044823"/>
                  <a:ext cx="126832" cy="1448303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8" name="Rectangle 157">
                  <a:extLst>
                    <a:ext uri="{FF2B5EF4-FFF2-40B4-BE49-F238E27FC236}">
                      <a16:creationId xmlns:a16="http://schemas.microsoft.com/office/drawing/2014/main" id="{85E94867-C84B-4C80-88B0-5276314A0430}"/>
                    </a:ext>
                  </a:extLst>
                </p:cNvPr>
                <p:cNvSpPr/>
                <p:nvPr/>
              </p:nvSpPr>
              <p:spPr>
                <a:xfrm rot="18825467">
                  <a:off x="1372406" y="5086039"/>
                  <a:ext cx="141136" cy="1448303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9" name="Rectangle 158">
                  <a:extLst>
                    <a:ext uri="{FF2B5EF4-FFF2-40B4-BE49-F238E27FC236}">
                      <a16:creationId xmlns:a16="http://schemas.microsoft.com/office/drawing/2014/main" id="{6F923D50-3685-415A-BBA1-D27BB8F6148F}"/>
                    </a:ext>
                  </a:extLst>
                </p:cNvPr>
                <p:cNvSpPr/>
                <p:nvPr/>
              </p:nvSpPr>
              <p:spPr>
                <a:xfrm rot="16200000">
                  <a:off x="1394792" y="5002696"/>
                  <a:ext cx="106017" cy="1600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0" name="Rectangle 159">
                  <a:extLst>
                    <a:ext uri="{FF2B5EF4-FFF2-40B4-BE49-F238E27FC236}">
                      <a16:creationId xmlns:a16="http://schemas.microsoft.com/office/drawing/2014/main" id="{4F143706-C138-4826-B961-FE620FB8E4AC}"/>
                    </a:ext>
                  </a:extLst>
                </p:cNvPr>
                <p:cNvSpPr/>
                <p:nvPr/>
              </p:nvSpPr>
              <p:spPr>
                <a:xfrm>
                  <a:off x="1364974" y="5029200"/>
                  <a:ext cx="106017" cy="1600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1" name="Donut 4">
                  <a:extLst>
                    <a:ext uri="{FF2B5EF4-FFF2-40B4-BE49-F238E27FC236}">
                      <a16:creationId xmlns:a16="http://schemas.microsoft.com/office/drawing/2014/main" id="{C355F8EB-CB6E-4019-A1F6-93732FBC91B5}"/>
                    </a:ext>
                  </a:extLst>
                </p:cNvPr>
                <p:cNvSpPr/>
                <p:nvPr/>
              </p:nvSpPr>
              <p:spPr>
                <a:xfrm>
                  <a:off x="609600" y="4953000"/>
                  <a:ext cx="1676400" cy="1676400"/>
                </a:xfrm>
                <a:prstGeom prst="donut">
                  <a:avLst>
                    <a:gd name="adj" fmla="val 7118"/>
                  </a:avLst>
                </a:prstGeom>
                <a:solidFill>
                  <a:srgbClr val="6B4E33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162" name="Group 9">
                  <a:extLst>
                    <a:ext uri="{FF2B5EF4-FFF2-40B4-BE49-F238E27FC236}">
                      <a16:creationId xmlns:a16="http://schemas.microsoft.com/office/drawing/2014/main" id="{587C750C-E17F-4408-A0E7-34D5ED1396FF}"/>
                    </a:ext>
                  </a:extLst>
                </p:cNvPr>
                <p:cNvGrpSpPr/>
                <p:nvPr/>
              </p:nvGrpSpPr>
              <p:grpSpPr>
                <a:xfrm>
                  <a:off x="1219200" y="5562600"/>
                  <a:ext cx="453081" cy="453081"/>
                  <a:chOff x="1371600" y="1600200"/>
                  <a:chExt cx="762000" cy="762000"/>
                </a:xfrm>
                <a:grpFill/>
              </p:grpSpPr>
              <p:sp>
                <p:nvSpPr>
                  <p:cNvPr id="163" name="Donut 257">
                    <a:extLst>
                      <a:ext uri="{FF2B5EF4-FFF2-40B4-BE49-F238E27FC236}">
                        <a16:creationId xmlns:a16="http://schemas.microsoft.com/office/drawing/2014/main" id="{FD4EEBD9-32FA-42C0-A7EA-25B6B14CBC3B}"/>
                      </a:ext>
                    </a:extLst>
                  </p:cNvPr>
                  <p:cNvSpPr/>
                  <p:nvPr/>
                </p:nvSpPr>
                <p:spPr>
                  <a:xfrm>
                    <a:off x="1371600" y="1600200"/>
                    <a:ext cx="762000" cy="762000"/>
                  </a:xfrm>
                  <a:prstGeom prst="donut">
                    <a:avLst>
                      <a:gd name="adj" fmla="val 22549"/>
                    </a:avLst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64" name="Oval 6">
                    <a:extLst>
                      <a:ext uri="{FF2B5EF4-FFF2-40B4-BE49-F238E27FC236}">
                        <a16:creationId xmlns:a16="http://schemas.microsoft.com/office/drawing/2014/main" id="{A89CF160-7C4D-41B6-8FCF-881EE42A0BBA}"/>
                      </a:ext>
                    </a:extLst>
                  </p:cNvPr>
                  <p:cNvSpPr/>
                  <p:nvPr/>
                </p:nvSpPr>
                <p:spPr>
                  <a:xfrm>
                    <a:off x="1600199" y="1828799"/>
                    <a:ext cx="304799" cy="304799"/>
                  </a:xfrm>
                  <a:prstGeom prst="ellipse">
                    <a:avLst/>
                  </a:prstGeom>
                  <a:solidFill>
                    <a:schemeClr val="accent4">
                      <a:lumMod val="5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213F1DED-93C6-493C-B01B-9535C17CE576}"/>
                </a:ext>
              </a:extLst>
            </p:cNvPr>
            <p:cNvSpPr/>
            <p:nvPr/>
          </p:nvSpPr>
          <p:spPr>
            <a:xfrm>
              <a:off x="2518987" y="3406927"/>
              <a:ext cx="3681372" cy="613536"/>
            </a:xfrm>
            <a:custGeom>
              <a:avLst/>
              <a:gdLst>
                <a:gd name="connsiteX0" fmla="*/ 0 w 3520966"/>
                <a:gd name="connsiteY0" fmla="*/ 410069 h 473131"/>
                <a:gd name="connsiteX1" fmla="*/ 241738 w 3520966"/>
                <a:gd name="connsiteY1" fmla="*/ 473131 h 473131"/>
                <a:gd name="connsiteX2" fmla="*/ 420414 w 3520966"/>
                <a:gd name="connsiteY2" fmla="*/ 410069 h 473131"/>
                <a:gd name="connsiteX3" fmla="*/ 714704 w 3520966"/>
                <a:gd name="connsiteY3" fmla="*/ 378538 h 473131"/>
                <a:gd name="connsiteX4" fmla="*/ 924911 w 3520966"/>
                <a:gd name="connsiteY4" fmla="*/ 399558 h 473131"/>
                <a:gd name="connsiteX5" fmla="*/ 1271752 w 3520966"/>
                <a:gd name="connsiteY5" fmla="*/ 452110 h 473131"/>
                <a:gd name="connsiteX6" fmla="*/ 1513490 w 3520966"/>
                <a:gd name="connsiteY6" fmla="*/ 410069 h 473131"/>
                <a:gd name="connsiteX7" fmla="*/ 1744718 w 3520966"/>
                <a:gd name="connsiteY7" fmla="*/ 368027 h 473131"/>
                <a:gd name="connsiteX8" fmla="*/ 1860331 w 3520966"/>
                <a:gd name="connsiteY8" fmla="*/ 304965 h 473131"/>
                <a:gd name="connsiteX9" fmla="*/ 2154621 w 3520966"/>
                <a:gd name="connsiteY9" fmla="*/ 178841 h 473131"/>
                <a:gd name="connsiteX10" fmla="*/ 2480442 w 3520966"/>
                <a:gd name="connsiteY10" fmla="*/ 73738 h 473131"/>
                <a:gd name="connsiteX11" fmla="*/ 2669628 w 3520966"/>
                <a:gd name="connsiteY11" fmla="*/ 42207 h 473131"/>
                <a:gd name="connsiteX12" fmla="*/ 2869324 w 3520966"/>
                <a:gd name="connsiteY12" fmla="*/ 165 h 473131"/>
                <a:gd name="connsiteX13" fmla="*/ 3142593 w 3520966"/>
                <a:gd name="connsiteY13" fmla="*/ 31696 h 473131"/>
                <a:gd name="connsiteX14" fmla="*/ 3310759 w 3520966"/>
                <a:gd name="connsiteY14" fmla="*/ 126289 h 473131"/>
                <a:gd name="connsiteX15" fmla="*/ 3468414 w 3520966"/>
                <a:gd name="connsiteY15" fmla="*/ 220882 h 473131"/>
                <a:gd name="connsiteX16" fmla="*/ 3520966 w 3520966"/>
                <a:gd name="connsiteY16" fmla="*/ 220882 h 473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520966" h="473131">
                  <a:moveTo>
                    <a:pt x="0" y="410069"/>
                  </a:moveTo>
                  <a:cubicBezTo>
                    <a:pt x="85834" y="441600"/>
                    <a:pt x="171669" y="473131"/>
                    <a:pt x="241738" y="473131"/>
                  </a:cubicBezTo>
                  <a:cubicBezTo>
                    <a:pt x="311807" y="473131"/>
                    <a:pt x="341586" y="425835"/>
                    <a:pt x="420414" y="410069"/>
                  </a:cubicBezTo>
                  <a:cubicBezTo>
                    <a:pt x="499242" y="394303"/>
                    <a:pt x="630621" y="380290"/>
                    <a:pt x="714704" y="378538"/>
                  </a:cubicBezTo>
                  <a:cubicBezTo>
                    <a:pt x="798787" y="376786"/>
                    <a:pt x="832070" y="387296"/>
                    <a:pt x="924911" y="399558"/>
                  </a:cubicBezTo>
                  <a:cubicBezTo>
                    <a:pt x="1017752" y="411820"/>
                    <a:pt x="1173656" y="450358"/>
                    <a:pt x="1271752" y="452110"/>
                  </a:cubicBezTo>
                  <a:cubicBezTo>
                    <a:pt x="1369849" y="453862"/>
                    <a:pt x="1513490" y="410069"/>
                    <a:pt x="1513490" y="410069"/>
                  </a:cubicBezTo>
                  <a:cubicBezTo>
                    <a:pt x="1592318" y="396055"/>
                    <a:pt x="1686911" y="385544"/>
                    <a:pt x="1744718" y="368027"/>
                  </a:cubicBezTo>
                  <a:cubicBezTo>
                    <a:pt x="1802525" y="350510"/>
                    <a:pt x="1792014" y="336496"/>
                    <a:pt x="1860331" y="304965"/>
                  </a:cubicBezTo>
                  <a:cubicBezTo>
                    <a:pt x="1928648" y="273434"/>
                    <a:pt x="2051269" y="217379"/>
                    <a:pt x="2154621" y="178841"/>
                  </a:cubicBezTo>
                  <a:cubicBezTo>
                    <a:pt x="2257973" y="140303"/>
                    <a:pt x="2394608" y="96510"/>
                    <a:pt x="2480442" y="73738"/>
                  </a:cubicBezTo>
                  <a:cubicBezTo>
                    <a:pt x="2566276" y="50966"/>
                    <a:pt x="2604814" y="54469"/>
                    <a:pt x="2669628" y="42207"/>
                  </a:cubicBezTo>
                  <a:cubicBezTo>
                    <a:pt x="2734442" y="29945"/>
                    <a:pt x="2790497" y="1917"/>
                    <a:pt x="2869324" y="165"/>
                  </a:cubicBezTo>
                  <a:cubicBezTo>
                    <a:pt x="2948152" y="-1587"/>
                    <a:pt x="3069021" y="10675"/>
                    <a:pt x="3142593" y="31696"/>
                  </a:cubicBezTo>
                  <a:cubicBezTo>
                    <a:pt x="3216165" y="52717"/>
                    <a:pt x="3256456" y="94758"/>
                    <a:pt x="3310759" y="126289"/>
                  </a:cubicBezTo>
                  <a:cubicBezTo>
                    <a:pt x="3365062" y="157820"/>
                    <a:pt x="3433380" y="205117"/>
                    <a:pt x="3468414" y="220882"/>
                  </a:cubicBezTo>
                  <a:cubicBezTo>
                    <a:pt x="3503448" y="236647"/>
                    <a:pt x="3512207" y="228764"/>
                    <a:pt x="3520966" y="220882"/>
                  </a:cubicBezTo>
                </a:path>
              </a:pathLst>
            </a:custGeom>
            <a:noFill/>
            <a:ln w="28575">
              <a:solidFill>
                <a:srgbClr val="6B4E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B6C8A958-7A3B-4B95-83AA-2FE785D1D004}"/>
                </a:ext>
              </a:extLst>
            </p:cNvPr>
            <p:cNvGrpSpPr/>
            <p:nvPr/>
          </p:nvGrpSpPr>
          <p:grpSpPr>
            <a:xfrm rot="758585">
              <a:off x="4881146" y="4192127"/>
              <a:ext cx="675805" cy="593608"/>
              <a:chOff x="5022477" y="5266047"/>
              <a:chExt cx="609600" cy="609600"/>
            </a:xfrm>
          </p:grpSpPr>
          <p:sp>
            <p:nvSpPr>
              <p:cNvPr id="143" name="Moon 142">
                <a:extLst>
                  <a:ext uri="{FF2B5EF4-FFF2-40B4-BE49-F238E27FC236}">
                    <a16:creationId xmlns:a16="http://schemas.microsoft.com/office/drawing/2014/main" id="{75E86314-FB4B-477C-BD4D-C73DCEDB42D0}"/>
                  </a:ext>
                </a:extLst>
              </p:cNvPr>
              <p:cNvSpPr/>
              <p:nvPr/>
            </p:nvSpPr>
            <p:spPr>
              <a:xfrm rot="17759878">
                <a:off x="5272249" y="5212266"/>
                <a:ext cx="110056" cy="609600"/>
              </a:xfrm>
              <a:prstGeom prst="moon">
                <a:avLst>
                  <a:gd name="adj" fmla="val 87500"/>
                </a:avLst>
              </a:prstGeom>
              <a:solidFill>
                <a:srgbClr val="6F350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4" name="Moon 143">
                <a:extLst>
                  <a:ext uri="{FF2B5EF4-FFF2-40B4-BE49-F238E27FC236}">
                    <a16:creationId xmlns:a16="http://schemas.microsoft.com/office/drawing/2014/main" id="{E55B3462-2168-4FE4-99CB-A1A669AB8438}"/>
                  </a:ext>
                </a:extLst>
              </p:cNvPr>
              <p:cNvSpPr/>
              <p:nvPr/>
            </p:nvSpPr>
            <p:spPr>
              <a:xfrm rot="18578763">
                <a:off x="5272249" y="5288465"/>
                <a:ext cx="110056" cy="609600"/>
              </a:xfrm>
              <a:prstGeom prst="moon">
                <a:avLst>
                  <a:gd name="adj" fmla="val 87500"/>
                </a:avLst>
              </a:prstGeom>
              <a:solidFill>
                <a:srgbClr val="6F350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5" name="Moon 144">
                <a:extLst>
                  <a:ext uri="{FF2B5EF4-FFF2-40B4-BE49-F238E27FC236}">
                    <a16:creationId xmlns:a16="http://schemas.microsoft.com/office/drawing/2014/main" id="{B52C4AB0-6289-4BBE-8ACE-49BD08787035}"/>
                  </a:ext>
                </a:extLst>
              </p:cNvPr>
              <p:cNvSpPr/>
              <p:nvPr/>
            </p:nvSpPr>
            <p:spPr>
              <a:xfrm rot="19575335">
                <a:off x="5167779" y="5266047"/>
                <a:ext cx="110056" cy="609600"/>
              </a:xfrm>
              <a:prstGeom prst="moon">
                <a:avLst>
                  <a:gd name="adj" fmla="val 87500"/>
                </a:avLst>
              </a:prstGeom>
              <a:solidFill>
                <a:srgbClr val="6F350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0" name="Moon 99">
              <a:extLst>
                <a:ext uri="{FF2B5EF4-FFF2-40B4-BE49-F238E27FC236}">
                  <a16:creationId xmlns:a16="http://schemas.microsoft.com/office/drawing/2014/main" id="{2F2C804A-26A1-4BB0-BA9D-B4A4FA29CDD6}"/>
                </a:ext>
              </a:extLst>
            </p:cNvPr>
            <p:cNvSpPr/>
            <p:nvPr/>
          </p:nvSpPr>
          <p:spPr>
            <a:xfrm rot="18444105" flipH="1">
              <a:off x="4552001" y="3447489"/>
              <a:ext cx="573440" cy="794933"/>
            </a:xfrm>
            <a:prstGeom prst="moon">
              <a:avLst>
                <a:gd name="adj" fmla="val 50089"/>
              </a:avLst>
            </a:prstGeom>
            <a:solidFill>
              <a:srgbClr val="6F350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5B49E519-4EDD-4A95-8EA2-B7CAFE242477}"/>
                </a:ext>
              </a:extLst>
            </p:cNvPr>
            <p:cNvSpPr/>
            <p:nvPr/>
          </p:nvSpPr>
          <p:spPr>
            <a:xfrm rot="20059275" flipH="1">
              <a:off x="2472344" y="4672705"/>
              <a:ext cx="1073037" cy="769971"/>
            </a:xfrm>
            <a:custGeom>
              <a:avLst/>
              <a:gdLst>
                <a:gd name="connsiteX0" fmla="*/ 16546 w 1073037"/>
                <a:gd name="connsiteY0" fmla="*/ 39322 h 769971"/>
                <a:gd name="connsiteX1" fmla="*/ 0 w 1073037"/>
                <a:gd name="connsiteY1" fmla="*/ 71672 h 769971"/>
                <a:gd name="connsiteX2" fmla="*/ 0 w 1073037"/>
                <a:gd name="connsiteY2" fmla="*/ 160254 h 769971"/>
                <a:gd name="connsiteX3" fmla="*/ 56492 w 1073037"/>
                <a:gd name="connsiteY3" fmla="*/ 206004 h 769971"/>
                <a:gd name="connsiteX4" fmla="*/ 794541 w 1073037"/>
                <a:gd name="connsiteY4" fmla="*/ 206004 h 769971"/>
                <a:gd name="connsiteX5" fmla="*/ 910476 w 1073037"/>
                <a:gd name="connsiteY5" fmla="*/ 734071 h 769971"/>
                <a:gd name="connsiteX6" fmla="*/ 961144 w 1073037"/>
                <a:gd name="connsiteY6" fmla="*/ 769050 h 769971"/>
                <a:gd name="connsiteX7" fmla="*/ 1040551 w 1073037"/>
                <a:gd name="connsiteY7" fmla="*/ 751616 h 769971"/>
                <a:gd name="connsiteX8" fmla="*/ 1071907 w 1073037"/>
                <a:gd name="connsiteY8" fmla="*/ 698629 h 769971"/>
                <a:gd name="connsiteX9" fmla="*/ 971261 w 1073037"/>
                <a:gd name="connsiteY9" fmla="*/ 205097 h 769971"/>
                <a:gd name="connsiteX10" fmla="*/ 957870 w 1073037"/>
                <a:gd name="connsiteY10" fmla="*/ 154841 h 769971"/>
                <a:gd name="connsiteX11" fmla="*/ 957870 w 1073037"/>
                <a:gd name="connsiteY11" fmla="*/ 71673 h 769971"/>
                <a:gd name="connsiteX12" fmla="*/ 941324 w 1073037"/>
                <a:gd name="connsiteY12" fmla="*/ 39323 h 769971"/>
                <a:gd name="connsiteX13" fmla="*/ 922262 w 1073037"/>
                <a:gd name="connsiteY13" fmla="*/ 32928 h 769971"/>
                <a:gd name="connsiteX14" fmla="*/ 908648 w 1073037"/>
                <a:gd name="connsiteY14" fmla="*/ 12360 h 769971"/>
                <a:gd name="connsiteX15" fmla="*/ 876821 w 1073037"/>
                <a:gd name="connsiteY15" fmla="*/ 5845 h 769971"/>
                <a:gd name="connsiteX16" fmla="*/ 835047 w 1073037"/>
                <a:gd name="connsiteY16" fmla="*/ 15016 h 769971"/>
                <a:gd name="connsiteX17" fmla="*/ 799533 w 1073037"/>
                <a:gd name="connsiteY17" fmla="*/ 9176 h 769971"/>
                <a:gd name="connsiteX18" fmla="*/ 56492 w 1073037"/>
                <a:gd name="connsiteY18" fmla="*/ 25923 h 769971"/>
                <a:gd name="connsiteX19" fmla="*/ 16546 w 1073037"/>
                <a:gd name="connsiteY19" fmla="*/ 39322 h 7699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073037" h="769971">
                  <a:moveTo>
                    <a:pt x="16546" y="39322"/>
                  </a:moveTo>
                  <a:cubicBezTo>
                    <a:pt x="6323" y="47601"/>
                    <a:pt x="0" y="59039"/>
                    <a:pt x="0" y="71672"/>
                  </a:cubicBezTo>
                  <a:lnTo>
                    <a:pt x="0" y="160254"/>
                  </a:lnTo>
                  <a:cubicBezTo>
                    <a:pt x="0" y="185521"/>
                    <a:pt x="25292" y="206004"/>
                    <a:pt x="56492" y="206004"/>
                  </a:cubicBezTo>
                  <a:lnTo>
                    <a:pt x="794541" y="206004"/>
                  </a:lnTo>
                  <a:lnTo>
                    <a:pt x="910476" y="734071"/>
                  </a:lnTo>
                  <a:cubicBezTo>
                    <a:pt x="915809" y="758362"/>
                    <a:pt x="938494" y="774023"/>
                    <a:pt x="961144" y="769050"/>
                  </a:cubicBezTo>
                  <a:lnTo>
                    <a:pt x="1040551" y="751616"/>
                  </a:lnTo>
                  <a:cubicBezTo>
                    <a:pt x="1063202" y="746643"/>
                    <a:pt x="1077240" y="722921"/>
                    <a:pt x="1071907" y="698629"/>
                  </a:cubicBezTo>
                  <a:cubicBezTo>
                    <a:pt x="1076698" y="533228"/>
                    <a:pt x="1020146" y="369252"/>
                    <a:pt x="971261" y="205097"/>
                  </a:cubicBezTo>
                  <a:lnTo>
                    <a:pt x="957870" y="154841"/>
                  </a:lnTo>
                  <a:lnTo>
                    <a:pt x="957870" y="71673"/>
                  </a:lnTo>
                  <a:cubicBezTo>
                    <a:pt x="957870" y="59039"/>
                    <a:pt x="951547" y="47601"/>
                    <a:pt x="941324" y="39323"/>
                  </a:cubicBezTo>
                  <a:lnTo>
                    <a:pt x="922262" y="32928"/>
                  </a:lnTo>
                  <a:lnTo>
                    <a:pt x="908648" y="12360"/>
                  </a:lnTo>
                  <a:cubicBezTo>
                    <a:pt x="899479" y="6030"/>
                    <a:pt x="888146" y="3358"/>
                    <a:pt x="876821" y="5845"/>
                  </a:cubicBezTo>
                  <a:lnTo>
                    <a:pt x="835047" y="15016"/>
                  </a:lnTo>
                  <a:lnTo>
                    <a:pt x="799533" y="9176"/>
                  </a:lnTo>
                  <a:cubicBezTo>
                    <a:pt x="559385" y="-18734"/>
                    <a:pt x="302917" y="25923"/>
                    <a:pt x="56492" y="25923"/>
                  </a:cubicBezTo>
                  <a:cubicBezTo>
                    <a:pt x="40892" y="25922"/>
                    <a:pt x="26769" y="31043"/>
                    <a:pt x="16546" y="39322"/>
                  </a:cubicBezTo>
                  <a:close/>
                </a:path>
              </a:pathLst>
            </a:custGeom>
            <a:solidFill>
              <a:srgbClr val="D48638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85D59169-2575-4BF3-A21D-1BAC77E3C8B6}"/>
                </a:ext>
              </a:extLst>
            </p:cNvPr>
            <p:cNvSpPr/>
            <p:nvPr/>
          </p:nvSpPr>
          <p:spPr>
            <a:xfrm rot="8323832" flipH="1">
              <a:off x="3873256" y="4894740"/>
              <a:ext cx="740487" cy="375434"/>
            </a:xfrm>
            <a:custGeom>
              <a:avLst/>
              <a:gdLst>
                <a:gd name="connsiteX0" fmla="*/ 758965 w 793502"/>
                <a:gd name="connsiteY0" fmla="*/ 522475 h 594679"/>
                <a:gd name="connsiteX1" fmla="*/ 645050 w 793502"/>
                <a:gd name="connsiteY1" fmla="*/ 586110 h 594679"/>
                <a:gd name="connsiteX2" fmla="*/ 553352 w 793502"/>
                <a:gd name="connsiteY2" fmla="*/ 560142 h 594679"/>
                <a:gd name="connsiteX3" fmla="*/ 401516 w 793502"/>
                <a:gd name="connsiteY3" fmla="*/ 288335 h 594679"/>
                <a:gd name="connsiteX4" fmla="*/ 67390 w 793502"/>
                <a:gd name="connsiteY4" fmla="*/ 288335 h 594679"/>
                <a:gd name="connsiteX5" fmla="*/ 0 w 793502"/>
                <a:gd name="connsiteY5" fmla="*/ 220945 h 594679"/>
                <a:gd name="connsiteX6" fmla="*/ 0 w 793502"/>
                <a:gd name="connsiteY6" fmla="*/ 90461 h 594679"/>
                <a:gd name="connsiteX7" fmla="*/ 67390 w 793502"/>
                <a:gd name="connsiteY7" fmla="*/ 23071 h 594679"/>
                <a:gd name="connsiteX8" fmla="*/ 445927 w 793502"/>
                <a:gd name="connsiteY8" fmla="*/ 23071 h 594679"/>
                <a:gd name="connsiteX9" fmla="*/ 471888 w 793502"/>
                <a:gd name="connsiteY9" fmla="*/ 8569 h 594679"/>
                <a:gd name="connsiteX10" fmla="*/ 563586 w 793502"/>
                <a:gd name="connsiteY10" fmla="*/ 34536 h 594679"/>
                <a:gd name="connsiteX11" fmla="*/ 567779 w 793502"/>
                <a:gd name="connsiteY11" fmla="*/ 42043 h 594679"/>
                <a:gd name="connsiteX12" fmla="*/ 568916 w 793502"/>
                <a:gd name="connsiteY12" fmla="*/ 42809 h 594679"/>
                <a:gd name="connsiteX13" fmla="*/ 583358 w 793502"/>
                <a:gd name="connsiteY13" fmla="*/ 64230 h 594679"/>
                <a:gd name="connsiteX14" fmla="*/ 585161 w 793502"/>
                <a:gd name="connsiteY14" fmla="*/ 73159 h 594679"/>
                <a:gd name="connsiteX15" fmla="*/ 784933 w 793502"/>
                <a:gd name="connsiteY15" fmla="*/ 430777 h 594679"/>
                <a:gd name="connsiteX16" fmla="*/ 758965 w 793502"/>
                <a:gd name="connsiteY16" fmla="*/ 522475 h 5946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793502" h="594679">
                  <a:moveTo>
                    <a:pt x="758965" y="522475"/>
                  </a:moveTo>
                  <a:lnTo>
                    <a:pt x="645050" y="586110"/>
                  </a:lnTo>
                  <a:cubicBezTo>
                    <a:pt x="612558" y="604261"/>
                    <a:pt x="571503" y="592635"/>
                    <a:pt x="553352" y="560142"/>
                  </a:cubicBezTo>
                  <a:lnTo>
                    <a:pt x="401516" y="288335"/>
                  </a:lnTo>
                  <a:lnTo>
                    <a:pt x="67390" y="288335"/>
                  </a:lnTo>
                  <a:cubicBezTo>
                    <a:pt x="30172" y="288335"/>
                    <a:pt x="0" y="258163"/>
                    <a:pt x="0" y="220945"/>
                  </a:cubicBezTo>
                  <a:lnTo>
                    <a:pt x="0" y="90461"/>
                  </a:lnTo>
                  <a:cubicBezTo>
                    <a:pt x="0" y="53243"/>
                    <a:pt x="30172" y="23071"/>
                    <a:pt x="67390" y="23071"/>
                  </a:cubicBezTo>
                  <a:lnTo>
                    <a:pt x="445927" y="23071"/>
                  </a:lnTo>
                  <a:lnTo>
                    <a:pt x="471888" y="8569"/>
                  </a:lnTo>
                  <a:cubicBezTo>
                    <a:pt x="504380" y="-9582"/>
                    <a:pt x="545435" y="2044"/>
                    <a:pt x="563586" y="34536"/>
                  </a:cubicBezTo>
                  <a:lnTo>
                    <a:pt x="567779" y="42043"/>
                  </a:lnTo>
                  <a:lnTo>
                    <a:pt x="568916" y="42809"/>
                  </a:lnTo>
                  <a:cubicBezTo>
                    <a:pt x="575013" y="48907"/>
                    <a:pt x="579948" y="56168"/>
                    <a:pt x="583358" y="64230"/>
                  </a:cubicBezTo>
                  <a:lnTo>
                    <a:pt x="585161" y="73159"/>
                  </a:lnTo>
                  <a:lnTo>
                    <a:pt x="784933" y="430777"/>
                  </a:lnTo>
                  <a:cubicBezTo>
                    <a:pt x="803084" y="463269"/>
                    <a:pt x="791457" y="504324"/>
                    <a:pt x="758965" y="522475"/>
                  </a:cubicBezTo>
                  <a:close/>
                </a:path>
              </a:pathLst>
            </a:custGeom>
            <a:solidFill>
              <a:srgbClr val="D48638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837D38E6-2B01-4DAE-9677-AF9537994CEA}"/>
                </a:ext>
              </a:extLst>
            </p:cNvPr>
            <p:cNvSpPr/>
            <p:nvPr/>
          </p:nvSpPr>
          <p:spPr>
            <a:xfrm rot="6752142" flipH="1">
              <a:off x="2212131" y="2874200"/>
              <a:ext cx="2193018" cy="3120191"/>
            </a:xfrm>
            <a:custGeom>
              <a:avLst/>
              <a:gdLst>
                <a:gd name="connsiteX0" fmla="*/ 2092104 w 2193018"/>
                <a:gd name="connsiteY0" fmla="*/ 2735753 h 3120191"/>
                <a:gd name="connsiteX1" fmla="*/ 2039191 w 2193018"/>
                <a:gd name="connsiteY1" fmla="*/ 2793880 h 3120191"/>
                <a:gd name="connsiteX2" fmla="*/ 1926852 w 2193018"/>
                <a:gd name="connsiteY2" fmla="*/ 2853442 h 3120191"/>
                <a:gd name="connsiteX3" fmla="*/ 1918009 w 2193018"/>
                <a:gd name="connsiteY3" fmla="*/ 2870818 h 3120191"/>
                <a:gd name="connsiteX4" fmla="*/ 1778401 w 2193018"/>
                <a:gd name="connsiteY4" fmla="*/ 2960490 h 3120191"/>
                <a:gd name="connsiteX5" fmla="*/ 1118542 w 2193018"/>
                <a:gd name="connsiteY5" fmla="*/ 3113975 h 3120191"/>
                <a:gd name="connsiteX6" fmla="*/ 881118 w 2193018"/>
                <a:gd name="connsiteY6" fmla="*/ 2973902 h 3120191"/>
                <a:gd name="connsiteX7" fmla="*/ 1061989 w 2193018"/>
                <a:gd name="connsiteY7" fmla="*/ 2736534 h 3120191"/>
                <a:gd name="connsiteX8" fmla="*/ 1077054 w 2193018"/>
                <a:gd name="connsiteY8" fmla="*/ 2733030 h 3120191"/>
                <a:gd name="connsiteX9" fmla="*/ 1067350 w 2193018"/>
                <a:gd name="connsiteY9" fmla="*/ 2673292 h 3120191"/>
                <a:gd name="connsiteX10" fmla="*/ 1206840 w 2193018"/>
                <a:gd name="connsiteY10" fmla="*/ 2486643 h 3120191"/>
                <a:gd name="connsiteX11" fmla="*/ 1286065 w 2193018"/>
                <a:gd name="connsiteY11" fmla="*/ 2451961 h 3120191"/>
                <a:gd name="connsiteX12" fmla="*/ 1336785 w 2193018"/>
                <a:gd name="connsiteY12" fmla="*/ 2439641 h 3120191"/>
                <a:gd name="connsiteX13" fmla="*/ 1225570 w 2193018"/>
                <a:gd name="connsiteY13" fmla="*/ 2229880 h 3120191"/>
                <a:gd name="connsiteX14" fmla="*/ 1222596 w 2193018"/>
                <a:gd name="connsiteY14" fmla="*/ 2158853 h 3120191"/>
                <a:gd name="connsiteX15" fmla="*/ 1235551 w 2193018"/>
                <a:gd name="connsiteY15" fmla="*/ 2137925 h 3120191"/>
                <a:gd name="connsiteX16" fmla="*/ 1180471 w 2193018"/>
                <a:gd name="connsiteY16" fmla="*/ 2105802 h 3120191"/>
                <a:gd name="connsiteX17" fmla="*/ 657749 w 2193018"/>
                <a:gd name="connsiteY17" fmla="*/ 1771170 h 3120191"/>
                <a:gd name="connsiteX18" fmla="*/ 664559 w 2193018"/>
                <a:gd name="connsiteY18" fmla="*/ 1610895 h 3120191"/>
                <a:gd name="connsiteX19" fmla="*/ 717612 w 2193018"/>
                <a:gd name="connsiteY19" fmla="*/ 1473819 h 3120191"/>
                <a:gd name="connsiteX20" fmla="*/ 29624 w 2193018"/>
                <a:gd name="connsiteY20" fmla="*/ 1068147 h 3120191"/>
                <a:gd name="connsiteX21" fmla="*/ 6138 w 2193018"/>
                <a:gd name="connsiteY21" fmla="*/ 996757 h 3120191"/>
                <a:gd name="connsiteX22" fmla="*/ 54883 w 2193018"/>
                <a:gd name="connsiteY22" fmla="*/ 914090 h 3120191"/>
                <a:gd name="connsiteX23" fmla="*/ 128721 w 2193018"/>
                <a:gd name="connsiteY23" fmla="*/ 900087 h 3120191"/>
                <a:gd name="connsiteX24" fmla="*/ 777993 w 2193018"/>
                <a:gd name="connsiteY24" fmla="*/ 1261870 h 3120191"/>
                <a:gd name="connsiteX25" fmla="*/ 794246 w 2193018"/>
                <a:gd name="connsiteY25" fmla="*/ 1275813 h 3120191"/>
                <a:gd name="connsiteX26" fmla="*/ 1115424 w 2193018"/>
                <a:gd name="connsiteY26" fmla="*/ 445958 h 3120191"/>
                <a:gd name="connsiteX27" fmla="*/ 1102448 w 2193018"/>
                <a:gd name="connsiteY27" fmla="*/ 437079 h 3120191"/>
                <a:gd name="connsiteX28" fmla="*/ 868085 w 2193018"/>
                <a:gd name="connsiteY28" fmla="*/ 197237 h 3120191"/>
                <a:gd name="connsiteX29" fmla="*/ 371210 w 2193018"/>
                <a:gd name="connsiteY29" fmla="*/ 197237 h 3120191"/>
                <a:gd name="connsiteX30" fmla="*/ 318374 w 2193018"/>
                <a:gd name="connsiteY30" fmla="*/ 149151 h 3120191"/>
                <a:gd name="connsiteX31" fmla="*/ 318374 w 2193018"/>
                <a:gd name="connsiteY31" fmla="*/ 56043 h 3120191"/>
                <a:gd name="connsiteX32" fmla="*/ 371211 w 2193018"/>
                <a:gd name="connsiteY32" fmla="*/ 7957 h 3120191"/>
                <a:gd name="connsiteX33" fmla="*/ 902759 w 2193018"/>
                <a:gd name="connsiteY33" fmla="*/ 7957 h 3120191"/>
                <a:gd name="connsiteX34" fmla="*/ 912973 w 2193018"/>
                <a:gd name="connsiteY34" fmla="*/ 2539 h 3120191"/>
                <a:gd name="connsiteX35" fmla="*/ 969440 w 2193018"/>
                <a:gd name="connsiteY35" fmla="*/ 16131 h 3120191"/>
                <a:gd name="connsiteX36" fmla="*/ 1224336 w 2193018"/>
                <a:gd name="connsiteY36" fmla="*/ 276987 h 3120191"/>
                <a:gd name="connsiteX37" fmla="*/ 1262942 w 2193018"/>
                <a:gd name="connsiteY37" fmla="*/ 255412 h 3120191"/>
                <a:gd name="connsiteX38" fmla="*/ 1408335 w 2193018"/>
                <a:gd name="connsiteY38" fmla="*/ 266375 h 3120191"/>
                <a:gd name="connsiteX39" fmla="*/ 2088404 w 2193018"/>
                <a:gd name="connsiteY39" fmla="*/ 610086 h 3120191"/>
                <a:gd name="connsiteX40" fmla="*/ 2172496 w 2193018"/>
                <a:gd name="connsiteY40" fmla="*/ 866039 h 3120191"/>
                <a:gd name="connsiteX41" fmla="*/ 1637520 w 2193018"/>
                <a:gd name="connsiteY41" fmla="*/ 1924547 h 3120191"/>
                <a:gd name="connsiteX42" fmla="*/ 1662556 w 2193018"/>
                <a:gd name="connsiteY42" fmla="*/ 1925587 h 3120191"/>
                <a:gd name="connsiteX43" fmla="*/ 1719677 w 2193018"/>
                <a:gd name="connsiteY43" fmla="*/ 1967905 h 3120191"/>
                <a:gd name="connsiteX44" fmla="*/ 2089129 w 2193018"/>
                <a:gd name="connsiteY44" fmla="*/ 2664726 h 3120191"/>
                <a:gd name="connsiteX45" fmla="*/ 2092104 w 2193018"/>
                <a:gd name="connsiteY45" fmla="*/ 2735753 h 3120191"/>
                <a:gd name="connsiteX0" fmla="*/ 2092104 w 2193018"/>
                <a:gd name="connsiteY0" fmla="*/ 2735753 h 3120191"/>
                <a:gd name="connsiteX1" fmla="*/ 2039191 w 2193018"/>
                <a:gd name="connsiteY1" fmla="*/ 2793880 h 3120191"/>
                <a:gd name="connsiteX2" fmla="*/ 1926852 w 2193018"/>
                <a:gd name="connsiteY2" fmla="*/ 2853442 h 3120191"/>
                <a:gd name="connsiteX3" fmla="*/ 1918009 w 2193018"/>
                <a:gd name="connsiteY3" fmla="*/ 2870818 h 3120191"/>
                <a:gd name="connsiteX4" fmla="*/ 1778401 w 2193018"/>
                <a:gd name="connsiteY4" fmla="*/ 2960490 h 3120191"/>
                <a:gd name="connsiteX5" fmla="*/ 1118542 w 2193018"/>
                <a:gd name="connsiteY5" fmla="*/ 3113975 h 3120191"/>
                <a:gd name="connsiteX6" fmla="*/ 881118 w 2193018"/>
                <a:gd name="connsiteY6" fmla="*/ 2973902 h 3120191"/>
                <a:gd name="connsiteX7" fmla="*/ 1061989 w 2193018"/>
                <a:gd name="connsiteY7" fmla="*/ 2736534 h 3120191"/>
                <a:gd name="connsiteX8" fmla="*/ 1077054 w 2193018"/>
                <a:gd name="connsiteY8" fmla="*/ 2733030 h 3120191"/>
                <a:gd name="connsiteX9" fmla="*/ 1067350 w 2193018"/>
                <a:gd name="connsiteY9" fmla="*/ 2673292 h 3120191"/>
                <a:gd name="connsiteX10" fmla="*/ 1206840 w 2193018"/>
                <a:gd name="connsiteY10" fmla="*/ 2486643 h 3120191"/>
                <a:gd name="connsiteX11" fmla="*/ 1286065 w 2193018"/>
                <a:gd name="connsiteY11" fmla="*/ 2451961 h 3120191"/>
                <a:gd name="connsiteX12" fmla="*/ 1336785 w 2193018"/>
                <a:gd name="connsiteY12" fmla="*/ 2439641 h 3120191"/>
                <a:gd name="connsiteX13" fmla="*/ 1225570 w 2193018"/>
                <a:gd name="connsiteY13" fmla="*/ 2229880 h 3120191"/>
                <a:gd name="connsiteX14" fmla="*/ 1222596 w 2193018"/>
                <a:gd name="connsiteY14" fmla="*/ 2158853 h 3120191"/>
                <a:gd name="connsiteX15" fmla="*/ 1235551 w 2193018"/>
                <a:gd name="connsiteY15" fmla="*/ 2137925 h 3120191"/>
                <a:gd name="connsiteX16" fmla="*/ 1180471 w 2193018"/>
                <a:gd name="connsiteY16" fmla="*/ 2105802 h 3120191"/>
                <a:gd name="connsiteX17" fmla="*/ 657749 w 2193018"/>
                <a:gd name="connsiteY17" fmla="*/ 1771170 h 3120191"/>
                <a:gd name="connsiteX18" fmla="*/ 664559 w 2193018"/>
                <a:gd name="connsiteY18" fmla="*/ 1610895 h 3120191"/>
                <a:gd name="connsiteX19" fmla="*/ 717612 w 2193018"/>
                <a:gd name="connsiteY19" fmla="*/ 1473819 h 3120191"/>
                <a:gd name="connsiteX20" fmla="*/ 29624 w 2193018"/>
                <a:gd name="connsiteY20" fmla="*/ 1068147 h 3120191"/>
                <a:gd name="connsiteX21" fmla="*/ 6138 w 2193018"/>
                <a:gd name="connsiteY21" fmla="*/ 996757 h 3120191"/>
                <a:gd name="connsiteX22" fmla="*/ 54883 w 2193018"/>
                <a:gd name="connsiteY22" fmla="*/ 914090 h 3120191"/>
                <a:gd name="connsiteX23" fmla="*/ 128721 w 2193018"/>
                <a:gd name="connsiteY23" fmla="*/ 900087 h 3120191"/>
                <a:gd name="connsiteX24" fmla="*/ 777993 w 2193018"/>
                <a:gd name="connsiteY24" fmla="*/ 1261870 h 3120191"/>
                <a:gd name="connsiteX25" fmla="*/ 794246 w 2193018"/>
                <a:gd name="connsiteY25" fmla="*/ 1275813 h 3120191"/>
                <a:gd name="connsiteX26" fmla="*/ 1115424 w 2193018"/>
                <a:gd name="connsiteY26" fmla="*/ 445958 h 3120191"/>
                <a:gd name="connsiteX27" fmla="*/ 1102448 w 2193018"/>
                <a:gd name="connsiteY27" fmla="*/ 437079 h 3120191"/>
                <a:gd name="connsiteX28" fmla="*/ 868085 w 2193018"/>
                <a:gd name="connsiteY28" fmla="*/ 197237 h 3120191"/>
                <a:gd name="connsiteX29" fmla="*/ 371210 w 2193018"/>
                <a:gd name="connsiteY29" fmla="*/ 197237 h 3120191"/>
                <a:gd name="connsiteX30" fmla="*/ 318374 w 2193018"/>
                <a:gd name="connsiteY30" fmla="*/ 149151 h 3120191"/>
                <a:gd name="connsiteX31" fmla="*/ 318374 w 2193018"/>
                <a:gd name="connsiteY31" fmla="*/ 56043 h 3120191"/>
                <a:gd name="connsiteX32" fmla="*/ 371211 w 2193018"/>
                <a:gd name="connsiteY32" fmla="*/ 7957 h 3120191"/>
                <a:gd name="connsiteX33" fmla="*/ 902759 w 2193018"/>
                <a:gd name="connsiteY33" fmla="*/ 7957 h 3120191"/>
                <a:gd name="connsiteX34" fmla="*/ 912973 w 2193018"/>
                <a:gd name="connsiteY34" fmla="*/ 2539 h 3120191"/>
                <a:gd name="connsiteX35" fmla="*/ 969440 w 2193018"/>
                <a:gd name="connsiteY35" fmla="*/ 16131 h 3120191"/>
                <a:gd name="connsiteX36" fmla="*/ 1224336 w 2193018"/>
                <a:gd name="connsiteY36" fmla="*/ 276987 h 3120191"/>
                <a:gd name="connsiteX37" fmla="*/ 1262942 w 2193018"/>
                <a:gd name="connsiteY37" fmla="*/ 255412 h 3120191"/>
                <a:gd name="connsiteX38" fmla="*/ 1408335 w 2193018"/>
                <a:gd name="connsiteY38" fmla="*/ 266375 h 3120191"/>
                <a:gd name="connsiteX39" fmla="*/ 2088404 w 2193018"/>
                <a:gd name="connsiteY39" fmla="*/ 610086 h 3120191"/>
                <a:gd name="connsiteX40" fmla="*/ 2172496 w 2193018"/>
                <a:gd name="connsiteY40" fmla="*/ 866039 h 3120191"/>
                <a:gd name="connsiteX41" fmla="*/ 1637520 w 2193018"/>
                <a:gd name="connsiteY41" fmla="*/ 1924547 h 3120191"/>
                <a:gd name="connsiteX42" fmla="*/ 1662556 w 2193018"/>
                <a:gd name="connsiteY42" fmla="*/ 1925587 h 3120191"/>
                <a:gd name="connsiteX43" fmla="*/ 1719677 w 2193018"/>
                <a:gd name="connsiteY43" fmla="*/ 1967905 h 3120191"/>
                <a:gd name="connsiteX44" fmla="*/ 2089129 w 2193018"/>
                <a:gd name="connsiteY44" fmla="*/ 2664726 h 3120191"/>
                <a:gd name="connsiteX45" fmla="*/ 2092104 w 2193018"/>
                <a:gd name="connsiteY45" fmla="*/ 2735753 h 3120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2193018" h="3120191">
                  <a:moveTo>
                    <a:pt x="2092104" y="2735753"/>
                  </a:moveTo>
                  <a:cubicBezTo>
                    <a:pt x="2083067" y="2759124"/>
                    <a:pt x="2064714" y="2780347"/>
                    <a:pt x="2039191" y="2793880"/>
                  </a:cubicBezTo>
                  <a:lnTo>
                    <a:pt x="1926852" y="2853442"/>
                  </a:lnTo>
                  <a:lnTo>
                    <a:pt x="1918009" y="2870818"/>
                  </a:lnTo>
                  <a:cubicBezTo>
                    <a:pt x="1885278" y="2913771"/>
                    <a:pt x="1836156" y="2947057"/>
                    <a:pt x="1778401" y="2960490"/>
                  </a:cubicBezTo>
                  <a:lnTo>
                    <a:pt x="1118542" y="3113975"/>
                  </a:lnTo>
                  <a:cubicBezTo>
                    <a:pt x="1003034" y="3140843"/>
                    <a:pt x="896734" y="3078130"/>
                    <a:pt x="881118" y="2973902"/>
                  </a:cubicBezTo>
                  <a:cubicBezTo>
                    <a:pt x="865500" y="2869675"/>
                    <a:pt x="946481" y="2763401"/>
                    <a:pt x="1061989" y="2736534"/>
                  </a:cubicBezTo>
                  <a:lnTo>
                    <a:pt x="1077054" y="2733030"/>
                  </a:lnTo>
                  <a:lnTo>
                    <a:pt x="1067350" y="2673292"/>
                  </a:lnTo>
                  <a:cubicBezTo>
                    <a:pt x="1071915" y="2597492"/>
                    <a:pt x="1124559" y="2522662"/>
                    <a:pt x="1206840" y="2486643"/>
                  </a:cubicBezTo>
                  <a:lnTo>
                    <a:pt x="1286065" y="2451961"/>
                  </a:lnTo>
                  <a:lnTo>
                    <a:pt x="1336785" y="2439641"/>
                  </a:lnTo>
                  <a:lnTo>
                    <a:pt x="1225570" y="2229880"/>
                  </a:lnTo>
                  <a:cubicBezTo>
                    <a:pt x="1213836" y="2207747"/>
                    <a:pt x="1213558" y="2182225"/>
                    <a:pt x="1222596" y="2158853"/>
                  </a:cubicBezTo>
                  <a:lnTo>
                    <a:pt x="1235551" y="2137925"/>
                  </a:lnTo>
                  <a:lnTo>
                    <a:pt x="1180471" y="2105802"/>
                  </a:lnTo>
                  <a:cubicBezTo>
                    <a:pt x="932936" y="1955945"/>
                    <a:pt x="740924" y="1977267"/>
                    <a:pt x="657749" y="1771170"/>
                  </a:cubicBezTo>
                  <a:cubicBezTo>
                    <a:pt x="627491" y="1696195"/>
                    <a:pt x="617102" y="1704795"/>
                    <a:pt x="664559" y="1610895"/>
                  </a:cubicBezTo>
                  <a:lnTo>
                    <a:pt x="717612" y="1473819"/>
                  </a:lnTo>
                  <a:lnTo>
                    <a:pt x="29624" y="1068147"/>
                  </a:lnTo>
                  <a:cubicBezTo>
                    <a:pt x="2749" y="1052299"/>
                    <a:pt x="-7766" y="1020337"/>
                    <a:pt x="6138" y="996757"/>
                  </a:cubicBezTo>
                  <a:lnTo>
                    <a:pt x="54883" y="914090"/>
                  </a:lnTo>
                  <a:cubicBezTo>
                    <a:pt x="68787" y="890509"/>
                    <a:pt x="101845" y="884240"/>
                    <a:pt x="128721" y="900087"/>
                  </a:cubicBezTo>
                  <a:cubicBezTo>
                    <a:pt x="340991" y="1025253"/>
                    <a:pt x="586487" y="1113845"/>
                    <a:pt x="777993" y="1261870"/>
                  </a:cubicBezTo>
                  <a:lnTo>
                    <a:pt x="794246" y="1275813"/>
                  </a:lnTo>
                  <a:lnTo>
                    <a:pt x="1115424" y="445958"/>
                  </a:lnTo>
                  <a:lnTo>
                    <a:pt x="1102448" y="437079"/>
                  </a:lnTo>
                  <a:lnTo>
                    <a:pt x="868085" y="197237"/>
                  </a:lnTo>
                  <a:lnTo>
                    <a:pt x="371210" y="197237"/>
                  </a:lnTo>
                  <a:cubicBezTo>
                    <a:pt x="342030" y="197237"/>
                    <a:pt x="318374" y="175708"/>
                    <a:pt x="318374" y="149151"/>
                  </a:cubicBezTo>
                  <a:lnTo>
                    <a:pt x="318374" y="56043"/>
                  </a:lnTo>
                  <a:cubicBezTo>
                    <a:pt x="318374" y="29486"/>
                    <a:pt x="342030" y="7957"/>
                    <a:pt x="371211" y="7957"/>
                  </a:cubicBezTo>
                  <a:lnTo>
                    <a:pt x="902759" y="7957"/>
                  </a:lnTo>
                  <a:lnTo>
                    <a:pt x="912973" y="2539"/>
                  </a:lnTo>
                  <a:cubicBezTo>
                    <a:pt x="932474" y="-3474"/>
                    <a:pt x="954896" y="1247"/>
                    <a:pt x="969440" y="16131"/>
                  </a:cubicBezTo>
                  <a:lnTo>
                    <a:pt x="1224336" y="276987"/>
                  </a:lnTo>
                  <a:lnTo>
                    <a:pt x="1262942" y="255412"/>
                  </a:lnTo>
                  <a:cubicBezTo>
                    <a:pt x="1309261" y="240194"/>
                    <a:pt x="1361385" y="242646"/>
                    <a:pt x="1408335" y="266375"/>
                  </a:cubicBezTo>
                  <a:lnTo>
                    <a:pt x="2088404" y="610086"/>
                  </a:lnTo>
                  <a:cubicBezTo>
                    <a:pt x="2182304" y="657545"/>
                    <a:pt x="2219954" y="772139"/>
                    <a:pt x="2172496" y="866039"/>
                  </a:cubicBezTo>
                  <a:lnTo>
                    <a:pt x="1637520" y="1924547"/>
                  </a:lnTo>
                  <a:lnTo>
                    <a:pt x="1662556" y="1925587"/>
                  </a:lnTo>
                  <a:cubicBezTo>
                    <a:pt x="1686973" y="1931222"/>
                    <a:pt x="1707942" y="1945772"/>
                    <a:pt x="1719677" y="1967905"/>
                  </a:cubicBezTo>
                  <a:lnTo>
                    <a:pt x="2089129" y="2664726"/>
                  </a:lnTo>
                  <a:cubicBezTo>
                    <a:pt x="2100864" y="2686859"/>
                    <a:pt x="2101141" y="2712380"/>
                    <a:pt x="2092104" y="2735753"/>
                  </a:cubicBezTo>
                  <a:close/>
                </a:path>
              </a:pathLst>
            </a:custGeom>
            <a:solidFill>
              <a:srgbClr val="D48638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Isosceles Triangle 103">
              <a:extLst>
                <a:ext uri="{FF2B5EF4-FFF2-40B4-BE49-F238E27FC236}">
                  <a16:creationId xmlns:a16="http://schemas.microsoft.com/office/drawing/2014/main" id="{52754693-041C-400D-ABA1-A1439CB21403}"/>
                </a:ext>
              </a:extLst>
            </p:cNvPr>
            <p:cNvSpPr/>
            <p:nvPr/>
          </p:nvSpPr>
          <p:spPr>
            <a:xfrm rot="21343402" flipH="1">
              <a:off x="2345491" y="2839569"/>
              <a:ext cx="228600" cy="381000"/>
            </a:xfrm>
            <a:prstGeom prst="triangle">
              <a:avLst/>
            </a:prstGeom>
            <a:solidFill>
              <a:srgbClr val="D48638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5" name="Group 104">
              <a:extLst>
                <a:ext uri="{FF2B5EF4-FFF2-40B4-BE49-F238E27FC236}">
                  <a16:creationId xmlns:a16="http://schemas.microsoft.com/office/drawing/2014/main" id="{D1366499-38CF-4EF8-AD22-68BD22E51E74}"/>
                </a:ext>
              </a:extLst>
            </p:cNvPr>
            <p:cNvGrpSpPr/>
            <p:nvPr/>
          </p:nvGrpSpPr>
          <p:grpSpPr>
            <a:xfrm rot="21343402" flipH="1">
              <a:off x="2146522" y="3068450"/>
              <a:ext cx="1085167" cy="717199"/>
              <a:chOff x="4392986" y="3429000"/>
              <a:chExt cx="1085167" cy="717199"/>
            </a:xfrm>
          </p:grpSpPr>
          <p:grpSp>
            <p:nvGrpSpPr>
              <p:cNvPr id="123" name="Group 122">
                <a:extLst>
                  <a:ext uri="{FF2B5EF4-FFF2-40B4-BE49-F238E27FC236}">
                    <a16:creationId xmlns:a16="http://schemas.microsoft.com/office/drawing/2014/main" id="{63F26927-5BAC-4B3B-BE9F-4CDC9C700948}"/>
                  </a:ext>
                </a:extLst>
              </p:cNvPr>
              <p:cNvGrpSpPr/>
              <p:nvPr/>
            </p:nvGrpSpPr>
            <p:grpSpPr>
              <a:xfrm rot="20487500">
                <a:off x="4392986" y="3630211"/>
                <a:ext cx="870470" cy="515988"/>
                <a:chOff x="3124200" y="2861026"/>
                <a:chExt cx="1433968" cy="958318"/>
              </a:xfrm>
            </p:grpSpPr>
            <p:sp>
              <p:nvSpPr>
                <p:cNvPr id="128" name="Moon 127">
                  <a:extLst>
                    <a:ext uri="{FF2B5EF4-FFF2-40B4-BE49-F238E27FC236}">
                      <a16:creationId xmlns:a16="http://schemas.microsoft.com/office/drawing/2014/main" id="{5BF8A517-B2DD-4633-8287-ECFDC41B6CE9}"/>
                    </a:ext>
                  </a:extLst>
                </p:cNvPr>
                <p:cNvSpPr/>
                <p:nvPr/>
              </p:nvSpPr>
              <p:spPr>
                <a:xfrm>
                  <a:off x="3124200" y="3200400"/>
                  <a:ext cx="152400" cy="609600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35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9" name="Moon 128">
                  <a:extLst>
                    <a:ext uri="{FF2B5EF4-FFF2-40B4-BE49-F238E27FC236}">
                      <a16:creationId xmlns:a16="http://schemas.microsoft.com/office/drawing/2014/main" id="{39803FED-C13C-4631-A5F2-9F89B0204021}"/>
                    </a:ext>
                  </a:extLst>
                </p:cNvPr>
                <p:cNvSpPr/>
                <p:nvPr/>
              </p:nvSpPr>
              <p:spPr>
                <a:xfrm rot="20810555">
                  <a:off x="3191580" y="3209744"/>
                  <a:ext cx="152400" cy="609600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35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0" name="Moon 129">
                  <a:extLst>
                    <a:ext uri="{FF2B5EF4-FFF2-40B4-BE49-F238E27FC236}">
                      <a16:creationId xmlns:a16="http://schemas.microsoft.com/office/drawing/2014/main" id="{14DBD881-2E9B-4FEC-A201-3CCF60FC32CF}"/>
                    </a:ext>
                  </a:extLst>
                </p:cNvPr>
                <p:cNvSpPr/>
                <p:nvPr/>
              </p:nvSpPr>
              <p:spPr>
                <a:xfrm rot="19706676">
                  <a:off x="3299575" y="3208140"/>
                  <a:ext cx="152400" cy="609600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35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1" name="Moon 130">
                  <a:extLst>
                    <a:ext uri="{FF2B5EF4-FFF2-40B4-BE49-F238E27FC236}">
                      <a16:creationId xmlns:a16="http://schemas.microsoft.com/office/drawing/2014/main" id="{CE29AC5E-D9DE-446B-86C2-8F635C9C1D01}"/>
                    </a:ext>
                  </a:extLst>
                </p:cNvPr>
                <p:cNvSpPr/>
                <p:nvPr/>
              </p:nvSpPr>
              <p:spPr>
                <a:xfrm rot="19706676">
                  <a:off x="3372077" y="3165232"/>
                  <a:ext cx="152400" cy="609600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35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" name="Moon 131">
                  <a:extLst>
                    <a:ext uri="{FF2B5EF4-FFF2-40B4-BE49-F238E27FC236}">
                      <a16:creationId xmlns:a16="http://schemas.microsoft.com/office/drawing/2014/main" id="{8F37E30B-5B6B-4CAF-BEB7-DB9A736E3DB7}"/>
                    </a:ext>
                  </a:extLst>
                </p:cNvPr>
                <p:cNvSpPr/>
                <p:nvPr/>
              </p:nvSpPr>
              <p:spPr>
                <a:xfrm rot="19706676">
                  <a:off x="3444579" y="3122324"/>
                  <a:ext cx="152400" cy="609600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35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Moon 132">
                  <a:extLst>
                    <a:ext uri="{FF2B5EF4-FFF2-40B4-BE49-F238E27FC236}">
                      <a16:creationId xmlns:a16="http://schemas.microsoft.com/office/drawing/2014/main" id="{910BE9E8-8DD1-4266-94F5-3B46BFB090D4}"/>
                    </a:ext>
                  </a:extLst>
                </p:cNvPr>
                <p:cNvSpPr/>
                <p:nvPr/>
              </p:nvSpPr>
              <p:spPr>
                <a:xfrm rot="19215749">
                  <a:off x="3517081" y="3079416"/>
                  <a:ext cx="152400" cy="609600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35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Moon 133">
                  <a:extLst>
                    <a:ext uri="{FF2B5EF4-FFF2-40B4-BE49-F238E27FC236}">
                      <a16:creationId xmlns:a16="http://schemas.microsoft.com/office/drawing/2014/main" id="{7162FAB0-1AD3-46E5-AEE8-C30F33AE5C53}"/>
                    </a:ext>
                  </a:extLst>
                </p:cNvPr>
                <p:cNvSpPr/>
                <p:nvPr/>
              </p:nvSpPr>
              <p:spPr>
                <a:xfrm rot="18842384">
                  <a:off x="3589583" y="3036508"/>
                  <a:ext cx="152400" cy="609600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35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Moon 134">
                  <a:extLst>
                    <a:ext uri="{FF2B5EF4-FFF2-40B4-BE49-F238E27FC236}">
                      <a16:creationId xmlns:a16="http://schemas.microsoft.com/office/drawing/2014/main" id="{CECD9615-7479-43D5-8915-CC5C3D1F8029}"/>
                    </a:ext>
                  </a:extLst>
                </p:cNvPr>
                <p:cNvSpPr/>
                <p:nvPr/>
              </p:nvSpPr>
              <p:spPr>
                <a:xfrm rot="18468478">
                  <a:off x="3662085" y="2993600"/>
                  <a:ext cx="152400" cy="609600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35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6" name="Moon 135">
                  <a:extLst>
                    <a:ext uri="{FF2B5EF4-FFF2-40B4-BE49-F238E27FC236}">
                      <a16:creationId xmlns:a16="http://schemas.microsoft.com/office/drawing/2014/main" id="{14C6B370-6166-44D1-9D7E-59DDFFB5DEAB}"/>
                    </a:ext>
                  </a:extLst>
                </p:cNvPr>
                <p:cNvSpPr/>
                <p:nvPr/>
              </p:nvSpPr>
              <p:spPr>
                <a:xfrm rot="18182560">
                  <a:off x="3734588" y="2932938"/>
                  <a:ext cx="152400" cy="609600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35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Moon 136">
                  <a:extLst>
                    <a:ext uri="{FF2B5EF4-FFF2-40B4-BE49-F238E27FC236}">
                      <a16:creationId xmlns:a16="http://schemas.microsoft.com/office/drawing/2014/main" id="{219D082B-3090-4BB9-B42B-4E9D11A9684F}"/>
                    </a:ext>
                  </a:extLst>
                </p:cNvPr>
                <p:cNvSpPr/>
                <p:nvPr/>
              </p:nvSpPr>
              <p:spPr>
                <a:xfrm rot="18182560">
                  <a:off x="3811880" y="2879324"/>
                  <a:ext cx="110056" cy="609600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35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Moon 137">
                  <a:extLst>
                    <a:ext uri="{FF2B5EF4-FFF2-40B4-BE49-F238E27FC236}">
                      <a16:creationId xmlns:a16="http://schemas.microsoft.com/office/drawing/2014/main" id="{1C362E1C-FD88-4BD9-B2F6-90830DF6645D}"/>
                    </a:ext>
                  </a:extLst>
                </p:cNvPr>
                <p:cNvSpPr/>
                <p:nvPr/>
              </p:nvSpPr>
              <p:spPr>
                <a:xfrm rot="18182560">
                  <a:off x="3889172" y="2825710"/>
                  <a:ext cx="110056" cy="609600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35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Moon 138">
                  <a:extLst>
                    <a:ext uri="{FF2B5EF4-FFF2-40B4-BE49-F238E27FC236}">
                      <a16:creationId xmlns:a16="http://schemas.microsoft.com/office/drawing/2014/main" id="{5CB58230-1B03-49CB-B72E-EB96DBDEFE59}"/>
                    </a:ext>
                  </a:extLst>
                </p:cNvPr>
                <p:cNvSpPr/>
                <p:nvPr/>
              </p:nvSpPr>
              <p:spPr>
                <a:xfrm rot="18182560">
                  <a:off x="3966464" y="2772096"/>
                  <a:ext cx="110056" cy="609600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35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0" name="Moon 139">
                  <a:extLst>
                    <a:ext uri="{FF2B5EF4-FFF2-40B4-BE49-F238E27FC236}">
                      <a16:creationId xmlns:a16="http://schemas.microsoft.com/office/drawing/2014/main" id="{3B4473FB-9A0A-4704-9908-35590594EFCA}"/>
                    </a:ext>
                  </a:extLst>
                </p:cNvPr>
                <p:cNvSpPr/>
                <p:nvPr/>
              </p:nvSpPr>
              <p:spPr>
                <a:xfrm rot="18182560">
                  <a:off x="4043756" y="2718482"/>
                  <a:ext cx="110056" cy="609600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35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1" name="Moon 140">
                  <a:extLst>
                    <a:ext uri="{FF2B5EF4-FFF2-40B4-BE49-F238E27FC236}">
                      <a16:creationId xmlns:a16="http://schemas.microsoft.com/office/drawing/2014/main" id="{9B8676F8-6220-4B0A-9769-CBBDDCFF604A}"/>
                    </a:ext>
                  </a:extLst>
                </p:cNvPr>
                <p:cNvSpPr/>
                <p:nvPr/>
              </p:nvSpPr>
              <p:spPr>
                <a:xfrm rot="18182560">
                  <a:off x="4121048" y="2664868"/>
                  <a:ext cx="110056" cy="609600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35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2" name="Moon 141">
                  <a:extLst>
                    <a:ext uri="{FF2B5EF4-FFF2-40B4-BE49-F238E27FC236}">
                      <a16:creationId xmlns:a16="http://schemas.microsoft.com/office/drawing/2014/main" id="{4C73CD6F-FD41-49DB-81FF-472789A4DB7C}"/>
                    </a:ext>
                  </a:extLst>
                </p:cNvPr>
                <p:cNvSpPr/>
                <p:nvPr/>
              </p:nvSpPr>
              <p:spPr>
                <a:xfrm rot="17759878">
                  <a:off x="4198340" y="2611254"/>
                  <a:ext cx="110056" cy="609600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35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4" name="Group 123">
                <a:extLst>
                  <a:ext uri="{FF2B5EF4-FFF2-40B4-BE49-F238E27FC236}">
                    <a16:creationId xmlns:a16="http://schemas.microsoft.com/office/drawing/2014/main" id="{E8882291-4159-4244-B6D1-C10275B25D1F}"/>
                  </a:ext>
                </a:extLst>
              </p:cNvPr>
              <p:cNvGrpSpPr/>
              <p:nvPr/>
            </p:nvGrpSpPr>
            <p:grpSpPr>
              <a:xfrm>
                <a:off x="5105400" y="3429000"/>
                <a:ext cx="372753" cy="372753"/>
                <a:chOff x="5022477" y="5266047"/>
                <a:chExt cx="609600" cy="609600"/>
              </a:xfrm>
            </p:grpSpPr>
            <p:sp>
              <p:nvSpPr>
                <p:cNvPr id="125" name="Moon 124">
                  <a:extLst>
                    <a:ext uri="{FF2B5EF4-FFF2-40B4-BE49-F238E27FC236}">
                      <a16:creationId xmlns:a16="http://schemas.microsoft.com/office/drawing/2014/main" id="{B4EEC4B9-4D7C-4150-848E-6B3548A2B5A6}"/>
                    </a:ext>
                  </a:extLst>
                </p:cNvPr>
                <p:cNvSpPr/>
                <p:nvPr/>
              </p:nvSpPr>
              <p:spPr>
                <a:xfrm rot="17759878">
                  <a:off x="5272249" y="5212266"/>
                  <a:ext cx="110056" cy="609600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35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6" name="Moon 125">
                  <a:extLst>
                    <a:ext uri="{FF2B5EF4-FFF2-40B4-BE49-F238E27FC236}">
                      <a16:creationId xmlns:a16="http://schemas.microsoft.com/office/drawing/2014/main" id="{AD29C73F-793B-400B-8E40-9803A6907EF2}"/>
                    </a:ext>
                  </a:extLst>
                </p:cNvPr>
                <p:cNvSpPr/>
                <p:nvPr/>
              </p:nvSpPr>
              <p:spPr>
                <a:xfrm rot="18578763">
                  <a:off x="5272249" y="5288465"/>
                  <a:ext cx="110056" cy="609600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35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7" name="Moon 126">
                  <a:extLst>
                    <a:ext uri="{FF2B5EF4-FFF2-40B4-BE49-F238E27FC236}">
                      <a16:creationId xmlns:a16="http://schemas.microsoft.com/office/drawing/2014/main" id="{4139F093-F872-4ACC-8A44-340CD70E11DD}"/>
                    </a:ext>
                  </a:extLst>
                </p:cNvPr>
                <p:cNvSpPr/>
                <p:nvPr/>
              </p:nvSpPr>
              <p:spPr>
                <a:xfrm rot="19575335">
                  <a:off x="5167779" y="5266047"/>
                  <a:ext cx="110056" cy="609600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35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06" name="Isosceles Triangle 105">
              <a:extLst>
                <a:ext uri="{FF2B5EF4-FFF2-40B4-BE49-F238E27FC236}">
                  <a16:creationId xmlns:a16="http://schemas.microsoft.com/office/drawing/2014/main" id="{7F2992D1-4B32-46E5-B795-B357F720C8BA}"/>
                </a:ext>
              </a:extLst>
            </p:cNvPr>
            <p:cNvSpPr/>
            <p:nvPr/>
          </p:nvSpPr>
          <p:spPr>
            <a:xfrm rot="21343402" flipH="1">
              <a:off x="2513738" y="2807699"/>
              <a:ext cx="228600" cy="381000"/>
            </a:xfrm>
            <a:prstGeom prst="triangle">
              <a:avLst/>
            </a:prstGeom>
            <a:solidFill>
              <a:srgbClr val="D48638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09EBE40A-EBA9-4ACA-8C08-3C2EB55255D1}"/>
                </a:ext>
              </a:extLst>
            </p:cNvPr>
            <p:cNvGrpSpPr/>
            <p:nvPr/>
          </p:nvGrpSpPr>
          <p:grpSpPr>
            <a:xfrm rot="1445806" flipH="1">
              <a:off x="1780587" y="3882558"/>
              <a:ext cx="381000" cy="290308"/>
              <a:chOff x="6527429" y="3653496"/>
              <a:chExt cx="610652" cy="465295"/>
            </a:xfrm>
          </p:grpSpPr>
          <p:sp>
            <p:nvSpPr>
              <p:cNvPr id="119" name="Oval 2">
                <a:extLst>
                  <a:ext uri="{FF2B5EF4-FFF2-40B4-BE49-F238E27FC236}">
                    <a16:creationId xmlns:a16="http://schemas.microsoft.com/office/drawing/2014/main" id="{120B3FDE-1FEE-4903-8FE2-B1932F125E40}"/>
                  </a:ext>
                </a:extLst>
              </p:cNvPr>
              <p:cNvSpPr/>
              <p:nvPr/>
            </p:nvSpPr>
            <p:spPr>
              <a:xfrm rot="4485323">
                <a:off x="6600107" y="3580818"/>
                <a:ext cx="465295" cy="610652"/>
              </a:xfrm>
              <a:custGeom>
                <a:avLst/>
                <a:gdLst>
                  <a:gd name="connsiteX0" fmla="*/ 0 w 990600"/>
                  <a:gd name="connsiteY0" fmla="*/ 495300 h 990600"/>
                  <a:gd name="connsiteX1" fmla="*/ 495300 w 990600"/>
                  <a:gd name="connsiteY1" fmla="*/ 0 h 990600"/>
                  <a:gd name="connsiteX2" fmla="*/ 990600 w 990600"/>
                  <a:gd name="connsiteY2" fmla="*/ 495300 h 990600"/>
                  <a:gd name="connsiteX3" fmla="*/ 495300 w 990600"/>
                  <a:gd name="connsiteY3" fmla="*/ 990600 h 990600"/>
                  <a:gd name="connsiteX4" fmla="*/ 0 w 990600"/>
                  <a:gd name="connsiteY4" fmla="*/ 495300 h 990600"/>
                  <a:gd name="connsiteX0" fmla="*/ 0 w 830802"/>
                  <a:gd name="connsiteY0" fmla="*/ 504184 h 990614"/>
                  <a:gd name="connsiteX1" fmla="*/ 335502 w 830802"/>
                  <a:gd name="connsiteY1" fmla="*/ 7 h 990614"/>
                  <a:gd name="connsiteX2" fmla="*/ 830802 w 830802"/>
                  <a:gd name="connsiteY2" fmla="*/ 495307 h 990614"/>
                  <a:gd name="connsiteX3" fmla="*/ 335502 w 830802"/>
                  <a:gd name="connsiteY3" fmla="*/ 990607 h 990614"/>
                  <a:gd name="connsiteX4" fmla="*/ 0 w 830802"/>
                  <a:gd name="connsiteY4" fmla="*/ 504184 h 9906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30802" h="990614">
                    <a:moveTo>
                      <a:pt x="0" y="504184"/>
                    </a:moveTo>
                    <a:cubicBezTo>
                      <a:pt x="0" y="230637"/>
                      <a:pt x="197035" y="1486"/>
                      <a:pt x="335502" y="7"/>
                    </a:cubicBezTo>
                    <a:cubicBezTo>
                      <a:pt x="473969" y="-1472"/>
                      <a:pt x="830802" y="221760"/>
                      <a:pt x="830802" y="495307"/>
                    </a:cubicBezTo>
                    <a:cubicBezTo>
                      <a:pt x="830802" y="768854"/>
                      <a:pt x="473969" y="989128"/>
                      <a:pt x="335502" y="990607"/>
                    </a:cubicBezTo>
                    <a:cubicBezTo>
                      <a:pt x="197035" y="992086"/>
                      <a:pt x="0" y="777731"/>
                      <a:pt x="0" y="504184"/>
                    </a:cubicBezTo>
                    <a:close/>
                  </a:path>
                </a:pathLst>
              </a:cu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0" name="Group 119">
                <a:extLst>
                  <a:ext uri="{FF2B5EF4-FFF2-40B4-BE49-F238E27FC236}">
                    <a16:creationId xmlns:a16="http://schemas.microsoft.com/office/drawing/2014/main" id="{03912D10-0EE0-4B59-B987-715CBBFD132E}"/>
                  </a:ext>
                </a:extLst>
              </p:cNvPr>
              <p:cNvGrpSpPr/>
              <p:nvPr/>
            </p:nvGrpSpPr>
            <p:grpSpPr>
              <a:xfrm>
                <a:off x="6781800" y="3733800"/>
                <a:ext cx="152400" cy="143409"/>
                <a:chOff x="8026894" y="1827145"/>
                <a:chExt cx="152400" cy="143409"/>
              </a:xfrm>
            </p:grpSpPr>
            <p:sp>
              <p:nvSpPr>
                <p:cNvPr id="121" name="Oval 120">
                  <a:extLst>
                    <a:ext uri="{FF2B5EF4-FFF2-40B4-BE49-F238E27FC236}">
                      <a16:creationId xmlns:a16="http://schemas.microsoft.com/office/drawing/2014/main" id="{A1A8FC45-4B7E-4AA5-9E0B-1A9E550F9144}"/>
                    </a:ext>
                  </a:extLst>
                </p:cNvPr>
                <p:cNvSpPr/>
                <p:nvPr/>
              </p:nvSpPr>
              <p:spPr>
                <a:xfrm flipV="1">
                  <a:off x="8026894" y="1853323"/>
                  <a:ext cx="35169" cy="11723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2" name="Oval 121">
                  <a:extLst>
                    <a:ext uri="{FF2B5EF4-FFF2-40B4-BE49-F238E27FC236}">
                      <a16:creationId xmlns:a16="http://schemas.microsoft.com/office/drawing/2014/main" id="{F4C00149-A08F-4433-AAD2-FFC5267473B3}"/>
                    </a:ext>
                  </a:extLst>
                </p:cNvPr>
                <p:cNvSpPr/>
                <p:nvPr/>
              </p:nvSpPr>
              <p:spPr>
                <a:xfrm flipV="1">
                  <a:off x="8144125" y="1827145"/>
                  <a:ext cx="35169" cy="11723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08" name="Group 107">
              <a:extLst>
                <a:ext uri="{FF2B5EF4-FFF2-40B4-BE49-F238E27FC236}">
                  <a16:creationId xmlns:a16="http://schemas.microsoft.com/office/drawing/2014/main" id="{F3CC6C48-FE7E-463C-A62C-553BC022AC31}"/>
                </a:ext>
              </a:extLst>
            </p:cNvPr>
            <p:cNvGrpSpPr/>
            <p:nvPr/>
          </p:nvGrpSpPr>
          <p:grpSpPr>
            <a:xfrm rot="21343402" flipH="1">
              <a:off x="2249477" y="3476903"/>
              <a:ext cx="152400" cy="152400"/>
              <a:chOff x="6189955" y="3971278"/>
              <a:chExt cx="228600" cy="228600"/>
            </a:xfrm>
          </p:grpSpPr>
          <p:sp>
            <p:nvSpPr>
              <p:cNvPr id="117" name="Oval 116">
                <a:extLst>
                  <a:ext uri="{FF2B5EF4-FFF2-40B4-BE49-F238E27FC236}">
                    <a16:creationId xmlns:a16="http://schemas.microsoft.com/office/drawing/2014/main" id="{DE0EB79A-80D8-4408-B72B-818F26236D84}"/>
                  </a:ext>
                </a:extLst>
              </p:cNvPr>
              <p:cNvSpPr/>
              <p:nvPr/>
            </p:nvSpPr>
            <p:spPr>
              <a:xfrm>
                <a:off x="6189955" y="3971278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Oval 117">
                <a:extLst>
                  <a:ext uri="{FF2B5EF4-FFF2-40B4-BE49-F238E27FC236}">
                    <a16:creationId xmlns:a16="http://schemas.microsoft.com/office/drawing/2014/main" id="{07C7AF64-A6EE-4928-92D1-32C59E60C3E7}"/>
                  </a:ext>
                </a:extLst>
              </p:cNvPr>
              <p:cNvSpPr/>
              <p:nvPr/>
            </p:nvSpPr>
            <p:spPr>
              <a:xfrm>
                <a:off x="6248400" y="4038600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9" name="Rectangle: Rounded Corners 108">
              <a:extLst>
                <a:ext uri="{FF2B5EF4-FFF2-40B4-BE49-F238E27FC236}">
                  <a16:creationId xmlns:a16="http://schemas.microsoft.com/office/drawing/2014/main" id="{DEB77EA9-2B11-44B9-B926-67CF5F0B7964}"/>
                </a:ext>
              </a:extLst>
            </p:cNvPr>
            <p:cNvSpPr/>
            <p:nvPr/>
          </p:nvSpPr>
          <p:spPr>
            <a:xfrm rot="1965608">
              <a:off x="2964963" y="3621981"/>
              <a:ext cx="127967" cy="1012253"/>
            </a:xfrm>
            <a:prstGeom prst="roundRect">
              <a:avLst>
                <a:gd name="adj" fmla="val 50000"/>
              </a:avLst>
            </a:prstGeom>
            <a:solidFill>
              <a:srgbClr val="6B4E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2DDB0219-A582-4B17-BC06-0494B70A8F91}"/>
                </a:ext>
              </a:extLst>
            </p:cNvPr>
            <p:cNvSpPr/>
            <p:nvPr/>
          </p:nvSpPr>
          <p:spPr>
            <a:xfrm rot="5115370">
              <a:off x="4166696" y="2701605"/>
              <a:ext cx="414539" cy="2900293"/>
            </a:xfrm>
            <a:custGeom>
              <a:avLst/>
              <a:gdLst>
                <a:gd name="connsiteX0" fmla="*/ 397 w 409043"/>
                <a:gd name="connsiteY0" fmla="*/ 2737514 h 2795137"/>
                <a:gd name="connsiteX1" fmla="*/ 2701 w 409043"/>
                <a:gd name="connsiteY1" fmla="*/ 2711898 h 2795137"/>
                <a:gd name="connsiteX2" fmla="*/ 278684 w 409043"/>
                <a:gd name="connsiteY2" fmla="*/ 1783363 h 2795137"/>
                <a:gd name="connsiteX3" fmla="*/ 277531 w 409043"/>
                <a:gd name="connsiteY3" fmla="*/ 1777650 h 2795137"/>
                <a:gd name="connsiteX4" fmla="*/ 277531 w 409043"/>
                <a:gd name="connsiteY4" fmla="*/ 64142 h 2795137"/>
                <a:gd name="connsiteX5" fmla="*/ 341673 w 409043"/>
                <a:gd name="connsiteY5" fmla="*/ 0 h 2795137"/>
                <a:gd name="connsiteX6" fmla="*/ 405815 w 409043"/>
                <a:gd name="connsiteY6" fmla="*/ 64142 h 2795137"/>
                <a:gd name="connsiteX7" fmla="*/ 405814 w 409043"/>
                <a:gd name="connsiteY7" fmla="*/ 1773896 h 2795137"/>
                <a:gd name="connsiteX8" fmla="*/ 408646 w 409043"/>
                <a:gd name="connsiteY8" fmla="*/ 1782915 h 2795137"/>
                <a:gd name="connsiteX9" fmla="*/ 406342 w 409043"/>
                <a:gd name="connsiteY9" fmla="*/ 1808531 h 2795137"/>
                <a:gd name="connsiteX10" fmla="*/ 126869 w 409043"/>
                <a:gd name="connsiteY10" fmla="*/ 2748805 h 2795137"/>
                <a:gd name="connsiteX11" fmla="*/ 46332 w 409043"/>
                <a:gd name="connsiteY11" fmla="*/ 2792436 h 2795137"/>
                <a:gd name="connsiteX12" fmla="*/ 46333 w 409043"/>
                <a:gd name="connsiteY12" fmla="*/ 2792436 h 2795137"/>
                <a:gd name="connsiteX13" fmla="*/ 397 w 409043"/>
                <a:gd name="connsiteY13" fmla="*/ 2737514 h 27951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9043" h="2795137">
                  <a:moveTo>
                    <a:pt x="397" y="2737514"/>
                  </a:moveTo>
                  <a:cubicBezTo>
                    <a:pt x="-537" y="2729153"/>
                    <a:pt x="153" y="2720470"/>
                    <a:pt x="2701" y="2711898"/>
                  </a:cubicBezTo>
                  <a:lnTo>
                    <a:pt x="278684" y="1783363"/>
                  </a:lnTo>
                  <a:lnTo>
                    <a:pt x="277531" y="1777650"/>
                  </a:lnTo>
                  <a:lnTo>
                    <a:pt x="277531" y="64142"/>
                  </a:lnTo>
                  <a:cubicBezTo>
                    <a:pt x="277531" y="28717"/>
                    <a:pt x="306248" y="0"/>
                    <a:pt x="341673" y="0"/>
                  </a:cubicBezTo>
                  <a:cubicBezTo>
                    <a:pt x="377098" y="0"/>
                    <a:pt x="405815" y="28717"/>
                    <a:pt x="405815" y="64142"/>
                  </a:cubicBezTo>
                  <a:lnTo>
                    <a:pt x="405814" y="1773896"/>
                  </a:lnTo>
                  <a:lnTo>
                    <a:pt x="408646" y="1782915"/>
                  </a:lnTo>
                  <a:cubicBezTo>
                    <a:pt x="409580" y="1791276"/>
                    <a:pt x="408890" y="1799959"/>
                    <a:pt x="406342" y="1808531"/>
                  </a:cubicBezTo>
                  <a:cubicBezTo>
                    <a:pt x="313185" y="2121956"/>
                    <a:pt x="220027" y="2435380"/>
                    <a:pt x="126869" y="2748805"/>
                  </a:cubicBezTo>
                  <a:cubicBezTo>
                    <a:pt x="116678" y="2783093"/>
                    <a:pt x="80620" y="2802628"/>
                    <a:pt x="46332" y="2792436"/>
                  </a:cubicBezTo>
                  <a:lnTo>
                    <a:pt x="46333" y="2792436"/>
                  </a:lnTo>
                  <a:cubicBezTo>
                    <a:pt x="20616" y="2784792"/>
                    <a:pt x="3199" y="2762599"/>
                    <a:pt x="397" y="2737514"/>
                  </a:cubicBezTo>
                  <a:close/>
                </a:path>
              </a:pathLst>
            </a:custGeom>
            <a:solidFill>
              <a:srgbClr val="6B4E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1" name="Rectangle: Rounded Corners 110">
              <a:extLst>
                <a:ext uri="{FF2B5EF4-FFF2-40B4-BE49-F238E27FC236}">
                  <a16:creationId xmlns:a16="http://schemas.microsoft.com/office/drawing/2014/main" id="{BE75E77B-68C2-4D2E-BD32-4468F3817DEE}"/>
                </a:ext>
              </a:extLst>
            </p:cNvPr>
            <p:cNvSpPr/>
            <p:nvPr/>
          </p:nvSpPr>
          <p:spPr>
            <a:xfrm rot="4699417">
              <a:off x="3239372" y="3881213"/>
              <a:ext cx="129537" cy="1110465"/>
            </a:xfrm>
            <a:prstGeom prst="roundRect">
              <a:avLst>
                <a:gd name="adj" fmla="val 50000"/>
              </a:avLst>
            </a:prstGeom>
            <a:solidFill>
              <a:srgbClr val="6B4E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ectangle: Rounded Corners 111">
              <a:extLst>
                <a:ext uri="{FF2B5EF4-FFF2-40B4-BE49-F238E27FC236}">
                  <a16:creationId xmlns:a16="http://schemas.microsoft.com/office/drawing/2014/main" id="{22D8E385-777E-4C09-86A3-C46CF08B70F3}"/>
                </a:ext>
              </a:extLst>
            </p:cNvPr>
            <p:cNvSpPr/>
            <p:nvPr/>
          </p:nvSpPr>
          <p:spPr>
            <a:xfrm rot="5400000">
              <a:off x="4840650" y="3305673"/>
              <a:ext cx="104408" cy="2102908"/>
            </a:xfrm>
            <a:prstGeom prst="roundRect">
              <a:avLst>
                <a:gd name="adj" fmla="val 50000"/>
              </a:avLst>
            </a:prstGeom>
            <a:solidFill>
              <a:srgbClr val="6B4E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Rectangle: Rounded Corners 112">
              <a:extLst>
                <a:ext uri="{FF2B5EF4-FFF2-40B4-BE49-F238E27FC236}">
                  <a16:creationId xmlns:a16="http://schemas.microsoft.com/office/drawing/2014/main" id="{EE0B885C-D03B-4D56-B6CF-8DF43B748B0C}"/>
                </a:ext>
              </a:extLst>
            </p:cNvPr>
            <p:cNvSpPr/>
            <p:nvPr/>
          </p:nvSpPr>
          <p:spPr>
            <a:xfrm rot="7457493" flipH="1">
              <a:off x="2190879" y="3492403"/>
              <a:ext cx="88346" cy="631610"/>
            </a:xfrm>
            <a:prstGeom prst="roundRect">
              <a:avLst>
                <a:gd name="adj" fmla="val 50000"/>
              </a:avLst>
            </a:prstGeom>
            <a:solidFill>
              <a:srgbClr val="6B4E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53C91B0D-47EC-45F7-ADBE-3EE57C622F61}"/>
                </a:ext>
              </a:extLst>
            </p:cNvPr>
            <p:cNvSpPr/>
            <p:nvPr/>
          </p:nvSpPr>
          <p:spPr>
            <a:xfrm rot="21246222">
              <a:off x="2468201" y="3347387"/>
              <a:ext cx="3722430" cy="473131"/>
            </a:xfrm>
            <a:custGeom>
              <a:avLst/>
              <a:gdLst>
                <a:gd name="connsiteX0" fmla="*/ 0 w 3520966"/>
                <a:gd name="connsiteY0" fmla="*/ 410069 h 473131"/>
                <a:gd name="connsiteX1" fmla="*/ 241738 w 3520966"/>
                <a:gd name="connsiteY1" fmla="*/ 473131 h 473131"/>
                <a:gd name="connsiteX2" fmla="*/ 420414 w 3520966"/>
                <a:gd name="connsiteY2" fmla="*/ 410069 h 473131"/>
                <a:gd name="connsiteX3" fmla="*/ 714704 w 3520966"/>
                <a:gd name="connsiteY3" fmla="*/ 378538 h 473131"/>
                <a:gd name="connsiteX4" fmla="*/ 924911 w 3520966"/>
                <a:gd name="connsiteY4" fmla="*/ 399558 h 473131"/>
                <a:gd name="connsiteX5" fmla="*/ 1271752 w 3520966"/>
                <a:gd name="connsiteY5" fmla="*/ 452110 h 473131"/>
                <a:gd name="connsiteX6" fmla="*/ 1513490 w 3520966"/>
                <a:gd name="connsiteY6" fmla="*/ 410069 h 473131"/>
                <a:gd name="connsiteX7" fmla="*/ 1744718 w 3520966"/>
                <a:gd name="connsiteY7" fmla="*/ 368027 h 473131"/>
                <a:gd name="connsiteX8" fmla="*/ 1860331 w 3520966"/>
                <a:gd name="connsiteY8" fmla="*/ 304965 h 473131"/>
                <a:gd name="connsiteX9" fmla="*/ 2154621 w 3520966"/>
                <a:gd name="connsiteY9" fmla="*/ 178841 h 473131"/>
                <a:gd name="connsiteX10" fmla="*/ 2480442 w 3520966"/>
                <a:gd name="connsiteY10" fmla="*/ 73738 h 473131"/>
                <a:gd name="connsiteX11" fmla="*/ 2669628 w 3520966"/>
                <a:gd name="connsiteY11" fmla="*/ 42207 h 473131"/>
                <a:gd name="connsiteX12" fmla="*/ 2869324 w 3520966"/>
                <a:gd name="connsiteY12" fmla="*/ 165 h 473131"/>
                <a:gd name="connsiteX13" fmla="*/ 3142593 w 3520966"/>
                <a:gd name="connsiteY13" fmla="*/ 31696 h 473131"/>
                <a:gd name="connsiteX14" fmla="*/ 3310759 w 3520966"/>
                <a:gd name="connsiteY14" fmla="*/ 126289 h 473131"/>
                <a:gd name="connsiteX15" fmla="*/ 3468414 w 3520966"/>
                <a:gd name="connsiteY15" fmla="*/ 220882 h 473131"/>
                <a:gd name="connsiteX16" fmla="*/ 3520966 w 3520966"/>
                <a:gd name="connsiteY16" fmla="*/ 220882 h 473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520966" h="473131">
                  <a:moveTo>
                    <a:pt x="0" y="410069"/>
                  </a:moveTo>
                  <a:cubicBezTo>
                    <a:pt x="85834" y="441600"/>
                    <a:pt x="171669" y="473131"/>
                    <a:pt x="241738" y="473131"/>
                  </a:cubicBezTo>
                  <a:cubicBezTo>
                    <a:pt x="311807" y="473131"/>
                    <a:pt x="341586" y="425835"/>
                    <a:pt x="420414" y="410069"/>
                  </a:cubicBezTo>
                  <a:cubicBezTo>
                    <a:pt x="499242" y="394303"/>
                    <a:pt x="630621" y="380290"/>
                    <a:pt x="714704" y="378538"/>
                  </a:cubicBezTo>
                  <a:cubicBezTo>
                    <a:pt x="798787" y="376786"/>
                    <a:pt x="832070" y="387296"/>
                    <a:pt x="924911" y="399558"/>
                  </a:cubicBezTo>
                  <a:cubicBezTo>
                    <a:pt x="1017752" y="411820"/>
                    <a:pt x="1173656" y="450358"/>
                    <a:pt x="1271752" y="452110"/>
                  </a:cubicBezTo>
                  <a:cubicBezTo>
                    <a:pt x="1369849" y="453862"/>
                    <a:pt x="1513490" y="410069"/>
                    <a:pt x="1513490" y="410069"/>
                  </a:cubicBezTo>
                  <a:cubicBezTo>
                    <a:pt x="1592318" y="396055"/>
                    <a:pt x="1686911" y="385544"/>
                    <a:pt x="1744718" y="368027"/>
                  </a:cubicBezTo>
                  <a:cubicBezTo>
                    <a:pt x="1802525" y="350510"/>
                    <a:pt x="1792014" y="336496"/>
                    <a:pt x="1860331" y="304965"/>
                  </a:cubicBezTo>
                  <a:cubicBezTo>
                    <a:pt x="1928648" y="273434"/>
                    <a:pt x="2051269" y="217379"/>
                    <a:pt x="2154621" y="178841"/>
                  </a:cubicBezTo>
                  <a:cubicBezTo>
                    <a:pt x="2257973" y="140303"/>
                    <a:pt x="2394608" y="96510"/>
                    <a:pt x="2480442" y="73738"/>
                  </a:cubicBezTo>
                  <a:cubicBezTo>
                    <a:pt x="2566276" y="50966"/>
                    <a:pt x="2604814" y="54469"/>
                    <a:pt x="2669628" y="42207"/>
                  </a:cubicBezTo>
                  <a:cubicBezTo>
                    <a:pt x="2734442" y="29945"/>
                    <a:pt x="2790497" y="1917"/>
                    <a:pt x="2869324" y="165"/>
                  </a:cubicBezTo>
                  <a:cubicBezTo>
                    <a:pt x="2948152" y="-1587"/>
                    <a:pt x="3069021" y="10675"/>
                    <a:pt x="3142593" y="31696"/>
                  </a:cubicBezTo>
                  <a:cubicBezTo>
                    <a:pt x="3216165" y="52717"/>
                    <a:pt x="3256456" y="94758"/>
                    <a:pt x="3310759" y="126289"/>
                  </a:cubicBezTo>
                  <a:cubicBezTo>
                    <a:pt x="3365062" y="157820"/>
                    <a:pt x="3433380" y="205117"/>
                    <a:pt x="3468414" y="220882"/>
                  </a:cubicBezTo>
                  <a:cubicBezTo>
                    <a:pt x="3503448" y="236647"/>
                    <a:pt x="3512207" y="228764"/>
                    <a:pt x="3520966" y="220882"/>
                  </a:cubicBezTo>
                </a:path>
              </a:pathLst>
            </a:custGeom>
            <a:noFill/>
            <a:ln w="28575">
              <a:solidFill>
                <a:srgbClr val="6B4E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ectangle: Rounded Corners 114">
              <a:extLst>
                <a:ext uri="{FF2B5EF4-FFF2-40B4-BE49-F238E27FC236}">
                  <a16:creationId xmlns:a16="http://schemas.microsoft.com/office/drawing/2014/main" id="{E87A0E4A-30F5-4066-90A1-FD166A78BC19}"/>
                </a:ext>
              </a:extLst>
            </p:cNvPr>
            <p:cNvSpPr/>
            <p:nvPr/>
          </p:nvSpPr>
          <p:spPr>
            <a:xfrm>
              <a:off x="3696471" y="3731383"/>
              <a:ext cx="129537" cy="1110465"/>
            </a:xfrm>
            <a:prstGeom prst="roundRect">
              <a:avLst>
                <a:gd name="adj" fmla="val 50000"/>
              </a:avLst>
            </a:prstGeom>
            <a:solidFill>
              <a:srgbClr val="6B4E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7291B77C-0AAE-4A95-9265-FD41E398787A}"/>
                </a:ext>
              </a:extLst>
            </p:cNvPr>
            <p:cNvSpPr/>
            <p:nvPr/>
          </p:nvSpPr>
          <p:spPr>
            <a:xfrm>
              <a:off x="3642908" y="4162627"/>
              <a:ext cx="289852" cy="255521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A64F2754-400C-E7B5-5854-BF41C21BFFBA}"/>
              </a:ext>
            </a:extLst>
          </p:cNvPr>
          <p:cNvGrpSpPr/>
          <p:nvPr/>
        </p:nvGrpSpPr>
        <p:grpSpPr>
          <a:xfrm>
            <a:off x="492093" y="241529"/>
            <a:ext cx="665183" cy="769441"/>
            <a:chOff x="2807455" y="275085"/>
            <a:chExt cx="665183" cy="769441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9D66B31A-7EC6-6960-86EE-64D6B255F36C}"/>
                </a:ext>
              </a:extLst>
            </p:cNvPr>
            <p:cNvSpPr/>
            <p:nvPr/>
          </p:nvSpPr>
          <p:spPr>
            <a:xfrm>
              <a:off x="2827090" y="358975"/>
              <a:ext cx="645548" cy="64554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503FC34F-C70B-D622-C7A5-B216135A0193}"/>
                </a:ext>
              </a:extLst>
            </p:cNvPr>
            <p:cNvSpPr txBox="1"/>
            <p:nvPr/>
          </p:nvSpPr>
          <p:spPr>
            <a:xfrm>
              <a:off x="2807455" y="275085"/>
              <a:ext cx="572904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/>
                <a:t>W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70305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8600EE10-F456-13ED-DE97-56314D9DC9D5}"/>
              </a:ext>
            </a:extLst>
          </p:cNvPr>
          <p:cNvSpPr txBox="1"/>
          <p:nvPr/>
        </p:nvSpPr>
        <p:spPr>
          <a:xfrm>
            <a:off x="1875958" y="375335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Joseph Wakefield</a:t>
            </a:r>
          </a:p>
          <a:p>
            <a:r>
              <a:rPr lang="en-US" sz="1100" dirty="0"/>
              <a:t>D&amp;C 50:35, 37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9DC993A-9A8D-E9E8-51AA-53C15818DCD2}"/>
              </a:ext>
            </a:extLst>
          </p:cNvPr>
          <p:cNvSpPr txBox="1"/>
          <p:nvPr/>
        </p:nvSpPr>
        <p:spPr>
          <a:xfrm>
            <a:off x="5029200" y="386882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Micah B. Welton</a:t>
            </a:r>
          </a:p>
          <a:p>
            <a:r>
              <a:rPr lang="en-US" sz="1100" dirty="0"/>
              <a:t>D&amp;C 75:36</a:t>
            </a:r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0FA54263-7070-FEF3-D809-3DA9906057E0}"/>
              </a:ext>
            </a:extLst>
          </p:cNvPr>
          <p:cNvGrpSpPr/>
          <p:nvPr/>
        </p:nvGrpSpPr>
        <p:grpSpPr>
          <a:xfrm>
            <a:off x="1361294" y="1141159"/>
            <a:ext cx="2034087" cy="5249384"/>
            <a:chOff x="1361294" y="1141159"/>
            <a:chExt cx="2034087" cy="5249384"/>
          </a:xfrm>
          <a:solidFill>
            <a:schemeClr val="bg1"/>
          </a:solidFill>
        </p:grpSpPr>
        <p:sp>
          <p:nvSpPr>
            <p:cNvPr id="9" name="Cloud 8">
              <a:extLst>
                <a:ext uri="{FF2B5EF4-FFF2-40B4-BE49-F238E27FC236}">
                  <a16:creationId xmlns:a16="http://schemas.microsoft.com/office/drawing/2014/main" id="{B8F59F93-6E56-575F-6A8D-864FC40AADBB}"/>
                </a:ext>
              </a:extLst>
            </p:cNvPr>
            <p:cNvSpPr/>
            <p:nvPr/>
          </p:nvSpPr>
          <p:spPr>
            <a:xfrm>
              <a:off x="1470817" y="1515414"/>
              <a:ext cx="1060388" cy="998012"/>
            </a:xfrm>
            <a:prstGeom prst="clou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10" name="Cloud 9">
              <a:extLst>
                <a:ext uri="{FF2B5EF4-FFF2-40B4-BE49-F238E27FC236}">
                  <a16:creationId xmlns:a16="http://schemas.microsoft.com/office/drawing/2014/main" id="{3F865320-27B6-3F52-9693-19E1D9A63DDF}"/>
                </a:ext>
              </a:extLst>
            </p:cNvPr>
            <p:cNvSpPr/>
            <p:nvPr/>
          </p:nvSpPr>
          <p:spPr>
            <a:xfrm rot="15426738">
              <a:off x="2182468" y="1628824"/>
              <a:ext cx="1372267" cy="771191"/>
            </a:xfrm>
            <a:prstGeom prst="clou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Cloud 10">
              <a:extLst>
                <a:ext uri="{FF2B5EF4-FFF2-40B4-BE49-F238E27FC236}">
                  <a16:creationId xmlns:a16="http://schemas.microsoft.com/office/drawing/2014/main" id="{412842EA-B4C4-B405-F47D-52EB24950F7C}"/>
                </a:ext>
              </a:extLst>
            </p:cNvPr>
            <p:cNvSpPr/>
            <p:nvPr/>
          </p:nvSpPr>
          <p:spPr>
            <a:xfrm>
              <a:off x="1760014" y="1141159"/>
              <a:ext cx="1060388" cy="998012"/>
            </a:xfrm>
            <a:prstGeom prst="clou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40BC9FC5-9B0C-D160-947F-72122D552AB2}"/>
                </a:ext>
              </a:extLst>
            </p:cNvPr>
            <p:cNvSpPr/>
            <p:nvPr/>
          </p:nvSpPr>
          <p:spPr>
            <a:xfrm rot="4050661">
              <a:off x="2515283" y="5822171"/>
              <a:ext cx="399316" cy="73742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D440E86-C12A-430E-265D-17E1F5099C44}"/>
                </a:ext>
              </a:extLst>
            </p:cNvPr>
            <p:cNvSpPr/>
            <p:nvPr/>
          </p:nvSpPr>
          <p:spPr>
            <a:xfrm rot="4050661">
              <a:off x="1885324" y="5841478"/>
              <a:ext cx="371411" cy="71231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C068D0F-74DA-0573-705F-B9A406007E61}"/>
                </a:ext>
              </a:extLst>
            </p:cNvPr>
            <p:cNvSpPr/>
            <p:nvPr/>
          </p:nvSpPr>
          <p:spPr>
            <a:xfrm rot="20506830">
              <a:off x="2979704" y="3720815"/>
              <a:ext cx="415677" cy="77735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3DDB18C1-4B48-777A-496B-5DE635CA23EF}"/>
                </a:ext>
              </a:extLst>
            </p:cNvPr>
            <p:cNvSpPr/>
            <p:nvPr/>
          </p:nvSpPr>
          <p:spPr>
            <a:xfrm rot="1391025">
              <a:off x="1361294" y="3747567"/>
              <a:ext cx="400502" cy="77735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rapezoid 15">
              <a:extLst>
                <a:ext uri="{FF2B5EF4-FFF2-40B4-BE49-F238E27FC236}">
                  <a16:creationId xmlns:a16="http://schemas.microsoft.com/office/drawing/2014/main" id="{1E340832-8F8D-8DD1-2411-26B2981E7916}"/>
                </a:ext>
              </a:extLst>
            </p:cNvPr>
            <p:cNvSpPr/>
            <p:nvPr/>
          </p:nvSpPr>
          <p:spPr>
            <a:xfrm rot="20029742">
              <a:off x="2488428" y="2747651"/>
              <a:ext cx="720686" cy="1550370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rapezoid 16">
              <a:extLst>
                <a:ext uri="{FF2B5EF4-FFF2-40B4-BE49-F238E27FC236}">
                  <a16:creationId xmlns:a16="http://schemas.microsoft.com/office/drawing/2014/main" id="{AF8C9B16-B66F-2087-F176-E8648C6FA92B}"/>
                </a:ext>
              </a:extLst>
            </p:cNvPr>
            <p:cNvSpPr/>
            <p:nvPr/>
          </p:nvSpPr>
          <p:spPr>
            <a:xfrm rot="1905609">
              <a:off x="1554239" y="2842105"/>
              <a:ext cx="720686" cy="1408574"/>
            </a:xfrm>
            <a:prstGeom prst="trapezoid">
              <a:avLst>
                <a:gd name="adj" fmla="val 1311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rapezoid 17">
              <a:extLst>
                <a:ext uri="{FF2B5EF4-FFF2-40B4-BE49-F238E27FC236}">
                  <a16:creationId xmlns:a16="http://schemas.microsoft.com/office/drawing/2014/main" id="{B84DB1C0-89DE-6647-B29F-1C6999D97987}"/>
                </a:ext>
              </a:extLst>
            </p:cNvPr>
            <p:cNvSpPr/>
            <p:nvPr/>
          </p:nvSpPr>
          <p:spPr>
            <a:xfrm>
              <a:off x="1807149" y="2835961"/>
              <a:ext cx="1152807" cy="1678714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59F4A9EE-B26C-2A26-4258-87D3BBEEF8B5}"/>
                </a:ext>
              </a:extLst>
            </p:cNvPr>
            <p:cNvSpPr/>
            <p:nvPr/>
          </p:nvSpPr>
          <p:spPr>
            <a:xfrm rot="10800000">
              <a:off x="2127257" y="2806767"/>
              <a:ext cx="448875" cy="671484"/>
            </a:xfrm>
            <a:prstGeom prst="triangle">
              <a:avLst>
                <a:gd name="adj" fmla="val 46522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B5D59000-A6F0-736B-6385-A1AA36AA5E7B}"/>
                </a:ext>
              </a:extLst>
            </p:cNvPr>
            <p:cNvSpPr/>
            <p:nvPr/>
          </p:nvSpPr>
          <p:spPr>
            <a:xfrm>
              <a:off x="1968831" y="2856042"/>
              <a:ext cx="212835" cy="1481598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3B17BC8-DD82-405B-0602-7A55A7C52183}"/>
                </a:ext>
              </a:extLst>
            </p:cNvPr>
            <p:cNvSpPr/>
            <p:nvPr/>
          </p:nvSpPr>
          <p:spPr>
            <a:xfrm>
              <a:off x="2556480" y="2856044"/>
              <a:ext cx="203580" cy="1465149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C1BA1848-1399-1353-8C33-55E04E08D96F}"/>
                </a:ext>
              </a:extLst>
            </p:cNvPr>
            <p:cNvSpPr/>
            <p:nvPr/>
          </p:nvSpPr>
          <p:spPr>
            <a:xfrm rot="5400000">
              <a:off x="2246268" y="3812076"/>
              <a:ext cx="299363" cy="1169563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A1B5160-7281-08FE-44D1-7C226E684D45}"/>
                </a:ext>
              </a:extLst>
            </p:cNvPr>
            <p:cNvSpPr/>
            <p:nvPr/>
          </p:nvSpPr>
          <p:spPr>
            <a:xfrm>
              <a:off x="1699672" y="1234272"/>
              <a:ext cx="1339530" cy="176955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628EA35E-B047-0EC2-C3BC-0FC05575767A}"/>
                </a:ext>
              </a:extLst>
            </p:cNvPr>
            <p:cNvSpPr/>
            <p:nvPr/>
          </p:nvSpPr>
          <p:spPr>
            <a:xfrm>
              <a:off x="1706732" y="4462208"/>
              <a:ext cx="1365871" cy="1754796"/>
            </a:xfrm>
            <a:prstGeom prst="trapezoid">
              <a:avLst>
                <a:gd name="adj" fmla="val 7457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60A5FDDB-6B1D-E069-DFB0-CDF71FD32D9C}"/>
                </a:ext>
              </a:extLst>
            </p:cNvPr>
            <p:cNvCxnSpPr>
              <a:cxnSpLocks/>
            </p:cNvCxnSpPr>
            <p:nvPr/>
          </p:nvCxnSpPr>
          <p:spPr>
            <a:xfrm>
              <a:off x="2362627" y="5007842"/>
              <a:ext cx="5460" cy="122388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A24F526A-2B3E-0DAF-5E5C-D2926DA76BD3}"/>
              </a:ext>
            </a:extLst>
          </p:cNvPr>
          <p:cNvGrpSpPr/>
          <p:nvPr/>
        </p:nvGrpSpPr>
        <p:grpSpPr>
          <a:xfrm>
            <a:off x="4798768" y="1064034"/>
            <a:ext cx="1903458" cy="5355416"/>
            <a:chOff x="4798768" y="1064034"/>
            <a:chExt cx="1903458" cy="5355416"/>
          </a:xfrm>
          <a:solidFill>
            <a:schemeClr val="bg1"/>
          </a:solidFill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A39FE0C2-3969-4C94-F107-471EA86AE793}"/>
                </a:ext>
              </a:extLst>
            </p:cNvPr>
            <p:cNvSpPr/>
            <p:nvPr/>
          </p:nvSpPr>
          <p:spPr>
            <a:xfrm rot="20689303">
              <a:off x="6375736" y="4079975"/>
              <a:ext cx="326490" cy="46580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rapezoid 21">
              <a:extLst>
                <a:ext uri="{FF2B5EF4-FFF2-40B4-BE49-F238E27FC236}">
                  <a16:creationId xmlns:a16="http://schemas.microsoft.com/office/drawing/2014/main" id="{F965A65B-E1A3-54A0-43E5-3FA272634FCF}"/>
                </a:ext>
              </a:extLst>
            </p:cNvPr>
            <p:cNvSpPr/>
            <p:nvPr/>
          </p:nvSpPr>
          <p:spPr>
            <a:xfrm rot="20203792">
              <a:off x="5781018" y="2566303"/>
              <a:ext cx="773905" cy="1883333"/>
            </a:xfrm>
            <a:prstGeom prst="trapezoid">
              <a:avLst>
                <a:gd name="adj" fmla="val 1761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08EC0115-C635-B280-2410-1F5B475C8ABA}"/>
                </a:ext>
              </a:extLst>
            </p:cNvPr>
            <p:cNvSpPr/>
            <p:nvPr/>
          </p:nvSpPr>
          <p:spPr>
            <a:xfrm rot="2843460">
              <a:off x="5112667" y="5937164"/>
              <a:ext cx="363398" cy="60117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0521BE6E-45A7-B626-7284-0F2637F3567C}"/>
                </a:ext>
              </a:extLst>
            </p:cNvPr>
            <p:cNvSpPr/>
            <p:nvPr/>
          </p:nvSpPr>
          <p:spPr>
            <a:xfrm rot="18663652">
              <a:off x="5870397" y="5910267"/>
              <a:ext cx="409604" cy="60117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68D230D5-0940-6802-68CB-8514E5AA7293}"/>
                </a:ext>
              </a:extLst>
            </p:cNvPr>
            <p:cNvSpPr/>
            <p:nvPr/>
          </p:nvSpPr>
          <p:spPr>
            <a:xfrm>
              <a:off x="4798768" y="4133541"/>
              <a:ext cx="326490" cy="46580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rapezoid 29">
              <a:extLst>
                <a:ext uri="{FF2B5EF4-FFF2-40B4-BE49-F238E27FC236}">
                  <a16:creationId xmlns:a16="http://schemas.microsoft.com/office/drawing/2014/main" id="{F361E976-4900-941E-26DA-DC9D62655F18}"/>
                </a:ext>
              </a:extLst>
            </p:cNvPr>
            <p:cNvSpPr/>
            <p:nvPr/>
          </p:nvSpPr>
          <p:spPr>
            <a:xfrm rot="1050082">
              <a:off x="4933874" y="2530288"/>
              <a:ext cx="773905" cy="1883333"/>
            </a:xfrm>
            <a:prstGeom prst="trapezoid">
              <a:avLst>
                <a:gd name="adj" fmla="val 1761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apezoid 30">
              <a:extLst>
                <a:ext uri="{FF2B5EF4-FFF2-40B4-BE49-F238E27FC236}">
                  <a16:creationId xmlns:a16="http://schemas.microsoft.com/office/drawing/2014/main" id="{3AE250F4-83FF-A625-DDF5-63BB50CA9F3B}"/>
                </a:ext>
              </a:extLst>
            </p:cNvPr>
            <p:cNvSpPr/>
            <p:nvPr/>
          </p:nvSpPr>
          <p:spPr>
            <a:xfrm>
              <a:off x="5164351" y="2576135"/>
              <a:ext cx="1139137" cy="1988190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apezoid 35">
              <a:extLst>
                <a:ext uri="{FF2B5EF4-FFF2-40B4-BE49-F238E27FC236}">
                  <a16:creationId xmlns:a16="http://schemas.microsoft.com/office/drawing/2014/main" id="{B8953CE0-D726-6442-8B46-A2765EDAB454}"/>
                </a:ext>
              </a:extLst>
            </p:cNvPr>
            <p:cNvSpPr/>
            <p:nvPr/>
          </p:nvSpPr>
          <p:spPr>
            <a:xfrm>
              <a:off x="4981596" y="4434128"/>
              <a:ext cx="1476466" cy="1728975"/>
            </a:xfrm>
            <a:prstGeom prst="trapezoid">
              <a:avLst>
                <a:gd name="adj" fmla="val 13865"/>
              </a:avLst>
            </a:prstGeom>
            <a:grpFill/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Rounded Rectangle 62">
              <a:extLst>
                <a:ext uri="{FF2B5EF4-FFF2-40B4-BE49-F238E27FC236}">
                  <a16:creationId xmlns:a16="http://schemas.microsoft.com/office/drawing/2014/main" id="{81C5554B-BAF4-4D14-44C5-1CBD5857889C}"/>
                </a:ext>
              </a:extLst>
            </p:cNvPr>
            <p:cNvSpPr/>
            <p:nvPr/>
          </p:nvSpPr>
          <p:spPr>
            <a:xfrm>
              <a:off x="5164351" y="4375827"/>
              <a:ext cx="1139137" cy="188498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ame 37">
              <a:extLst>
                <a:ext uri="{FF2B5EF4-FFF2-40B4-BE49-F238E27FC236}">
                  <a16:creationId xmlns:a16="http://schemas.microsoft.com/office/drawing/2014/main" id="{AB418F7F-A9AE-D70F-A974-14EDD11286F7}"/>
                </a:ext>
              </a:extLst>
            </p:cNvPr>
            <p:cNvSpPr/>
            <p:nvPr/>
          </p:nvSpPr>
          <p:spPr>
            <a:xfrm>
              <a:off x="5512209" y="4339145"/>
              <a:ext cx="391278" cy="239984"/>
            </a:xfrm>
            <a:prstGeom prst="frame">
              <a:avLst/>
            </a:prstGeom>
            <a:grpFill/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9" name="Isosceles Triangle 38">
              <a:extLst>
                <a:ext uri="{FF2B5EF4-FFF2-40B4-BE49-F238E27FC236}">
                  <a16:creationId xmlns:a16="http://schemas.microsoft.com/office/drawing/2014/main" id="{C82F6FBA-4214-1AE8-A26E-88AA127D692D}"/>
                </a:ext>
              </a:extLst>
            </p:cNvPr>
            <p:cNvSpPr/>
            <p:nvPr/>
          </p:nvSpPr>
          <p:spPr>
            <a:xfrm rot="10800000">
              <a:off x="5263198" y="2423624"/>
              <a:ext cx="876683" cy="661928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467005E9-1BB9-C334-CB4B-737FCC640105}"/>
                </a:ext>
              </a:extLst>
            </p:cNvPr>
            <p:cNvSpPr/>
            <p:nvPr/>
          </p:nvSpPr>
          <p:spPr>
            <a:xfrm>
              <a:off x="5041759" y="1252410"/>
              <a:ext cx="1292542" cy="144989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5D6D3C25-3670-B7CD-B959-EEF6649CC4F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90677" y="3059287"/>
              <a:ext cx="3295" cy="1279378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Pentagon 70">
              <a:extLst>
                <a:ext uri="{FF2B5EF4-FFF2-40B4-BE49-F238E27FC236}">
                  <a16:creationId xmlns:a16="http://schemas.microsoft.com/office/drawing/2014/main" id="{0F7228FB-9FD9-0865-44E9-EEFA104F61EC}"/>
                </a:ext>
              </a:extLst>
            </p:cNvPr>
            <p:cNvSpPr/>
            <p:nvPr/>
          </p:nvSpPr>
          <p:spPr>
            <a:xfrm rot="5400000">
              <a:off x="5770067" y="3390991"/>
              <a:ext cx="365016" cy="271385"/>
            </a:xfrm>
            <a:prstGeom prst="homePlat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E62D006A-E413-2DF2-38A4-BD8B4C786355}"/>
                </a:ext>
              </a:extLst>
            </p:cNvPr>
            <p:cNvCxnSpPr/>
            <p:nvPr/>
          </p:nvCxnSpPr>
          <p:spPr>
            <a:xfrm flipH="1">
              <a:off x="5693972" y="4841893"/>
              <a:ext cx="3295" cy="1279378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40977FC8-6174-9EEB-60E8-6CE803264484}"/>
                </a:ext>
              </a:extLst>
            </p:cNvPr>
            <p:cNvCxnSpPr/>
            <p:nvPr/>
          </p:nvCxnSpPr>
          <p:spPr>
            <a:xfrm flipH="1">
              <a:off x="5682869" y="4841893"/>
              <a:ext cx="3295" cy="1279378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D430E603-5416-B307-A868-F403BB35DE48}"/>
                </a:ext>
              </a:extLst>
            </p:cNvPr>
            <p:cNvSpPr/>
            <p:nvPr/>
          </p:nvSpPr>
          <p:spPr>
            <a:xfrm rot="3770622" flipH="1">
              <a:off x="5051357" y="815871"/>
              <a:ext cx="1236569" cy="1732896"/>
            </a:xfrm>
            <a:custGeom>
              <a:avLst/>
              <a:gdLst>
                <a:gd name="connsiteX0" fmla="*/ 1379701 w 1648192"/>
                <a:gd name="connsiteY0" fmla="*/ 376149 h 2012902"/>
                <a:gd name="connsiteX1" fmla="*/ 1024367 w 1648192"/>
                <a:gd name="connsiteY1" fmla="*/ 175583 h 2012902"/>
                <a:gd name="connsiteX2" fmla="*/ 960149 w 1648192"/>
                <a:gd name="connsiteY2" fmla="*/ 180181 h 2012902"/>
                <a:gd name="connsiteX3" fmla="*/ 960149 w 1648192"/>
                <a:gd name="connsiteY3" fmla="*/ 0 h 2012902"/>
                <a:gd name="connsiteX4" fmla="*/ 292294 w 1648192"/>
                <a:gd name="connsiteY4" fmla="*/ 0 h 2012902"/>
                <a:gd name="connsiteX5" fmla="*/ 0 w 1648192"/>
                <a:gd name="connsiteY5" fmla="*/ 292294 h 2012902"/>
                <a:gd name="connsiteX6" fmla="*/ 0 w 1648192"/>
                <a:gd name="connsiteY6" fmla="*/ 584587 h 2012902"/>
                <a:gd name="connsiteX7" fmla="*/ 667855 w 1648192"/>
                <a:gd name="connsiteY7" fmla="*/ 584588 h 2012902"/>
                <a:gd name="connsiteX8" fmla="*/ 683379 w 1648192"/>
                <a:gd name="connsiteY8" fmla="*/ 581454 h 2012902"/>
                <a:gd name="connsiteX9" fmla="*/ 684147 w 1648192"/>
                <a:gd name="connsiteY9" fmla="*/ 592176 h 2012902"/>
                <a:gd name="connsiteX10" fmla="*/ 810622 w 1648192"/>
                <a:gd name="connsiteY10" fmla="*/ 844786 h 2012902"/>
                <a:gd name="connsiteX11" fmla="*/ 819398 w 1648192"/>
                <a:gd name="connsiteY11" fmla="*/ 851030 h 2012902"/>
                <a:gd name="connsiteX12" fmla="*/ 855853 w 1648192"/>
                <a:gd name="connsiteY12" fmla="*/ 968076 h 2012902"/>
                <a:gd name="connsiteX13" fmla="*/ 884333 w 1648192"/>
                <a:gd name="connsiteY13" fmla="*/ 1034991 h 2012902"/>
                <a:gd name="connsiteX14" fmla="*/ 911449 w 1648192"/>
                <a:gd name="connsiteY14" fmla="*/ 1074380 h 2012902"/>
                <a:gd name="connsiteX15" fmla="*/ 901001 w 1648192"/>
                <a:gd name="connsiteY15" fmla="*/ 1147745 h 2012902"/>
                <a:gd name="connsiteX16" fmla="*/ 970000 w 1648192"/>
                <a:gd name="connsiteY16" fmla="*/ 1327728 h 2012902"/>
                <a:gd name="connsiteX17" fmla="*/ 975156 w 1648192"/>
                <a:gd name="connsiteY17" fmla="*/ 1332656 h 2012902"/>
                <a:gd name="connsiteX18" fmla="*/ 952772 w 1648192"/>
                <a:gd name="connsiteY18" fmla="*/ 1349031 h 2012902"/>
                <a:gd name="connsiteX19" fmla="*/ 887208 w 1648192"/>
                <a:gd name="connsiteY19" fmla="*/ 1436877 h 2012902"/>
                <a:gd name="connsiteX20" fmla="*/ 683100 w 1648192"/>
                <a:gd name="connsiteY20" fmla="*/ 1868255 h 2012902"/>
                <a:gd name="connsiteX21" fmla="*/ 932620 w 1648192"/>
                <a:gd name="connsiteY21" fmla="*/ 1986316 h 2012902"/>
                <a:gd name="connsiteX22" fmla="*/ 1300201 w 1648192"/>
                <a:gd name="connsiteY22" fmla="*/ 1854858 h 2012902"/>
                <a:gd name="connsiteX23" fmla="*/ 1491352 w 1648192"/>
                <a:gd name="connsiteY23" fmla="*/ 1450864 h 2012902"/>
                <a:gd name="connsiteX24" fmla="*/ 1528364 w 1648192"/>
                <a:gd name="connsiteY24" fmla="*/ 1403404 h 2012902"/>
                <a:gd name="connsiteX25" fmla="*/ 1582679 w 1648192"/>
                <a:gd name="connsiteY25" fmla="*/ 1162395 h 2012902"/>
                <a:gd name="connsiteX26" fmla="*/ 1567508 w 1648192"/>
                <a:gd name="connsiteY26" fmla="*/ 1122468 h 2012902"/>
                <a:gd name="connsiteX27" fmla="*/ 1648192 w 1648192"/>
                <a:gd name="connsiteY27" fmla="*/ 1097339 h 2012902"/>
                <a:gd name="connsiteX28" fmla="*/ 1522511 w 1648192"/>
                <a:gd name="connsiteY28" fmla="*/ 693809 h 2012902"/>
                <a:gd name="connsiteX29" fmla="*/ 1494031 w 1648192"/>
                <a:gd name="connsiteY29" fmla="*/ 626894 h 2012902"/>
                <a:gd name="connsiteX30" fmla="*/ 1459588 w 1648192"/>
                <a:gd name="connsiteY30" fmla="*/ 575522 h 2012902"/>
                <a:gd name="connsiteX31" fmla="*/ 1420101 w 1648192"/>
                <a:gd name="connsiteY31" fmla="*/ 534212 h 2012902"/>
                <a:gd name="connsiteX32" fmla="*/ 1418896 w 1648192"/>
                <a:gd name="connsiteY32" fmla="*/ 517383 h 2012902"/>
                <a:gd name="connsiteX33" fmla="*/ 1379701 w 1648192"/>
                <a:gd name="connsiteY33" fmla="*/ 376149 h 20129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1648192" h="2012902">
                  <a:moveTo>
                    <a:pt x="1379701" y="376149"/>
                  </a:moveTo>
                  <a:cubicBezTo>
                    <a:pt x="1314349" y="248011"/>
                    <a:pt x="1176866" y="164662"/>
                    <a:pt x="1024367" y="175583"/>
                  </a:cubicBezTo>
                  <a:lnTo>
                    <a:pt x="960149" y="180181"/>
                  </a:lnTo>
                  <a:lnTo>
                    <a:pt x="960149" y="0"/>
                  </a:lnTo>
                  <a:lnTo>
                    <a:pt x="292294" y="0"/>
                  </a:lnTo>
                  <a:cubicBezTo>
                    <a:pt x="130864" y="0"/>
                    <a:pt x="0" y="130864"/>
                    <a:pt x="0" y="292294"/>
                  </a:cubicBezTo>
                  <a:lnTo>
                    <a:pt x="0" y="584587"/>
                  </a:lnTo>
                  <a:lnTo>
                    <a:pt x="667855" y="584588"/>
                  </a:lnTo>
                  <a:lnTo>
                    <a:pt x="683379" y="581454"/>
                  </a:lnTo>
                  <a:lnTo>
                    <a:pt x="684147" y="592176"/>
                  </a:lnTo>
                  <a:cubicBezTo>
                    <a:pt x="691427" y="693842"/>
                    <a:pt x="739227" y="782932"/>
                    <a:pt x="810622" y="844786"/>
                  </a:cubicBezTo>
                  <a:lnTo>
                    <a:pt x="819398" y="851030"/>
                  </a:lnTo>
                  <a:lnTo>
                    <a:pt x="855853" y="968076"/>
                  </a:lnTo>
                  <a:cubicBezTo>
                    <a:pt x="863223" y="991740"/>
                    <a:pt x="872817" y="1014098"/>
                    <a:pt x="884333" y="1034991"/>
                  </a:cubicBezTo>
                  <a:lnTo>
                    <a:pt x="911449" y="1074380"/>
                  </a:lnTo>
                  <a:lnTo>
                    <a:pt x="901001" y="1147745"/>
                  </a:lnTo>
                  <a:cubicBezTo>
                    <a:pt x="902795" y="1212621"/>
                    <a:pt x="926275" y="1276508"/>
                    <a:pt x="970000" y="1327728"/>
                  </a:cubicBezTo>
                  <a:lnTo>
                    <a:pt x="975156" y="1332656"/>
                  </a:lnTo>
                  <a:lnTo>
                    <a:pt x="952772" y="1349031"/>
                  </a:lnTo>
                  <a:cubicBezTo>
                    <a:pt x="926020" y="1372909"/>
                    <a:pt x="903509" y="1402426"/>
                    <a:pt x="887208" y="1436877"/>
                  </a:cubicBezTo>
                  <a:lnTo>
                    <a:pt x="683100" y="1868255"/>
                  </a:lnTo>
                  <a:lnTo>
                    <a:pt x="932620" y="1986316"/>
                  </a:lnTo>
                  <a:cubicBezTo>
                    <a:pt x="1070426" y="2051520"/>
                    <a:pt x="1234998" y="1992663"/>
                    <a:pt x="1300201" y="1854858"/>
                  </a:cubicBezTo>
                  <a:lnTo>
                    <a:pt x="1491352" y="1450864"/>
                  </a:lnTo>
                  <a:lnTo>
                    <a:pt x="1528364" y="1403404"/>
                  </a:lnTo>
                  <a:cubicBezTo>
                    <a:pt x="1583686" y="1332464"/>
                    <a:pt x="1600768" y="1243854"/>
                    <a:pt x="1582679" y="1162395"/>
                  </a:cubicBezTo>
                  <a:lnTo>
                    <a:pt x="1567508" y="1122468"/>
                  </a:lnTo>
                  <a:lnTo>
                    <a:pt x="1648192" y="1097339"/>
                  </a:lnTo>
                  <a:lnTo>
                    <a:pt x="1522511" y="693809"/>
                  </a:lnTo>
                  <a:cubicBezTo>
                    <a:pt x="1515141" y="670144"/>
                    <a:pt x="1505547" y="647787"/>
                    <a:pt x="1494031" y="626894"/>
                  </a:cubicBezTo>
                  <a:cubicBezTo>
                    <a:pt x="1483954" y="608613"/>
                    <a:pt x="1472406" y="591454"/>
                    <a:pt x="1459588" y="575522"/>
                  </a:cubicBezTo>
                  <a:lnTo>
                    <a:pt x="1420101" y="534212"/>
                  </a:lnTo>
                  <a:lnTo>
                    <a:pt x="1418896" y="517383"/>
                  </a:lnTo>
                  <a:cubicBezTo>
                    <a:pt x="1415256" y="466550"/>
                    <a:pt x="1401486" y="418861"/>
                    <a:pt x="1379701" y="376149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8A9EF58B-5715-17C0-1284-3F844541E716}"/>
                </a:ext>
              </a:extLst>
            </p:cNvPr>
            <p:cNvSpPr/>
            <p:nvPr/>
          </p:nvSpPr>
          <p:spPr>
            <a:xfrm>
              <a:off x="5493327" y="2915225"/>
              <a:ext cx="427120" cy="386352"/>
            </a:xfrm>
            <a:custGeom>
              <a:avLst/>
              <a:gdLst>
                <a:gd name="connsiteX0" fmla="*/ 273690 w 564206"/>
                <a:gd name="connsiteY0" fmla="*/ 0 h 510353"/>
                <a:gd name="connsiteX1" fmla="*/ 360842 w 564206"/>
                <a:gd name="connsiteY1" fmla="*/ 39775 h 510353"/>
                <a:gd name="connsiteX2" fmla="*/ 387187 w 564206"/>
                <a:gd name="connsiteY2" fmla="*/ 82830 h 510353"/>
                <a:gd name="connsiteX3" fmla="*/ 428283 w 564206"/>
                <a:gd name="connsiteY3" fmla="*/ 114563 h 510353"/>
                <a:gd name="connsiteX4" fmla="*/ 481842 w 564206"/>
                <a:gd name="connsiteY4" fmla="*/ 182452 h 510353"/>
                <a:gd name="connsiteX5" fmla="*/ 539203 w 564206"/>
                <a:gd name="connsiteY5" fmla="*/ 505129 h 510353"/>
                <a:gd name="connsiteX6" fmla="*/ 274926 w 564206"/>
                <a:gd name="connsiteY6" fmla="*/ 311303 h 510353"/>
                <a:gd name="connsiteX7" fmla="*/ 273310 w 564206"/>
                <a:gd name="connsiteY7" fmla="*/ 307719 h 510353"/>
                <a:gd name="connsiteX8" fmla="*/ 224821 w 564206"/>
                <a:gd name="connsiteY8" fmla="*/ 372972 h 510353"/>
                <a:gd name="connsiteX9" fmla="*/ 22666 w 564206"/>
                <a:gd name="connsiteY9" fmla="*/ 490756 h 510353"/>
                <a:gd name="connsiteX10" fmla="*/ 75388 w 564206"/>
                <a:gd name="connsiteY10" fmla="*/ 167289 h 510353"/>
                <a:gd name="connsiteX11" fmla="*/ 120466 w 564206"/>
                <a:gd name="connsiteY11" fmla="*/ 111078 h 510353"/>
                <a:gd name="connsiteX12" fmla="*/ 164824 w 564206"/>
                <a:gd name="connsiteY12" fmla="*/ 75261 h 510353"/>
                <a:gd name="connsiteX13" fmla="*/ 186538 w 564206"/>
                <a:gd name="connsiteY13" fmla="*/ 39775 h 510353"/>
                <a:gd name="connsiteX14" fmla="*/ 273690 w 564206"/>
                <a:gd name="connsiteY14" fmla="*/ 0 h 510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64206" h="510353">
                  <a:moveTo>
                    <a:pt x="273690" y="0"/>
                  </a:moveTo>
                  <a:cubicBezTo>
                    <a:pt x="307725" y="0"/>
                    <a:pt x="338538" y="15200"/>
                    <a:pt x="360842" y="39775"/>
                  </a:cubicBezTo>
                  <a:lnTo>
                    <a:pt x="387187" y="82830"/>
                  </a:lnTo>
                  <a:lnTo>
                    <a:pt x="428283" y="114563"/>
                  </a:lnTo>
                  <a:cubicBezTo>
                    <a:pt x="447481" y="133725"/>
                    <a:pt x="465727" y="156575"/>
                    <a:pt x="481842" y="182452"/>
                  </a:cubicBezTo>
                  <a:cubicBezTo>
                    <a:pt x="546299" y="285961"/>
                    <a:pt x="596341" y="469548"/>
                    <a:pt x="539203" y="505129"/>
                  </a:cubicBezTo>
                  <a:cubicBezTo>
                    <a:pt x="482065" y="540710"/>
                    <a:pt x="321181" y="385581"/>
                    <a:pt x="274926" y="311303"/>
                  </a:cubicBezTo>
                  <a:lnTo>
                    <a:pt x="273310" y="307719"/>
                  </a:lnTo>
                  <a:lnTo>
                    <a:pt x="224821" y="372972"/>
                  </a:lnTo>
                  <a:cubicBezTo>
                    <a:pt x="155940" y="451378"/>
                    <a:pt x="65898" y="516824"/>
                    <a:pt x="22666" y="490756"/>
                  </a:cubicBezTo>
                  <a:cubicBezTo>
                    <a:pt x="-34977" y="455999"/>
                    <a:pt x="30205" y="242224"/>
                    <a:pt x="75388" y="167289"/>
                  </a:cubicBezTo>
                  <a:cubicBezTo>
                    <a:pt x="86684" y="148555"/>
                    <a:pt x="102378" y="129132"/>
                    <a:pt x="120466" y="111078"/>
                  </a:cubicBezTo>
                  <a:lnTo>
                    <a:pt x="164824" y="75261"/>
                  </a:lnTo>
                  <a:lnTo>
                    <a:pt x="186538" y="39775"/>
                  </a:lnTo>
                  <a:cubicBezTo>
                    <a:pt x="208842" y="15200"/>
                    <a:pt x="239655" y="0"/>
                    <a:pt x="273690" y="0"/>
                  </a:cubicBezTo>
                  <a:close/>
                </a:path>
              </a:pathLst>
            </a:cu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0" name="Chord 39">
              <a:extLst>
                <a:ext uri="{FF2B5EF4-FFF2-40B4-BE49-F238E27FC236}">
                  <a16:creationId xmlns:a16="http://schemas.microsoft.com/office/drawing/2014/main" id="{1B654922-1447-C3DA-2C07-40124AD476BF}"/>
                </a:ext>
              </a:extLst>
            </p:cNvPr>
            <p:cNvSpPr/>
            <p:nvPr/>
          </p:nvSpPr>
          <p:spPr>
            <a:xfrm rot="20214723">
              <a:off x="5310194" y="2530551"/>
              <a:ext cx="314707" cy="646042"/>
            </a:xfrm>
            <a:prstGeom prst="chor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Chord 40">
              <a:extLst>
                <a:ext uri="{FF2B5EF4-FFF2-40B4-BE49-F238E27FC236}">
                  <a16:creationId xmlns:a16="http://schemas.microsoft.com/office/drawing/2014/main" id="{6AD04A97-13F6-B895-C88B-80188B71BFAF}"/>
                </a:ext>
              </a:extLst>
            </p:cNvPr>
            <p:cNvSpPr/>
            <p:nvPr/>
          </p:nvSpPr>
          <p:spPr>
            <a:xfrm rot="1385277" flipH="1">
              <a:off x="5783710" y="2530551"/>
              <a:ext cx="314707" cy="646042"/>
            </a:xfrm>
            <a:prstGeom prst="chor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B4C94B0E-8118-9068-E55D-4A2F106B4495}"/>
              </a:ext>
            </a:extLst>
          </p:cNvPr>
          <p:cNvGrpSpPr/>
          <p:nvPr/>
        </p:nvGrpSpPr>
        <p:grpSpPr>
          <a:xfrm>
            <a:off x="344216" y="182167"/>
            <a:ext cx="665183" cy="769441"/>
            <a:chOff x="2807455" y="275085"/>
            <a:chExt cx="665183" cy="769441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3D5ED6B5-C30A-2FBE-3C67-FB3706FBFFB2}"/>
                </a:ext>
              </a:extLst>
            </p:cNvPr>
            <p:cNvSpPr/>
            <p:nvPr/>
          </p:nvSpPr>
          <p:spPr>
            <a:xfrm>
              <a:off x="2827090" y="358975"/>
              <a:ext cx="645548" cy="64554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4C7198A3-30B2-4692-DAAD-905A5CD2A3F2}"/>
                </a:ext>
              </a:extLst>
            </p:cNvPr>
            <p:cNvSpPr txBox="1"/>
            <p:nvPr/>
          </p:nvSpPr>
          <p:spPr>
            <a:xfrm>
              <a:off x="2807455" y="275085"/>
              <a:ext cx="572904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/>
                <a:t>W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82124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C70A63CF-6D43-C7C9-055B-EAC0796E55C1}"/>
              </a:ext>
            </a:extLst>
          </p:cNvPr>
          <p:cNvGrpSpPr/>
          <p:nvPr/>
        </p:nvGrpSpPr>
        <p:grpSpPr>
          <a:xfrm>
            <a:off x="426720" y="294640"/>
            <a:ext cx="975360" cy="1015663"/>
            <a:chOff x="426720" y="294640"/>
            <a:chExt cx="975360" cy="1015663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20138D1-B9F0-C2B1-3F94-2427BF2C30E5}"/>
                </a:ext>
              </a:extLst>
            </p:cNvPr>
            <p:cNvSpPr/>
            <p:nvPr/>
          </p:nvSpPr>
          <p:spPr>
            <a:xfrm>
              <a:off x="426720" y="294640"/>
              <a:ext cx="975360" cy="9753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9D68967-65BB-C7FB-3F56-81E631959BE6}"/>
                </a:ext>
              </a:extLst>
            </p:cNvPr>
            <p:cNvSpPr txBox="1"/>
            <p:nvPr/>
          </p:nvSpPr>
          <p:spPr>
            <a:xfrm>
              <a:off x="518160" y="294640"/>
              <a:ext cx="74168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Algerian" panose="04020705040A02060702" pitchFamily="82" charset="0"/>
                </a:rPr>
                <a:t>W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8600EE10-F456-13ED-DE97-56314D9DC9D5}"/>
              </a:ext>
            </a:extLst>
          </p:cNvPr>
          <p:cNvSpPr txBox="1"/>
          <p:nvPr/>
        </p:nvSpPr>
        <p:spPr>
          <a:xfrm>
            <a:off x="5161280" y="381401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David Whitmer</a:t>
            </a:r>
          </a:p>
          <a:p>
            <a:r>
              <a:rPr lang="en-US" sz="1100" dirty="0"/>
              <a:t>D&amp;C 14:8-41; 30:1-2-9, 11; 18:37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9DC993A-9A8D-E9E8-51AA-53C15818DCD2}"/>
              </a:ext>
            </a:extLst>
          </p:cNvPr>
          <p:cNvSpPr txBox="1"/>
          <p:nvPr/>
        </p:nvSpPr>
        <p:spPr>
          <a:xfrm>
            <a:off x="1833926" y="411071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John Whitmer</a:t>
            </a:r>
          </a:p>
          <a:p>
            <a:r>
              <a:rPr lang="en-US" sz="1100" dirty="0"/>
              <a:t>D&amp;C 15:1,3-6; 30:9; 47:1; 69:2-3, 7-8,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94EE5A-1F6D-8215-6226-2F8E59184843}"/>
              </a:ext>
            </a:extLst>
          </p:cNvPr>
          <p:cNvSpPr txBox="1"/>
          <p:nvPr/>
        </p:nvSpPr>
        <p:spPr>
          <a:xfrm>
            <a:off x="9072880" y="381401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Peter Whitmer Jr.</a:t>
            </a:r>
          </a:p>
          <a:p>
            <a:r>
              <a:rPr lang="en-US" sz="1100" dirty="0"/>
              <a:t>D&amp;C 16:6; 32:2-3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56658027-AB73-5609-6BF0-844750AC586C}"/>
              </a:ext>
            </a:extLst>
          </p:cNvPr>
          <p:cNvGrpSpPr/>
          <p:nvPr/>
        </p:nvGrpSpPr>
        <p:grpSpPr>
          <a:xfrm>
            <a:off x="1381717" y="1051624"/>
            <a:ext cx="2158340" cy="5541363"/>
            <a:chOff x="9598348" y="1478681"/>
            <a:chExt cx="1937598" cy="4974626"/>
          </a:xfrm>
          <a:solidFill>
            <a:schemeClr val="bg1"/>
          </a:solidFill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B5297A63-187C-B086-968C-3F895BC19EEF}"/>
                </a:ext>
              </a:extLst>
            </p:cNvPr>
            <p:cNvSpPr/>
            <p:nvPr/>
          </p:nvSpPr>
          <p:spPr>
            <a:xfrm rot="2704841" flipH="1">
              <a:off x="9993444" y="5952051"/>
              <a:ext cx="329602" cy="67290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4A456F45-5637-8D07-1027-508495075DC2}"/>
                </a:ext>
              </a:extLst>
            </p:cNvPr>
            <p:cNvSpPr/>
            <p:nvPr/>
          </p:nvSpPr>
          <p:spPr>
            <a:xfrm rot="17610301" flipH="1">
              <a:off x="10745353" y="5937644"/>
              <a:ext cx="265991" cy="67290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E0F1DCBE-61E4-4A83-DD03-4FF993341858}"/>
                </a:ext>
              </a:extLst>
            </p:cNvPr>
            <p:cNvGrpSpPr/>
            <p:nvPr/>
          </p:nvGrpSpPr>
          <p:grpSpPr>
            <a:xfrm>
              <a:off x="9852362" y="4696150"/>
              <a:ext cx="1405585" cy="1575326"/>
              <a:chOff x="9852362" y="4696150"/>
              <a:chExt cx="1405585" cy="1575326"/>
            </a:xfrm>
            <a:grpFill/>
          </p:grpSpPr>
          <p:sp>
            <p:nvSpPr>
              <p:cNvPr id="44" name="Trapezoid 43">
                <a:extLst>
                  <a:ext uri="{FF2B5EF4-FFF2-40B4-BE49-F238E27FC236}">
                    <a16:creationId xmlns:a16="http://schemas.microsoft.com/office/drawing/2014/main" id="{7DDB12C3-EBCD-2E7A-75BC-B92200B2D7B0}"/>
                  </a:ext>
                </a:extLst>
              </p:cNvPr>
              <p:cNvSpPr/>
              <p:nvPr/>
            </p:nvSpPr>
            <p:spPr>
              <a:xfrm>
                <a:off x="9852362" y="4696150"/>
                <a:ext cx="1405585" cy="1575326"/>
              </a:xfrm>
              <a:prstGeom prst="trapezoid">
                <a:avLst>
                  <a:gd name="adj" fmla="val 7457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0D44B100-60B3-E11B-18E6-C1D9DD85304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20097" y="5172767"/>
                <a:ext cx="4902" cy="1098709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9" name="Cloud 28">
              <a:extLst>
                <a:ext uri="{FF2B5EF4-FFF2-40B4-BE49-F238E27FC236}">
                  <a16:creationId xmlns:a16="http://schemas.microsoft.com/office/drawing/2014/main" id="{7976D718-C5E7-1BDA-3250-E418729AEBDE}"/>
                </a:ext>
              </a:extLst>
            </p:cNvPr>
            <p:cNvSpPr/>
            <p:nvPr/>
          </p:nvSpPr>
          <p:spPr>
            <a:xfrm rot="11345926">
              <a:off x="9772770" y="1478681"/>
              <a:ext cx="1507968" cy="1482660"/>
            </a:xfrm>
            <a:prstGeom prst="clou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rapezoid 29">
              <a:extLst>
                <a:ext uri="{FF2B5EF4-FFF2-40B4-BE49-F238E27FC236}">
                  <a16:creationId xmlns:a16="http://schemas.microsoft.com/office/drawing/2014/main" id="{B8F3DF24-63C1-E570-CF0D-A7CBAC61490A}"/>
                </a:ext>
              </a:extLst>
            </p:cNvPr>
            <p:cNvSpPr/>
            <p:nvPr/>
          </p:nvSpPr>
          <p:spPr>
            <a:xfrm>
              <a:off x="9979153" y="3140598"/>
              <a:ext cx="1111995" cy="1575326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82D73248-801B-68F0-B849-D7300CB5285C}"/>
                </a:ext>
              </a:extLst>
            </p:cNvPr>
            <p:cNvSpPr/>
            <p:nvPr/>
          </p:nvSpPr>
          <p:spPr>
            <a:xfrm>
              <a:off x="9598348" y="4308022"/>
              <a:ext cx="337825" cy="684191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BBED1B9B-71CA-0261-C0C7-9B2A9484C541}"/>
                </a:ext>
              </a:extLst>
            </p:cNvPr>
            <p:cNvSpPr/>
            <p:nvPr/>
          </p:nvSpPr>
          <p:spPr>
            <a:xfrm>
              <a:off x="11192536" y="4271856"/>
              <a:ext cx="343410" cy="684191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lowchart: Manual Operation 32">
              <a:extLst>
                <a:ext uri="{FF2B5EF4-FFF2-40B4-BE49-F238E27FC236}">
                  <a16:creationId xmlns:a16="http://schemas.microsoft.com/office/drawing/2014/main" id="{F4BEE90A-9C4E-3E27-CBA0-A84B2472F87B}"/>
                </a:ext>
              </a:extLst>
            </p:cNvPr>
            <p:cNvSpPr/>
            <p:nvPr/>
          </p:nvSpPr>
          <p:spPr>
            <a:xfrm rot="9438105" flipH="1">
              <a:off x="10814739" y="3100259"/>
              <a:ext cx="585658" cy="1566647"/>
            </a:xfrm>
            <a:prstGeom prst="flowChartManualOperation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lowchart: Manual Operation 33">
              <a:extLst>
                <a:ext uri="{FF2B5EF4-FFF2-40B4-BE49-F238E27FC236}">
                  <a16:creationId xmlns:a16="http://schemas.microsoft.com/office/drawing/2014/main" id="{D1910C84-AF78-2985-01E2-846DB0F1B427}"/>
                </a:ext>
              </a:extLst>
            </p:cNvPr>
            <p:cNvSpPr/>
            <p:nvPr/>
          </p:nvSpPr>
          <p:spPr>
            <a:xfrm rot="11918038">
              <a:off x="9702992" y="3098507"/>
              <a:ext cx="585658" cy="1640163"/>
            </a:xfrm>
            <a:prstGeom prst="flowChartManualOperation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ounded Rectangle 69">
              <a:extLst>
                <a:ext uri="{FF2B5EF4-FFF2-40B4-BE49-F238E27FC236}">
                  <a16:creationId xmlns:a16="http://schemas.microsoft.com/office/drawing/2014/main" id="{121E7593-D147-4F2C-4D4E-D5124AF58B53}"/>
                </a:ext>
              </a:extLst>
            </p:cNvPr>
            <p:cNvSpPr/>
            <p:nvPr/>
          </p:nvSpPr>
          <p:spPr>
            <a:xfrm>
              <a:off x="9919847" y="4629844"/>
              <a:ext cx="1245434" cy="171047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E641C1EC-92D5-BA24-2B87-A0AC2B013AF0}"/>
                </a:ext>
              </a:extLst>
            </p:cNvPr>
            <p:cNvSpPr/>
            <p:nvPr/>
          </p:nvSpPr>
          <p:spPr>
            <a:xfrm>
              <a:off x="10386884" y="4629844"/>
              <a:ext cx="311359" cy="171047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rapezoid 36">
              <a:extLst>
                <a:ext uri="{FF2B5EF4-FFF2-40B4-BE49-F238E27FC236}">
                  <a16:creationId xmlns:a16="http://schemas.microsoft.com/office/drawing/2014/main" id="{640DB85A-8F35-B432-464F-599891D76CAD}"/>
                </a:ext>
              </a:extLst>
            </p:cNvPr>
            <p:cNvSpPr/>
            <p:nvPr/>
          </p:nvSpPr>
          <p:spPr>
            <a:xfrm>
              <a:off x="9886487" y="3047932"/>
              <a:ext cx="741330" cy="1575326"/>
            </a:xfrm>
            <a:prstGeom prst="trapezoid">
              <a:avLst>
                <a:gd name="adj" fmla="val 32353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rapezoid 37">
              <a:extLst>
                <a:ext uri="{FF2B5EF4-FFF2-40B4-BE49-F238E27FC236}">
                  <a16:creationId xmlns:a16="http://schemas.microsoft.com/office/drawing/2014/main" id="{394A8B08-0362-9E7C-832E-302AEEA169F3}"/>
                </a:ext>
              </a:extLst>
            </p:cNvPr>
            <p:cNvSpPr/>
            <p:nvPr/>
          </p:nvSpPr>
          <p:spPr>
            <a:xfrm>
              <a:off x="10442484" y="3047932"/>
              <a:ext cx="741330" cy="1575326"/>
            </a:xfrm>
            <a:prstGeom prst="trapezoid">
              <a:avLst>
                <a:gd name="adj" fmla="val 30882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15">
              <a:extLst>
                <a:ext uri="{FF2B5EF4-FFF2-40B4-BE49-F238E27FC236}">
                  <a16:creationId xmlns:a16="http://schemas.microsoft.com/office/drawing/2014/main" id="{C935681E-669A-0CC5-7DCC-95C9E5A49CE6}"/>
                </a:ext>
              </a:extLst>
            </p:cNvPr>
            <p:cNvSpPr/>
            <p:nvPr/>
          </p:nvSpPr>
          <p:spPr>
            <a:xfrm>
              <a:off x="9886487" y="1565272"/>
              <a:ext cx="1249141" cy="176065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7D7DE910-9DA0-F7D5-5D1B-6884FAE8E4B1}"/>
                </a:ext>
              </a:extLst>
            </p:cNvPr>
            <p:cNvSpPr/>
            <p:nvPr/>
          </p:nvSpPr>
          <p:spPr>
            <a:xfrm>
              <a:off x="10404328" y="4018202"/>
              <a:ext cx="277999" cy="1112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8F922E28-3A75-EB7B-87F5-43F1D621C5B4}"/>
                </a:ext>
              </a:extLst>
            </p:cNvPr>
            <p:cNvSpPr/>
            <p:nvPr/>
          </p:nvSpPr>
          <p:spPr>
            <a:xfrm>
              <a:off x="10415229" y="4268946"/>
              <a:ext cx="277999" cy="1112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" name="Oval 28">
            <a:extLst>
              <a:ext uri="{FF2B5EF4-FFF2-40B4-BE49-F238E27FC236}">
                <a16:creationId xmlns:a16="http://schemas.microsoft.com/office/drawing/2014/main" id="{B3B60D0C-3B95-FF2C-F832-7BAC2618D681}"/>
              </a:ext>
            </a:extLst>
          </p:cNvPr>
          <p:cNvSpPr/>
          <p:nvPr/>
        </p:nvSpPr>
        <p:spPr>
          <a:xfrm rot="3195096">
            <a:off x="5521521" y="5967541"/>
            <a:ext cx="448901" cy="781508"/>
          </a:xfrm>
          <a:custGeom>
            <a:avLst/>
            <a:gdLst>
              <a:gd name="connsiteX0" fmla="*/ 0 w 588141"/>
              <a:gd name="connsiteY0" fmla="*/ 532725 h 1065449"/>
              <a:gd name="connsiteX1" fmla="*/ 294071 w 588141"/>
              <a:gd name="connsiteY1" fmla="*/ 0 h 1065449"/>
              <a:gd name="connsiteX2" fmla="*/ 588142 w 588141"/>
              <a:gd name="connsiteY2" fmla="*/ 532725 h 1065449"/>
              <a:gd name="connsiteX3" fmla="*/ 294071 w 588141"/>
              <a:gd name="connsiteY3" fmla="*/ 1065450 h 1065449"/>
              <a:gd name="connsiteX4" fmla="*/ 0 w 588141"/>
              <a:gd name="connsiteY4" fmla="*/ 532725 h 1065449"/>
              <a:gd name="connsiteX0" fmla="*/ 0 w 588142"/>
              <a:gd name="connsiteY0" fmla="*/ 532725 h 1266786"/>
              <a:gd name="connsiteX1" fmla="*/ 294071 w 588142"/>
              <a:gd name="connsiteY1" fmla="*/ 0 h 1266786"/>
              <a:gd name="connsiteX2" fmla="*/ 588142 w 588142"/>
              <a:gd name="connsiteY2" fmla="*/ 532725 h 1266786"/>
              <a:gd name="connsiteX3" fmla="*/ 294071 w 588142"/>
              <a:gd name="connsiteY3" fmla="*/ 1266786 h 1266786"/>
              <a:gd name="connsiteX4" fmla="*/ 0 w 588142"/>
              <a:gd name="connsiteY4" fmla="*/ 532725 h 1266786"/>
              <a:gd name="connsiteX0" fmla="*/ 661 w 588803"/>
              <a:gd name="connsiteY0" fmla="*/ 291007 h 1025068"/>
              <a:gd name="connsiteX1" fmla="*/ 239877 w 588803"/>
              <a:gd name="connsiteY1" fmla="*/ 2 h 1025068"/>
              <a:gd name="connsiteX2" fmla="*/ 588803 w 588803"/>
              <a:gd name="connsiteY2" fmla="*/ 291007 h 1025068"/>
              <a:gd name="connsiteX3" fmla="*/ 294732 w 588803"/>
              <a:gd name="connsiteY3" fmla="*/ 1025068 h 1025068"/>
              <a:gd name="connsiteX4" fmla="*/ 661 w 588803"/>
              <a:gd name="connsiteY4" fmla="*/ 291007 h 1025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8803" h="1025068">
                <a:moveTo>
                  <a:pt x="661" y="291007"/>
                </a:moveTo>
                <a:cubicBezTo>
                  <a:pt x="-8481" y="120163"/>
                  <a:pt x="77466" y="2"/>
                  <a:pt x="239877" y="2"/>
                </a:cubicBezTo>
                <a:cubicBezTo>
                  <a:pt x="402288" y="2"/>
                  <a:pt x="588803" y="-3209"/>
                  <a:pt x="588803" y="291007"/>
                </a:cubicBezTo>
                <a:cubicBezTo>
                  <a:pt x="588803" y="585223"/>
                  <a:pt x="457143" y="1025068"/>
                  <a:pt x="294732" y="1025068"/>
                </a:cubicBezTo>
                <a:cubicBezTo>
                  <a:pt x="132321" y="1025068"/>
                  <a:pt x="9803" y="461851"/>
                  <a:pt x="661" y="291007"/>
                </a:cubicBez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28">
            <a:extLst>
              <a:ext uri="{FF2B5EF4-FFF2-40B4-BE49-F238E27FC236}">
                <a16:creationId xmlns:a16="http://schemas.microsoft.com/office/drawing/2014/main" id="{0CE90194-94D3-607F-BC41-81121560189D}"/>
              </a:ext>
            </a:extLst>
          </p:cNvPr>
          <p:cNvSpPr/>
          <p:nvPr/>
        </p:nvSpPr>
        <p:spPr>
          <a:xfrm rot="18868542">
            <a:off x="6171090" y="5979813"/>
            <a:ext cx="448901" cy="781508"/>
          </a:xfrm>
          <a:custGeom>
            <a:avLst/>
            <a:gdLst>
              <a:gd name="connsiteX0" fmla="*/ 0 w 588141"/>
              <a:gd name="connsiteY0" fmla="*/ 532725 h 1065449"/>
              <a:gd name="connsiteX1" fmla="*/ 294071 w 588141"/>
              <a:gd name="connsiteY1" fmla="*/ 0 h 1065449"/>
              <a:gd name="connsiteX2" fmla="*/ 588142 w 588141"/>
              <a:gd name="connsiteY2" fmla="*/ 532725 h 1065449"/>
              <a:gd name="connsiteX3" fmla="*/ 294071 w 588141"/>
              <a:gd name="connsiteY3" fmla="*/ 1065450 h 1065449"/>
              <a:gd name="connsiteX4" fmla="*/ 0 w 588141"/>
              <a:gd name="connsiteY4" fmla="*/ 532725 h 1065449"/>
              <a:gd name="connsiteX0" fmla="*/ 0 w 588142"/>
              <a:gd name="connsiteY0" fmla="*/ 532725 h 1266786"/>
              <a:gd name="connsiteX1" fmla="*/ 294071 w 588142"/>
              <a:gd name="connsiteY1" fmla="*/ 0 h 1266786"/>
              <a:gd name="connsiteX2" fmla="*/ 588142 w 588142"/>
              <a:gd name="connsiteY2" fmla="*/ 532725 h 1266786"/>
              <a:gd name="connsiteX3" fmla="*/ 294071 w 588142"/>
              <a:gd name="connsiteY3" fmla="*/ 1266786 h 1266786"/>
              <a:gd name="connsiteX4" fmla="*/ 0 w 588142"/>
              <a:gd name="connsiteY4" fmla="*/ 532725 h 1266786"/>
              <a:gd name="connsiteX0" fmla="*/ 661 w 588803"/>
              <a:gd name="connsiteY0" fmla="*/ 291007 h 1025068"/>
              <a:gd name="connsiteX1" fmla="*/ 239877 w 588803"/>
              <a:gd name="connsiteY1" fmla="*/ 2 h 1025068"/>
              <a:gd name="connsiteX2" fmla="*/ 588803 w 588803"/>
              <a:gd name="connsiteY2" fmla="*/ 291007 h 1025068"/>
              <a:gd name="connsiteX3" fmla="*/ 294732 w 588803"/>
              <a:gd name="connsiteY3" fmla="*/ 1025068 h 1025068"/>
              <a:gd name="connsiteX4" fmla="*/ 661 w 588803"/>
              <a:gd name="connsiteY4" fmla="*/ 291007 h 1025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8803" h="1025068">
                <a:moveTo>
                  <a:pt x="661" y="291007"/>
                </a:moveTo>
                <a:cubicBezTo>
                  <a:pt x="-8481" y="120163"/>
                  <a:pt x="77466" y="2"/>
                  <a:pt x="239877" y="2"/>
                </a:cubicBezTo>
                <a:cubicBezTo>
                  <a:pt x="402288" y="2"/>
                  <a:pt x="588803" y="-3209"/>
                  <a:pt x="588803" y="291007"/>
                </a:cubicBezTo>
                <a:cubicBezTo>
                  <a:pt x="588803" y="585223"/>
                  <a:pt x="457143" y="1025068"/>
                  <a:pt x="294732" y="1025068"/>
                </a:cubicBezTo>
                <a:cubicBezTo>
                  <a:pt x="132321" y="1025068"/>
                  <a:pt x="9803" y="461851"/>
                  <a:pt x="661" y="291007"/>
                </a:cubicBez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rapezoid 45">
            <a:extLst>
              <a:ext uri="{FF2B5EF4-FFF2-40B4-BE49-F238E27FC236}">
                <a16:creationId xmlns:a16="http://schemas.microsoft.com/office/drawing/2014/main" id="{2C4CE1F0-F4CB-85F5-8185-6CFBC21F8E59}"/>
              </a:ext>
            </a:extLst>
          </p:cNvPr>
          <p:cNvSpPr/>
          <p:nvPr/>
        </p:nvSpPr>
        <p:spPr>
          <a:xfrm>
            <a:off x="5380026" y="4608413"/>
            <a:ext cx="1365871" cy="1754796"/>
          </a:xfrm>
          <a:prstGeom prst="trapezoid">
            <a:avLst>
              <a:gd name="adj" fmla="val 745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19CFC42-0824-939A-AF30-DEE830D3E479}"/>
              </a:ext>
            </a:extLst>
          </p:cNvPr>
          <p:cNvSpPr/>
          <p:nvPr/>
        </p:nvSpPr>
        <p:spPr>
          <a:xfrm rot="20305170">
            <a:off x="6809478" y="4125393"/>
            <a:ext cx="430708" cy="61962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E368461-C377-1D3D-BE20-0803CA5573A4}"/>
              </a:ext>
            </a:extLst>
          </p:cNvPr>
          <p:cNvSpPr/>
          <p:nvPr/>
        </p:nvSpPr>
        <p:spPr>
          <a:xfrm rot="2653660">
            <a:off x="4877749" y="4137524"/>
            <a:ext cx="430708" cy="61962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rapezoid 14">
            <a:extLst>
              <a:ext uri="{FF2B5EF4-FFF2-40B4-BE49-F238E27FC236}">
                <a16:creationId xmlns:a16="http://schemas.microsoft.com/office/drawing/2014/main" id="{661B3ABE-CA21-45BB-03BF-EFA7995B7481}"/>
              </a:ext>
            </a:extLst>
          </p:cNvPr>
          <p:cNvSpPr/>
          <p:nvPr/>
        </p:nvSpPr>
        <p:spPr>
          <a:xfrm rot="1375821">
            <a:off x="5121898" y="2650331"/>
            <a:ext cx="733967" cy="1866491"/>
          </a:xfrm>
          <a:prstGeom prst="trapezoi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rapezoid 15">
            <a:extLst>
              <a:ext uri="{FF2B5EF4-FFF2-40B4-BE49-F238E27FC236}">
                <a16:creationId xmlns:a16="http://schemas.microsoft.com/office/drawing/2014/main" id="{9BA4B346-67C6-2C17-4CA3-F7D4AB4D2175}"/>
              </a:ext>
            </a:extLst>
          </p:cNvPr>
          <p:cNvSpPr/>
          <p:nvPr/>
        </p:nvSpPr>
        <p:spPr>
          <a:xfrm rot="20337671">
            <a:off x="6250069" y="2611307"/>
            <a:ext cx="733967" cy="1896462"/>
          </a:xfrm>
          <a:prstGeom prst="trapezoid">
            <a:avLst>
              <a:gd name="adj" fmla="val 3098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rapezoid 16">
            <a:extLst>
              <a:ext uri="{FF2B5EF4-FFF2-40B4-BE49-F238E27FC236}">
                <a16:creationId xmlns:a16="http://schemas.microsoft.com/office/drawing/2014/main" id="{710B8A37-2DB9-FEF3-4D78-756E2FD650B1}"/>
              </a:ext>
            </a:extLst>
          </p:cNvPr>
          <p:cNvSpPr/>
          <p:nvPr/>
        </p:nvSpPr>
        <p:spPr>
          <a:xfrm>
            <a:off x="5312225" y="2561154"/>
            <a:ext cx="1437451" cy="2386842"/>
          </a:xfrm>
          <a:prstGeom prst="trapezoid">
            <a:avLst>
              <a:gd name="adj" fmla="val 2910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6A00B25-09A2-CB0E-B1E9-A2CDF7B9A66D}"/>
              </a:ext>
            </a:extLst>
          </p:cNvPr>
          <p:cNvCxnSpPr>
            <a:cxnSpLocks/>
            <a:endCxn id="17" idx="2"/>
          </p:cNvCxnSpPr>
          <p:nvPr/>
        </p:nvCxnSpPr>
        <p:spPr>
          <a:xfrm flipH="1">
            <a:off x="6030951" y="3252777"/>
            <a:ext cx="4970" cy="1695219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rapezoid 18">
            <a:extLst>
              <a:ext uri="{FF2B5EF4-FFF2-40B4-BE49-F238E27FC236}">
                <a16:creationId xmlns:a16="http://schemas.microsoft.com/office/drawing/2014/main" id="{F5277EB2-CBE3-648C-AD4A-6454FADC666D}"/>
              </a:ext>
            </a:extLst>
          </p:cNvPr>
          <p:cNvSpPr/>
          <p:nvPr/>
        </p:nvSpPr>
        <p:spPr>
          <a:xfrm rot="10800000">
            <a:off x="5684686" y="2634364"/>
            <a:ext cx="733967" cy="1832050"/>
          </a:xfrm>
          <a:prstGeom prst="trapezoid">
            <a:avLst>
              <a:gd name="adj" fmla="val 4011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8">
            <a:extLst>
              <a:ext uri="{FF2B5EF4-FFF2-40B4-BE49-F238E27FC236}">
                <a16:creationId xmlns:a16="http://schemas.microsoft.com/office/drawing/2014/main" id="{32E53585-B8DB-99F0-7958-8E8BC8EA5D31}"/>
              </a:ext>
            </a:extLst>
          </p:cNvPr>
          <p:cNvSpPr/>
          <p:nvPr/>
        </p:nvSpPr>
        <p:spPr>
          <a:xfrm>
            <a:off x="5380026" y="1255863"/>
            <a:ext cx="1301463" cy="1677156"/>
          </a:xfrm>
          <a:custGeom>
            <a:avLst/>
            <a:gdLst>
              <a:gd name="connsiteX0" fmla="*/ 0 w 933056"/>
              <a:gd name="connsiteY0" fmla="*/ 646170 h 1292339"/>
              <a:gd name="connsiteX1" fmla="*/ 466528 w 933056"/>
              <a:gd name="connsiteY1" fmla="*/ 0 h 1292339"/>
              <a:gd name="connsiteX2" fmla="*/ 933056 w 933056"/>
              <a:gd name="connsiteY2" fmla="*/ 646170 h 1292339"/>
              <a:gd name="connsiteX3" fmla="*/ 466528 w 933056"/>
              <a:gd name="connsiteY3" fmla="*/ 1292340 h 1292339"/>
              <a:gd name="connsiteX4" fmla="*/ 0 w 933056"/>
              <a:gd name="connsiteY4" fmla="*/ 646170 h 1292339"/>
              <a:gd name="connsiteX0" fmla="*/ 14641 w 947697"/>
              <a:gd name="connsiteY0" fmla="*/ 646170 h 1292340"/>
              <a:gd name="connsiteX1" fmla="*/ 481169 w 947697"/>
              <a:gd name="connsiteY1" fmla="*/ 0 h 1292340"/>
              <a:gd name="connsiteX2" fmla="*/ 947697 w 947697"/>
              <a:gd name="connsiteY2" fmla="*/ 646170 h 1292340"/>
              <a:gd name="connsiteX3" fmla="*/ 481169 w 947697"/>
              <a:gd name="connsiteY3" fmla="*/ 1292340 h 1292340"/>
              <a:gd name="connsiteX4" fmla="*/ 14641 w 947697"/>
              <a:gd name="connsiteY4" fmla="*/ 646170 h 1292340"/>
              <a:gd name="connsiteX0" fmla="*/ 14641 w 947697"/>
              <a:gd name="connsiteY0" fmla="*/ 646170 h 1292340"/>
              <a:gd name="connsiteX1" fmla="*/ 481169 w 947697"/>
              <a:gd name="connsiteY1" fmla="*/ 0 h 1292340"/>
              <a:gd name="connsiteX2" fmla="*/ 947697 w 947697"/>
              <a:gd name="connsiteY2" fmla="*/ 646170 h 1292340"/>
              <a:gd name="connsiteX3" fmla="*/ 481169 w 947697"/>
              <a:gd name="connsiteY3" fmla="*/ 1292340 h 1292340"/>
              <a:gd name="connsiteX4" fmla="*/ 14641 w 947697"/>
              <a:gd name="connsiteY4" fmla="*/ 646170 h 1292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47697" h="1292340">
                <a:moveTo>
                  <a:pt x="14641" y="646170"/>
                </a:moveTo>
                <a:cubicBezTo>
                  <a:pt x="-69249" y="322856"/>
                  <a:pt x="223513" y="0"/>
                  <a:pt x="481169" y="0"/>
                </a:cubicBezTo>
                <a:cubicBezTo>
                  <a:pt x="738825" y="0"/>
                  <a:pt x="947697" y="289300"/>
                  <a:pt x="947697" y="646170"/>
                </a:cubicBezTo>
                <a:cubicBezTo>
                  <a:pt x="838640" y="944317"/>
                  <a:pt x="738825" y="1292340"/>
                  <a:pt x="481169" y="1292340"/>
                </a:cubicBezTo>
                <a:cubicBezTo>
                  <a:pt x="223513" y="1292340"/>
                  <a:pt x="98531" y="969484"/>
                  <a:pt x="14641" y="64617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19C189C-BBF7-E305-2927-90A4E6935EFB}"/>
              </a:ext>
            </a:extLst>
          </p:cNvPr>
          <p:cNvSpPr/>
          <p:nvPr/>
        </p:nvSpPr>
        <p:spPr>
          <a:xfrm rot="16200000">
            <a:off x="5879000" y="2512728"/>
            <a:ext cx="319299" cy="960226"/>
          </a:xfrm>
          <a:custGeom>
            <a:avLst/>
            <a:gdLst>
              <a:gd name="connsiteX0" fmla="*/ 319299 w 319299"/>
              <a:gd name="connsiteY0" fmla="*/ 0 h 960226"/>
              <a:gd name="connsiteX1" fmla="*/ 203229 w 319299"/>
              <a:gd name="connsiteY1" fmla="*/ 507612 h 960226"/>
              <a:gd name="connsiteX2" fmla="*/ 306723 w 319299"/>
              <a:gd name="connsiteY2" fmla="*/ 960226 h 960226"/>
              <a:gd name="connsiteX3" fmla="*/ 0 w 319299"/>
              <a:gd name="connsiteY3" fmla="*/ 960226 h 960226"/>
              <a:gd name="connsiteX4" fmla="*/ 116070 w 319299"/>
              <a:gd name="connsiteY4" fmla="*/ 452614 h 960226"/>
              <a:gd name="connsiteX5" fmla="*/ 12577 w 319299"/>
              <a:gd name="connsiteY5" fmla="*/ 0 h 9602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9299" h="960226">
                <a:moveTo>
                  <a:pt x="319299" y="0"/>
                </a:moveTo>
                <a:lnTo>
                  <a:pt x="203229" y="507612"/>
                </a:lnTo>
                <a:lnTo>
                  <a:pt x="306723" y="960226"/>
                </a:lnTo>
                <a:lnTo>
                  <a:pt x="0" y="960226"/>
                </a:lnTo>
                <a:lnTo>
                  <a:pt x="116070" y="452614"/>
                </a:lnTo>
                <a:lnTo>
                  <a:pt x="12577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A51625F-24C8-DC7B-F751-734DB276B504}"/>
              </a:ext>
            </a:extLst>
          </p:cNvPr>
          <p:cNvSpPr/>
          <p:nvPr/>
        </p:nvSpPr>
        <p:spPr>
          <a:xfrm rot="9644309">
            <a:off x="5224700" y="1014167"/>
            <a:ext cx="1469536" cy="1244048"/>
          </a:xfrm>
          <a:custGeom>
            <a:avLst/>
            <a:gdLst>
              <a:gd name="connsiteX0" fmla="*/ 370743 w 1262516"/>
              <a:gd name="connsiteY0" fmla="*/ 970628 h 994438"/>
              <a:gd name="connsiteX1" fmla="*/ 256146 w 1262516"/>
              <a:gd name="connsiteY1" fmla="*/ 868862 h 994438"/>
              <a:gd name="connsiteX2" fmla="*/ 119526 w 1262516"/>
              <a:gd name="connsiteY2" fmla="*/ 645118 h 994438"/>
              <a:gd name="connsiteX3" fmla="*/ 144342 w 1262516"/>
              <a:gd name="connsiteY3" fmla="*/ 629966 h 994438"/>
              <a:gd name="connsiteX4" fmla="*/ 113730 w 1262516"/>
              <a:gd name="connsiteY4" fmla="*/ 614969 h 994438"/>
              <a:gd name="connsiteX5" fmla="*/ 18561 w 1262516"/>
              <a:gd name="connsiteY5" fmla="*/ 452706 h 994438"/>
              <a:gd name="connsiteX6" fmla="*/ 0 w 1262516"/>
              <a:gd name="connsiteY6" fmla="*/ 8540 h 994438"/>
              <a:gd name="connsiteX7" fmla="*/ 200130 w 1262516"/>
              <a:gd name="connsiteY7" fmla="*/ 177 h 994438"/>
              <a:gd name="connsiteX8" fmla="*/ 408622 w 1262516"/>
              <a:gd name="connsiteY8" fmla="*/ 191944 h 994438"/>
              <a:gd name="connsiteX9" fmla="*/ 420343 w 1262516"/>
              <a:gd name="connsiteY9" fmla="*/ 472478 h 994438"/>
              <a:gd name="connsiteX10" fmla="*/ 434915 w 1262516"/>
              <a:gd name="connsiteY10" fmla="*/ 466350 h 994438"/>
              <a:gd name="connsiteX11" fmla="*/ 651841 w 1262516"/>
              <a:gd name="connsiteY11" fmla="*/ 507687 h 994438"/>
              <a:gd name="connsiteX12" fmla="*/ 669392 w 1262516"/>
              <a:gd name="connsiteY12" fmla="*/ 523131 h 994438"/>
              <a:gd name="connsiteX13" fmla="*/ 671982 w 1262516"/>
              <a:gd name="connsiteY13" fmla="*/ 497437 h 994438"/>
              <a:gd name="connsiteX14" fmla="*/ 911300 w 1262516"/>
              <a:gd name="connsiteY14" fmla="*/ 302387 h 994438"/>
              <a:gd name="connsiteX15" fmla="*/ 1262516 w 1262516"/>
              <a:gd name="connsiteY15" fmla="*/ 302387 h 994438"/>
              <a:gd name="connsiteX16" fmla="*/ 1262516 w 1262516"/>
              <a:gd name="connsiteY16" fmla="*/ 546668 h 994438"/>
              <a:gd name="connsiteX17" fmla="*/ 1018235 w 1262516"/>
              <a:gd name="connsiteY17" fmla="*/ 790949 h 994438"/>
              <a:gd name="connsiteX18" fmla="*/ 848940 w 1262516"/>
              <a:gd name="connsiteY18" fmla="*/ 790949 h 994438"/>
              <a:gd name="connsiteX19" fmla="*/ 859221 w 1262516"/>
              <a:gd name="connsiteY19" fmla="*/ 807787 h 994438"/>
              <a:gd name="connsiteX20" fmla="*/ 616510 w 1262516"/>
              <a:gd name="connsiteY20" fmla="*/ 955988 h 994438"/>
              <a:gd name="connsiteX21" fmla="*/ 370743 w 1262516"/>
              <a:gd name="connsiteY21" fmla="*/ 970628 h 994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262516" h="994438">
                <a:moveTo>
                  <a:pt x="370743" y="970628"/>
                </a:moveTo>
                <a:cubicBezTo>
                  <a:pt x="324814" y="949649"/>
                  <a:pt x="284441" y="915202"/>
                  <a:pt x="256146" y="868862"/>
                </a:cubicBezTo>
                <a:lnTo>
                  <a:pt x="119526" y="645118"/>
                </a:lnTo>
                <a:lnTo>
                  <a:pt x="144342" y="629966"/>
                </a:lnTo>
                <a:lnTo>
                  <a:pt x="113730" y="614969"/>
                </a:lnTo>
                <a:cubicBezTo>
                  <a:pt x="58993" y="581229"/>
                  <a:pt x="21447" y="521786"/>
                  <a:pt x="18561" y="452706"/>
                </a:cubicBezTo>
                <a:lnTo>
                  <a:pt x="0" y="8540"/>
                </a:lnTo>
                <a:lnTo>
                  <a:pt x="200130" y="177"/>
                </a:lnTo>
                <a:cubicBezTo>
                  <a:pt x="310658" y="-4442"/>
                  <a:pt x="404003" y="81415"/>
                  <a:pt x="408622" y="191944"/>
                </a:cubicBezTo>
                <a:lnTo>
                  <a:pt x="420343" y="472478"/>
                </a:lnTo>
                <a:lnTo>
                  <a:pt x="434915" y="466350"/>
                </a:lnTo>
                <a:cubicBezTo>
                  <a:pt x="509945" y="447460"/>
                  <a:pt x="589590" y="463013"/>
                  <a:pt x="651841" y="507687"/>
                </a:cubicBezTo>
                <a:lnTo>
                  <a:pt x="669392" y="523131"/>
                </a:lnTo>
                <a:lnTo>
                  <a:pt x="671982" y="497437"/>
                </a:lnTo>
                <a:cubicBezTo>
                  <a:pt x="694760" y="386122"/>
                  <a:pt x="793251" y="302387"/>
                  <a:pt x="911300" y="302387"/>
                </a:cubicBezTo>
                <a:lnTo>
                  <a:pt x="1262516" y="302387"/>
                </a:lnTo>
                <a:lnTo>
                  <a:pt x="1262516" y="546668"/>
                </a:lnTo>
                <a:cubicBezTo>
                  <a:pt x="1262516" y="681581"/>
                  <a:pt x="1153148" y="790949"/>
                  <a:pt x="1018235" y="790949"/>
                </a:cubicBezTo>
                <a:lnTo>
                  <a:pt x="848940" y="790949"/>
                </a:lnTo>
                <a:lnTo>
                  <a:pt x="859221" y="807787"/>
                </a:lnTo>
                <a:lnTo>
                  <a:pt x="616510" y="955988"/>
                </a:lnTo>
                <a:cubicBezTo>
                  <a:pt x="539279" y="1003146"/>
                  <a:pt x="447293" y="1005593"/>
                  <a:pt x="370743" y="970628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380AC770-EADC-3915-F81E-891F4DFDC0DB}"/>
              </a:ext>
            </a:extLst>
          </p:cNvPr>
          <p:cNvCxnSpPr>
            <a:cxnSpLocks/>
          </p:cNvCxnSpPr>
          <p:nvPr/>
        </p:nvCxnSpPr>
        <p:spPr>
          <a:xfrm>
            <a:off x="6035921" y="5154047"/>
            <a:ext cx="5460" cy="122388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oup 50">
            <a:extLst>
              <a:ext uri="{FF2B5EF4-FFF2-40B4-BE49-F238E27FC236}">
                <a16:creationId xmlns:a16="http://schemas.microsoft.com/office/drawing/2014/main" id="{9EFEEA1A-25FB-3DF2-F3A9-562AC8CE0583}"/>
              </a:ext>
            </a:extLst>
          </p:cNvPr>
          <p:cNvGrpSpPr/>
          <p:nvPr/>
        </p:nvGrpSpPr>
        <p:grpSpPr>
          <a:xfrm flipH="1">
            <a:off x="6017166" y="3184599"/>
            <a:ext cx="56824" cy="289366"/>
            <a:chOff x="2868412" y="3429000"/>
            <a:chExt cx="457200" cy="2307099"/>
          </a:xfrm>
          <a:solidFill>
            <a:schemeClr val="bg1"/>
          </a:solidFill>
        </p:grpSpPr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3D6AA5F3-E3C7-FCEB-780D-ECC7BB40FEE1}"/>
                </a:ext>
              </a:extLst>
            </p:cNvPr>
            <p:cNvSpPr/>
            <p:nvPr/>
          </p:nvSpPr>
          <p:spPr>
            <a:xfrm>
              <a:off x="2868412" y="3429000"/>
              <a:ext cx="457200" cy="457200"/>
            </a:xfrm>
            <a:prstGeom prst="ellips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D409B304-350A-C570-D6F2-FBB9DCCD1BEC}"/>
                </a:ext>
              </a:extLst>
            </p:cNvPr>
            <p:cNvSpPr/>
            <p:nvPr/>
          </p:nvSpPr>
          <p:spPr>
            <a:xfrm>
              <a:off x="2868412" y="4353950"/>
              <a:ext cx="457200" cy="457200"/>
            </a:xfrm>
            <a:prstGeom prst="ellips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8473AA8A-5E7A-1091-E61D-6D1702C3E183}"/>
                </a:ext>
              </a:extLst>
            </p:cNvPr>
            <p:cNvSpPr/>
            <p:nvPr/>
          </p:nvSpPr>
          <p:spPr>
            <a:xfrm>
              <a:off x="2868412" y="5278899"/>
              <a:ext cx="457200" cy="457200"/>
            </a:xfrm>
            <a:prstGeom prst="ellips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893B8981-4F4B-BE4C-4C93-2C61F5DFC908}"/>
              </a:ext>
            </a:extLst>
          </p:cNvPr>
          <p:cNvGrpSpPr/>
          <p:nvPr/>
        </p:nvGrpSpPr>
        <p:grpSpPr>
          <a:xfrm flipH="1">
            <a:off x="6012247" y="3569337"/>
            <a:ext cx="56824" cy="289366"/>
            <a:chOff x="2868412" y="3429000"/>
            <a:chExt cx="457200" cy="2307099"/>
          </a:xfrm>
          <a:solidFill>
            <a:schemeClr val="bg1"/>
          </a:solidFill>
        </p:grpSpPr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204AB070-0F9D-B701-D9B5-8D565F2F3A49}"/>
                </a:ext>
              </a:extLst>
            </p:cNvPr>
            <p:cNvSpPr/>
            <p:nvPr/>
          </p:nvSpPr>
          <p:spPr>
            <a:xfrm>
              <a:off x="2868412" y="3429000"/>
              <a:ext cx="457200" cy="457200"/>
            </a:xfrm>
            <a:prstGeom prst="ellips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0F63FA04-48B1-6E93-7D0D-CCACB07FF0EE}"/>
                </a:ext>
              </a:extLst>
            </p:cNvPr>
            <p:cNvSpPr/>
            <p:nvPr/>
          </p:nvSpPr>
          <p:spPr>
            <a:xfrm>
              <a:off x="2868412" y="4353950"/>
              <a:ext cx="457200" cy="457200"/>
            </a:xfrm>
            <a:prstGeom prst="ellips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BC461631-B659-6516-79A8-0C1BDDFF7B65}"/>
                </a:ext>
              </a:extLst>
            </p:cNvPr>
            <p:cNvSpPr/>
            <p:nvPr/>
          </p:nvSpPr>
          <p:spPr>
            <a:xfrm>
              <a:off x="2868412" y="5278899"/>
              <a:ext cx="457200" cy="457200"/>
            </a:xfrm>
            <a:prstGeom prst="ellips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E1C088CE-6D9A-8EB2-73E6-E35EA126113C}"/>
              </a:ext>
            </a:extLst>
          </p:cNvPr>
          <p:cNvSpPr txBox="1"/>
          <p:nvPr/>
        </p:nvSpPr>
        <p:spPr>
          <a:xfrm>
            <a:off x="3465389" y="2837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</a:t>
            </a:r>
            <a:r>
              <a:rPr lang="en-US" dirty="0" err="1"/>
              <a:t>Whitmer’s</a:t>
            </a:r>
            <a:endParaRPr lang="en-US" dirty="0"/>
          </a:p>
        </p:txBody>
      </p:sp>
      <p:grpSp>
        <p:nvGrpSpPr>
          <p:cNvPr id="97" name="Group 96">
            <a:extLst>
              <a:ext uri="{FF2B5EF4-FFF2-40B4-BE49-F238E27FC236}">
                <a16:creationId xmlns:a16="http://schemas.microsoft.com/office/drawing/2014/main" id="{13C33327-D14E-DFDD-8892-6233DAB72BD7}"/>
              </a:ext>
            </a:extLst>
          </p:cNvPr>
          <p:cNvGrpSpPr/>
          <p:nvPr/>
        </p:nvGrpSpPr>
        <p:grpSpPr>
          <a:xfrm>
            <a:off x="8930640" y="902788"/>
            <a:ext cx="2114815" cy="5516721"/>
            <a:chOff x="8930640" y="902788"/>
            <a:chExt cx="2114815" cy="5516721"/>
          </a:xfrm>
          <a:solidFill>
            <a:schemeClr val="bg1"/>
          </a:solidFill>
        </p:grpSpPr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A39D6936-94DA-CE1D-37E5-E2C38AF6FBF3}"/>
                </a:ext>
              </a:extLst>
            </p:cNvPr>
            <p:cNvSpPr/>
            <p:nvPr/>
          </p:nvSpPr>
          <p:spPr>
            <a:xfrm rot="2704841" flipH="1">
              <a:off x="9489496" y="5872099"/>
              <a:ext cx="400212" cy="69460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20EC87E2-9C46-89EB-CFFD-B6418000352B}"/>
                </a:ext>
              </a:extLst>
            </p:cNvPr>
            <p:cNvSpPr/>
            <p:nvPr/>
          </p:nvSpPr>
          <p:spPr>
            <a:xfrm rot="17610301" flipH="1">
              <a:off x="10123986" y="5846909"/>
              <a:ext cx="400212" cy="69765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Trapezoid 94">
              <a:extLst>
                <a:ext uri="{FF2B5EF4-FFF2-40B4-BE49-F238E27FC236}">
                  <a16:creationId xmlns:a16="http://schemas.microsoft.com/office/drawing/2014/main" id="{E1CFD821-2EE9-718F-1B00-C5574D4502A2}"/>
                </a:ext>
              </a:extLst>
            </p:cNvPr>
            <p:cNvSpPr/>
            <p:nvPr/>
          </p:nvSpPr>
          <p:spPr>
            <a:xfrm>
              <a:off x="9306158" y="4440941"/>
              <a:ext cx="1365871" cy="1754796"/>
            </a:xfrm>
            <a:prstGeom prst="trapezoid">
              <a:avLst>
                <a:gd name="adj" fmla="val 7457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A8AA1E60-CD45-9BF5-7B03-908F9485BD5C}"/>
                </a:ext>
              </a:extLst>
            </p:cNvPr>
            <p:cNvCxnSpPr>
              <a:cxnSpLocks/>
            </p:cNvCxnSpPr>
            <p:nvPr/>
          </p:nvCxnSpPr>
          <p:spPr>
            <a:xfrm>
              <a:off x="9962053" y="4986575"/>
              <a:ext cx="5460" cy="122388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Cloud 66">
              <a:extLst>
                <a:ext uri="{FF2B5EF4-FFF2-40B4-BE49-F238E27FC236}">
                  <a16:creationId xmlns:a16="http://schemas.microsoft.com/office/drawing/2014/main" id="{AE703E2E-7EFB-C8BB-99FC-60192ACC1C7E}"/>
                </a:ext>
              </a:extLst>
            </p:cNvPr>
            <p:cNvSpPr/>
            <p:nvPr/>
          </p:nvSpPr>
          <p:spPr>
            <a:xfrm>
              <a:off x="8930640" y="998888"/>
              <a:ext cx="2018104" cy="1537603"/>
            </a:xfrm>
            <a:prstGeom prst="clou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Trapezoid 67">
              <a:extLst>
                <a:ext uri="{FF2B5EF4-FFF2-40B4-BE49-F238E27FC236}">
                  <a16:creationId xmlns:a16="http://schemas.microsoft.com/office/drawing/2014/main" id="{62C69696-BA3A-9C93-28CD-444C411FE1C8}"/>
                </a:ext>
              </a:extLst>
            </p:cNvPr>
            <p:cNvSpPr/>
            <p:nvPr/>
          </p:nvSpPr>
          <p:spPr>
            <a:xfrm>
              <a:off x="9411141" y="2728691"/>
              <a:ext cx="1153202" cy="1633703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0B07AC1C-0B23-A54F-05CE-6ACEB2BDDFDC}"/>
                </a:ext>
              </a:extLst>
            </p:cNvPr>
            <p:cNvSpPr/>
            <p:nvPr/>
          </p:nvSpPr>
          <p:spPr>
            <a:xfrm rot="1204613">
              <a:off x="8990073" y="3899787"/>
              <a:ext cx="403621" cy="70954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A45369A6-40B4-53AF-F49E-E0F9908B4437}"/>
                </a:ext>
              </a:extLst>
            </p:cNvPr>
            <p:cNvSpPr/>
            <p:nvPr/>
          </p:nvSpPr>
          <p:spPr>
            <a:xfrm rot="20238387">
              <a:off x="10641834" y="3895875"/>
              <a:ext cx="403621" cy="70954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lowchart: Manual Operation 71">
              <a:extLst>
                <a:ext uri="{FF2B5EF4-FFF2-40B4-BE49-F238E27FC236}">
                  <a16:creationId xmlns:a16="http://schemas.microsoft.com/office/drawing/2014/main" id="{3F64AB6F-C905-5E56-37D9-914A5CD10700}"/>
                </a:ext>
              </a:extLst>
            </p:cNvPr>
            <p:cNvSpPr/>
            <p:nvPr/>
          </p:nvSpPr>
          <p:spPr>
            <a:xfrm rot="9438105" flipH="1">
              <a:off x="10277691" y="2686857"/>
              <a:ext cx="607361" cy="1624702"/>
            </a:xfrm>
            <a:prstGeom prst="flowChartManualOperation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lowchart: Manual Operation 72">
              <a:extLst>
                <a:ext uri="{FF2B5EF4-FFF2-40B4-BE49-F238E27FC236}">
                  <a16:creationId xmlns:a16="http://schemas.microsoft.com/office/drawing/2014/main" id="{BEDDA6CB-9596-B612-860C-AC0A3B1C8377}"/>
                </a:ext>
              </a:extLst>
            </p:cNvPr>
            <p:cNvSpPr/>
            <p:nvPr/>
          </p:nvSpPr>
          <p:spPr>
            <a:xfrm rot="11918038">
              <a:off x="9124746" y="2685040"/>
              <a:ext cx="607361" cy="1700943"/>
            </a:xfrm>
            <a:prstGeom prst="flowChartManualOperation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ounded Rectangle 18">
              <a:extLst>
                <a:ext uri="{FF2B5EF4-FFF2-40B4-BE49-F238E27FC236}">
                  <a16:creationId xmlns:a16="http://schemas.microsoft.com/office/drawing/2014/main" id="{4E7FD223-129F-27AA-A258-91A38F26B4E4}"/>
                </a:ext>
              </a:extLst>
            </p:cNvPr>
            <p:cNvSpPr/>
            <p:nvPr/>
          </p:nvSpPr>
          <p:spPr>
            <a:xfrm>
              <a:off x="9349637" y="4273124"/>
              <a:ext cx="1291586" cy="177386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C081CF8B-D6E6-6123-FAAD-59C0CE5683B0}"/>
                </a:ext>
              </a:extLst>
            </p:cNvPr>
            <p:cNvSpPr/>
            <p:nvPr/>
          </p:nvSpPr>
          <p:spPr>
            <a:xfrm>
              <a:off x="9833982" y="4273124"/>
              <a:ext cx="322897" cy="17738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21B3AEE4-B46C-2310-0B86-29EC5DAC2C0F}"/>
                </a:ext>
              </a:extLst>
            </p:cNvPr>
            <p:cNvGrpSpPr/>
            <p:nvPr/>
          </p:nvGrpSpPr>
          <p:grpSpPr>
            <a:xfrm>
              <a:off x="9315041" y="2632591"/>
              <a:ext cx="1345403" cy="1633703"/>
              <a:chOff x="3962400" y="2743200"/>
              <a:chExt cx="1066800" cy="1295400"/>
            </a:xfrm>
            <a:grpFill/>
          </p:grpSpPr>
          <p:sp>
            <p:nvSpPr>
              <p:cNvPr id="84" name="Trapezoid 83">
                <a:extLst>
                  <a:ext uri="{FF2B5EF4-FFF2-40B4-BE49-F238E27FC236}">
                    <a16:creationId xmlns:a16="http://schemas.microsoft.com/office/drawing/2014/main" id="{2A4223AB-44BF-24E5-7B1D-1726FBF4FE6F}"/>
                  </a:ext>
                </a:extLst>
              </p:cNvPr>
              <p:cNvSpPr/>
              <p:nvPr/>
            </p:nvSpPr>
            <p:spPr>
              <a:xfrm>
                <a:off x="3962400" y="2743200"/>
                <a:ext cx="609600" cy="1295400"/>
              </a:xfrm>
              <a:prstGeom prst="trapezoid">
                <a:avLst>
                  <a:gd name="adj" fmla="val 32353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Trapezoid 84">
                <a:extLst>
                  <a:ext uri="{FF2B5EF4-FFF2-40B4-BE49-F238E27FC236}">
                    <a16:creationId xmlns:a16="http://schemas.microsoft.com/office/drawing/2014/main" id="{136F2664-5B5A-D8C5-915C-60E5ABFDFC17}"/>
                  </a:ext>
                </a:extLst>
              </p:cNvPr>
              <p:cNvSpPr/>
              <p:nvPr/>
            </p:nvSpPr>
            <p:spPr>
              <a:xfrm>
                <a:off x="4419600" y="2743200"/>
                <a:ext cx="609600" cy="1295400"/>
              </a:xfrm>
              <a:prstGeom prst="trapezoid">
                <a:avLst>
                  <a:gd name="adj" fmla="val 30882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id="{CACCBAC6-5FD0-58A8-9DF4-E081CDC110DC}"/>
                  </a:ext>
                </a:extLst>
              </p:cNvPr>
              <p:cNvSpPr/>
              <p:nvPr/>
            </p:nvSpPr>
            <p:spPr>
              <a:xfrm>
                <a:off x="4450977" y="3523129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5542B497-AAE9-1B4D-7D5E-89541220966B}"/>
                  </a:ext>
                </a:extLst>
              </p:cNvPr>
              <p:cNvSpPr/>
              <p:nvPr/>
            </p:nvSpPr>
            <p:spPr>
              <a:xfrm>
                <a:off x="4442012" y="3747247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Rounded Rectangle 94">
                <a:extLst>
                  <a:ext uri="{FF2B5EF4-FFF2-40B4-BE49-F238E27FC236}">
                    <a16:creationId xmlns:a16="http://schemas.microsoft.com/office/drawing/2014/main" id="{3BD6DEB0-BC42-195E-93CF-A6E1BF7A131B}"/>
                  </a:ext>
                </a:extLst>
              </p:cNvPr>
              <p:cNvSpPr/>
              <p:nvPr/>
            </p:nvSpPr>
            <p:spPr>
              <a:xfrm>
                <a:off x="4648200" y="3200400"/>
                <a:ext cx="228600" cy="76200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9" name="Group 88">
                <a:extLst>
                  <a:ext uri="{FF2B5EF4-FFF2-40B4-BE49-F238E27FC236}">
                    <a16:creationId xmlns:a16="http://schemas.microsoft.com/office/drawing/2014/main" id="{C0DAA3EF-82D9-26FB-2655-B7853552461B}"/>
                  </a:ext>
                </a:extLst>
              </p:cNvPr>
              <p:cNvGrpSpPr/>
              <p:nvPr/>
            </p:nvGrpSpPr>
            <p:grpSpPr>
              <a:xfrm>
                <a:off x="4648200" y="3200400"/>
                <a:ext cx="266699" cy="152400"/>
                <a:chOff x="6280719" y="1455047"/>
                <a:chExt cx="921715" cy="554747"/>
              </a:xfrm>
              <a:grpFill/>
            </p:grpSpPr>
            <p:sp>
              <p:nvSpPr>
                <p:cNvPr id="90" name="Donut 126">
                  <a:extLst>
                    <a:ext uri="{FF2B5EF4-FFF2-40B4-BE49-F238E27FC236}">
                      <a16:creationId xmlns:a16="http://schemas.microsoft.com/office/drawing/2014/main" id="{E8E93576-AB7B-4CE7-301F-E698079FA425}"/>
                    </a:ext>
                  </a:extLst>
                </p:cNvPr>
                <p:cNvSpPr/>
                <p:nvPr/>
              </p:nvSpPr>
              <p:spPr>
                <a:xfrm rot="3132057">
                  <a:off x="6157627" y="1578139"/>
                  <a:ext cx="410308" cy="164123"/>
                </a:xfrm>
                <a:prstGeom prst="donut">
                  <a:avLst/>
                </a:prstGeom>
                <a:grpFill/>
                <a:ln w="12700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1" name="Donut 127">
                  <a:extLst>
                    <a:ext uri="{FF2B5EF4-FFF2-40B4-BE49-F238E27FC236}">
                      <a16:creationId xmlns:a16="http://schemas.microsoft.com/office/drawing/2014/main" id="{DD2699CB-5C6A-0988-4ED1-5A346B24B249}"/>
                    </a:ext>
                  </a:extLst>
                </p:cNvPr>
                <p:cNvSpPr/>
                <p:nvPr/>
              </p:nvSpPr>
              <p:spPr>
                <a:xfrm rot="3093051">
                  <a:off x="6240195" y="1722578"/>
                  <a:ext cx="410308" cy="164123"/>
                </a:xfrm>
                <a:prstGeom prst="donut">
                  <a:avLst/>
                </a:prstGeom>
                <a:grpFill/>
                <a:ln w="12700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2" name="Donut 128">
                  <a:extLst>
                    <a:ext uri="{FF2B5EF4-FFF2-40B4-BE49-F238E27FC236}">
                      <a16:creationId xmlns:a16="http://schemas.microsoft.com/office/drawing/2014/main" id="{0A76A77B-0551-D0AC-9CE4-A1D3751BC9FD}"/>
                    </a:ext>
                  </a:extLst>
                </p:cNvPr>
                <p:cNvSpPr/>
                <p:nvPr/>
              </p:nvSpPr>
              <p:spPr>
                <a:xfrm rot="21265362">
                  <a:off x="6500334" y="1842992"/>
                  <a:ext cx="354416" cy="148231"/>
                </a:xfrm>
                <a:prstGeom prst="donut">
                  <a:avLst/>
                </a:prstGeom>
                <a:grpFill/>
                <a:ln w="12700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3" name="Donut 129">
                  <a:extLst>
                    <a:ext uri="{FF2B5EF4-FFF2-40B4-BE49-F238E27FC236}">
                      <a16:creationId xmlns:a16="http://schemas.microsoft.com/office/drawing/2014/main" id="{92ACC790-CCFC-3C9D-9994-0879E30B7CBC}"/>
                    </a:ext>
                  </a:extLst>
                </p:cNvPr>
                <p:cNvSpPr/>
                <p:nvPr/>
              </p:nvSpPr>
              <p:spPr>
                <a:xfrm rot="18973134">
                  <a:off x="6792126" y="1707540"/>
                  <a:ext cx="410308" cy="164123"/>
                </a:xfrm>
                <a:prstGeom prst="donut">
                  <a:avLst/>
                </a:prstGeom>
                <a:grpFill/>
                <a:ln w="12700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4" name="Donut 130">
                  <a:extLst>
                    <a:ext uri="{FF2B5EF4-FFF2-40B4-BE49-F238E27FC236}">
                      <a16:creationId xmlns:a16="http://schemas.microsoft.com/office/drawing/2014/main" id="{62574F61-AE11-D3D5-FFC0-AD5CB5145F03}"/>
                    </a:ext>
                  </a:extLst>
                </p:cNvPr>
                <p:cNvSpPr/>
                <p:nvPr/>
              </p:nvSpPr>
              <p:spPr>
                <a:xfrm rot="9772315">
                  <a:off x="6644469" y="1809380"/>
                  <a:ext cx="410308" cy="164123"/>
                </a:xfrm>
                <a:prstGeom prst="donut">
                  <a:avLst/>
                </a:prstGeom>
                <a:grpFill/>
                <a:ln w="12700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5B0105B4-483A-2DC7-6122-FA0708DD2065}"/>
                </a:ext>
              </a:extLst>
            </p:cNvPr>
            <p:cNvSpPr/>
            <p:nvPr/>
          </p:nvSpPr>
          <p:spPr>
            <a:xfrm>
              <a:off x="9315041" y="1094988"/>
              <a:ext cx="1295430" cy="182590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Cloud 79">
              <a:extLst>
                <a:ext uri="{FF2B5EF4-FFF2-40B4-BE49-F238E27FC236}">
                  <a16:creationId xmlns:a16="http://schemas.microsoft.com/office/drawing/2014/main" id="{187C3421-C694-63FF-9F0D-CA282BDD7E21}"/>
                </a:ext>
              </a:extLst>
            </p:cNvPr>
            <p:cNvSpPr/>
            <p:nvPr/>
          </p:nvSpPr>
          <p:spPr>
            <a:xfrm>
              <a:off x="9218941" y="902788"/>
              <a:ext cx="1537603" cy="576601"/>
            </a:xfrm>
            <a:prstGeom prst="clou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A0B35CAB-7456-C37B-F7F7-3430D774C6CC}"/>
                </a:ext>
              </a:extLst>
            </p:cNvPr>
            <p:cNvSpPr/>
            <p:nvPr/>
          </p:nvSpPr>
          <p:spPr>
            <a:xfrm>
              <a:off x="10276043" y="998888"/>
              <a:ext cx="480501" cy="38440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6D2A83FC-7F50-7437-C132-BE788EA1A0F7}"/>
                </a:ext>
              </a:extLst>
            </p:cNvPr>
            <p:cNvSpPr/>
            <p:nvPr/>
          </p:nvSpPr>
          <p:spPr>
            <a:xfrm>
              <a:off x="9218941" y="1094988"/>
              <a:ext cx="384401" cy="38440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293207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TextBox 192"/>
          <p:cNvSpPr txBox="1"/>
          <p:nvPr/>
        </p:nvSpPr>
        <p:spPr>
          <a:xfrm>
            <a:off x="4838700" y="402845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Christian Whitmer</a:t>
            </a:r>
          </a:p>
        </p:txBody>
      </p:sp>
      <p:sp>
        <p:nvSpPr>
          <p:cNvPr id="221" name="TextBox 220"/>
          <p:cNvSpPr txBox="1"/>
          <p:nvPr/>
        </p:nvSpPr>
        <p:spPr>
          <a:xfrm>
            <a:off x="1899050" y="379272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Jacob Whitmer</a:t>
            </a:r>
          </a:p>
        </p:txBody>
      </p:sp>
      <p:sp>
        <p:nvSpPr>
          <p:cNvPr id="237" name="TextBox 236"/>
          <p:cNvSpPr txBox="1"/>
          <p:nvPr/>
        </p:nvSpPr>
        <p:spPr>
          <a:xfrm>
            <a:off x="4953000" y="-10357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</a:t>
            </a:r>
            <a:r>
              <a:rPr lang="en-US" dirty="0" err="1"/>
              <a:t>Whitmer’s</a:t>
            </a:r>
            <a:endParaRPr lang="en-US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65CC320-7E00-2827-F60E-7776E092C994}"/>
              </a:ext>
            </a:extLst>
          </p:cNvPr>
          <p:cNvGrpSpPr/>
          <p:nvPr/>
        </p:nvGrpSpPr>
        <p:grpSpPr>
          <a:xfrm>
            <a:off x="4680809" y="973729"/>
            <a:ext cx="2104534" cy="5330796"/>
            <a:chOff x="5309546" y="1676305"/>
            <a:chExt cx="1725616" cy="4370994"/>
          </a:xfrm>
          <a:solidFill>
            <a:schemeClr val="bg1"/>
          </a:solidFill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AD4FAE6B-7C97-18A2-A2FF-0D4B9D5577EF}"/>
                </a:ext>
              </a:extLst>
            </p:cNvPr>
            <p:cNvSpPr/>
            <p:nvPr/>
          </p:nvSpPr>
          <p:spPr>
            <a:xfrm rot="630947">
              <a:off x="5309546" y="4243846"/>
              <a:ext cx="301993" cy="6500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3FF421D1-A87A-36FB-850F-51CAA4FBC9B7}"/>
                </a:ext>
              </a:extLst>
            </p:cNvPr>
            <p:cNvSpPr/>
            <p:nvPr/>
          </p:nvSpPr>
          <p:spPr>
            <a:xfrm rot="20963383">
              <a:off x="6689259" y="4244536"/>
              <a:ext cx="345903" cy="684191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70D6158F-80D0-9424-0A2E-59E4BCAFD6B4}"/>
                </a:ext>
              </a:extLst>
            </p:cNvPr>
            <p:cNvSpPr/>
            <p:nvPr/>
          </p:nvSpPr>
          <p:spPr>
            <a:xfrm rot="2704841" flipH="1">
              <a:off x="5601649" y="5546043"/>
              <a:ext cx="329602" cy="67290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11B5EE9-1A27-AB60-29AE-0734972813EA}"/>
                </a:ext>
              </a:extLst>
            </p:cNvPr>
            <p:cNvSpPr/>
            <p:nvPr/>
          </p:nvSpPr>
          <p:spPr>
            <a:xfrm rot="17610301" flipH="1">
              <a:off x="6353557" y="5531636"/>
              <a:ext cx="265991" cy="67290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28620652-6E27-4ABC-8690-8A8D55D2D3AC}"/>
                </a:ext>
              </a:extLst>
            </p:cNvPr>
            <p:cNvGrpSpPr/>
            <p:nvPr/>
          </p:nvGrpSpPr>
          <p:grpSpPr>
            <a:xfrm>
              <a:off x="5527505" y="4428288"/>
              <a:ext cx="1259455" cy="1437867"/>
              <a:chOff x="5511780" y="4421886"/>
              <a:chExt cx="1324321" cy="1437867"/>
            </a:xfrm>
            <a:grpFill/>
          </p:grpSpPr>
          <p:sp>
            <p:nvSpPr>
              <p:cNvPr id="5" name="Trapezoid 4">
                <a:extLst>
                  <a:ext uri="{FF2B5EF4-FFF2-40B4-BE49-F238E27FC236}">
                    <a16:creationId xmlns:a16="http://schemas.microsoft.com/office/drawing/2014/main" id="{F85971F0-9FEF-5C1B-1292-B3F17926C427}"/>
                  </a:ext>
                </a:extLst>
              </p:cNvPr>
              <p:cNvSpPr/>
              <p:nvPr/>
            </p:nvSpPr>
            <p:spPr>
              <a:xfrm>
                <a:off x="5511780" y="4421886"/>
                <a:ext cx="1324321" cy="1437867"/>
              </a:xfrm>
              <a:prstGeom prst="trapezoid">
                <a:avLst>
                  <a:gd name="adj" fmla="val 12303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960B9908-B680-BF4A-38C0-4B31D5A6D0B9}"/>
                  </a:ext>
                </a:extLst>
              </p:cNvPr>
              <p:cNvCxnSpPr>
                <a:cxnSpLocks/>
                <a:endCxn id="5" idx="2"/>
              </p:cNvCxnSpPr>
              <p:nvPr/>
            </p:nvCxnSpPr>
            <p:spPr>
              <a:xfrm>
                <a:off x="6173941" y="4993923"/>
                <a:ext cx="0" cy="865830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" name="Trapezoid 100">
              <a:extLst>
                <a:ext uri="{FF2B5EF4-FFF2-40B4-BE49-F238E27FC236}">
                  <a16:creationId xmlns:a16="http://schemas.microsoft.com/office/drawing/2014/main" id="{3D1DC67A-1C42-A69E-604A-8189FB51BC61}"/>
                </a:ext>
              </a:extLst>
            </p:cNvPr>
            <p:cNvSpPr/>
            <p:nvPr/>
          </p:nvSpPr>
          <p:spPr>
            <a:xfrm rot="20784901" flipH="1">
              <a:off x="6312943" y="3030987"/>
              <a:ext cx="609671" cy="1761047"/>
            </a:xfrm>
            <a:custGeom>
              <a:avLst/>
              <a:gdLst>
                <a:gd name="connsiteX0" fmla="*/ 0 w 720128"/>
                <a:gd name="connsiteY0" fmla="*/ 1200167 h 1200167"/>
                <a:gd name="connsiteX1" fmla="*/ 126872 w 720128"/>
                <a:gd name="connsiteY1" fmla="*/ 0 h 1200167"/>
                <a:gd name="connsiteX2" fmla="*/ 593256 w 720128"/>
                <a:gd name="connsiteY2" fmla="*/ 0 h 1200167"/>
                <a:gd name="connsiteX3" fmla="*/ 720128 w 720128"/>
                <a:gd name="connsiteY3" fmla="*/ 1200167 h 1200167"/>
                <a:gd name="connsiteX4" fmla="*/ 0 w 720128"/>
                <a:gd name="connsiteY4" fmla="*/ 1200167 h 1200167"/>
                <a:gd name="connsiteX0" fmla="*/ 0 w 593256"/>
                <a:gd name="connsiteY0" fmla="*/ 1200167 h 1200167"/>
                <a:gd name="connsiteX1" fmla="*/ 126872 w 593256"/>
                <a:gd name="connsiteY1" fmla="*/ 0 h 1200167"/>
                <a:gd name="connsiteX2" fmla="*/ 593256 w 593256"/>
                <a:gd name="connsiteY2" fmla="*/ 0 h 1200167"/>
                <a:gd name="connsiteX3" fmla="*/ 440801 w 593256"/>
                <a:gd name="connsiteY3" fmla="*/ 1111384 h 1200167"/>
                <a:gd name="connsiteX4" fmla="*/ 0 w 593256"/>
                <a:gd name="connsiteY4" fmla="*/ 1200167 h 1200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3256" h="1200167">
                  <a:moveTo>
                    <a:pt x="0" y="1200167"/>
                  </a:moveTo>
                  <a:lnTo>
                    <a:pt x="126872" y="0"/>
                  </a:lnTo>
                  <a:lnTo>
                    <a:pt x="593256" y="0"/>
                  </a:lnTo>
                  <a:lnTo>
                    <a:pt x="440801" y="1111384"/>
                  </a:lnTo>
                  <a:lnTo>
                    <a:pt x="0" y="1200167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0" name="Freeform: Shape 169"/>
            <p:cNvSpPr/>
            <p:nvPr/>
          </p:nvSpPr>
          <p:spPr>
            <a:xfrm rot="20148742">
              <a:off x="5327009" y="1676305"/>
              <a:ext cx="1633839" cy="1276533"/>
            </a:xfrm>
            <a:custGeom>
              <a:avLst/>
              <a:gdLst>
                <a:gd name="connsiteX0" fmla="*/ 1375324 w 1589849"/>
                <a:gd name="connsiteY0" fmla="*/ 117489 h 1321684"/>
                <a:gd name="connsiteX1" fmla="*/ 1458128 w 1589849"/>
                <a:gd name="connsiteY1" fmla="*/ 306688 h 1321684"/>
                <a:gd name="connsiteX2" fmla="*/ 1549796 w 1589849"/>
                <a:gd name="connsiteY2" fmla="*/ 390912 h 1321684"/>
                <a:gd name="connsiteX3" fmla="*/ 1512090 w 1589849"/>
                <a:gd name="connsiteY3" fmla="*/ 584648 h 1321684"/>
                <a:gd name="connsiteX4" fmla="*/ 1589574 w 1589849"/>
                <a:gd name="connsiteY4" fmla="*/ 750865 h 1321684"/>
                <a:gd name="connsiteX5" fmla="*/ 1467033 w 1589849"/>
                <a:gd name="connsiteY5" fmla="*/ 932380 h 1321684"/>
                <a:gd name="connsiteX6" fmla="*/ 1319508 w 1589849"/>
                <a:gd name="connsiteY6" fmla="*/ 1211188 h 1321684"/>
                <a:gd name="connsiteX7" fmla="*/ 1208510 w 1589849"/>
                <a:gd name="connsiteY7" fmla="*/ 1321506 h 1321684"/>
                <a:gd name="connsiteX8" fmla="*/ 1112977 w 1589849"/>
                <a:gd name="connsiteY8" fmla="*/ 1266223 h 1321684"/>
                <a:gd name="connsiteX9" fmla="*/ 991681 w 1589849"/>
                <a:gd name="connsiteY9" fmla="*/ 1297064 h 1321684"/>
                <a:gd name="connsiteX10" fmla="*/ 926414 w 1589849"/>
                <a:gd name="connsiteY10" fmla="*/ 1164482 h 1321684"/>
                <a:gd name="connsiteX11" fmla="*/ 924212 w 1589849"/>
                <a:gd name="connsiteY11" fmla="*/ 1162794 h 1321684"/>
                <a:gd name="connsiteX12" fmla="*/ 802139 w 1589849"/>
                <a:gd name="connsiteY12" fmla="*/ 1079006 h 1321684"/>
                <a:gd name="connsiteX13" fmla="*/ 833351 w 1589849"/>
                <a:gd name="connsiteY13" fmla="*/ 837606 h 1321684"/>
                <a:gd name="connsiteX14" fmla="*/ 833313 w 1589849"/>
                <a:gd name="connsiteY14" fmla="*/ 837541 h 1321684"/>
                <a:gd name="connsiteX15" fmla="*/ 799320 w 1589849"/>
                <a:gd name="connsiteY15" fmla="*/ 778844 h 1321684"/>
                <a:gd name="connsiteX16" fmla="*/ 793722 w 1589849"/>
                <a:gd name="connsiteY16" fmla="*/ 735746 h 1321684"/>
                <a:gd name="connsiteX17" fmla="*/ 770446 w 1589849"/>
                <a:gd name="connsiteY17" fmla="*/ 760956 h 1321684"/>
                <a:gd name="connsiteX18" fmla="*/ 682412 w 1589849"/>
                <a:gd name="connsiteY18" fmla="*/ 803141 h 1321684"/>
                <a:gd name="connsiteX19" fmla="*/ 475502 w 1589849"/>
                <a:gd name="connsiteY19" fmla="*/ 731360 h 1321684"/>
                <a:gd name="connsiteX20" fmla="*/ 168147 w 1589849"/>
                <a:gd name="connsiteY20" fmla="*/ 660439 h 1321684"/>
                <a:gd name="connsiteX21" fmla="*/ 33009 w 1589849"/>
                <a:gd name="connsiteY21" fmla="*/ 581518 h 1321684"/>
                <a:gd name="connsiteX22" fmla="*/ 61885 w 1589849"/>
                <a:gd name="connsiteY22" fmla="*/ 474987 h 1321684"/>
                <a:gd name="connsiteX23" fmla="*/ 909 w 1589849"/>
                <a:gd name="connsiteY23" fmla="*/ 365690 h 1321684"/>
                <a:gd name="connsiteX24" fmla="*/ 112266 w 1589849"/>
                <a:gd name="connsiteY24" fmla="*/ 268543 h 1321684"/>
                <a:gd name="connsiteX25" fmla="*/ 113332 w 1589849"/>
                <a:gd name="connsiteY25" fmla="*/ 265982 h 1321684"/>
                <a:gd name="connsiteX26" fmla="*/ 162936 w 1589849"/>
                <a:gd name="connsiteY26" fmla="*/ 126477 h 1321684"/>
                <a:gd name="connsiteX27" fmla="*/ 404249 w 1589849"/>
                <a:gd name="connsiteY27" fmla="*/ 94605 h 1321684"/>
                <a:gd name="connsiteX28" fmla="*/ 404303 w 1589849"/>
                <a:gd name="connsiteY28" fmla="*/ 94552 h 1321684"/>
                <a:gd name="connsiteX29" fmla="*/ 452292 w 1589849"/>
                <a:gd name="connsiteY29" fmla="*/ 46617 h 1321684"/>
                <a:gd name="connsiteX30" fmla="*/ 647548 w 1589849"/>
                <a:gd name="connsiteY30" fmla="*/ 61519 h 1321684"/>
                <a:gd name="connsiteX31" fmla="*/ 648415 w 1589849"/>
                <a:gd name="connsiteY31" fmla="*/ 60617 h 1321684"/>
                <a:gd name="connsiteX32" fmla="*/ 686529 w 1589849"/>
                <a:gd name="connsiteY32" fmla="*/ 20972 h 1321684"/>
                <a:gd name="connsiteX33" fmla="*/ 742352 w 1589849"/>
                <a:gd name="connsiteY33" fmla="*/ 1104 h 1321684"/>
                <a:gd name="connsiteX34" fmla="*/ 807682 w 1589849"/>
                <a:gd name="connsiteY34" fmla="*/ 8312 h 1321684"/>
                <a:gd name="connsiteX35" fmla="*/ 858413 w 1589849"/>
                <a:gd name="connsiteY35" fmla="*/ 42715 h 1321684"/>
                <a:gd name="connsiteX36" fmla="*/ 859928 w 1589849"/>
                <a:gd name="connsiteY36" fmla="*/ 43742 h 1321684"/>
                <a:gd name="connsiteX37" fmla="*/ 978452 w 1589849"/>
                <a:gd name="connsiteY37" fmla="*/ 605 h 1321684"/>
                <a:gd name="connsiteX38" fmla="*/ 1022012 w 1589849"/>
                <a:gd name="connsiteY38" fmla="*/ 10263 h 1321684"/>
                <a:gd name="connsiteX39" fmla="*/ 1076140 w 1589849"/>
                <a:gd name="connsiteY39" fmla="*/ 46817 h 1321684"/>
                <a:gd name="connsiteX40" fmla="*/ 1100185 w 1589849"/>
                <a:gd name="connsiteY40" fmla="*/ 93749 h 1321684"/>
                <a:gd name="connsiteX41" fmla="*/ 1132755 w 1589849"/>
                <a:gd name="connsiteY41" fmla="*/ 83790 h 1321684"/>
                <a:gd name="connsiteX42" fmla="*/ 1224433 w 1589849"/>
                <a:gd name="connsiteY42" fmla="*/ 113054 h 1321684"/>
                <a:gd name="connsiteX43" fmla="*/ 1375324 w 1589849"/>
                <a:gd name="connsiteY43" fmla="*/ 117489 h 13216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1589849" h="1321684">
                  <a:moveTo>
                    <a:pt x="1375324" y="117489"/>
                  </a:moveTo>
                  <a:cubicBezTo>
                    <a:pt x="1435979" y="153577"/>
                    <a:pt x="1468707" y="228354"/>
                    <a:pt x="1458128" y="306688"/>
                  </a:cubicBezTo>
                  <a:cubicBezTo>
                    <a:pt x="1498986" y="317940"/>
                    <a:pt x="1532403" y="348662"/>
                    <a:pt x="1549796" y="390912"/>
                  </a:cubicBezTo>
                  <a:cubicBezTo>
                    <a:pt x="1576226" y="455106"/>
                    <a:pt x="1560939" y="533619"/>
                    <a:pt x="1512090" y="584648"/>
                  </a:cubicBezTo>
                  <a:cubicBezTo>
                    <a:pt x="1563546" y="619034"/>
                    <a:pt x="1593043" y="682317"/>
                    <a:pt x="1589574" y="750865"/>
                  </a:cubicBezTo>
                  <a:cubicBezTo>
                    <a:pt x="1585484" y="831640"/>
                    <a:pt x="1536590" y="904075"/>
                    <a:pt x="1467033" y="932380"/>
                  </a:cubicBezTo>
                  <a:cubicBezTo>
                    <a:pt x="1494589" y="1050168"/>
                    <a:pt x="1428050" y="1175942"/>
                    <a:pt x="1319508" y="1211188"/>
                  </a:cubicBezTo>
                  <a:cubicBezTo>
                    <a:pt x="1309957" y="1271624"/>
                    <a:pt x="1263025" y="1318277"/>
                    <a:pt x="1208510" y="1321506"/>
                  </a:cubicBezTo>
                  <a:cubicBezTo>
                    <a:pt x="1169065" y="1323856"/>
                    <a:pt x="1132754" y="1302851"/>
                    <a:pt x="1112977" y="1266223"/>
                  </a:cubicBezTo>
                  <a:cubicBezTo>
                    <a:pt x="1080301" y="1302040"/>
                    <a:pt x="1032650" y="1314155"/>
                    <a:pt x="991681" y="1297064"/>
                  </a:cubicBezTo>
                  <a:cubicBezTo>
                    <a:pt x="943717" y="1277041"/>
                    <a:pt x="916614" y="1221992"/>
                    <a:pt x="926414" y="1164482"/>
                  </a:cubicBezTo>
                  <a:cubicBezTo>
                    <a:pt x="925671" y="1163927"/>
                    <a:pt x="924954" y="1163349"/>
                    <a:pt x="924212" y="1162794"/>
                  </a:cubicBezTo>
                  <a:cubicBezTo>
                    <a:pt x="873196" y="1157302"/>
                    <a:pt x="828446" y="1126575"/>
                    <a:pt x="802139" y="1079006"/>
                  </a:cubicBezTo>
                  <a:cubicBezTo>
                    <a:pt x="760595" y="1003851"/>
                    <a:pt x="773600" y="903372"/>
                    <a:pt x="833351" y="837606"/>
                  </a:cubicBezTo>
                  <a:lnTo>
                    <a:pt x="833313" y="837541"/>
                  </a:lnTo>
                  <a:lnTo>
                    <a:pt x="799320" y="778844"/>
                  </a:lnTo>
                  <a:lnTo>
                    <a:pt x="793722" y="735746"/>
                  </a:lnTo>
                  <a:lnTo>
                    <a:pt x="770446" y="760956"/>
                  </a:lnTo>
                  <a:cubicBezTo>
                    <a:pt x="746159" y="781252"/>
                    <a:pt x="715981" y="796009"/>
                    <a:pt x="682412" y="803141"/>
                  </a:cubicBezTo>
                  <a:cubicBezTo>
                    <a:pt x="603299" y="819946"/>
                    <a:pt x="520731" y="791308"/>
                    <a:pt x="475502" y="731360"/>
                  </a:cubicBezTo>
                  <a:cubicBezTo>
                    <a:pt x="368752" y="788261"/>
                    <a:pt x="230102" y="756278"/>
                    <a:pt x="168147" y="660439"/>
                  </a:cubicBezTo>
                  <a:cubicBezTo>
                    <a:pt x="107286" y="666739"/>
                    <a:pt x="50139" y="633372"/>
                    <a:pt x="33009" y="581518"/>
                  </a:cubicBezTo>
                  <a:cubicBezTo>
                    <a:pt x="20601" y="544001"/>
                    <a:pt x="31570" y="503512"/>
                    <a:pt x="61885" y="474987"/>
                  </a:cubicBezTo>
                  <a:cubicBezTo>
                    <a:pt x="18874" y="452612"/>
                    <a:pt x="-5079" y="409674"/>
                    <a:pt x="909" y="365690"/>
                  </a:cubicBezTo>
                  <a:cubicBezTo>
                    <a:pt x="7934" y="314191"/>
                    <a:pt x="54170" y="273852"/>
                    <a:pt x="112266" y="268543"/>
                  </a:cubicBezTo>
                  <a:cubicBezTo>
                    <a:pt x="112612" y="267683"/>
                    <a:pt x="112986" y="266842"/>
                    <a:pt x="113332" y="265982"/>
                  </a:cubicBezTo>
                  <a:cubicBezTo>
                    <a:pt x="105530" y="215268"/>
                    <a:pt x="123725" y="164124"/>
                    <a:pt x="162936" y="126477"/>
                  </a:cubicBezTo>
                  <a:cubicBezTo>
                    <a:pt x="224891" y="67015"/>
                    <a:pt x="325337" y="53762"/>
                    <a:pt x="404249" y="94605"/>
                  </a:cubicBezTo>
                  <a:lnTo>
                    <a:pt x="404303" y="94552"/>
                  </a:lnTo>
                  <a:lnTo>
                    <a:pt x="452292" y="46617"/>
                  </a:lnTo>
                  <a:cubicBezTo>
                    <a:pt x="510342" y="11087"/>
                    <a:pt x="592661" y="13712"/>
                    <a:pt x="647548" y="61519"/>
                  </a:cubicBezTo>
                  <a:lnTo>
                    <a:pt x="648415" y="60617"/>
                  </a:lnTo>
                  <a:lnTo>
                    <a:pt x="686529" y="20972"/>
                  </a:lnTo>
                  <a:cubicBezTo>
                    <a:pt x="702810" y="10595"/>
                    <a:pt x="721897" y="3664"/>
                    <a:pt x="742352" y="1104"/>
                  </a:cubicBezTo>
                  <a:cubicBezTo>
                    <a:pt x="764865" y="-1719"/>
                    <a:pt x="787364" y="945"/>
                    <a:pt x="807682" y="8312"/>
                  </a:cubicBezTo>
                  <a:lnTo>
                    <a:pt x="858413" y="42715"/>
                  </a:lnTo>
                  <a:lnTo>
                    <a:pt x="859928" y="43742"/>
                  </a:lnTo>
                  <a:cubicBezTo>
                    <a:pt x="889768" y="12702"/>
                    <a:pt x="934248" y="-2702"/>
                    <a:pt x="978452" y="605"/>
                  </a:cubicBezTo>
                  <a:cubicBezTo>
                    <a:pt x="993187" y="1707"/>
                    <a:pt x="1007891" y="4889"/>
                    <a:pt x="1022012" y="10263"/>
                  </a:cubicBezTo>
                  <a:cubicBezTo>
                    <a:pt x="1043532" y="18451"/>
                    <a:pt x="1062008" y="31115"/>
                    <a:pt x="1076140" y="46817"/>
                  </a:cubicBezTo>
                  <a:lnTo>
                    <a:pt x="1100185" y="93749"/>
                  </a:lnTo>
                  <a:lnTo>
                    <a:pt x="1132755" y="83790"/>
                  </a:lnTo>
                  <a:cubicBezTo>
                    <a:pt x="1166188" y="80556"/>
                    <a:pt x="1198800" y="90956"/>
                    <a:pt x="1224433" y="113054"/>
                  </a:cubicBezTo>
                  <a:cubicBezTo>
                    <a:pt x="1274119" y="88701"/>
                    <a:pt x="1329699" y="90343"/>
                    <a:pt x="1375324" y="117489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3" name="Trapezoid 100"/>
            <p:cNvSpPr/>
            <p:nvPr/>
          </p:nvSpPr>
          <p:spPr>
            <a:xfrm rot="1050082">
              <a:off x="5447545" y="2992623"/>
              <a:ext cx="609671" cy="1761047"/>
            </a:xfrm>
            <a:custGeom>
              <a:avLst/>
              <a:gdLst>
                <a:gd name="connsiteX0" fmla="*/ 0 w 720128"/>
                <a:gd name="connsiteY0" fmla="*/ 1200167 h 1200167"/>
                <a:gd name="connsiteX1" fmla="*/ 126872 w 720128"/>
                <a:gd name="connsiteY1" fmla="*/ 0 h 1200167"/>
                <a:gd name="connsiteX2" fmla="*/ 593256 w 720128"/>
                <a:gd name="connsiteY2" fmla="*/ 0 h 1200167"/>
                <a:gd name="connsiteX3" fmla="*/ 720128 w 720128"/>
                <a:gd name="connsiteY3" fmla="*/ 1200167 h 1200167"/>
                <a:gd name="connsiteX4" fmla="*/ 0 w 720128"/>
                <a:gd name="connsiteY4" fmla="*/ 1200167 h 1200167"/>
                <a:gd name="connsiteX0" fmla="*/ 0 w 593256"/>
                <a:gd name="connsiteY0" fmla="*/ 1200167 h 1200167"/>
                <a:gd name="connsiteX1" fmla="*/ 126872 w 593256"/>
                <a:gd name="connsiteY1" fmla="*/ 0 h 1200167"/>
                <a:gd name="connsiteX2" fmla="*/ 593256 w 593256"/>
                <a:gd name="connsiteY2" fmla="*/ 0 h 1200167"/>
                <a:gd name="connsiteX3" fmla="*/ 440801 w 593256"/>
                <a:gd name="connsiteY3" fmla="*/ 1111384 h 1200167"/>
                <a:gd name="connsiteX4" fmla="*/ 0 w 593256"/>
                <a:gd name="connsiteY4" fmla="*/ 1200167 h 1200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3256" h="1200167">
                  <a:moveTo>
                    <a:pt x="0" y="1200167"/>
                  </a:moveTo>
                  <a:lnTo>
                    <a:pt x="126872" y="0"/>
                  </a:lnTo>
                  <a:lnTo>
                    <a:pt x="593256" y="0"/>
                  </a:lnTo>
                  <a:lnTo>
                    <a:pt x="440801" y="1111384"/>
                  </a:lnTo>
                  <a:lnTo>
                    <a:pt x="0" y="1200167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4" name="Trapezoid 173"/>
            <p:cNvSpPr/>
            <p:nvPr/>
          </p:nvSpPr>
          <p:spPr>
            <a:xfrm>
              <a:off x="5620905" y="3037718"/>
              <a:ext cx="1089311" cy="1678206"/>
            </a:xfrm>
            <a:prstGeom prst="trapezoid">
              <a:avLst>
                <a:gd name="adj" fmla="val 18839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5" name="Oval 174"/>
            <p:cNvSpPr/>
            <p:nvPr/>
          </p:nvSpPr>
          <p:spPr>
            <a:xfrm>
              <a:off x="6099575" y="3811542"/>
              <a:ext cx="115317" cy="92544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Isosceles Triangle 175"/>
            <p:cNvSpPr/>
            <p:nvPr/>
          </p:nvSpPr>
          <p:spPr>
            <a:xfrm rot="10800000">
              <a:off x="5715429" y="2900652"/>
              <a:ext cx="838336" cy="594891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Chord 176"/>
            <p:cNvSpPr/>
            <p:nvPr/>
          </p:nvSpPr>
          <p:spPr>
            <a:xfrm rot="20214723">
              <a:off x="5854608" y="3032126"/>
              <a:ext cx="300942" cy="511086"/>
            </a:xfrm>
            <a:prstGeom prst="chor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Chord 177"/>
            <p:cNvSpPr/>
            <p:nvPr/>
          </p:nvSpPr>
          <p:spPr>
            <a:xfrm rot="1385277" flipH="1">
              <a:off x="6158353" y="3078064"/>
              <a:ext cx="300942" cy="461146"/>
            </a:xfrm>
            <a:prstGeom prst="chor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9" name="Group 178"/>
            <p:cNvGrpSpPr/>
            <p:nvPr/>
          </p:nvGrpSpPr>
          <p:grpSpPr>
            <a:xfrm rot="10407971">
              <a:off x="6039978" y="3299709"/>
              <a:ext cx="234925" cy="220791"/>
              <a:chOff x="3124200" y="4782301"/>
              <a:chExt cx="920754" cy="856499"/>
            </a:xfrm>
            <a:grpFill/>
          </p:grpSpPr>
          <p:grpSp>
            <p:nvGrpSpPr>
              <p:cNvPr id="184" name="Group 183"/>
              <p:cNvGrpSpPr/>
              <p:nvPr/>
            </p:nvGrpSpPr>
            <p:grpSpPr>
              <a:xfrm>
                <a:off x="3124200" y="4800600"/>
                <a:ext cx="604516" cy="838200"/>
                <a:chOff x="3124200" y="4800600"/>
                <a:chExt cx="604516" cy="838200"/>
              </a:xfrm>
              <a:grpFill/>
            </p:grpSpPr>
            <p:sp>
              <p:nvSpPr>
                <p:cNvPr id="190" name="Donut 140"/>
                <p:cNvSpPr/>
                <p:nvPr/>
              </p:nvSpPr>
              <p:spPr>
                <a:xfrm rot="19835971">
                  <a:off x="3124200" y="4800600"/>
                  <a:ext cx="228600" cy="685800"/>
                </a:xfrm>
                <a:prstGeom prst="donu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1" name="Donut 141"/>
                <p:cNvSpPr/>
                <p:nvPr/>
              </p:nvSpPr>
              <p:spPr>
                <a:xfrm rot="19288814">
                  <a:off x="3276600" y="4953000"/>
                  <a:ext cx="228600" cy="685800"/>
                </a:xfrm>
                <a:prstGeom prst="donu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2" name="Donut 142"/>
                <p:cNvSpPr/>
                <p:nvPr/>
              </p:nvSpPr>
              <p:spPr>
                <a:xfrm rot="18839447">
                  <a:off x="3365907" y="5136179"/>
                  <a:ext cx="219199" cy="506418"/>
                </a:xfrm>
                <a:prstGeom prst="donu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85" name="Group 184"/>
              <p:cNvGrpSpPr/>
              <p:nvPr/>
            </p:nvGrpSpPr>
            <p:grpSpPr>
              <a:xfrm rot="20808811" flipH="1">
                <a:off x="3440438" y="4782301"/>
                <a:ext cx="604516" cy="838200"/>
                <a:chOff x="3124200" y="4800600"/>
                <a:chExt cx="604516" cy="838200"/>
              </a:xfrm>
              <a:grpFill/>
            </p:grpSpPr>
            <p:sp>
              <p:nvSpPr>
                <p:cNvPr id="187" name="Donut 137"/>
                <p:cNvSpPr/>
                <p:nvPr/>
              </p:nvSpPr>
              <p:spPr>
                <a:xfrm rot="19835971">
                  <a:off x="3124200" y="4800600"/>
                  <a:ext cx="228600" cy="685800"/>
                </a:xfrm>
                <a:prstGeom prst="donu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8" name="Donut 138"/>
                <p:cNvSpPr/>
                <p:nvPr/>
              </p:nvSpPr>
              <p:spPr>
                <a:xfrm rot="19288814">
                  <a:off x="3276600" y="4953000"/>
                  <a:ext cx="228600" cy="685800"/>
                </a:xfrm>
                <a:prstGeom prst="donu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9" name="Donut 139"/>
                <p:cNvSpPr/>
                <p:nvPr/>
              </p:nvSpPr>
              <p:spPr>
                <a:xfrm rot="18839447">
                  <a:off x="3365907" y="5136179"/>
                  <a:ext cx="219199" cy="506418"/>
                </a:xfrm>
                <a:prstGeom prst="donu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86" name="Donut 136"/>
              <p:cNvSpPr/>
              <p:nvPr/>
            </p:nvSpPr>
            <p:spPr>
              <a:xfrm rot="16200000">
                <a:off x="3543300" y="5295900"/>
                <a:ext cx="228600" cy="304800"/>
              </a:xfrm>
              <a:prstGeom prst="donu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80" name="Rounded Rectangle 143"/>
            <p:cNvSpPr/>
            <p:nvPr/>
          </p:nvSpPr>
          <p:spPr>
            <a:xfrm>
              <a:off x="6247260" y="3686626"/>
              <a:ext cx="269039" cy="44157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Cloud 180"/>
            <p:cNvSpPr/>
            <p:nvPr/>
          </p:nvSpPr>
          <p:spPr>
            <a:xfrm rot="16819530">
              <a:off x="5510768" y="2069626"/>
              <a:ext cx="1201216" cy="1331753"/>
            </a:xfrm>
            <a:prstGeom prst="clou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Oval 181"/>
            <p:cNvSpPr/>
            <p:nvPr/>
          </p:nvSpPr>
          <p:spPr>
            <a:xfrm>
              <a:off x="5503675" y="1848053"/>
              <a:ext cx="1236005" cy="130305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Oval 182"/>
            <p:cNvSpPr/>
            <p:nvPr/>
          </p:nvSpPr>
          <p:spPr>
            <a:xfrm>
              <a:off x="6099575" y="3590752"/>
              <a:ext cx="115317" cy="92544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704BB4A8-3EAC-9F02-D3A2-89A76E9119D8}"/>
                </a:ext>
              </a:extLst>
            </p:cNvPr>
            <p:cNvCxnSpPr>
              <a:cxnSpLocks/>
              <a:endCxn id="174" idx="2"/>
            </p:cNvCxnSpPr>
            <p:nvPr/>
          </p:nvCxnSpPr>
          <p:spPr>
            <a:xfrm>
              <a:off x="6157233" y="3442075"/>
              <a:ext cx="8328" cy="1273849"/>
            </a:xfrm>
            <a:prstGeom prst="line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2C8616B7-3291-7364-D309-D8A70014A04F}"/>
              </a:ext>
            </a:extLst>
          </p:cNvPr>
          <p:cNvGrpSpPr/>
          <p:nvPr/>
        </p:nvGrpSpPr>
        <p:grpSpPr>
          <a:xfrm>
            <a:off x="1467923" y="856003"/>
            <a:ext cx="2137181" cy="5405960"/>
            <a:chOff x="992598" y="1331867"/>
            <a:chExt cx="1713872" cy="4335207"/>
          </a:xfrm>
          <a:solidFill>
            <a:schemeClr val="bg1"/>
          </a:solidFill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C4BAD1A7-0A91-AE3A-6F83-7A37DC6DC734}"/>
                </a:ext>
              </a:extLst>
            </p:cNvPr>
            <p:cNvSpPr/>
            <p:nvPr/>
          </p:nvSpPr>
          <p:spPr>
            <a:xfrm rot="2704841" flipH="1">
              <a:off x="1394610" y="5157868"/>
              <a:ext cx="267612" cy="74618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34E0CFE7-F309-D292-4D36-7BCD3AC1CB9C}"/>
                </a:ext>
              </a:extLst>
            </p:cNvPr>
            <p:cNvSpPr/>
            <p:nvPr/>
          </p:nvSpPr>
          <p:spPr>
            <a:xfrm rot="18661322" flipH="1">
              <a:off x="2098265" y="5146503"/>
              <a:ext cx="294956" cy="74618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1BCEE83A-0BA8-F1F6-263F-F26796A4D5E6}"/>
                </a:ext>
              </a:extLst>
            </p:cNvPr>
            <p:cNvSpPr/>
            <p:nvPr/>
          </p:nvSpPr>
          <p:spPr>
            <a:xfrm rot="630947">
              <a:off x="992598" y="3882503"/>
              <a:ext cx="258654" cy="55677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A3C74E65-01BE-059F-ADFC-55FC74F8A45A}"/>
                </a:ext>
              </a:extLst>
            </p:cNvPr>
            <p:cNvSpPr/>
            <p:nvPr/>
          </p:nvSpPr>
          <p:spPr>
            <a:xfrm rot="20963383">
              <a:off x="2410208" y="3812766"/>
              <a:ext cx="296262" cy="58600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rapezoid 14">
              <a:extLst>
                <a:ext uri="{FF2B5EF4-FFF2-40B4-BE49-F238E27FC236}">
                  <a16:creationId xmlns:a16="http://schemas.microsoft.com/office/drawing/2014/main" id="{76E0D3B1-5555-2563-DA58-64968339AD5C}"/>
                </a:ext>
              </a:extLst>
            </p:cNvPr>
            <p:cNvSpPr/>
            <p:nvPr/>
          </p:nvSpPr>
          <p:spPr>
            <a:xfrm rot="1340428" flipH="1">
              <a:off x="1131866" y="2839300"/>
              <a:ext cx="466873" cy="1448881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rapezoid 14">
              <a:extLst>
                <a:ext uri="{FF2B5EF4-FFF2-40B4-BE49-F238E27FC236}">
                  <a16:creationId xmlns:a16="http://schemas.microsoft.com/office/drawing/2014/main" id="{53ED79AF-9776-4F3D-E5CB-DA2AD0A1EBFD}"/>
                </a:ext>
              </a:extLst>
            </p:cNvPr>
            <p:cNvSpPr/>
            <p:nvPr/>
          </p:nvSpPr>
          <p:spPr>
            <a:xfrm rot="20164191" flipH="1">
              <a:off x="2091231" y="2813554"/>
              <a:ext cx="466873" cy="1448881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0E753CBC-0A20-40BB-3FA8-D9355D65AB94}"/>
                </a:ext>
              </a:extLst>
            </p:cNvPr>
            <p:cNvGrpSpPr/>
            <p:nvPr/>
          </p:nvGrpSpPr>
          <p:grpSpPr>
            <a:xfrm>
              <a:off x="1259343" y="4105767"/>
              <a:ext cx="1259455" cy="1437867"/>
              <a:chOff x="5511780" y="4421886"/>
              <a:chExt cx="1324321" cy="1437867"/>
            </a:xfrm>
            <a:grpFill/>
          </p:grpSpPr>
          <p:sp>
            <p:nvSpPr>
              <p:cNvPr id="20" name="Trapezoid 19">
                <a:extLst>
                  <a:ext uri="{FF2B5EF4-FFF2-40B4-BE49-F238E27FC236}">
                    <a16:creationId xmlns:a16="http://schemas.microsoft.com/office/drawing/2014/main" id="{BEFD645D-09D3-142F-51AA-177064188093}"/>
                  </a:ext>
                </a:extLst>
              </p:cNvPr>
              <p:cNvSpPr/>
              <p:nvPr/>
            </p:nvSpPr>
            <p:spPr>
              <a:xfrm>
                <a:off x="5511780" y="4421886"/>
                <a:ext cx="1324321" cy="1437867"/>
              </a:xfrm>
              <a:prstGeom prst="trapezoid">
                <a:avLst>
                  <a:gd name="adj" fmla="val 12303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5F5CFCFB-A647-1D5E-13E0-9575686B1A83}"/>
                  </a:ext>
                </a:extLst>
              </p:cNvPr>
              <p:cNvCxnSpPr>
                <a:cxnSpLocks/>
                <a:endCxn id="20" idx="2"/>
              </p:cNvCxnSpPr>
              <p:nvPr/>
            </p:nvCxnSpPr>
            <p:spPr>
              <a:xfrm>
                <a:off x="6173941" y="4993923"/>
                <a:ext cx="0" cy="86583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8" name="Rounded Rectangle 110"/>
            <p:cNvSpPr/>
            <p:nvPr/>
          </p:nvSpPr>
          <p:spPr>
            <a:xfrm flipH="1">
              <a:off x="1218700" y="1852339"/>
              <a:ext cx="1190777" cy="1052819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Trapezoid 12"/>
            <p:cNvSpPr/>
            <p:nvPr/>
          </p:nvSpPr>
          <p:spPr>
            <a:xfrm flipH="1">
              <a:off x="1345921" y="2840298"/>
              <a:ext cx="966870" cy="1473735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Oval 13"/>
            <p:cNvSpPr/>
            <p:nvPr/>
          </p:nvSpPr>
          <p:spPr>
            <a:xfrm flipH="1">
              <a:off x="1644576" y="2669281"/>
              <a:ext cx="400428" cy="45604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Trapezoid 14"/>
            <p:cNvSpPr/>
            <p:nvPr/>
          </p:nvSpPr>
          <p:spPr>
            <a:xfrm rot="491015" flipH="1">
              <a:off x="1362116" y="2870940"/>
              <a:ext cx="466873" cy="1610665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Trapezoid 15"/>
            <p:cNvSpPr/>
            <p:nvPr/>
          </p:nvSpPr>
          <p:spPr>
            <a:xfrm rot="20963427" flipH="1">
              <a:off x="1900685" y="2870788"/>
              <a:ext cx="466873" cy="1562307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Double Wave 210"/>
            <p:cNvSpPr/>
            <p:nvPr/>
          </p:nvSpPr>
          <p:spPr>
            <a:xfrm rot="1055355" flipH="1">
              <a:off x="1816971" y="3001390"/>
              <a:ext cx="397806" cy="133993"/>
            </a:xfrm>
            <a:prstGeom prst="doubleWave">
              <a:avLst>
                <a:gd name="adj1" fmla="val 6250"/>
                <a:gd name="adj2" fmla="val -1000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Double Wave 211"/>
            <p:cNvSpPr/>
            <p:nvPr/>
          </p:nvSpPr>
          <p:spPr>
            <a:xfrm rot="19750269" flipH="1">
              <a:off x="1419163" y="3001390"/>
              <a:ext cx="397806" cy="133993"/>
            </a:xfrm>
            <a:prstGeom prst="doubleWave">
              <a:avLst>
                <a:gd name="adj1" fmla="val 6250"/>
                <a:gd name="adj2" fmla="val -1000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Oval 212"/>
            <p:cNvSpPr/>
            <p:nvPr/>
          </p:nvSpPr>
          <p:spPr>
            <a:xfrm flipH="1">
              <a:off x="1754184" y="2934394"/>
              <a:ext cx="195388" cy="18724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Oval 16"/>
            <p:cNvSpPr/>
            <p:nvPr/>
          </p:nvSpPr>
          <p:spPr>
            <a:xfrm flipH="1">
              <a:off x="1340537" y="1609933"/>
              <a:ext cx="997404" cy="139590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Freeform: Shape 219"/>
            <p:cNvSpPr/>
            <p:nvPr/>
          </p:nvSpPr>
          <p:spPr>
            <a:xfrm rot="7733122" flipH="1">
              <a:off x="1244849" y="1402859"/>
              <a:ext cx="1097343" cy="955360"/>
            </a:xfrm>
            <a:custGeom>
              <a:avLst/>
              <a:gdLst>
                <a:gd name="connsiteX0" fmla="*/ 354255 w 621021"/>
                <a:gd name="connsiteY0" fmla="*/ 479386 h 540668"/>
                <a:gd name="connsiteX1" fmla="*/ 366909 w 621021"/>
                <a:gd name="connsiteY1" fmla="*/ 445277 h 540668"/>
                <a:gd name="connsiteX2" fmla="*/ 374304 w 621021"/>
                <a:gd name="connsiteY2" fmla="*/ 451241 h 540668"/>
                <a:gd name="connsiteX3" fmla="*/ 527072 w 621021"/>
                <a:gd name="connsiteY3" fmla="*/ 261815 h 540668"/>
                <a:gd name="connsiteX4" fmla="*/ 602542 w 621021"/>
                <a:gd name="connsiteY4" fmla="*/ 10048 h 540668"/>
                <a:gd name="connsiteX5" fmla="*/ 602542 w 621021"/>
                <a:gd name="connsiteY5" fmla="*/ 10048 h 540668"/>
                <a:gd name="connsiteX6" fmla="*/ 372476 w 621021"/>
                <a:gd name="connsiteY6" fmla="*/ 137135 h 540668"/>
                <a:gd name="connsiteX7" fmla="*/ 287092 w 621021"/>
                <a:gd name="connsiteY7" fmla="*/ 289339 h 540668"/>
                <a:gd name="connsiteX8" fmla="*/ 280243 w 621021"/>
                <a:gd name="connsiteY8" fmla="*/ 339992 h 540668"/>
                <a:gd name="connsiteX9" fmla="*/ 184373 w 621021"/>
                <a:gd name="connsiteY9" fmla="*/ 339992 h 540668"/>
                <a:gd name="connsiteX10" fmla="*/ 1 w 621021"/>
                <a:gd name="connsiteY10" fmla="*/ 440330 h 540668"/>
                <a:gd name="connsiteX11" fmla="*/ 0 w 621021"/>
                <a:gd name="connsiteY11" fmla="*/ 440330 h 540668"/>
                <a:gd name="connsiteX12" fmla="*/ 184372 w 621021"/>
                <a:gd name="connsiteY12" fmla="*/ 540668 h 540668"/>
                <a:gd name="connsiteX13" fmla="*/ 354255 w 621021"/>
                <a:gd name="connsiteY13" fmla="*/ 479386 h 5406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21021" h="540668">
                  <a:moveTo>
                    <a:pt x="354255" y="479386"/>
                  </a:moveTo>
                  <a:lnTo>
                    <a:pt x="366909" y="445277"/>
                  </a:lnTo>
                  <a:lnTo>
                    <a:pt x="374304" y="451241"/>
                  </a:lnTo>
                  <a:lnTo>
                    <a:pt x="527072" y="261815"/>
                  </a:lnTo>
                  <a:cubicBezTo>
                    <a:pt x="611444" y="157197"/>
                    <a:pt x="645233" y="44477"/>
                    <a:pt x="602542" y="10048"/>
                  </a:cubicBezTo>
                  <a:lnTo>
                    <a:pt x="602542" y="10048"/>
                  </a:lnTo>
                  <a:cubicBezTo>
                    <a:pt x="559852" y="-24382"/>
                    <a:pt x="456847" y="32517"/>
                    <a:pt x="372476" y="137135"/>
                  </a:cubicBezTo>
                  <a:cubicBezTo>
                    <a:pt x="330290" y="189444"/>
                    <a:pt x="300750" y="243778"/>
                    <a:pt x="287092" y="289339"/>
                  </a:cubicBezTo>
                  <a:lnTo>
                    <a:pt x="280243" y="339992"/>
                  </a:lnTo>
                  <a:lnTo>
                    <a:pt x="184373" y="339992"/>
                  </a:lnTo>
                  <a:cubicBezTo>
                    <a:pt x="82547" y="339992"/>
                    <a:pt x="1" y="384915"/>
                    <a:pt x="1" y="440330"/>
                  </a:cubicBezTo>
                  <a:lnTo>
                    <a:pt x="0" y="440330"/>
                  </a:lnTo>
                  <a:cubicBezTo>
                    <a:pt x="0" y="495745"/>
                    <a:pt x="82546" y="540668"/>
                    <a:pt x="184372" y="540668"/>
                  </a:cubicBezTo>
                  <a:cubicBezTo>
                    <a:pt x="260742" y="540668"/>
                    <a:pt x="326266" y="515399"/>
                    <a:pt x="354255" y="479386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5DDC649-A303-BAE0-591F-EFAA36261ED4}"/>
                </a:ext>
              </a:extLst>
            </p:cNvPr>
            <p:cNvCxnSpPr>
              <a:cxnSpLocks/>
            </p:cNvCxnSpPr>
            <p:nvPr/>
          </p:nvCxnSpPr>
          <p:spPr>
            <a:xfrm>
              <a:off x="1851878" y="3123983"/>
              <a:ext cx="25223" cy="1206222"/>
            </a:xfrm>
            <a:prstGeom prst="line">
              <a:avLst/>
            </a:prstGeom>
            <a:grpFill/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1D87999E-6D23-5089-BCAB-EECD142FADA0}"/>
              </a:ext>
            </a:extLst>
          </p:cNvPr>
          <p:cNvGrpSpPr/>
          <p:nvPr/>
        </p:nvGrpSpPr>
        <p:grpSpPr>
          <a:xfrm>
            <a:off x="344216" y="182167"/>
            <a:ext cx="665183" cy="769441"/>
            <a:chOff x="2807455" y="275085"/>
            <a:chExt cx="665183" cy="769441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1AECC21-4046-8B71-EE62-C1CCFA8E34C8}"/>
                </a:ext>
              </a:extLst>
            </p:cNvPr>
            <p:cNvSpPr/>
            <p:nvPr/>
          </p:nvSpPr>
          <p:spPr>
            <a:xfrm>
              <a:off x="2827090" y="358975"/>
              <a:ext cx="645548" cy="64554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EEC21CA-1605-13DF-38F8-AF755E6EFA91}"/>
                </a:ext>
              </a:extLst>
            </p:cNvPr>
            <p:cNvSpPr txBox="1"/>
            <p:nvPr/>
          </p:nvSpPr>
          <p:spPr>
            <a:xfrm>
              <a:off x="2807455" y="275085"/>
              <a:ext cx="572904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/>
                <a:t>W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823973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FD6BB1-14D9-B937-9804-83F5BF4E68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C692425A-6054-C454-C6EF-38E65678F62D}"/>
              </a:ext>
            </a:extLst>
          </p:cNvPr>
          <p:cNvGrpSpPr/>
          <p:nvPr/>
        </p:nvGrpSpPr>
        <p:grpSpPr>
          <a:xfrm>
            <a:off x="3290325" y="1276902"/>
            <a:ext cx="1524000" cy="2057400"/>
            <a:chOff x="7543800" y="2286000"/>
            <a:chExt cx="1524000" cy="2057400"/>
          </a:xfrm>
          <a:solidFill>
            <a:schemeClr val="bg1"/>
          </a:solidFill>
        </p:grpSpPr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DF544CBB-2E20-15DA-7AF5-BE3F67B44246}"/>
                </a:ext>
              </a:extLst>
            </p:cNvPr>
            <p:cNvSpPr/>
            <p:nvPr/>
          </p:nvSpPr>
          <p:spPr>
            <a:xfrm>
              <a:off x="7543800" y="2286000"/>
              <a:ext cx="1524000" cy="20574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AABDE7B1-D197-6115-9689-3092B90322CC}"/>
                </a:ext>
              </a:extLst>
            </p:cNvPr>
            <p:cNvGrpSpPr/>
            <p:nvPr/>
          </p:nvGrpSpPr>
          <p:grpSpPr>
            <a:xfrm>
              <a:off x="7543800" y="2438400"/>
              <a:ext cx="1447801" cy="1905000"/>
              <a:chOff x="7288814" y="2286000"/>
              <a:chExt cx="1814275" cy="2487228"/>
            </a:xfrm>
            <a:grpFill/>
          </p:grpSpPr>
          <p:sp>
            <p:nvSpPr>
              <p:cNvPr id="114" name="Cloud 113">
                <a:extLst>
                  <a:ext uri="{FF2B5EF4-FFF2-40B4-BE49-F238E27FC236}">
                    <a16:creationId xmlns:a16="http://schemas.microsoft.com/office/drawing/2014/main" id="{6E170A9E-8F66-CCC0-590F-C46A3EF32F16}"/>
                  </a:ext>
                </a:extLst>
              </p:cNvPr>
              <p:cNvSpPr/>
              <p:nvPr/>
            </p:nvSpPr>
            <p:spPr>
              <a:xfrm rot="11345926">
                <a:off x="7602690" y="2286000"/>
                <a:ext cx="1240011" cy="1219200"/>
              </a:xfrm>
              <a:prstGeom prst="clou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Trapezoid 114">
                <a:extLst>
                  <a:ext uri="{FF2B5EF4-FFF2-40B4-BE49-F238E27FC236}">
                    <a16:creationId xmlns:a16="http://schemas.microsoft.com/office/drawing/2014/main" id="{ADF992BE-3AE7-62AB-CCA5-FB1A7C7AE017}"/>
                  </a:ext>
                </a:extLst>
              </p:cNvPr>
              <p:cNvSpPr/>
              <p:nvPr/>
            </p:nvSpPr>
            <p:spPr>
              <a:xfrm>
                <a:off x="7288814" y="3579358"/>
                <a:ext cx="1814275" cy="1147996"/>
              </a:xfrm>
              <a:prstGeom prst="trapezoid">
                <a:avLst>
                  <a:gd name="adj" fmla="val 52262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Trapezoid 124">
                <a:extLst>
                  <a:ext uri="{FF2B5EF4-FFF2-40B4-BE49-F238E27FC236}">
                    <a16:creationId xmlns:a16="http://schemas.microsoft.com/office/drawing/2014/main" id="{F417C470-FA65-113C-292D-6D385A8946DD}"/>
                  </a:ext>
                </a:extLst>
              </p:cNvPr>
              <p:cNvSpPr/>
              <p:nvPr/>
            </p:nvSpPr>
            <p:spPr>
              <a:xfrm>
                <a:off x="7696200" y="3576404"/>
                <a:ext cx="609600" cy="1196824"/>
              </a:xfrm>
              <a:prstGeom prst="trapezoid">
                <a:avLst>
                  <a:gd name="adj" fmla="val 32353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Trapezoid 125">
                <a:extLst>
                  <a:ext uri="{FF2B5EF4-FFF2-40B4-BE49-F238E27FC236}">
                    <a16:creationId xmlns:a16="http://schemas.microsoft.com/office/drawing/2014/main" id="{D7C690D8-D26C-4382-4257-B4CD9742BDB2}"/>
                  </a:ext>
                </a:extLst>
              </p:cNvPr>
              <p:cNvSpPr/>
              <p:nvPr/>
            </p:nvSpPr>
            <p:spPr>
              <a:xfrm>
                <a:off x="8153403" y="3576403"/>
                <a:ext cx="609600" cy="1196824"/>
              </a:xfrm>
              <a:prstGeom prst="trapezoid">
                <a:avLst>
                  <a:gd name="adj" fmla="val 30882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Oval 15">
                <a:extLst>
                  <a:ext uri="{FF2B5EF4-FFF2-40B4-BE49-F238E27FC236}">
                    <a16:creationId xmlns:a16="http://schemas.microsoft.com/office/drawing/2014/main" id="{5E1CE8EE-0F72-B97B-8BBD-A44F71EA6F57}"/>
                  </a:ext>
                </a:extLst>
              </p:cNvPr>
              <p:cNvSpPr/>
              <p:nvPr/>
            </p:nvSpPr>
            <p:spPr>
              <a:xfrm>
                <a:off x="7696200" y="2357204"/>
                <a:ext cx="1027176" cy="14478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Oval 128">
                <a:extLst>
                  <a:ext uri="{FF2B5EF4-FFF2-40B4-BE49-F238E27FC236}">
                    <a16:creationId xmlns:a16="http://schemas.microsoft.com/office/drawing/2014/main" id="{3BBBB0B6-664E-B44A-F5F2-27143E7CE4A3}"/>
                  </a:ext>
                </a:extLst>
              </p:cNvPr>
              <p:cNvSpPr/>
              <p:nvPr/>
            </p:nvSpPr>
            <p:spPr>
              <a:xfrm>
                <a:off x="8122024" y="4374263"/>
                <a:ext cx="228600" cy="9144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Oval 129">
                <a:extLst>
                  <a:ext uri="{FF2B5EF4-FFF2-40B4-BE49-F238E27FC236}">
                    <a16:creationId xmlns:a16="http://schemas.microsoft.com/office/drawing/2014/main" id="{BDC31DEA-8166-F500-9E75-EF42E9073F4E}"/>
                  </a:ext>
                </a:extLst>
              </p:cNvPr>
              <p:cNvSpPr/>
              <p:nvPr/>
            </p:nvSpPr>
            <p:spPr>
              <a:xfrm>
                <a:off x="8130988" y="4580451"/>
                <a:ext cx="228600" cy="9144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Cloud 130">
                <a:extLst>
                  <a:ext uri="{FF2B5EF4-FFF2-40B4-BE49-F238E27FC236}">
                    <a16:creationId xmlns:a16="http://schemas.microsoft.com/office/drawing/2014/main" id="{45A65A5F-4B6B-0A5A-D5D9-F597254BDC3B}"/>
                  </a:ext>
                </a:extLst>
              </p:cNvPr>
              <p:cNvSpPr/>
              <p:nvPr/>
            </p:nvSpPr>
            <p:spPr>
              <a:xfrm rot="11345926">
                <a:off x="7834991" y="3191786"/>
                <a:ext cx="764462" cy="695210"/>
              </a:xfrm>
              <a:prstGeom prst="clou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Oval 15">
                <a:extLst>
                  <a:ext uri="{FF2B5EF4-FFF2-40B4-BE49-F238E27FC236}">
                    <a16:creationId xmlns:a16="http://schemas.microsoft.com/office/drawing/2014/main" id="{1FB33753-032B-F3B1-440A-1FCAF3711439}"/>
                  </a:ext>
                </a:extLst>
              </p:cNvPr>
              <p:cNvSpPr/>
              <p:nvPr/>
            </p:nvSpPr>
            <p:spPr>
              <a:xfrm>
                <a:off x="8122024" y="3347804"/>
                <a:ext cx="259976" cy="116807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34" name="Frame 133">
              <a:extLst>
                <a:ext uri="{FF2B5EF4-FFF2-40B4-BE49-F238E27FC236}">
                  <a16:creationId xmlns:a16="http://schemas.microsoft.com/office/drawing/2014/main" id="{A33B8AAF-2F7D-5D9E-9058-C898D3050BA0}"/>
                </a:ext>
              </a:extLst>
            </p:cNvPr>
            <p:cNvSpPr/>
            <p:nvPr/>
          </p:nvSpPr>
          <p:spPr>
            <a:xfrm>
              <a:off x="7543800" y="2286000"/>
              <a:ext cx="1524000" cy="2057400"/>
            </a:xfrm>
            <a:prstGeom prst="frame">
              <a:avLst>
                <a:gd name="adj1" fmla="val 667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92148E2-EEB4-C015-6869-BC46321DF05F}"/>
              </a:ext>
            </a:extLst>
          </p:cNvPr>
          <p:cNvGrpSpPr/>
          <p:nvPr/>
        </p:nvGrpSpPr>
        <p:grpSpPr>
          <a:xfrm>
            <a:off x="3284443" y="3833397"/>
            <a:ext cx="1524000" cy="2083318"/>
            <a:chOff x="7315200" y="2895600"/>
            <a:chExt cx="1524000" cy="2083318"/>
          </a:xfrm>
          <a:solidFill>
            <a:schemeClr val="bg1"/>
          </a:solidFill>
        </p:grpSpPr>
        <p:sp>
          <p:nvSpPr>
            <p:cNvPr id="135" name="Rectangle 134">
              <a:extLst>
                <a:ext uri="{FF2B5EF4-FFF2-40B4-BE49-F238E27FC236}">
                  <a16:creationId xmlns:a16="http://schemas.microsoft.com/office/drawing/2014/main" id="{9069A40B-A271-55A3-5FAF-0EB6888D703D}"/>
                </a:ext>
              </a:extLst>
            </p:cNvPr>
            <p:cNvSpPr/>
            <p:nvPr/>
          </p:nvSpPr>
          <p:spPr>
            <a:xfrm>
              <a:off x="7315200" y="2895600"/>
              <a:ext cx="1524000" cy="20574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Cloud 139">
              <a:extLst>
                <a:ext uri="{FF2B5EF4-FFF2-40B4-BE49-F238E27FC236}">
                  <a16:creationId xmlns:a16="http://schemas.microsoft.com/office/drawing/2014/main" id="{EA1B2E8F-F4F1-CF5B-74D4-85369700416D}"/>
                </a:ext>
              </a:extLst>
            </p:cNvPr>
            <p:cNvSpPr/>
            <p:nvPr/>
          </p:nvSpPr>
          <p:spPr>
            <a:xfrm>
              <a:off x="7543800" y="3175000"/>
              <a:ext cx="1066800" cy="812800"/>
            </a:xfrm>
            <a:prstGeom prst="clou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Trapezoid 140">
              <a:extLst>
                <a:ext uri="{FF2B5EF4-FFF2-40B4-BE49-F238E27FC236}">
                  <a16:creationId xmlns:a16="http://schemas.microsoft.com/office/drawing/2014/main" id="{F6CE8E03-C1E6-D288-50DB-8C0CD057701B}"/>
                </a:ext>
              </a:extLst>
            </p:cNvPr>
            <p:cNvSpPr/>
            <p:nvPr/>
          </p:nvSpPr>
          <p:spPr>
            <a:xfrm>
              <a:off x="7797800" y="4089400"/>
              <a:ext cx="609600" cy="812800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Flowchart: Manual Operation 144">
              <a:extLst>
                <a:ext uri="{FF2B5EF4-FFF2-40B4-BE49-F238E27FC236}">
                  <a16:creationId xmlns:a16="http://schemas.microsoft.com/office/drawing/2014/main" id="{758DDBE4-5C58-AC6D-CFAF-B2F72EE43CF9}"/>
                </a:ext>
              </a:extLst>
            </p:cNvPr>
            <p:cNvSpPr/>
            <p:nvPr/>
          </p:nvSpPr>
          <p:spPr>
            <a:xfrm rot="9438105" flipH="1">
              <a:off x="8265507" y="4059346"/>
              <a:ext cx="350983" cy="914786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  <a:gd name="connsiteX0" fmla="*/ 0 w 10932"/>
                <a:gd name="connsiteY0" fmla="*/ 1085 h 11085"/>
                <a:gd name="connsiteX1" fmla="*/ 10932 w 10932"/>
                <a:gd name="connsiteY1" fmla="*/ 0 h 11085"/>
                <a:gd name="connsiteX2" fmla="*/ 8000 w 10932"/>
                <a:gd name="connsiteY2" fmla="*/ 11085 h 11085"/>
                <a:gd name="connsiteX3" fmla="*/ 2000 w 10932"/>
                <a:gd name="connsiteY3" fmla="*/ 11085 h 11085"/>
                <a:gd name="connsiteX4" fmla="*/ 0 w 10932"/>
                <a:gd name="connsiteY4" fmla="*/ 1085 h 11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32" h="11085">
                  <a:moveTo>
                    <a:pt x="0" y="1085"/>
                  </a:moveTo>
                  <a:lnTo>
                    <a:pt x="10932" y="0"/>
                  </a:lnTo>
                  <a:lnTo>
                    <a:pt x="8000" y="11085"/>
                  </a:lnTo>
                  <a:lnTo>
                    <a:pt x="2000" y="11085"/>
                  </a:lnTo>
                  <a:lnTo>
                    <a:pt x="0" y="1085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Flowchart: Manual Operation 145">
              <a:extLst>
                <a:ext uri="{FF2B5EF4-FFF2-40B4-BE49-F238E27FC236}">
                  <a16:creationId xmlns:a16="http://schemas.microsoft.com/office/drawing/2014/main" id="{06E3D9A5-46CF-7D47-BF65-67C292CDA6CA}"/>
                </a:ext>
              </a:extLst>
            </p:cNvPr>
            <p:cNvSpPr/>
            <p:nvPr/>
          </p:nvSpPr>
          <p:spPr>
            <a:xfrm rot="11918038">
              <a:off x="7644201" y="4055427"/>
              <a:ext cx="256848" cy="923491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  <a:gd name="connsiteX0" fmla="*/ 200 w 8000"/>
                <a:gd name="connsiteY0" fmla="*/ 1365 h 10000"/>
                <a:gd name="connsiteX1" fmla="*/ 8000 w 8000"/>
                <a:gd name="connsiteY1" fmla="*/ 0 h 10000"/>
                <a:gd name="connsiteX2" fmla="*/ 6000 w 8000"/>
                <a:gd name="connsiteY2" fmla="*/ 10000 h 10000"/>
                <a:gd name="connsiteX3" fmla="*/ 0 w 8000"/>
                <a:gd name="connsiteY3" fmla="*/ 10000 h 10000"/>
                <a:gd name="connsiteX4" fmla="*/ 200 w 8000"/>
                <a:gd name="connsiteY4" fmla="*/ 1365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00" h="10000">
                  <a:moveTo>
                    <a:pt x="200" y="1365"/>
                  </a:moveTo>
                  <a:lnTo>
                    <a:pt x="8000" y="0"/>
                  </a:lnTo>
                  <a:lnTo>
                    <a:pt x="6000" y="10000"/>
                  </a:lnTo>
                  <a:lnTo>
                    <a:pt x="0" y="10000"/>
                  </a:lnTo>
                  <a:cubicBezTo>
                    <a:pt x="67" y="7122"/>
                    <a:pt x="133" y="4243"/>
                    <a:pt x="200" y="1365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1" name="Group 150">
              <a:extLst>
                <a:ext uri="{FF2B5EF4-FFF2-40B4-BE49-F238E27FC236}">
                  <a16:creationId xmlns:a16="http://schemas.microsoft.com/office/drawing/2014/main" id="{E4503ED1-2901-0407-FCD6-D65E0EAE7648}"/>
                </a:ext>
              </a:extLst>
            </p:cNvPr>
            <p:cNvGrpSpPr/>
            <p:nvPr/>
          </p:nvGrpSpPr>
          <p:grpSpPr>
            <a:xfrm>
              <a:off x="7747000" y="4038600"/>
              <a:ext cx="711200" cy="863600"/>
              <a:chOff x="3962400" y="2743200"/>
              <a:chExt cx="1066800" cy="1295400"/>
            </a:xfrm>
            <a:grpFill/>
          </p:grpSpPr>
          <p:sp>
            <p:nvSpPr>
              <p:cNvPr id="157" name="Trapezoid 156">
                <a:extLst>
                  <a:ext uri="{FF2B5EF4-FFF2-40B4-BE49-F238E27FC236}">
                    <a16:creationId xmlns:a16="http://schemas.microsoft.com/office/drawing/2014/main" id="{E297990E-FE56-FA7F-1DC8-322E5F8D7669}"/>
                  </a:ext>
                </a:extLst>
              </p:cNvPr>
              <p:cNvSpPr/>
              <p:nvPr/>
            </p:nvSpPr>
            <p:spPr>
              <a:xfrm>
                <a:off x="3962400" y="2743200"/>
                <a:ext cx="609600" cy="1295400"/>
              </a:xfrm>
              <a:prstGeom prst="trapezoid">
                <a:avLst>
                  <a:gd name="adj" fmla="val 32353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8" name="Trapezoid 157">
                <a:extLst>
                  <a:ext uri="{FF2B5EF4-FFF2-40B4-BE49-F238E27FC236}">
                    <a16:creationId xmlns:a16="http://schemas.microsoft.com/office/drawing/2014/main" id="{26A77157-5814-2ADF-87F1-B83CFA057C6E}"/>
                  </a:ext>
                </a:extLst>
              </p:cNvPr>
              <p:cNvSpPr/>
              <p:nvPr/>
            </p:nvSpPr>
            <p:spPr>
              <a:xfrm>
                <a:off x="4419600" y="2743200"/>
                <a:ext cx="609600" cy="1295400"/>
              </a:xfrm>
              <a:prstGeom prst="trapezoid">
                <a:avLst>
                  <a:gd name="adj" fmla="val 30882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2" name="Group 161">
                <a:extLst>
                  <a:ext uri="{FF2B5EF4-FFF2-40B4-BE49-F238E27FC236}">
                    <a16:creationId xmlns:a16="http://schemas.microsoft.com/office/drawing/2014/main" id="{18E55035-6AA7-D5C2-FDEF-7FB888CDD12D}"/>
                  </a:ext>
                </a:extLst>
              </p:cNvPr>
              <p:cNvGrpSpPr/>
              <p:nvPr/>
            </p:nvGrpSpPr>
            <p:grpSpPr>
              <a:xfrm>
                <a:off x="4672092" y="3240081"/>
                <a:ext cx="242808" cy="112720"/>
                <a:chOff x="6363287" y="1599486"/>
                <a:chExt cx="839147" cy="410308"/>
              </a:xfrm>
              <a:grpFill/>
            </p:grpSpPr>
            <p:sp>
              <p:nvSpPr>
                <p:cNvPr id="164" name="Donut 107">
                  <a:extLst>
                    <a:ext uri="{FF2B5EF4-FFF2-40B4-BE49-F238E27FC236}">
                      <a16:creationId xmlns:a16="http://schemas.microsoft.com/office/drawing/2014/main" id="{7B79FFC0-0CF2-9E4B-878C-695214332DFD}"/>
                    </a:ext>
                  </a:extLst>
                </p:cNvPr>
                <p:cNvSpPr/>
                <p:nvPr/>
              </p:nvSpPr>
              <p:spPr>
                <a:xfrm rot="3093051">
                  <a:off x="6240195" y="1722578"/>
                  <a:ext cx="410308" cy="164123"/>
                </a:xfrm>
                <a:prstGeom prst="donut">
                  <a:avLst/>
                </a:prstGeom>
                <a:grpFill/>
                <a:ln w="12700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66" name="Donut 109">
                  <a:extLst>
                    <a:ext uri="{FF2B5EF4-FFF2-40B4-BE49-F238E27FC236}">
                      <a16:creationId xmlns:a16="http://schemas.microsoft.com/office/drawing/2014/main" id="{1C58B1B6-0050-74E5-E926-C1817E01C080}"/>
                    </a:ext>
                  </a:extLst>
                </p:cNvPr>
                <p:cNvSpPr/>
                <p:nvPr/>
              </p:nvSpPr>
              <p:spPr>
                <a:xfrm rot="18973134">
                  <a:off x="6792126" y="1707540"/>
                  <a:ext cx="410308" cy="164123"/>
                </a:xfrm>
                <a:prstGeom prst="donut">
                  <a:avLst/>
                </a:prstGeom>
                <a:grpFill/>
                <a:ln w="12700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67" name="Donut 110">
                  <a:extLst>
                    <a:ext uri="{FF2B5EF4-FFF2-40B4-BE49-F238E27FC236}">
                      <a16:creationId xmlns:a16="http://schemas.microsoft.com/office/drawing/2014/main" id="{013F5723-4549-E95F-5B9F-7BE1F3BBDA4B}"/>
                    </a:ext>
                  </a:extLst>
                </p:cNvPr>
                <p:cNvSpPr/>
                <p:nvPr/>
              </p:nvSpPr>
              <p:spPr>
                <a:xfrm rot="9772315">
                  <a:off x="6644469" y="1809380"/>
                  <a:ext cx="410308" cy="164123"/>
                </a:xfrm>
                <a:prstGeom prst="donut">
                  <a:avLst/>
                </a:prstGeom>
                <a:grpFill/>
                <a:ln w="12700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059BB5BA-1FC0-E069-0A4E-8882E41AD35B}"/>
                </a:ext>
              </a:extLst>
            </p:cNvPr>
            <p:cNvSpPr/>
            <p:nvPr/>
          </p:nvSpPr>
          <p:spPr>
            <a:xfrm>
              <a:off x="7747000" y="3225800"/>
              <a:ext cx="684784" cy="9652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Cloud 152">
              <a:extLst>
                <a:ext uri="{FF2B5EF4-FFF2-40B4-BE49-F238E27FC236}">
                  <a16:creationId xmlns:a16="http://schemas.microsoft.com/office/drawing/2014/main" id="{77EDD994-EBE1-7D1F-2562-8CAD30FC12B9}"/>
                </a:ext>
              </a:extLst>
            </p:cNvPr>
            <p:cNvSpPr/>
            <p:nvPr/>
          </p:nvSpPr>
          <p:spPr>
            <a:xfrm>
              <a:off x="7696200" y="3124200"/>
              <a:ext cx="812800" cy="304800"/>
            </a:xfrm>
            <a:prstGeom prst="clou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28F45E8B-C789-C575-A7F0-6F7B764815D5}"/>
                </a:ext>
              </a:extLst>
            </p:cNvPr>
            <p:cNvSpPr/>
            <p:nvPr/>
          </p:nvSpPr>
          <p:spPr>
            <a:xfrm>
              <a:off x="8255000" y="3175000"/>
              <a:ext cx="254000" cy="203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71F194A2-D7CC-3098-8CDE-88A3E432E6C1}"/>
                </a:ext>
              </a:extLst>
            </p:cNvPr>
            <p:cNvSpPr/>
            <p:nvPr/>
          </p:nvSpPr>
          <p:spPr>
            <a:xfrm>
              <a:off x="7696200" y="3225800"/>
              <a:ext cx="203200" cy="203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Frame 135">
              <a:extLst>
                <a:ext uri="{FF2B5EF4-FFF2-40B4-BE49-F238E27FC236}">
                  <a16:creationId xmlns:a16="http://schemas.microsoft.com/office/drawing/2014/main" id="{DFDC863C-AB3B-B233-43F4-A84284086A79}"/>
                </a:ext>
              </a:extLst>
            </p:cNvPr>
            <p:cNvSpPr/>
            <p:nvPr/>
          </p:nvSpPr>
          <p:spPr>
            <a:xfrm>
              <a:off x="7315200" y="2895600"/>
              <a:ext cx="1524000" cy="2057400"/>
            </a:xfrm>
            <a:prstGeom prst="frame">
              <a:avLst>
                <a:gd name="adj1" fmla="val 667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93" name="TextBox 192">
            <a:extLst>
              <a:ext uri="{FF2B5EF4-FFF2-40B4-BE49-F238E27FC236}">
                <a16:creationId xmlns:a16="http://schemas.microsoft.com/office/drawing/2014/main" id="{25B8E6EC-24E6-FE12-3BE6-846077C5EAFC}"/>
              </a:ext>
            </a:extLst>
          </p:cNvPr>
          <p:cNvSpPr txBox="1"/>
          <p:nvPr/>
        </p:nvSpPr>
        <p:spPr>
          <a:xfrm>
            <a:off x="385134" y="336878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Christian Whitmer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D0C6E8B7-080D-AEFF-0201-EBA1AA10D4BA}"/>
              </a:ext>
            </a:extLst>
          </p:cNvPr>
          <p:cNvGrpSpPr/>
          <p:nvPr/>
        </p:nvGrpSpPr>
        <p:grpSpPr>
          <a:xfrm>
            <a:off x="537535" y="1262461"/>
            <a:ext cx="1535837" cy="2160196"/>
            <a:chOff x="-621437" y="2181688"/>
            <a:chExt cx="1535837" cy="2160196"/>
          </a:xfrm>
          <a:solidFill>
            <a:schemeClr val="bg1"/>
          </a:solidFill>
        </p:grpSpPr>
        <p:sp>
          <p:nvSpPr>
            <p:cNvPr id="168" name="Rectangle 167">
              <a:extLst>
                <a:ext uri="{FF2B5EF4-FFF2-40B4-BE49-F238E27FC236}">
                  <a16:creationId xmlns:a16="http://schemas.microsoft.com/office/drawing/2014/main" id="{198E2B5C-C45A-7FEE-60F7-5C9F6635EF03}"/>
                </a:ext>
              </a:extLst>
            </p:cNvPr>
            <p:cNvSpPr/>
            <p:nvPr/>
          </p:nvSpPr>
          <p:spPr>
            <a:xfrm>
              <a:off x="-609600" y="2209800"/>
              <a:ext cx="1524000" cy="20574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69" name="Group 168">
              <a:extLst>
                <a:ext uri="{FF2B5EF4-FFF2-40B4-BE49-F238E27FC236}">
                  <a16:creationId xmlns:a16="http://schemas.microsoft.com/office/drawing/2014/main" id="{3F59CE65-1E43-A73C-E42B-0281A08B5B45}"/>
                </a:ext>
              </a:extLst>
            </p:cNvPr>
            <p:cNvGrpSpPr/>
            <p:nvPr/>
          </p:nvGrpSpPr>
          <p:grpSpPr>
            <a:xfrm>
              <a:off x="-423359" y="2311623"/>
              <a:ext cx="1158224" cy="2030261"/>
              <a:chOff x="7168624" y="2336777"/>
              <a:chExt cx="1589849" cy="2786859"/>
            </a:xfrm>
            <a:grpFill/>
          </p:grpSpPr>
          <p:sp>
            <p:nvSpPr>
              <p:cNvPr id="170" name="Freeform: Shape 169">
                <a:extLst>
                  <a:ext uri="{FF2B5EF4-FFF2-40B4-BE49-F238E27FC236}">
                    <a16:creationId xmlns:a16="http://schemas.microsoft.com/office/drawing/2014/main" id="{C482C2E1-3B5D-C641-05C9-11FDB1B88983}"/>
                  </a:ext>
                </a:extLst>
              </p:cNvPr>
              <p:cNvSpPr/>
              <p:nvPr/>
            </p:nvSpPr>
            <p:spPr>
              <a:xfrm rot="20148742">
                <a:off x="7168624" y="2336777"/>
                <a:ext cx="1589849" cy="1321684"/>
              </a:xfrm>
              <a:custGeom>
                <a:avLst/>
                <a:gdLst>
                  <a:gd name="connsiteX0" fmla="*/ 1375324 w 1589849"/>
                  <a:gd name="connsiteY0" fmla="*/ 117489 h 1321684"/>
                  <a:gd name="connsiteX1" fmla="*/ 1458128 w 1589849"/>
                  <a:gd name="connsiteY1" fmla="*/ 306688 h 1321684"/>
                  <a:gd name="connsiteX2" fmla="*/ 1549796 w 1589849"/>
                  <a:gd name="connsiteY2" fmla="*/ 390912 h 1321684"/>
                  <a:gd name="connsiteX3" fmla="*/ 1512090 w 1589849"/>
                  <a:gd name="connsiteY3" fmla="*/ 584648 h 1321684"/>
                  <a:gd name="connsiteX4" fmla="*/ 1589574 w 1589849"/>
                  <a:gd name="connsiteY4" fmla="*/ 750865 h 1321684"/>
                  <a:gd name="connsiteX5" fmla="*/ 1467033 w 1589849"/>
                  <a:gd name="connsiteY5" fmla="*/ 932380 h 1321684"/>
                  <a:gd name="connsiteX6" fmla="*/ 1319508 w 1589849"/>
                  <a:gd name="connsiteY6" fmla="*/ 1211188 h 1321684"/>
                  <a:gd name="connsiteX7" fmla="*/ 1208510 w 1589849"/>
                  <a:gd name="connsiteY7" fmla="*/ 1321506 h 1321684"/>
                  <a:gd name="connsiteX8" fmla="*/ 1112977 w 1589849"/>
                  <a:gd name="connsiteY8" fmla="*/ 1266223 h 1321684"/>
                  <a:gd name="connsiteX9" fmla="*/ 991681 w 1589849"/>
                  <a:gd name="connsiteY9" fmla="*/ 1297064 h 1321684"/>
                  <a:gd name="connsiteX10" fmla="*/ 926414 w 1589849"/>
                  <a:gd name="connsiteY10" fmla="*/ 1164482 h 1321684"/>
                  <a:gd name="connsiteX11" fmla="*/ 924212 w 1589849"/>
                  <a:gd name="connsiteY11" fmla="*/ 1162794 h 1321684"/>
                  <a:gd name="connsiteX12" fmla="*/ 802139 w 1589849"/>
                  <a:gd name="connsiteY12" fmla="*/ 1079006 h 1321684"/>
                  <a:gd name="connsiteX13" fmla="*/ 833351 w 1589849"/>
                  <a:gd name="connsiteY13" fmla="*/ 837606 h 1321684"/>
                  <a:gd name="connsiteX14" fmla="*/ 833313 w 1589849"/>
                  <a:gd name="connsiteY14" fmla="*/ 837541 h 1321684"/>
                  <a:gd name="connsiteX15" fmla="*/ 799320 w 1589849"/>
                  <a:gd name="connsiteY15" fmla="*/ 778844 h 1321684"/>
                  <a:gd name="connsiteX16" fmla="*/ 793722 w 1589849"/>
                  <a:gd name="connsiteY16" fmla="*/ 735746 h 1321684"/>
                  <a:gd name="connsiteX17" fmla="*/ 770446 w 1589849"/>
                  <a:gd name="connsiteY17" fmla="*/ 760956 h 1321684"/>
                  <a:gd name="connsiteX18" fmla="*/ 682412 w 1589849"/>
                  <a:gd name="connsiteY18" fmla="*/ 803141 h 1321684"/>
                  <a:gd name="connsiteX19" fmla="*/ 475502 w 1589849"/>
                  <a:gd name="connsiteY19" fmla="*/ 731360 h 1321684"/>
                  <a:gd name="connsiteX20" fmla="*/ 168147 w 1589849"/>
                  <a:gd name="connsiteY20" fmla="*/ 660439 h 1321684"/>
                  <a:gd name="connsiteX21" fmla="*/ 33009 w 1589849"/>
                  <a:gd name="connsiteY21" fmla="*/ 581518 h 1321684"/>
                  <a:gd name="connsiteX22" fmla="*/ 61885 w 1589849"/>
                  <a:gd name="connsiteY22" fmla="*/ 474987 h 1321684"/>
                  <a:gd name="connsiteX23" fmla="*/ 909 w 1589849"/>
                  <a:gd name="connsiteY23" fmla="*/ 365690 h 1321684"/>
                  <a:gd name="connsiteX24" fmla="*/ 112266 w 1589849"/>
                  <a:gd name="connsiteY24" fmla="*/ 268543 h 1321684"/>
                  <a:gd name="connsiteX25" fmla="*/ 113332 w 1589849"/>
                  <a:gd name="connsiteY25" fmla="*/ 265982 h 1321684"/>
                  <a:gd name="connsiteX26" fmla="*/ 162936 w 1589849"/>
                  <a:gd name="connsiteY26" fmla="*/ 126477 h 1321684"/>
                  <a:gd name="connsiteX27" fmla="*/ 404249 w 1589849"/>
                  <a:gd name="connsiteY27" fmla="*/ 94605 h 1321684"/>
                  <a:gd name="connsiteX28" fmla="*/ 404303 w 1589849"/>
                  <a:gd name="connsiteY28" fmla="*/ 94552 h 1321684"/>
                  <a:gd name="connsiteX29" fmla="*/ 452292 w 1589849"/>
                  <a:gd name="connsiteY29" fmla="*/ 46617 h 1321684"/>
                  <a:gd name="connsiteX30" fmla="*/ 647548 w 1589849"/>
                  <a:gd name="connsiteY30" fmla="*/ 61519 h 1321684"/>
                  <a:gd name="connsiteX31" fmla="*/ 648415 w 1589849"/>
                  <a:gd name="connsiteY31" fmla="*/ 60617 h 1321684"/>
                  <a:gd name="connsiteX32" fmla="*/ 686529 w 1589849"/>
                  <a:gd name="connsiteY32" fmla="*/ 20972 h 1321684"/>
                  <a:gd name="connsiteX33" fmla="*/ 742352 w 1589849"/>
                  <a:gd name="connsiteY33" fmla="*/ 1104 h 1321684"/>
                  <a:gd name="connsiteX34" fmla="*/ 807682 w 1589849"/>
                  <a:gd name="connsiteY34" fmla="*/ 8312 h 1321684"/>
                  <a:gd name="connsiteX35" fmla="*/ 858413 w 1589849"/>
                  <a:gd name="connsiteY35" fmla="*/ 42715 h 1321684"/>
                  <a:gd name="connsiteX36" fmla="*/ 859928 w 1589849"/>
                  <a:gd name="connsiteY36" fmla="*/ 43742 h 1321684"/>
                  <a:gd name="connsiteX37" fmla="*/ 978452 w 1589849"/>
                  <a:gd name="connsiteY37" fmla="*/ 605 h 1321684"/>
                  <a:gd name="connsiteX38" fmla="*/ 1022012 w 1589849"/>
                  <a:gd name="connsiteY38" fmla="*/ 10263 h 1321684"/>
                  <a:gd name="connsiteX39" fmla="*/ 1076140 w 1589849"/>
                  <a:gd name="connsiteY39" fmla="*/ 46817 h 1321684"/>
                  <a:gd name="connsiteX40" fmla="*/ 1100185 w 1589849"/>
                  <a:gd name="connsiteY40" fmla="*/ 93749 h 1321684"/>
                  <a:gd name="connsiteX41" fmla="*/ 1132755 w 1589849"/>
                  <a:gd name="connsiteY41" fmla="*/ 83790 h 1321684"/>
                  <a:gd name="connsiteX42" fmla="*/ 1224433 w 1589849"/>
                  <a:gd name="connsiteY42" fmla="*/ 113054 h 1321684"/>
                  <a:gd name="connsiteX43" fmla="*/ 1375324 w 1589849"/>
                  <a:gd name="connsiteY43" fmla="*/ 117489 h 13216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l="l" t="t" r="r" b="b"/>
                <a:pathLst>
                  <a:path w="1589849" h="1321684">
                    <a:moveTo>
                      <a:pt x="1375324" y="117489"/>
                    </a:moveTo>
                    <a:cubicBezTo>
                      <a:pt x="1435979" y="153577"/>
                      <a:pt x="1468707" y="228354"/>
                      <a:pt x="1458128" y="306688"/>
                    </a:cubicBezTo>
                    <a:cubicBezTo>
                      <a:pt x="1498986" y="317940"/>
                      <a:pt x="1532403" y="348662"/>
                      <a:pt x="1549796" y="390912"/>
                    </a:cubicBezTo>
                    <a:cubicBezTo>
                      <a:pt x="1576226" y="455106"/>
                      <a:pt x="1560939" y="533619"/>
                      <a:pt x="1512090" y="584648"/>
                    </a:cubicBezTo>
                    <a:cubicBezTo>
                      <a:pt x="1563546" y="619034"/>
                      <a:pt x="1593043" y="682317"/>
                      <a:pt x="1589574" y="750865"/>
                    </a:cubicBezTo>
                    <a:cubicBezTo>
                      <a:pt x="1585484" y="831640"/>
                      <a:pt x="1536590" y="904075"/>
                      <a:pt x="1467033" y="932380"/>
                    </a:cubicBezTo>
                    <a:cubicBezTo>
                      <a:pt x="1494589" y="1050168"/>
                      <a:pt x="1428050" y="1175942"/>
                      <a:pt x="1319508" y="1211188"/>
                    </a:cubicBezTo>
                    <a:cubicBezTo>
                      <a:pt x="1309957" y="1271624"/>
                      <a:pt x="1263025" y="1318277"/>
                      <a:pt x="1208510" y="1321506"/>
                    </a:cubicBezTo>
                    <a:cubicBezTo>
                      <a:pt x="1169065" y="1323856"/>
                      <a:pt x="1132754" y="1302851"/>
                      <a:pt x="1112977" y="1266223"/>
                    </a:cubicBezTo>
                    <a:cubicBezTo>
                      <a:pt x="1080301" y="1302040"/>
                      <a:pt x="1032650" y="1314155"/>
                      <a:pt x="991681" y="1297064"/>
                    </a:cubicBezTo>
                    <a:cubicBezTo>
                      <a:pt x="943717" y="1277041"/>
                      <a:pt x="916614" y="1221992"/>
                      <a:pt x="926414" y="1164482"/>
                    </a:cubicBezTo>
                    <a:cubicBezTo>
                      <a:pt x="925671" y="1163927"/>
                      <a:pt x="924954" y="1163349"/>
                      <a:pt x="924212" y="1162794"/>
                    </a:cubicBezTo>
                    <a:cubicBezTo>
                      <a:pt x="873196" y="1157302"/>
                      <a:pt x="828446" y="1126575"/>
                      <a:pt x="802139" y="1079006"/>
                    </a:cubicBezTo>
                    <a:cubicBezTo>
                      <a:pt x="760595" y="1003851"/>
                      <a:pt x="773600" y="903372"/>
                      <a:pt x="833351" y="837606"/>
                    </a:cubicBezTo>
                    <a:lnTo>
                      <a:pt x="833313" y="837541"/>
                    </a:lnTo>
                    <a:lnTo>
                      <a:pt x="799320" y="778844"/>
                    </a:lnTo>
                    <a:lnTo>
                      <a:pt x="793722" y="735746"/>
                    </a:lnTo>
                    <a:lnTo>
                      <a:pt x="770446" y="760956"/>
                    </a:lnTo>
                    <a:cubicBezTo>
                      <a:pt x="746159" y="781252"/>
                      <a:pt x="715981" y="796009"/>
                      <a:pt x="682412" y="803141"/>
                    </a:cubicBezTo>
                    <a:cubicBezTo>
                      <a:pt x="603299" y="819946"/>
                      <a:pt x="520731" y="791308"/>
                      <a:pt x="475502" y="731360"/>
                    </a:cubicBezTo>
                    <a:cubicBezTo>
                      <a:pt x="368752" y="788261"/>
                      <a:pt x="230102" y="756278"/>
                      <a:pt x="168147" y="660439"/>
                    </a:cubicBezTo>
                    <a:cubicBezTo>
                      <a:pt x="107286" y="666739"/>
                      <a:pt x="50139" y="633372"/>
                      <a:pt x="33009" y="581518"/>
                    </a:cubicBezTo>
                    <a:cubicBezTo>
                      <a:pt x="20601" y="544001"/>
                      <a:pt x="31570" y="503512"/>
                      <a:pt x="61885" y="474987"/>
                    </a:cubicBezTo>
                    <a:cubicBezTo>
                      <a:pt x="18874" y="452612"/>
                      <a:pt x="-5079" y="409674"/>
                      <a:pt x="909" y="365690"/>
                    </a:cubicBezTo>
                    <a:cubicBezTo>
                      <a:pt x="7934" y="314191"/>
                      <a:pt x="54170" y="273852"/>
                      <a:pt x="112266" y="268543"/>
                    </a:cubicBezTo>
                    <a:cubicBezTo>
                      <a:pt x="112612" y="267683"/>
                      <a:pt x="112986" y="266842"/>
                      <a:pt x="113332" y="265982"/>
                    </a:cubicBezTo>
                    <a:cubicBezTo>
                      <a:pt x="105530" y="215268"/>
                      <a:pt x="123725" y="164124"/>
                      <a:pt x="162936" y="126477"/>
                    </a:cubicBezTo>
                    <a:cubicBezTo>
                      <a:pt x="224891" y="67015"/>
                      <a:pt x="325337" y="53762"/>
                      <a:pt x="404249" y="94605"/>
                    </a:cubicBezTo>
                    <a:lnTo>
                      <a:pt x="404303" y="94552"/>
                    </a:lnTo>
                    <a:lnTo>
                      <a:pt x="452292" y="46617"/>
                    </a:lnTo>
                    <a:cubicBezTo>
                      <a:pt x="510342" y="11087"/>
                      <a:pt x="592661" y="13712"/>
                      <a:pt x="647548" y="61519"/>
                    </a:cubicBezTo>
                    <a:lnTo>
                      <a:pt x="648415" y="60617"/>
                    </a:lnTo>
                    <a:lnTo>
                      <a:pt x="686529" y="20972"/>
                    </a:lnTo>
                    <a:cubicBezTo>
                      <a:pt x="702810" y="10595"/>
                      <a:pt x="721897" y="3664"/>
                      <a:pt x="742352" y="1104"/>
                    </a:cubicBezTo>
                    <a:cubicBezTo>
                      <a:pt x="764865" y="-1719"/>
                      <a:pt x="787364" y="945"/>
                      <a:pt x="807682" y="8312"/>
                    </a:cubicBezTo>
                    <a:lnTo>
                      <a:pt x="858413" y="42715"/>
                    </a:lnTo>
                    <a:lnTo>
                      <a:pt x="859928" y="43742"/>
                    </a:lnTo>
                    <a:cubicBezTo>
                      <a:pt x="889768" y="12702"/>
                      <a:pt x="934248" y="-2702"/>
                      <a:pt x="978452" y="605"/>
                    </a:cubicBezTo>
                    <a:cubicBezTo>
                      <a:pt x="993187" y="1707"/>
                      <a:pt x="1007891" y="4889"/>
                      <a:pt x="1022012" y="10263"/>
                    </a:cubicBezTo>
                    <a:cubicBezTo>
                      <a:pt x="1043532" y="18451"/>
                      <a:pt x="1062008" y="31115"/>
                      <a:pt x="1076140" y="46817"/>
                    </a:cubicBezTo>
                    <a:lnTo>
                      <a:pt x="1100185" y="93749"/>
                    </a:lnTo>
                    <a:lnTo>
                      <a:pt x="1132755" y="83790"/>
                    </a:lnTo>
                    <a:cubicBezTo>
                      <a:pt x="1166188" y="80556"/>
                      <a:pt x="1198800" y="90956"/>
                      <a:pt x="1224433" y="113054"/>
                    </a:cubicBezTo>
                    <a:cubicBezTo>
                      <a:pt x="1274119" y="88701"/>
                      <a:pt x="1329699" y="90343"/>
                      <a:pt x="1375324" y="117489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grpSp>
            <p:nvGrpSpPr>
              <p:cNvPr id="171" name="Group 170">
                <a:extLst>
                  <a:ext uri="{FF2B5EF4-FFF2-40B4-BE49-F238E27FC236}">
                    <a16:creationId xmlns:a16="http://schemas.microsoft.com/office/drawing/2014/main" id="{C5A8039E-64E9-B135-244A-EDF9BF960CAA}"/>
                  </a:ext>
                </a:extLst>
              </p:cNvPr>
              <p:cNvGrpSpPr/>
              <p:nvPr/>
            </p:nvGrpSpPr>
            <p:grpSpPr>
              <a:xfrm>
                <a:off x="7229205" y="2514600"/>
                <a:ext cx="1390361" cy="2609036"/>
                <a:chOff x="7309815" y="1929462"/>
                <a:chExt cx="1390361" cy="2609036"/>
              </a:xfrm>
              <a:grpFill/>
            </p:grpSpPr>
            <p:sp>
              <p:nvSpPr>
                <p:cNvPr id="172" name="Trapezoid 99">
                  <a:extLst>
                    <a:ext uri="{FF2B5EF4-FFF2-40B4-BE49-F238E27FC236}">
                      <a16:creationId xmlns:a16="http://schemas.microsoft.com/office/drawing/2014/main" id="{22F41A25-0670-8F7A-62E5-0AE982472557}"/>
                    </a:ext>
                  </a:extLst>
                </p:cNvPr>
                <p:cNvSpPr/>
                <p:nvPr/>
              </p:nvSpPr>
              <p:spPr>
                <a:xfrm rot="20203792">
                  <a:off x="8160539" y="3155175"/>
                  <a:ext cx="526618" cy="1383323"/>
                </a:xfrm>
                <a:custGeom>
                  <a:avLst/>
                  <a:gdLst>
                    <a:gd name="connsiteX0" fmla="*/ 0 w 720128"/>
                    <a:gd name="connsiteY0" fmla="*/ 1121507 h 1121507"/>
                    <a:gd name="connsiteX1" fmla="*/ 126872 w 720128"/>
                    <a:gd name="connsiteY1" fmla="*/ 0 h 1121507"/>
                    <a:gd name="connsiteX2" fmla="*/ 593256 w 720128"/>
                    <a:gd name="connsiteY2" fmla="*/ 0 h 1121507"/>
                    <a:gd name="connsiteX3" fmla="*/ 720128 w 720128"/>
                    <a:gd name="connsiteY3" fmla="*/ 1121507 h 1121507"/>
                    <a:gd name="connsiteX4" fmla="*/ 0 w 720128"/>
                    <a:gd name="connsiteY4" fmla="*/ 1121507 h 1121507"/>
                    <a:gd name="connsiteX0" fmla="*/ 0 w 653490"/>
                    <a:gd name="connsiteY0" fmla="*/ 1121507 h 1276461"/>
                    <a:gd name="connsiteX1" fmla="*/ 126872 w 653490"/>
                    <a:gd name="connsiteY1" fmla="*/ 0 h 1276461"/>
                    <a:gd name="connsiteX2" fmla="*/ 593256 w 653490"/>
                    <a:gd name="connsiteY2" fmla="*/ 0 h 1276461"/>
                    <a:gd name="connsiteX3" fmla="*/ 653490 w 653490"/>
                    <a:gd name="connsiteY3" fmla="*/ 1276461 h 1276461"/>
                    <a:gd name="connsiteX4" fmla="*/ 0 w 653490"/>
                    <a:gd name="connsiteY4" fmla="*/ 1121507 h 1276461"/>
                    <a:gd name="connsiteX0" fmla="*/ 5010 w 526618"/>
                    <a:gd name="connsiteY0" fmla="*/ 994611 h 1276461"/>
                    <a:gd name="connsiteX1" fmla="*/ 0 w 526618"/>
                    <a:gd name="connsiteY1" fmla="*/ 0 h 1276461"/>
                    <a:gd name="connsiteX2" fmla="*/ 466384 w 526618"/>
                    <a:gd name="connsiteY2" fmla="*/ 0 h 1276461"/>
                    <a:gd name="connsiteX3" fmla="*/ 526618 w 526618"/>
                    <a:gd name="connsiteY3" fmla="*/ 1276461 h 1276461"/>
                    <a:gd name="connsiteX4" fmla="*/ 5010 w 526618"/>
                    <a:gd name="connsiteY4" fmla="*/ 994611 h 12764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26618" h="1276461">
                      <a:moveTo>
                        <a:pt x="5010" y="994611"/>
                      </a:moveTo>
                      <a:lnTo>
                        <a:pt x="0" y="0"/>
                      </a:lnTo>
                      <a:lnTo>
                        <a:pt x="466384" y="0"/>
                      </a:lnTo>
                      <a:lnTo>
                        <a:pt x="526618" y="1276461"/>
                      </a:lnTo>
                      <a:lnTo>
                        <a:pt x="5010" y="994611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73" name="Trapezoid 100">
                  <a:extLst>
                    <a:ext uri="{FF2B5EF4-FFF2-40B4-BE49-F238E27FC236}">
                      <a16:creationId xmlns:a16="http://schemas.microsoft.com/office/drawing/2014/main" id="{1CC78CB2-B9CE-33BC-1B43-5FEA778F0C75}"/>
                    </a:ext>
                  </a:extLst>
                </p:cNvPr>
                <p:cNvSpPr/>
                <p:nvPr/>
              </p:nvSpPr>
              <p:spPr>
                <a:xfrm rot="1050082">
                  <a:off x="7377681" y="3107778"/>
                  <a:ext cx="593256" cy="1393407"/>
                </a:xfrm>
                <a:custGeom>
                  <a:avLst/>
                  <a:gdLst>
                    <a:gd name="connsiteX0" fmla="*/ 0 w 720128"/>
                    <a:gd name="connsiteY0" fmla="*/ 1200167 h 1200167"/>
                    <a:gd name="connsiteX1" fmla="*/ 126872 w 720128"/>
                    <a:gd name="connsiteY1" fmla="*/ 0 h 1200167"/>
                    <a:gd name="connsiteX2" fmla="*/ 593256 w 720128"/>
                    <a:gd name="connsiteY2" fmla="*/ 0 h 1200167"/>
                    <a:gd name="connsiteX3" fmla="*/ 720128 w 720128"/>
                    <a:gd name="connsiteY3" fmla="*/ 1200167 h 1200167"/>
                    <a:gd name="connsiteX4" fmla="*/ 0 w 720128"/>
                    <a:gd name="connsiteY4" fmla="*/ 1200167 h 1200167"/>
                    <a:gd name="connsiteX0" fmla="*/ 0 w 593256"/>
                    <a:gd name="connsiteY0" fmla="*/ 1200167 h 1200167"/>
                    <a:gd name="connsiteX1" fmla="*/ 126872 w 593256"/>
                    <a:gd name="connsiteY1" fmla="*/ 0 h 1200167"/>
                    <a:gd name="connsiteX2" fmla="*/ 593256 w 593256"/>
                    <a:gd name="connsiteY2" fmla="*/ 0 h 1200167"/>
                    <a:gd name="connsiteX3" fmla="*/ 440801 w 593256"/>
                    <a:gd name="connsiteY3" fmla="*/ 1111384 h 1200167"/>
                    <a:gd name="connsiteX4" fmla="*/ 0 w 593256"/>
                    <a:gd name="connsiteY4" fmla="*/ 1200167 h 12001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93256" h="1200167">
                      <a:moveTo>
                        <a:pt x="0" y="1200167"/>
                      </a:moveTo>
                      <a:lnTo>
                        <a:pt x="126872" y="0"/>
                      </a:lnTo>
                      <a:lnTo>
                        <a:pt x="593256" y="0"/>
                      </a:lnTo>
                      <a:lnTo>
                        <a:pt x="440801" y="1111384"/>
                      </a:lnTo>
                      <a:lnTo>
                        <a:pt x="0" y="1200167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74" name="Trapezoid 173">
                  <a:extLst>
                    <a:ext uri="{FF2B5EF4-FFF2-40B4-BE49-F238E27FC236}">
                      <a16:creationId xmlns:a16="http://schemas.microsoft.com/office/drawing/2014/main" id="{1E1B0FB8-F183-8E3E-4D86-EB139EC12CD8}"/>
                    </a:ext>
                  </a:extLst>
                </p:cNvPr>
                <p:cNvSpPr/>
                <p:nvPr/>
              </p:nvSpPr>
              <p:spPr>
                <a:xfrm>
                  <a:off x="7535217" y="3161205"/>
                  <a:ext cx="1059982" cy="1236013"/>
                </a:xfrm>
                <a:prstGeom prst="trapezoi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75" name="Oval 174">
                  <a:extLst>
                    <a:ext uri="{FF2B5EF4-FFF2-40B4-BE49-F238E27FC236}">
                      <a16:creationId xmlns:a16="http://schemas.microsoft.com/office/drawing/2014/main" id="{2BA08F90-4B84-835C-4DCD-89CED27293CA}"/>
                    </a:ext>
                  </a:extLst>
                </p:cNvPr>
                <p:cNvSpPr/>
                <p:nvPr/>
              </p:nvSpPr>
              <p:spPr>
                <a:xfrm>
                  <a:off x="8001000" y="3962400"/>
                  <a:ext cx="112212" cy="95817"/>
                </a:xfrm>
                <a:prstGeom prst="ellipse">
                  <a:avLst/>
                </a:prstGeom>
                <a:grpFill/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6" name="Isosceles Triangle 175">
                  <a:extLst>
                    <a:ext uri="{FF2B5EF4-FFF2-40B4-BE49-F238E27FC236}">
                      <a16:creationId xmlns:a16="http://schemas.microsoft.com/office/drawing/2014/main" id="{9A806C79-7D24-50B6-D7DE-08216981CF3D}"/>
                    </a:ext>
                  </a:extLst>
                </p:cNvPr>
                <p:cNvSpPr/>
                <p:nvPr/>
              </p:nvSpPr>
              <p:spPr>
                <a:xfrm rot="10800000">
                  <a:off x="7627196" y="3019291"/>
                  <a:ext cx="815765" cy="615932"/>
                </a:xfrm>
                <a:prstGeom prst="triangl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7" name="Chord 176">
                  <a:extLst>
                    <a:ext uri="{FF2B5EF4-FFF2-40B4-BE49-F238E27FC236}">
                      <a16:creationId xmlns:a16="http://schemas.microsoft.com/office/drawing/2014/main" id="{1F29C6AA-F29E-7FC5-D963-5AC375D753AF}"/>
                    </a:ext>
                  </a:extLst>
                </p:cNvPr>
                <p:cNvSpPr/>
                <p:nvPr/>
              </p:nvSpPr>
              <p:spPr>
                <a:xfrm rot="20214723">
                  <a:off x="7762628" y="3155416"/>
                  <a:ext cx="292839" cy="529163"/>
                </a:xfrm>
                <a:prstGeom prst="chor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8" name="Chord 177">
                  <a:extLst>
                    <a:ext uri="{FF2B5EF4-FFF2-40B4-BE49-F238E27FC236}">
                      <a16:creationId xmlns:a16="http://schemas.microsoft.com/office/drawing/2014/main" id="{41F36D10-97E4-2877-DBC6-16D3490D38CD}"/>
                    </a:ext>
                  </a:extLst>
                </p:cNvPr>
                <p:cNvSpPr/>
                <p:nvPr/>
              </p:nvSpPr>
              <p:spPr>
                <a:xfrm rot="1385277" flipH="1">
                  <a:off x="8058195" y="3202978"/>
                  <a:ext cx="292839" cy="477457"/>
                </a:xfrm>
                <a:prstGeom prst="chor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79" name="Group 178">
                  <a:extLst>
                    <a:ext uri="{FF2B5EF4-FFF2-40B4-BE49-F238E27FC236}">
                      <a16:creationId xmlns:a16="http://schemas.microsoft.com/office/drawing/2014/main" id="{3AB0B278-353C-9C5B-097A-BBF131B9B904}"/>
                    </a:ext>
                  </a:extLst>
                </p:cNvPr>
                <p:cNvGrpSpPr/>
                <p:nvPr/>
              </p:nvGrpSpPr>
              <p:grpSpPr>
                <a:xfrm rot="10407971">
                  <a:off x="7943007" y="3432463"/>
                  <a:ext cx="228600" cy="228600"/>
                  <a:chOff x="3124200" y="4782301"/>
                  <a:chExt cx="920754" cy="856499"/>
                </a:xfrm>
                <a:grpFill/>
              </p:grpSpPr>
              <p:grpSp>
                <p:nvGrpSpPr>
                  <p:cNvPr id="184" name="Group 183">
                    <a:extLst>
                      <a:ext uri="{FF2B5EF4-FFF2-40B4-BE49-F238E27FC236}">
                        <a16:creationId xmlns:a16="http://schemas.microsoft.com/office/drawing/2014/main" id="{AA60D923-2414-E72E-4652-CBA7A239A96B}"/>
                      </a:ext>
                    </a:extLst>
                  </p:cNvPr>
                  <p:cNvGrpSpPr/>
                  <p:nvPr/>
                </p:nvGrpSpPr>
                <p:grpSpPr>
                  <a:xfrm>
                    <a:off x="3124200" y="4800600"/>
                    <a:ext cx="604516" cy="838200"/>
                    <a:chOff x="3124200" y="4800600"/>
                    <a:chExt cx="604516" cy="838200"/>
                  </a:xfrm>
                  <a:grpFill/>
                </p:grpSpPr>
                <p:sp>
                  <p:nvSpPr>
                    <p:cNvPr id="190" name="Donut 140">
                      <a:extLst>
                        <a:ext uri="{FF2B5EF4-FFF2-40B4-BE49-F238E27FC236}">
                          <a16:creationId xmlns:a16="http://schemas.microsoft.com/office/drawing/2014/main" id="{65CEE048-1D20-4550-9205-37A610A9753A}"/>
                        </a:ext>
                      </a:extLst>
                    </p:cNvPr>
                    <p:cNvSpPr/>
                    <p:nvPr/>
                  </p:nvSpPr>
                  <p:spPr>
                    <a:xfrm rot="19835971">
                      <a:off x="3124200" y="4800600"/>
                      <a:ext cx="228600" cy="685800"/>
                    </a:xfrm>
                    <a:prstGeom prst="donut">
                      <a:avLst/>
                    </a:prstGeom>
                    <a:grpFill/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91" name="Donut 141">
                      <a:extLst>
                        <a:ext uri="{FF2B5EF4-FFF2-40B4-BE49-F238E27FC236}">
                          <a16:creationId xmlns:a16="http://schemas.microsoft.com/office/drawing/2014/main" id="{3C6D159A-EBB7-29A5-1452-6C9F827D9FD6}"/>
                        </a:ext>
                      </a:extLst>
                    </p:cNvPr>
                    <p:cNvSpPr/>
                    <p:nvPr/>
                  </p:nvSpPr>
                  <p:spPr>
                    <a:xfrm rot="19288814">
                      <a:off x="3276600" y="4953000"/>
                      <a:ext cx="228600" cy="685800"/>
                    </a:xfrm>
                    <a:prstGeom prst="donut">
                      <a:avLst/>
                    </a:prstGeom>
                    <a:grpFill/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92" name="Donut 142">
                      <a:extLst>
                        <a:ext uri="{FF2B5EF4-FFF2-40B4-BE49-F238E27FC236}">
                          <a16:creationId xmlns:a16="http://schemas.microsoft.com/office/drawing/2014/main" id="{EF484DF8-06EB-48FB-ADB8-16C93B6A0B18}"/>
                        </a:ext>
                      </a:extLst>
                    </p:cNvPr>
                    <p:cNvSpPr/>
                    <p:nvPr/>
                  </p:nvSpPr>
                  <p:spPr>
                    <a:xfrm rot="18839447">
                      <a:off x="3365907" y="5136179"/>
                      <a:ext cx="219199" cy="506418"/>
                    </a:xfrm>
                    <a:prstGeom prst="donut">
                      <a:avLst/>
                    </a:prstGeom>
                    <a:grpFill/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grpSp>
                <p:nvGrpSpPr>
                  <p:cNvPr id="185" name="Group 184">
                    <a:extLst>
                      <a:ext uri="{FF2B5EF4-FFF2-40B4-BE49-F238E27FC236}">
                        <a16:creationId xmlns:a16="http://schemas.microsoft.com/office/drawing/2014/main" id="{1E2529A7-09BE-8CE0-7B43-6EDCCF58BCA0}"/>
                      </a:ext>
                    </a:extLst>
                  </p:cNvPr>
                  <p:cNvGrpSpPr/>
                  <p:nvPr/>
                </p:nvGrpSpPr>
                <p:grpSpPr>
                  <a:xfrm rot="20808811" flipH="1">
                    <a:off x="3440438" y="4782301"/>
                    <a:ext cx="604516" cy="838200"/>
                    <a:chOff x="3124200" y="4800600"/>
                    <a:chExt cx="604516" cy="838200"/>
                  </a:xfrm>
                  <a:grpFill/>
                </p:grpSpPr>
                <p:sp>
                  <p:nvSpPr>
                    <p:cNvPr id="187" name="Donut 137">
                      <a:extLst>
                        <a:ext uri="{FF2B5EF4-FFF2-40B4-BE49-F238E27FC236}">
                          <a16:creationId xmlns:a16="http://schemas.microsoft.com/office/drawing/2014/main" id="{27AB4CCC-9076-AA04-70D6-AAE87B69C51B}"/>
                        </a:ext>
                      </a:extLst>
                    </p:cNvPr>
                    <p:cNvSpPr/>
                    <p:nvPr/>
                  </p:nvSpPr>
                  <p:spPr>
                    <a:xfrm rot="19835971">
                      <a:off x="3124200" y="4800600"/>
                      <a:ext cx="228600" cy="685800"/>
                    </a:xfrm>
                    <a:prstGeom prst="donut">
                      <a:avLst/>
                    </a:prstGeom>
                    <a:grpFill/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8" name="Donut 138">
                      <a:extLst>
                        <a:ext uri="{FF2B5EF4-FFF2-40B4-BE49-F238E27FC236}">
                          <a16:creationId xmlns:a16="http://schemas.microsoft.com/office/drawing/2014/main" id="{9121CE49-952B-9E91-BDF7-F9EEB1AE1B33}"/>
                        </a:ext>
                      </a:extLst>
                    </p:cNvPr>
                    <p:cNvSpPr/>
                    <p:nvPr/>
                  </p:nvSpPr>
                  <p:spPr>
                    <a:xfrm rot="19288814">
                      <a:off x="3276600" y="4953000"/>
                      <a:ext cx="228600" cy="685800"/>
                    </a:xfrm>
                    <a:prstGeom prst="donut">
                      <a:avLst/>
                    </a:prstGeom>
                    <a:grpFill/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9" name="Donut 139">
                      <a:extLst>
                        <a:ext uri="{FF2B5EF4-FFF2-40B4-BE49-F238E27FC236}">
                          <a16:creationId xmlns:a16="http://schemas.microsoft.com/office/drawing/2014/main" id="{4F32B971-15A8-8764-48D9-E6D8BF84EEB8}"/>
                        </a:ext>
                      </a:extLst>
                    </p:cNvPr>
                    <p:cNvSpPr/>
                    <p:nvPr/>
                  </p:nvSpPr>
                  <p:spPr>
                    <a:xfrm rot="18839447">
                      <a:off x="3365907" y="5136179"/>
                      <a:ext cx="219199" cy="506418"/>
                    </a:xfrm>
                    <a:prstGeom prst="donut">
                      <a:avLst/>
                    </a:prstGeom>
                    <a:grpFill/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sp>
                <p:nvSpPr>
                  <p:cNvPr id="186" name="Donut 136">
                    <a:extLst>
                      <a:ext uri="{FF2B5EF4-FFF2-40B4-BE49-F238E27FC236}">
                        <a16:creationId xmlns:a16="http://schemas.microsoft.com/office/drawing/2014/main" id="{BCFF2C3F-4AB9-A0C7-E70A-5B9B51E81A86}"/>
                      </a:ext>
                    </a:extLst>
                  </p:cNvPr>
                  <p:cNvSpPr/>
                  <p:nvPr/>
                </p:nvSpPr>
                <p:spPr>
                  <a:xfrm rot="16200000">
                    <a:off x="3543300" y="5295900"/>
                    <a:ext cx="228600" cy="304800"/>
                  </a:xfrm>
                  <a:prstGeom prst="donut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180" name="Rounded Rectangle 143">
                  <a:extLst>
                    <a:ext uri="{FF2B5EF4-FFF2-40B4-BE49-F238E27FC236}">
                      <a16:creationId xmlns:a16="http://schemas.microsoft.com/office/drawing/2014/main" id="{1A4A9D31-61A6-E5B9-8977-54D2250F8B50}"/>
                    </a:ext>
                  </a:extLst>
                </p:cNvPr>
                <p:cNvSpPr/>
                <p:nvPr/>
              </p:nvSpPr>
              <p:spPr>
                <a:xfrm>
                  <a:off x="8144708" y="3833065"/>
                  <a:ext cx="261795" cy="45719"/>
                </a:xfrm>
                <a:prstGeom prst="round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1" name="Cloud 180">
                  <a:extLst>
                    <a:ext uri="{FF2B5EF4-FFF2-40B4-BE49-F238E27FC236}">
                      <a16:creationId xmlns:a16="http://schemas.microsoft.com/office/drawing/2014/main" id="{C5140854-03ED-6782-7902-B1831244F9AD}"/>
                    </a:ext>
                  </a:extLst>
                </p:cNvPr>
                <p:cNvSpPr/>
                <p:nvPr/>
              </p:nvSpPr>
              <p:spPr>
                <a:xfrm rot="16819530">
                  <a:off x="7383144" y="2189053"/>
                  <a:ext cx="1243703" cy="1390361"/>
                </a:xfrm>
                <a:prstGeom prst="clou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2" name="Oval 181">
                  <a:extLst>
                    <a:ext uri="{FF2B5EF4-FFF2-40B4-BE49-F238E27FC236}">
                      <a16:creationId xmlns:a16="http://schemas.microsoft.com/office/drawing/2014/main" id="{93DABA99-5F0B-3A68-97C1-162CE01F5553}"/>
                    </a:ext>
                  </a:extLst>
                </p:cNvPr>
                <p:cNvSpPr/>
                <p:nvPr/>
              </p:nvSpPr>
              <p:spPr>
                <a:xfrm>
                  <a:off x="7421144" y="1929462"/>
                  <a:ext cx="1202727" cy="1349146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3" name="Oval 182">
                  <a:extLst>
                    <a:ext uri="{FF2B5EF4-FFF2-40B4-BE49-F238E27FC236}">
                      <a16:creationId xmlns:a16="http://schemas.microsoft.com/office/drawing/2014/main" id="{EBA7A269-C748-6D9E-077D-06A73BACF441}"/>
                    </a:ext>
                  </a:extLst>
                </p:cNvPr>
                <p:cNvSpPr/>
                <p:nvPr/>
              </p:nvSpPr>
              <p:spPr>
                <a:xfrm>
                  <a:off x="8001000" y="3733800"/>
                  <a:ext cx="112212" cy="95817"/>
                </a:xfrm>
                <a:prstGeom prst="ellipse">
                  <a:avLst/>
                </a:prstGeom>
                <a:grpFill/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94" name="Frame 193">
              <a:extLst>
                <a:ext uri="{FF2B5EF4-FFF2-40B4-BE49-F238E27FC236}">
                  <a16:creationId xmlns:a16="http://schemas.microsoft.com/office/drawing/2014/main" id="{728CBE07-9549-C619-2603-C4D50F6D4378}"/>
                </a:ext>
              </a:extLst>
            </p:cNvPr>
            <p:cNvSpPr/>
            <p:nvPr/>
          </p:nvSpPr>
          <p:spPr>
            <a:xfrm>
              <a:off x="-621437" y="2181688"/>
              <a:ext cx="1524000" cy="2123472"/>
            </a:xfrm>
            <a:prstGeom prst="frame">
              <a:avLst>
                <a:gd name="adj1" fmla="val 667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5E064C57-E11C-0D8B-1AEE-4AB3924C0D58}"/>
              </a:ext>
            </a:extLst>
          </p:cNvPr>
          <p:cNvSpPr/>
          <p:nvPr/>
        </p:nvSpPr>
        <p:spPr>
          <a:xfrm>
            <a:off x="1865641" y="6610138"/>
            <a:ext cx="955436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333333"/>
                </a:solidFill>
                <a:latin typeface="Open Sans"/>
              </a:rPr>
              <a:t>Christian, twenty-two; Jacob, twenty; John, eighteen; David, fifteen; Catherine, thirteen; Peter, Jr., eleven; and Elizabeth Ann, five. </a:t>
            </a:r>
            <a:endParaRPr lang="en-US" sz="1100" dirty="0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3E8D309E-5D00-5DF4-9759-BA7A63E2B121}"/>
              </a:ext>
            </a:extLst>
          </p:cNvPr>
          <p:cNvGrpSpPr/>
          <p:nvPr/>
        </p:nvGrpSpPr>
        <p:grpSpPr>
          <a:xfrm>
            <a:off x="537534" y="3853262"/>
            <a:ext cx="1524000" cy="2080283"/>
            <a:chOff x="381000" y="3810000"/>
            <a:chExt cx="1524000" cy="2080283"/>
          </a:xfrm>
          <a:solidFill>
            <a:schemeClr val="bg1"/>
          </a:solidFill>
        </p:grpSpPr>
        <p:sp>
          <p:nvSpPr>
            <p:cNvPr id="195" name="Rectangle 194">
              <a:extLst>
                <a:ext uri="{FF2B5EF4-FFF2-40B4-BE49-F238E27FC236}">
                  <a16:creationId xmlns:a16="http://schemas.microsoft.com/office/drawing/2014/main" id="{1B928E31-BFD6-7ACA-0A1E-F9878F549DFD}"/>
                </a:ext>
              </a:extLst>
            </p:cNvPr>
            <p:cNvSpPr/>
            <p:nvPr/>
          </p:nvSpPr>
          <p:spPr>
            <a:xfrm>
              <a:off x="381000" y="3810000"/>
              <a:ext cx="1524000" cy="20574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9187F061-7525-CFFE-F26B-C431D127510B}"/>
                </a:ext>
              </a:extLst>
            </p:cNvPr>
            <p:cNvGrpSpPr/>
            <p:nvPr/>
          </p:nvGrpSpPr>
          <p:grpSpPr>
            <a:xfrm>
              <a:off x="609600" y="3886200"/>
              <a:ext cx="1089514" cy="2004083"/>
              <a:chOff x="7368965" y="5050291"/>
              <a:chExt cx="965236" cy="1775483"/>
            </a:xfrm>
            <a:grpFill/>
          </p:grpSpPr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A6C1CFFE-8493-D1D9-898A-096FEBEBE20D}"/>
                  </a:ext>
                </a:extLst>
              </p:cNvPr>
              <p:cNvGrpSpPr/>
              <p:nvPr/>
            </p:nvGrpSpPr>
            <p:grpSpPr>
              <a:xfrm>
                <a:off x="7368965" y="5207658"/>
                <a:ext cx="965236" cy="1618116"/>
                <a:chOff x="7377843" y="5207658"/>
                <a:chExt cx="965236" cy="1618116"/>
              </a:xfrm>
              <a:grpFill/>
            </p:grpSpPr>
            <p:sp>
              <p:nvSpPr>
                <p:cNvPr id="198" name="Rounded Rectangle 110">
                  <a:extLst>
                    <a:ext uri="{FF2B5EF4-FFF2-40B4-BE49-F238E27FC236}">
                      <a16:creationId xmlns:a16="http://schemas.microsoft.com/office/drawing/2014/main" id="{6FF8A409-256D-445F-6B6B-11EB17C1CD8F}"/>
                    </a:ext>
                  </a:extLst>
                </p:cNvPr>
                <p:cNvSpPr/>
                <p:nvPr/>
              </p:nvSpPr>
              <p:spPr>
                <a:xfrm flipH="1">
                  <a:off x="7483437" y="5344843"/>
                  <a:ext cx="673898" cy="595823"/>
                </a:xfrm>
                <a:prstGeom prst="round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" name="Trapezoid 9">
                  <a:extLst>
                    <a:ext uri="{FF2B5EF4-FFF2-40B4-BE49-F238E27FC236}">
                      <a16:creationId xmlns:a16="http://schemas.microsoft.com/office/drawing/2014/main" id="{3668262F-31CA-D99F-6C31-65C152D6F07F}"/>
                    </a:ext>
                  </a:extLst>
                </p:cNvPr>
                <p:cNvSpPr/>
                <p:nvPr/>
              </p:nvSpPr>
              <p:spPr>
                <a:xfrm rot="20302965" flipH="1">
                  <a:off x="7948408" y="5892570"/>
                  <a:ext cx="394671" cy="906020"/>
                </a:xfrm>
                <a:custGeom>
                  <a:avLst/>
                  <a:gdLst>
                    <a:gd name="connsiteX0" fmla="*/ 0 w 379414"/>
                    <a:gd name="connsiteY0" fmla="*/ 775834 h 775834"/>
                    <a:gd name="connsiteX1" fmla="*/ 158565 w 379414"/>
                    <a:gd name="connsiteY1" fmla="*/ 0 h 775834"/>
                    <a:gd name="connsiteX2" fmla="*/ 220849 w 379414"/>
                    <a:gd name="connsiteY2" fmla="*/ 0 h 775834"/>
                    <a:gd name="connsiteX3" fmla="*/ 379414 w 379414"/>
                    <a:gd name="connsiteY3" fmla="*/ 775834 h 775834"/>
                    <a:gd name="connsiteX4" fmla="*/ 0 w 379414"/>
                    <a:gd name="connsiteY4" fmla="*/ 775834 h 775834"/>
                    <a:gd name="connsiteX0" fmla="*/ 0 w 394671"/>
                    <a:gd name="connsiteY0" fmla="*/ 906020 h 906020"/>
                    <a:gd name="connsiteX1" fmla="*/ 173822 w 394671"/>
                    <a:gd name="connsiteY1" fmla="*/ 0 h 906020"/>
                    <a:gd name="connsiteX2" fmla="*/ 236106 w 394671"/>
                    <a:gd name="connsiteY2" fmla="*/ 0 h 906020"/>
                    <a:gd name="connsiteX3" fmla="*/ 394671 w 394671"/>
                    <a:gd name="connsiteY3" fmla="*/ 775834 h 906020"/>
                    <a:gd name="connsiteX4" fmla="*/ 0 w 394671"/>
                    <a:gd name="connsiteY4" fmla="*/ 906020 h 9060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4671" h="906020">
                      <a:moveTo>
                        <a:pt x="0" y="906020"/>
                      </a:moveTo>
                      <a:lnTo>
                        <a:pt x="173822" y="0"/>
                      </a:lnTo>
                      <a:lnTo>
                        <a:pt x="236106" y="0"/>
                      </a:lnTo>
                      <a:lnTo>
                        <a:pt x="394671" y="775834"/>
                      </a:lnTo>
                      <a:lnTo>
                        <a:pt x="0" y="906020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5" name="Trapezoid 11">
                  <a:extLst>
                    <a:ext uri="{FF2B5EF4-FFF2-40B4-BE49-F238E27FC236}">
                      <a16:creationId xmlns:a16="http://schemas.microsoft.com/office/drawing/2014/main" id="{908D8155-E80E-C2CE-EF07-E315181D3356}"/>
                    </a:ext>
                  </a:extLst>
                </p:cNvPr>
                <p:cNvSpPr/>
                <p:nvPr/>
              </p:nvSpPr>
              <p:spPr>
                <a:xfrm rot="1563792" flipH="1">
                  <a:off x="7377843" y="5910897"/>
                  <a:ext cx="349079" cy="914877"/>
                </a:xfrm>
                <a:custGeom>
                  <a:avLst/>
                  <a:gdLst>
                    <a:gd name="connsiteX0" fmla="*/ 0 w 379414"/>
                    <a:gd name="connsiteY0" fmla="*/ 751826 h 751826"/>
                    <a:gd name="connsiteX1" fmla="*/ 94854 w 379414"/>
                    <a:gd name="connsiteY1" fmla="*/ 0 h 751826"/>
                    <a:gd name="connsiteX2" fmla="*/ 284561 w 379414"/>
                    <a:gd name="connsiteY2" fmla="*/ 0 h 751826"/>
                    <a:gd name="connsiteX3" fmla="*/ 379414 w 379414"/>
                    <a:gd name="connsiteY3" fmla="*/ 751826 h 751826"/>
                    <a:gd name="connsiteX4" fmla="*/ 0 w 379414"/>
                    <a:gd name="connsiteY4" fmla="*/ 751826 h 751826"/>
                    <a:gd name="connsiteX0" fmla="*/ 0 w 349079"/>
                    <a:gd name="connsiteY0" fmla="*/ 751826 h 914877"/>
                    <a:gd name="connsiteX1" fmla="*/ 94854 w 349079"/>
                    <a:gd name="connsiteY1" fmla="*/ 0 h 914877"/>
                    <a:gd name="connsiteX2" fmla="*/ 284561 w 349079"/>
                    <a:gd name="connsiteY2" fmla="*/ 0 h 914877"/>
                    <a:gd name="connsiteX3" fmla="*/ 349079 w 349079"/>
                    <a:gd name="connsiteY3" fmla="*/ 914877 h 914877"/>
                    <a:gd name="connsiteX4" fmla="*/ 0 w 349079"/>
                    <a:gd name="connsiteY4" fmla="*/ 751826 h 9148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49079" h="914877">
                      <a:moveTo>
                        <a:pt x="0" y="751826"/>
                      </a:moveTo>
                      <a:lnTo>
                        <a:pt x="94854" y="0"/>
                      </a:lnTo>
                      <a:lnTo>
                        <a:pt x="284561" y="0"/>
                      </a:lnTo>
                      <a:lnTo>
                        <a:pt x="349079" y="914877"/>
                      </a:lnTo>
                      <a:lnTo>
                        <a:pt x="0" y="751826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6" name="Trapezoid 12">
                  <a:extLst>
                    <a:ext uri="{FF2B5EF4-FFF2-40B4-BE49-F238E27FC236}">
                      <a16:creationId xmlns:a16="http://schemas.microsoft.com/office/drawing/2014/main" id="{69ED1807-7AA4-8FEA-D19D-B0F4D72C1A0E}"/>
                    </a:ext>
                  </a:extLst>
                </p:cNvPr>
                <p:cNvSpPr/>
                <p:nvPr/>
              </p:nvSpPr>
              <p:spPr>
                <a:xfrm flipH="1">
                  <a:off x="7555435" y="5903960"/>
                  <a:ext cx="547182" cy="834033"/>
                </a:xfrm>
                <a:prstGeom prst="trapezoi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7" name="Oval 13">
                  <a:extLst>
                    <a:ext uri="{FF2B5EF4-FFF2-40B4-BE49-F238E27FC236}">
                      <a16:creationId xmlns:a16="http://schemas.microsoft.com/office/drawing/2014/main" id="{C0169220-6B3F-4DFA-59BA-1DF72D2F83E4}"/>
                    </a:ext>
                  </a:extLst>
                </p:cNvPr>
                <p:cNvSpPr/>
                <p:nvPr/>
              </p:nvSpPr>
              <p:spPr>
                <a:xfrm flipH="1">
                  <a:off x="7724453" y="5807176"/>
                  <a:ext cx="226615" cy="258091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8" name="Trapezoid 14">
                  <a:extLst>
                    <a:ext uri="{FF2B5EF4-FFF2-40B4-BE49-F238E27FC236}">
                      <a16:creationId xmlns:a16="http://schemas.microsoft.com/office/drawing/2014/main" id="{AD9AFE6D-0A10-87FD-7DD4-85229184C6E8}"/>
                    </a:ext>
                  </a:extLst>
                </p:cNvPr>
                <p:cNvSpPr/>
                <p:nvPr/>
              </p:nvSpPr>
              <p:spPr>
                <a:xfrm rot="491015" flipH="1">
                  <a:off x="7571117" y="5921768"/>
                  <a:ext cx="264218" cy="819967"/>
                </a:xfrm>
                <a:prstGeom prst="trapezoi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9" name="Trapezoid 15">
                  <a:extLst>
                    <a:ext uri="{FF2B5EF4-FFF2-40B4-BE49-F238E27FC236}">
                      <a16:creationId xmlns:a16="http://schemas.microsoft.com/office/drawing/2014/main" id="{E91E7561-3501-C7D6-4C29-909BFFA38E3D}"/>
                    </a:ext>
                  </a:extLst>
                </p:cNvPr>
                <p:cNvSpPr/>
                <p:nvPr/>
              </p:nvSpPr>
              <p:spPr>
                <a:xfrm rot="20963427" flipH="1">
                  <a:off x="7912928" y="5947402"/>
                  <a:ext cx="264218" cy="797775"/>
                </a:xfrm>
                <a:prstGeom prst="trapezoi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1" name="Double Wave 210">
                  <a:extLst>
                    <a:ext uri="{FF2B5EF4-FFF2-40B4-BE49-F238E27FC236}">
                      <a16:creationId xmlns:a16="http://schemas.microsoft.com/office/drawing/2014/main" id="{9CFF8AF6-8694-1E77-FAA0-9075E4719214}"/>
                    </a:ext>
                  </a:extLst>
                </p:cNvPr>
                <p:cNvSpPr/>
                <p:nvPr/>
              </p:nvSpPr>
              <p:spPr>
                <a:xfrm rot="1055355" flipH="1">
                  <a:off x="7822017" y="5995127"/>
                  <a:ext cx="225131" cy="75831"/>
                </a:xfrm>
                <a:prstGeom prst="doubleWave">
                  <a:avLst>
                    <a:gd name="adj1" fmla="val 6250"/>
                    <a:gd name="adj2" fmla="val -100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2" name="Double Wave 211">
                  <a:extLst>
                    <a:ext uri="{FF2B5EF4-FFF2-40B4-BE49-F238E27FC236}">
                      <a16:creationId xmlns:a16="http://schemas.microsoft.com/office/drawing/2014/main" id="{BABDE176-FFF3-9C40-B823-7A0E1DA432C4}"/>
                    </a:ext>
                  </a:extLst>
                </p:cNvPr>
                <p:cNvSpPr/>
                <p:nvPr/>
              </p:nvSpPr>
              <p:spPr>
                <a:xfrm rot="19750269" flipH="1">
                  <a:off x="7596885" y="5995127"/>
                  <a:ext cx="225131" cy="75831"/>
                </a:xfrm>
                <a:prstGeom prst="doubleWave">
                  <a:avLst>
                    <a:gd name="adj1" fmla="val 6250"/>
                    <a:gd name="adj2" fmla="val -100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3" name="Oval 212">
                  <a:extLst>
                    <a:ext uri="{FF2B5EF4-FFF2-40B4-BE49-F238E27FC236}">
                      <a16:creationId xmlns:a16="http://schemas.microsoft.com/office/drawing/2014/main" id="{64B9607A-4941-6433-DF80-72DD7CCC5338}"/>
                    </a:ext>
                  </a:extLst>
                </p:cNvPr>
                <p:cNvSpPr/>
                <p:nvPr/>
              </p:nvSpPr>
              <p:spPr>
                <a:xfrm flipH="1">
                  <a:off x="7786484" y="5957212"/>
                  <a:ext cx="110576" cy="105968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4" name="Oval 16">
                  <a:extLst>
                    <a:ext uri="{FF2B5EF4-FFF2-40B4-BE49-F238E27FC236}">
                      <a16:creationId xmlns:a16="http://schemas.microsoft.com/office/drawing/2014/main" id="{711567D7-31E7-3001-886E-CEBA3C9E4278}"/>
                    </a:ext>
                  </a:extLst>
                </p:cNvPr>
                <p:cNvSpPr/>
                <p:nvPr/>
              </p:nvSpPr>
              <p:spPr>
                <a:xfrm flipH="1">
                  <a:off x="7552388" y="5207658"/>
                  <a:ext cx="564462" cy="789987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20" name="Freeform: Shape 219">
                <a:extLst>
                  <a:ext uri="{FF2B5EF4-FFF2-40B4-BE49-F238E27FC236}">
                    <a16:creationId xmlns:a16="http://schemas.microsoft.com/office/drawing/2014/main" id="{701DA357-E2D3-24CF-BA39-EBA96DE7F1EE}"/>
                  </a:ext>
                </a:extLst>
              </p:cNvPr>
              <p:cNvSpPr/>
              <p:nvPr/>
            </p:nvSpPr>
            <p:spPr>
              <a:xfrm rot="7733122" flipH="1">
                <a:off x="7489357" y="5090468"/>
                <a:ext cx="621021" cy="540668"/>
              </a:xfrm>
              <a:custGeom>
                <a:avLst/>
                <a:gdLst>
                  <a:gd name="connsiteX0" fmla="*/ 354255 w 621021"/>
                  <a:gd name="connsiteY0" fmla="*/ 479386 h 540668"/>
                  <a:gd name="connsiteX1" fmla="*/ 366909 w 621021"/>
                  <a:gd name="connsiteY1" fmla="*/ 445277 h 540668"/>
                  <a:gd name="connsiteX2" fmla="*/ 374304 w 621021"/>
                  <a:gd name="connsiteY2" fmla="*/ 451241 h 540668"/>
                  <a:gd name="connsiteX3" fmla="*/ 527072 w 621021"/>
                  <a:gd name="connsiteY3" fmla="*/ 261815 h 540668"/>
                  <a:gd name="connsiteX4" fmla="*/ 602542 w 621021"/>
                  <a:gd name="connsiteY4" fmla="*/ 10048 h 540668"/>
                  <a:gd name="connsiteX5" fmla="*/ 602542 w 621021"/>
                  <a:gd name="connsiteY5" fmla="*/ 10048 h 540668"/>
                  <a:gd name="connsiteX6" fmla="*/ 372476 w 621021"/>
                  <a:gd name="connsiteY6" fmla="*/ 137135 h 540668"/>
                  <a:gd name="connsiteX7" fmla="*/ 287092 w 621021"/>
                  <a:gd name="connsiteY7" fmla="*/ 289339 h 540668"/>
                  <a:gd name="connsiteX8" fmla="*/ 280243 w 621021"/>
                  <a:gd name="connsiteY8" fmla="*/ 339992 h 540668"/>
                  <a:gd name="connsiteX9" fmla="*/ 184373 w 621021"/>
                  <a:gd name="connsiteY9" fmla="*/ 339992 h 540668"/>
                  <a:gd name="connsiteX10" fmla="*/ 1 w 621021"/>
                  <a:gd name="connsiteY10" fmla="*/ 440330 h 540668"/>
                  <a:gd name="connsiteX11" fmla="*/ 0 w 621021"/>
                  <a:gd name="connsiteY11" fmla="*/ 440330 h 540668"/>
                  <a:gd name="connsiteX12" fmla="*/ 184372 w 621021"/>
                  <a:gd name="connsiteY12" fmla="*/ 540668 h 540668"/>
                  <a:gd name="connsiteX13" fmla="*/ 354255 w 621021"/>
                  <a:gd name="connsiteY13" fmla="*/ 479386 h 5406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621021" h="540668">
                    <a:moveTo>
                      <a:pt x="354255" y="479386"/>
                    </a:moveTo>
                    <a:lnTo>
                      <a:pt x="366909" y="445277"/>
                    </a:lnTo>
                    <a:lnTo>
                      <a:pt x="374304" y="451241"/>
                    </a:lnTo>
                    <a:lnTo>
                      <a:pt x="527072" y="261815"/>
                    </a:lnTo>
                    <a:cubicBezTo>
                      <a:pt x="611444" y="157197"/>
                      <a:pt x="645233" y="44477"/>
                      <a:pt x="602542" y="10048"/>
                    </a:cubicBezTo>
                    <a:lnTo>
                      <a:pt x="602542" y="10048"/>
                    </a:lnTo>
                    <a:cubicBezTo>
                      <a:pt x="559852" y="-24382"/>
                      <a:pt x="456847" y="32517"/>
                      <a:pt x="372476" y="137135"/>
                    </a:cubicBezTo>
                    <a:cubicBezTo>
                      <a:pt x="330290" y="189444"/>
                      <a:pt x="300750" y="243778"/>
                      <a:pt x="287092" y="289339"/>
                    </a:cubicBezTo>
                    <a:lnTo>
                      <a:pt x="280243" y="339992"/>
                    </a:lnTo>
                    <a:lnTo>
                      <a:pt x="184373" y="339992"/>
                    </a:lnTo>
                    <a:cubicBezTo>
                      <a:pt x="82547" y="339992"/>
                      <a:pt x="1" y="384915"/>
                      <a:pt x="1" y="440330"/>
                    </a:cubicBezTo>
                    <a:lnTo>
                      <a:pt x="0" y="440330"/>
                    </a:lnTo>
                    <a:cubicBezTo>
                      <a:pt x="0" y="495745"/>
                      <a:pt x="82546" y="540668"/>
                      <a:pt x="184372" y="540668"/>
                    </a:cubicBezTo>
                    <a:cubicBezTo>
                      <a:pt x="260742" y="540668"/>
                      <a:pt x="326266" y="515399"/>
                      <a:pt x="354255" y="479386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sp>
          <p:nvSpPr>
            <p:cNvPr id="196" name="Frame 195">
              <a:extLst>
                <a:ext uri="{FF2B5EF4-FFF2-40B4-BE49-F238E27FC236}">
                  <a16:creationId xmlns:a16="http://schemas.microsoft.com/office/drawing/2014/main" id="{DEE7FC23-C5B8-0F75-E383-EF1C311C9201}"/>
                </a:ext>
              </a:extLst>
            </p:cNvPr>
            <p:cNvSpPr/>
            <p:nvPr/>
          </p:nvSpPr>
          <p:spPr>
            <a:xfrm>
              <a:off x="381000" y="3810000"/>
              <a:ext cx="1524000" cy="2057400"/>
            </a:xfrm>
            <a:prstGeom prst="frame">
              <a:avLst>
                <a:gd name="adj1" fmla="val 667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21" name="TextBox 220">
            <a:extLst>
              <a:ext uri="{FF2B5EF4-FFF2-40B4-BE49-F238E27FC236}">
                <a16:creationId xmlns:a16="http://schemas.microsoft.com/office/drawing/2014/main" id="{55628D52-A73C-D103-29FA-436A1201A383}"/>
              </a:ext>
            </a:extLst>
          </p:cNvPr>
          <p:cNvSpPr txBox="1"/>
          <p:nvPr/>
        </p:nvSpPr>
        <p:spPr>
          <a:xfrm>
            <a:off x="461334" y="595958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Jacob Whitmer</a:t>
            </a:r>
          </a:p>
        </p:txBody>
      </p:sp>
      <p:grpSp>
        <p:nvGrpSpPr>
          <p:cNvPr id="222" name="Group 221">
            <a:extLst>
              <a:ext uri="{FF2B5EF4-FFF2-40B4-BE49-F238E27FC236}">
                <a16:creationId xmlns:a16="http://schemas.microsoft.com/office/drawing/2014/main" id="{F540EA65-3420-F020-F274-1FF53CC8DCD4}"/>
              </a:ext>
            </a:extLst>
          </p:cNvPr>
          <p:cNvGrpSpPr/>
          <p:nvPr/>
        </p:nvGrpSpPr>
        <p:grpSpPr>
          <a:xfrm>
            <a:off x="5364963" y="1295497"/>
            <a:ext cx="1524000" cy="2057400"/>
            <a:chOff x="2590800" y="4572000"/>
            <a:chExt cx="1524000" cy="2057412"/>
          </a:xfrm>
          <a:solidFill>
            <a:schemeClr val="bg1"/>
          </a:solidFill>
        </p:grpSpPr>
        <p:sp>
          <p:nvSpPr>
            <p:cNvPr id="223" name="Rectangle 222">
              <a:extLst>
                <a:ext uri="{FF2B5EF4-FFF2-40B4-BE49-F238E27FC236}">
                  <a16:creationId xmlns:a16="http://schemas.microsoft.com/office/drawing/2014/main" id="{1D9CF5FD-D63F-7E02-5CA7-63CC2790D49B}"/>
                </a:ext>
              </a:extLst>
            </p:cNvPr>
            <p:cNvSpPr/>
            <p:nvPr/>
          </p:nvSpPr>
          <p:spPr>
            <a:xfrm>
              <a:off x="2590800" y="4572000"/>
              <a:ext cx="1524000" cy="20574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4" name="Group 223">
              <a:extLst>
                <a:ext uri="{FF2B5EF4-FFF2-40B4-BE49-F238E27FC236}">
                  <a16:creationId xmlns:a16="http://schemas.microsoft.com/office/drawing/2014/main" id="{210A1C50-1985-A4E0-F88A-E56E8CD4E4A9}"/>
                </a:ext>
              </a:extLst>
            </p:cNvPr>
            <p:cNvGrpSpPr/>
            <p:nvPr/>
          </p:nvGrpSpPr>
          <p:grpSpPr>
            <a:xfrm>
              <a:off x="2823397" y="4724400"/>
              <a:ext cx="1062803" cy="1905012"/>
              <a:chOff x="7852597" y="685788"/>
              <a:chExt cx="1062803" cy="1905012"/>
            </a:xfrm>
            <a:grpFill/>
          </p:grpSpPr>
          <p:sp>
            <p:nvSpPr>
              <p:cNvPr id="226" name="Trapezoid 225">
                <a:extLst>
                  <a:ext uri="{FF2B5EF4-FFF2-40B4-BE49-F238E27FC236}">
                    <a16:creationId xmlns:a16="http://schemas.microsoft.com/office/drawing/2014/main" id="{AD2EE3D6-0FD7-F786-B6BD-4226C3134BFF}"/>
                  </a:ext>
                </a:extLst>
              </p:cNvPr>
              <p:cNvSpPr/>
              <p:nvPr/>
            </p:nvSpPr>
            <p:spPr>
              <a:xfrm rot="1375821">
                <a:off x="7852597" y="1645455"/>
                <a:ext cx="359672" cy="907962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7" name="Trapezoid 226">
                <a:extLst>
                  <a:ext uri="{FF2B5EF4-FFF2-40B4-BE49-F238E27FC236}">
                    <a16:creationId xmlns:a16="http://schemas.microsoft.com/office/drawing/2014/main" id="{19B2E9E2-A24C-8889-9CA8-FC82690DF717}"/>
                  </a:ext>
                </a:extLst>
              </p:cNvPr>
              <p:cNvSpPr/>
              <p:nvPr/>
            </p:nvSpPr>
            <p:spPr>
              <a:xfrm rot="20337671">
                <a:off x="8555728" y="1625649"/>
                <a:ext cx="359672" cy="943391"/>
              </a:xfrm>
              <a:prstGeom prst="trapezoid">
                <a:avLst>
                  <a:gd name="adj" fmla="val 3098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8" name="Trapezoid 227">
                <a:extLst>
                  <a:ext uri="{FF2B5EF4-FFF2-40B4-BE49-F238E27FC236}">
                    <a16:creationId xmlns:a16="http://schemas.microsoft.com/office/drawing/2014/main" id="{EA358BFD-15BC-CC6B-24F6-7765E38D0C11}"/>
                  </a:ext>
                </a:extLst>
              </p:cNvPr>
              <p:cNvSpPr/>
              <p:nvPr/>
            </p:nvSpPr>
            <p:spPr>
              <a:xfrm>
                <a:off x="7974296" y="1746485"/>
                <a:ext cx="799272" cy="844315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29" name="Straight Connector 228">
                <a:extLst>
                  <a:ext uri="{FF2B5EF4-FFF2-40B4-BE49-F238E27FC236}">
                    <a16:creationId xmlns:a16="http://schemas.microsoft.com/office/drawing/2014/main" id="{12E408E1-91E6-B1B2-349F-D400EEB98DC2}"/>
                  </a:ext>
                </a:extLst>
              </p:cNvPr>
              <p:cNvCxnSpPr>
                <a:endCxn id="228" idx="2"/>
              </p:cNvCxnSpPr>
              <p:nvPr/>
            </p:nvCxnSpPr>
            <p:spPr>
              <a:xfrm flipH="1">
                <a:off x="8373932" y="1979082"/>
                <a:ext cx="23982" cy="611718"/>
              </a:xfrm>
              <a:prstGeom prst="line">
                <a:avLst/>
              </a:prstGeom>
              <a:grpFill/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0" name="Trapezoid 229">
                <a:extLst>
                  <a:ext uri="{FF2B5EF4-FFF2-40B4-BE49-F238E27FC236}">
                    <a16:creationId xmlns:a16="http://schemas.microsoft.com/office/drawing/2014/main" id="{18AB500F-ABB6-88FA-792A-B01BDF4C89AE}"/>
                  </a:ext>
                </a:extLst>
              </p:cNvPr>
              <p:cNvSpPr/>
              <p:nvPr/>
            </p:nvSpPr>
            <p:spPr>
              <a:xfrm rot="10800000">
                <a:off x="8192906" y="1679449"/>
                <a:ext cx="359672" cy="911349"/>
              </a:xfrm>
              <a:prstGeom prst="trapezoid">
                <a:avLst>
                  <a:gd name="adj" fmla="val 40113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1" name="Oval 230">
                <a:extLst>
                  <a:ext uri="{FF2B5EF4-FFF2-40B4-BE49-F238E27FC236}">
                    <a16:creationId xmlns:a16="http://schemas.microsoft.com/office/drawing/2014/main" id="{FA2CB1F7-4B45-F672-4DB3-21A995A22E2F}"/>
                  </a:ext>
                </a:extLst>
              </p:cNvPr>
              <p:cNvSpPr/>
              <p:nvPr/>
            </p:nvSpPr>
            <p:spPr>
              <a:xfrm>
                <a:off x="8059191" y="812839"/>
                <a:ext cx="627915" cy="1026398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32" name="Group 293">
                <a:extLst>
                  <a:ext uri="{FF2B5EF4-FFF2-40B4-BE49-F238E27FC236}">
                    <a16:creationId xmlns:a16="http://schemas.microsoft.com/office/drawing/2014/main" id="{B2CE9C3F-7BC2-E749-F130-2BDC999AA5BA}"/>
                  </a:ext>
                </a:extLst>
              </p:cNvPr>
              <p:cNvGrpSpPr/>
              <p:nvPr/>
            </p:nvGrpSpPr>
            <p:grpSpPr>
              <a:xfrm>
                <a:off x="8177530" y="1832030"/>
                <a:ext cx="438226" cy="152579"/>
                <a:chOff x="5791200" y="2209800"/>
                <a:chExt cx="609600" cy="609600"/>
              </a:xfrm>
              <a:grpFill/>
            </p:grpSpPr>
            <p:sp>
              <p:nvSpPr>
                <p:cNvPr id="234" name="Isosceles Triangle 233">
                  <a:extLst>
                    <a:ext uri="{FF2B5EF4-FFF2-40B4-BE49-F238E27FC236}">
                      <a16:creationId xmlns:a16="http://schemas.microsoft.com/office/drawing/2014/main" id="{5372BAAF-85B3-567C-279A-6F1900368615}"/>
                    </a:ext>
                  </a:extLst>
                </p:cNvPr>
                <p:cNvSpPr/>
                <p:nvPr/>
              </p:nvSpPr>
              <p:spPr>
                <a:xfrm rot="5400000">
                  <a:off x="5715000" y="2286000"/>
                  <a:ext cx="609600" cy="457200"/>
                </a:xfrm>
                <a:prstGeom prst="triangl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5" name="Isosceles Triangle 234">
                  <a:extLst>
                    <a:ext uri="{FF2B5EF4-FFF2-40B4-BE49-F238E27FC236}">
                      <a16:creationId xmlns:a16="http://schemas.microsoft.com/office/drawing/2014/main" id="{18267E30-6F1A-BDA8-D8C6-6889806D410D}"/>
                    </a:ext>
                  </a:extLst>
                </p:cNvPr>
                <p:cNvSpPr/>
                <p:nvPr/>
              </p:nvSpPr>
              <p:spPr>
                <a:xfrm rot="16200000">
                  <a:off x="5867400" y="2286000"/>
                  <a:ext cx="609600" cy="457200"/>
                </a:xfrm>
                <a:prstGeom prst="triangl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33" name="Freeform: Shape 232">
                <a:extLst>
                  <a:ext uri="{FF2B5EF4-FFF2-40B4-BE49-F238E27FC236}">
                    <a16:creationId xmlns:a16="http://schemas.microsoft.com/office/drawing/2014/main" id="{B79373F9-DC85-0CDB-9D54-943A2774304D}"/>
                  </a:ext>
                </a:extLst>
              </p:cNvPr>
              <p:cNvSpPr/>
              <p:nvPr/>
            </p:nvSpPr>
            <p:spPr>
              <a:xfrm rot="5400000">
                <a:off x="8031954" y="559561"/>
                <a:ext cx="631066" cy="883520"/>
              </a:xfrm>
              <a:custGeom>
                <a:avLst/>
                <a:gdLst>
                  <a:gd name="connsiteX0" fmla="*/ 868 w 631066"/>
                  <a:gd name="connsiteY0" fmla="*/ 449967 h 883520"/>
                  <a:gd name="connsiteX1" fmla="*/ 39961 w 631066"/>
                  <a:gd name="connsiteY1" fmla="*/ 320728 h 883520"/>
                  <a:gd name="connsiteX2" fmla="*/ 151781 w 631066"/>
                  <a:gd name="connsiteY2" fmla="*/ 184257 h 883520"/>
                  <a:gd name="connsiteX3" fmla="*/ 195049 w 631066"/>
                  <a:gd name="connsiteY3" fmla="*/ 219710 h 883520"/>
                  <a:gd name="connsiteX4" fmla="*/ 195049 w 631066"/>
                  <a:gd name="connsiteY4" fmla="*/ 134798 h 883520"/>
                  <a:gd name="connsiteX5" fmla="*/ 329847 w 631066"/>
                  <a:gd name="connsiteY5" fmla="*/ 0 h 883520"/>
                  <a:gd name="connsiteX6" fmla="*/ 573042 w 631066"/>
                  <a:gd name="connsiteY6" fmla="*/ 0 h 883520"/>
                  <a:gd name="connsiteX7" fmla="*/ 573042 w 631066"/>
                  <a:gd name="connsiteY7" fmla="*/ 134798 h 883520"/>
                  <a:gd name="connsiteX8" fmla="*/ 438244 w 631066"/>
                  <a:gd name="connsiteY8" fmla="*/ 269596 h 883520"/>
                  <a:gd name="connsiteX9" fmla="*/ 255932 w 631066"/>
                  <a:gd name="connsiteY9" fmla="*/ 269595 h 883520"/>
                  <a:gd name="connsiteX10" fmla="*/ 288239 w 631066"/>
                  <a:gd name="connsiteY10" fmla="*/ 296067 h 883520"/>
                  <a:gd name="connsiteX11" fmla="*/ 345686 w 631066"/>
                  <a:gd name="connsiteY11" fmla="*/ 482433 h 883520"/>
                  <a:gd name="connsiteX12" fmla="*/ 322414 w 631066"/>
                  <a:gd name="connsiteY12" fmla="*/ 526356 h 883520"/>
                  <a:gd name="connsiteX13" fmla="*/ 341148 w 631066"/>
                  <a:gd name="connsiteY13" fmla="*/ 519809 h 883520"/>
                  <a:gd name="connsiteX14" fmla="*/ 565538 w 631066"/>
                  <a:gd name="connsiteY14" fmla="*/ 627986 h 883520"/>
                  <a:gd name="connsiteX15" fmla="*/ 631066 w 631066"/>
                  <a:gd name="connsiteY15" fmla="*/ 815507 h 883520"/>
                  <a:gd name="connsiteX16" fmla="*/ 464782 w 631066"/>
                  <a:gd name="connsiteY16" fmla="*/ 873613 h 883520"/>
                  <a:gd name="connsiteX17" fmla="*/ 240392 w 631066"/>
                  <a:gd name="connsiteY17" fmla="*/ 765435 h 883520"/>
                  <a:gd name="connsiteX18" fmla="*/ 207903 w 631066"/>
                  <a:gd name="connsiteY18" fmla="*/ 672463 h 883520"/>
                  <a:gd name="connsiteX19" fmla="*/ 201068 w 631066"/>
                  <a:gd name="connsiteY19" fmla="*/ 680805 h 883520"/>
                  <a:gd name="connsiteX20" fmla="*/ 64610 w 631066"/>
                  <a:gd name="connsiteY20" fmla="*/ 568996 h 883520"/>
                  <a:gd name="connsiteX21" fmla="*/ 868 w 631066"/>
                  <a:gd name="connsiteY21" fmla="*/ 449967 h 8835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631066" h="883520">
                    <a:moveTo>
                      <a:pt x="868" y="449967"/>
                    </a:moveTo>
                    <a:cubicBezTo>
                      <a:pt x="-3592" y="405039"/>
                      <a:pt x="9086" y="358410"/>
                      <a:pt x="39961" y="320728"/>
                    </a:cubicBezTo>
                    <a:lnTo>
                      <a:pt x="151781" y="184257"/>
                    </a:lnTo>
                    <a:lnTo>
                      <a:pt x="195049" y="219710"/>
                    </a:lnTo>
                    <a:lnTo>
                      <a:pt x="195049" y="134798"/>
                    </a:lnTo>
                    <a:cubicBezTo>
                      <a:pt x="195049" y="60351"/>
                      <a:pt x="255400" y="0"/>
                      <a:pt x="329847" y="0"/>
                    </a:cubicBezTo>
                    <a:lnTo>
                      <a:pt x="573042" y="0"/>
                    </a:lnTo>
                    <a:lnTo>
                      <a:pt x="573042" y="134798"/>
                    </a:lnTo>
                    <a:cubicBezTo>
                      <a:pt x="573042" y="209245"/>
                      <a:pt x="512691" y="269596"/>
                      <a:pt x="438244" y="269596"/>
                    </a:cubicBezTo>
                    <a:lnTo>
                      <a:pt x="255932" y="269595"/>
                    </a:lnTo>
                    <a:lnTo>
                      <a:pt x="288239" y="296067"/>
                    </a:lnTo>
                    <a:cubicBezTo>
                      <a:pt x="344763" y="342380"/>
                      <a:pt x="365100" y="416482"/>
                      <a:pt x="345686" y="482433"/>
                    </a:cubicBezTo>
                    <a:lnTo>
                      <a:pt x="322414" y="526356"/>
                    </a:lnTo>
                    <a:lnTo>
                      <a:pt x="341148" y="519809"/>
                    </a:lnTo>
                    <a:cubicBezTo>
                      <a:pt x="432984" y="487718"/>
                      <a:pt x="533447" y="536150"/>
                      <a:pt x="565538" y="627986"/>
                    </a:cubicBezTo>
                    <a:lnTo>
                      <a:pt x="631066" y="815507"/>
                    </a:lnTo>
                    <a:lnTo>
                      <a:pt x="464782" y="873613"/>
                    </a:lnTo>
                    <a:cubicBezTo>
                      <a:pt x="372945" y="905704"/>
                      <a:pt x="272482" y="857272"/>
                      <a:pt x="240392" y="765435"/>
                    </a:cubicBezTo>
                    <a:lnTo>
                      <a:pt x="207903" y="672463"/>
                    </a:lnTo>
                    <a:lnTo>
                      <a:pt x="201068" y="680805"/>
                    </a:lnTo>
                    <a:lnTo>
                      <a:pt x="64610" y="568996"/>
                    </a:lnTo>
                    <a:cubicBezTo>
                      <a:pt x="26928" y="538120"/>
                      <a:pt x="5329" y="494895"/>
                      <a:pt x="868" y="449967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sp>
          <p:nvSpPr>
            <p:cNvPr id="225" name="Frame 224">
              <a:extLst>
                <a:ext uri="{FF2B5EF4-FFF2-40B4-BE49-F238E27FC236}">
                  <a16:creationId xmlns:a16="http://schemas.microsoft.com/office/drawing/2014/main" id="{9F6D5A6C-F37B-40E2-87F9-02000EA487CD}"/>
                </a:ext>
              </a:extLst>
            </p:cNvPr>
            <p:cNvSpPr/>
            <p:nvPr/>
          </p:nvSpPr>
          <p:spPr>
            <a:xfrm>
              <a:off x="2590800" y="4572000"/>
              <a:ext cx="1524000" cy="2057400"/>
            </a:xfrm>
            <a:prstGeom prst="frame">
              <a:avLst>
                <a:gd name="adj1" fmla="val 667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36" name="TextBox 235">
            <a:extLst>
              <a:ext uri="{FF2B5EF4-FFF2-40B4-BE49-F238E27FC236}">
                <a16:creationId xmlns:a16="http://schemas.microsoft.com/office/drawing/2014/main" id="{A7430C23-9B37-7D8B-D06F-C30FCA42CBB6}"/>
              </a:ext>
            </a:extLst>
          </p:cNvPr>
          <p:cNvSpPr txBox="1"/>
          <p:nvPr/>
        </p:nvSpPr>
        <p:spPr>
          <a:xfrm>
            <a:off x="5424682" y="3419718"/>
            <a:ext cx="1595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David Whitmer</a:t>
            </a:r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5FA2C57F-09A6-FD57-CB44-9C9C0D4CDA06}"/>
              </a:ext>
            </a:extLst>
          </p:cNvPr>
          <p:cNvSpPr txBox="1"/>
          <p:nvPr/>
        </p:nvSpPr>
        <p:spPr>
          <a:xfrm>
            <a:off x="4953000" y="-10357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</a:t>
            </a:r>
            <a:r>
              <a:rPr lang="en-US" dirty="0" err="1"/>
              <a:t>Whitmer’s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2B856D6-D250-F2EF-4125-C051798328D2}"/>
              </a:ext>
            </a:extLst>
          </p:cNvPr>
          <p:cNvSpPr txBox="1"/>
          <p:nvPr/>
        </p:nvSpPr>
        <p:spPr>
          <a:xfrm>
            <a:off x="3311229" y="3384150"/>
            <a:ext cx="1806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Jacob Whitmer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47FF8B-F24C-9C8C-11B4-5D75068F277D}"/>
              </a:ext>
            </a:extLst>
          </p:cNvPr>
          <p:cNvSpPr txBox="1"/>
          <p:nvPr/>
        </p:nvSpPr>
        <p:spPr>
          <a:xfrm>
            <a:off x="3220943" y="5976796"/>
            <a:ext cx="1888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Peter Jr. Whitmer</a:t>
            </a: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312F84AE-ED20-7613-5AE3-3EAF783ACC38}"/>
              </a:ext>
            </a:extLst>
          </p:cNvPr>
          <p:cNvGrpSpPr/>
          <p:nvPr/>
        </p:nvGrpSpPr>
        <p:grpSpPr>
          <a:xfrm>
            <a:off x="9760594" y="1518083"/>
            <a:ext cx="1845532" cy="4721515"/>
            <a:chOff x="9660270" y="1544644"/>
            <a:chExt cx="1599308" cy="4091589"/>
          </a:xfrm>
          <a:solidFill>
            <a:schemeClr val="bg1"/>
          </a:solidFill>
        </p:grpSpPr>
        <p:sp>
          <p:nvSpPr>
            <p:cNvPr id="44" name="Teardrop 43">
              <a:extLst>
                <a:ext uri="{FF2B5EF4-FFF2-40B4-BE49-F238E27FC236}">
                  <a16:creationId xmlns:a16="http://schemas.microsoft.com/office/drawing/2014/main" id="{F7B4D34D-350C-A8EC-4D2A-10A102039F96}"/>
                </a:ext>
              </a:extLst>
            </p:cNvPr>
            <p:cNvSpPr/>
            <p:nvPr/>
          </p:nvSpPr>
          <p:spPr>
            <a:xfrm rot="7906758">
              <a:off x="9749447" y="1505282"/>
              <a:ext cx="1459094" cy="1537817"/>
            </a:xfrm>
            <a:prstGeom prst="teardrop">
              <a:avLst>
                <a:gd name="adj" fmla="val 94735"/>
              </a:avLst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8FA20ECD-3A59-424B-2809-1CED7B0F45F5}"/>
                </a:ext>
              </a:extLst>
            </p:cNvPr>
            <p:cNvSpPr/>
            <p:nvPr/>
          </p:nvSpPr>
          <p:spPr>
            <a:xfrm rot="17152105">
              <a:off x="9258300" y="2594483"/>
              <a:ext cx="1466929" cy="662989"/>
            </a:xfrm>
            <a:custGeom>
              <a:avLst/>
              <a:gdLst>
                <a:gd name="connsiteX0" fmla="*/ 1240109 w 1240912"/>
                <a:gd name="connsiteY0" fmla="*/ 189251 h 548091"/>
                <a:gd name="connsiteX1" fmla="*/ 1225093 w 1240912"/>
                <a:gd name="connsiteY1" fmla="*/ 252484 h 548091"/>
                <a:gd name="connsiteX2" fmla="*/ 1226945 w 1240912"/>
                <a:gd name="connsiteY2" fmla="*/ 353915 h 548091"/>
                <a:gd name="connsiteX3" fmla="*/ 1114497 w 1240912"/>
                <a:gd name="connsiteY3" fmla="*/ 420868 h 548091"/>
                <a:gd name="connsiteX4" fmla="*/ 1066092 w 1240912"/>
                <a:gd name="connsiteY4" fmla="*/ 487415 h 548091"/>
                <a:gd name="connsiteX5" fmla="*/ 947257 w 1240912"/>
                <a:gd name="connsiteY5" fmla="*/ 473847 h 548091"/>
                <a:gd name="connsiteX6" fmla="*/ 848612 w 1240912"/>
                <a:gd name="connsiteY6" fmla="*/ 535843 h 548091"/>
                <a:gd name="connsiteX7" fmla="*/ 734646 w 1240912"/>
                <a:gd name="connsiteY7" fmla="*/ 464658 h 548091"/>
                <a:gd name="connsiteX8" fmla="*/ 630465 w 1240912"/>
                <a:gd name="connsiteY8" fmla="*/ 459721 h 548091"/>
                <a:gd name="connsiteX9" fmla="*/ 625290 w 1240912"/>
                <a:gd name="connsiteY9" fmla="*/ 455916 h 548091"/>
                <a:gd name="connsiteX10" fmla="*/ 617807 w 1240912"/>
                <a:gd name="connsiteY10" fmla="*/ 464785 h 548091"/>
                <a:gd name="connsiteX11" fmla="*/ 498540 w 1240912"/>
                <a:gd name="connsiteY11" fmla="*/ 472978 h 548091"/>
                <a:gd name="connsiteX12" fmla="*/ 413310 w 1240912"/>
                <a:gd name="connsiteY12" fmla="*/ 545173 h 548091"/>
                <a:gd name="connsiteX13" fmla="*/ 287993 w 1240912"/>
                <a:gd name="connsiteY13" fmla="*/ 501106 h 548091"/>
                <a:gd name="connsiteX14" fmla="*/ 101839 w 1240912"/>
                <a:gd name="connsiteY14" fmla="*/ 457566 h 548091"/>
                <a:gd name="connsiteX15" fmla="*/ 19992 w 1240912"/>
                <a:gd name="connsiteY15" fmla="*/ 409115 h 548091"/>
                <a:gd name="connsiteX16" fmla="*/ 37481 w 1240912"/>
                <a:gd name="connsiteY16" fmla="*/ 343715 h 548091"/>
                <a:gd name="connsiteX17" fmla="*/ 550 w 1240912"/>
                <a:gd name="connsiteY17" fmla="*/ 276617 h 548091"/>
                <a:gd name="connsiteX18" fmla="*/ 67995 w 1240912"/>
                <a:gd name="connsiteY18" fmla="*/ 216978 h 548091"/>
                <a:gd name="connsiteX19" fmla="*/ 68640 w 1240912"/>
                <a:gd name="connsiteY19" fmla="*/ 215406 h 548091"/>
                <a:gd name="connsiteX20" fmla="*/ 98683 w 1240912"/>
                <a:gd name="connsiteY20" fmla="*/ 129762 h 548091"/>
                <a:gd name="connsiteX21" fmla="*/ 244837 w 1240912"/>
                <a:gd name="connsiteY21" fmla="*/ 110196 h 548091"/>
                <a:gd name="connsiteX22" fmla="*/ 244870 w 1240912"/>
                <a:gd name="connsiteY22" fmla="*/ 110163 h 548091"/>
                <a:gd name="connsiteX23" fmla="*/ 273935 w 1240912"/>
                <a:gd name="connsiteY23" fmla="*/ 80735 h 548091"/>
                <a:gd name="connsiteX24" fmla="*/ 392194 w 1240912"/>
                <a:gd name="connsiteY24" fmla="*/ 89884 h 548091"/>
                <a:gd name="connsiteX25" fmla="*/ 392719 w 1240912"/>
                <a:gd name="connsiteY25" fmla="*/ 89331 h 548091"/>
                <a:gd name="connsiteX26" fmla="*/ 415803 w 1240912"/>
                <a:gd name="connsiteY26" fmla="*/ 64991 h 548091"/>
                <a:gd name="connsiteX27" fmla="*/ 449613 w 1240912"/>
                <a:gd name="connsiteY27" fmla="*/ 52794 h 548091"/>
                <a:gd name="connsiteX28" fmla="*/ 489181 w 1240912"/>
                <a:gd name="connsiteY28" fmla="*/ 57219 h 548091"/>
                <a:gd name="connsiteX29" fmla="*/ 519907 w 1240912"/>
                <a:gd name="connsiteY29" fmla="*/ 78340 h 548091"/>
                <a:gd name="connsiteX30" fmla="*/ 520824 w 1240912"/>
                <a:gd name="connsiteY30" fmla="*/ 78970 h 548091"/>
                <a:gd name="connsiteX31" fmla="*/ 592610 w 1240912"/>
                <a:gd name="connsiteY31" fmla="*/ 52489 h 548091"/>
                <a:gd name="connsiteX32" fmla="*/ 602003 w 1240912"/>
                <a:gd name="connsiteY32" fmla="*/ 54599 h 548091"/>
                <a:gd name="connsiteX33" fmla="*/ 625534 w 1240912"/>
                <a:gd name="connsiteY33" fmla="*/ 27753 h 548091"/>
                <a:gd name="connsiteX34" fmla="*/ 773129 w 1240912"/>
                <a:gd name="connsiteY34" fmla="*/ 34086 h 548091"/>
                <a:gd name="connsiteX35" fmla="*/ 773168 w 1240912"/>
                <a:gd name="connsiteY35" fmla="*/ 34057 h 548091"/>
                <a:gd name="connsiteX36" fmla="*/ 807803 w 1240912"/>
                <a:gd name="connsiteY36" fmla="*/ 7719 h 548091"/>
                <a:gd name="connsiteX37" fmla="*/ 922060 w 1240912"/>
                <a:gd name="connsiteY37" fmla="*/ 39839 h 548091"/>
                <a:gd name="connsiteX38" fmla="*/ 922690 w 1240912"/>
                <a:gd name="connsiteY38" fmla="*/ 39340 h 548091"/>
                <a:gd name="connsiteX39" fmla="*/ 950398 w 1240912"/>
                <a:gd name="connsiteY39" fmla="*/ 17377 h 548091"/>
                <a:gd name="connsiteX40" fmla="*/ 986128 w 1240912"/>
                <a:gd name="connsiteY40" fmla="*/ 10552 h 548091"/>
                <a:gd name="connsiteX41" fmla="*/ 1024075 w 1240912"/>
                <a:gd name="connsiteY41" fmla="*/ 22774 h 548091"/>
                <a:gd name="connsiteX42" fmla="*/ 1049884 w 1240912"/>
                <a:gd name="connsiteY42" fmla="*/ 51375 h 548091"/>
                <a:gd name="connsiteX43" fmla="*/ 1050654 w 1240912"/>
                <a:gd name="connsiteY43" fmla="*/ 52229 h 548091"/>
                <a:gd name="connsiteX44" fmla="*/ 1126638 w 1240912"/>
                <a:gd name="connsiteY44" fmla="*/ 37107 h 548091"/>
                <a:gd name="connsiteX45" fmla="*/ 1151324 w 1240912"/>
                <a:gd name="connsiteY45" fmla="*/ 48474 h 548091"/>
                <a:gd name="connsiteX46" fmla="*/ 1188618 w 1240912"/>
                <a:gd name="connsiteY46" fmla="*/ 118430 h 548091"/>
                <a:gd name="connsiteX47" fmla="*/ 1188859 w 1240912"/>
                <a:gd name="connsiteY47" fmla="*/ 118631 h 548091"/>
                <a:gd name="connsiteX48" fmla="*/ 1223358 w 1240912"/>
                <a:gd name="connsiteY48" fmla="*/ 147472 h 548091"/>
                <a:gd name="connsiteX49" fmla="*/ 1240109 w 1240912"/>
                <a:gd name="connsiteY49" fmla="*/ 189251 h 548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1240912" h="548091">
                  <a:moveTo>
                    <a:pt x="1240109" y="189251"/>
                  </a:moveTo>
                  <a:cubicBezTo>
                    <a:pt x="1243081" y="211470"/>
                    <a:pt x="1237746" y="233963"/>
                    <a:pt x="1225093" y="252484"/>
                  </a:cubicBezTo>
                  <a:cubicBezTo>
                    <a:pt x="1241385" y="284324"/>
                    <a:pt x="1242062" y="321685"/>
                    <a:pt x="1226945" y="353915"/>
                  </a:cubicBezTo>
                  <a:cubicBezTo>
                    <a:pt x="1206848" y="396763"/>
                    <a:pt x="1162406" y="423224"/>
                    <a:pt x="1114497" y="420868"/>
                  </a:cubicBezTo>
                  <a:cubicBezTo>
                    <a:pt x="1108893" y="448940"/>
                    <a:pt x="1091235" y="473200"/>
                    <a:pt x="1066092" y="487415"/>
                  </a:cubicBezTo>
                  <a:cubicBezTo>
                    <a:pt x="1027889" y="509016"/>
                    <a:pt x="979730" y="503512"/>
                    <a:pt x="947257" y="473847"/>
                  </a:cubicBezTo>
                  <a:cubicBezTo>
                    <a:pt x="927917" y="510423"/>
                    <a:pt x="890360" y="534025"/>
                    <a:pt x="848612" y="535843"/>
                  </a:cubicBezTo>
                  <a:cubicBezTo>
                    <a:pt x="799416" y="537983"/>
                    <a:pt x="753937" y="509581"/>
                    <a:pt x="734646" y="464658"/>
                  </a:cubicBezTo>
                  <a:cubicBezTo>
                    <a:pt x="699281" y="477456"/>
                    <a:pt x="661995" y="474603"/>
                    <a:pt x="630465" y="459721"/>
                  </a:cubicBezTo>
                  <a:lnTo>
                    <a:pt x="625290" y="455916"/>
                  </a:lnTo>
                  <a:lnTo>
                    <a:pt x="617807" y="464785"/>
                  </a:lnTo>
                  <a:cubicBezTo>
                    <a:pt x="584346" y="490593"/>
                    <a:pt x="536012" y="493910"/>
                    <a:pt x="498540" y="472978"/>
                  </a:cubicBezTo>
                  <a:cubicBezTo>
                    <a:pt x="486422" y="508932"/>
                    <a:pt x="453972" y="536417"/>
                    <a:pt x="413310" y="545173"/>
                  </a:cubicBezTo>
                  <a:cubicBezTo>
                    <a:pt x="365394" y="555489"/>
                    <a:pt x="315386" y="537908"/>
                    <a:pt x="287993" y="501106"/>
                  </a:cubicBezTo>
                  <a:cubicBezTo>
                    <a:pt x="223338" y="536037"/>
                    <a:pt x="139363" y="516402"/>
                    <a:pt x="101839" y="457566"/>
                  </a:cubicBezTo>
                  <a:cubicBezTo>
                    <a:pt x="64978" y="461434"/>
                    <a:pt x="30367" y="440950"/>
                    <a:pt x="19992" y="409115"/>
                  </a:cubicBezTo>
                  <a:cubicBezTo>
                    <a:pt x="12476" y="386084"/>
                    <a:pt x="19120" y="361228"/>
                    <a:pt x="37481" y="343715"/>
                  </a:cubicBezTo>
                  <a:cubicBezTo>
                    <a:pt x="11430" y="329980"/>
                    <a:pt x="-3077" y="303620"/>
                    <a:pt x="550" y="276617"/>
                  </a:cubicBezTo>
                  <a:cubicBezTo>
                    <a:pt x="4804" y="245001"/>
                    <a:pt x="32807" y="220236"/>
                    <a:pt x="67995" y="216978"/>
                  </a:cubicBezTo>
                  <a:cubicBezTo>
                    <a:pt x="68204" y="216450"/>
                    <a:pt x="68431" y="215933"/>
                    <a:pt x="68640" y="215406"/>
                  </a:cubicBezTo>
                  <a:cubicBezTo>
                    <a:pt x="63915" y="184271"/>
                    <a:pt x="74934" y="152874"/>
                    <a:pt x="98683" y="129762"/>
                  </a:cubicBezTo>
                  <a:cubicBezTo>
                    <a:pt x="136207" y="93257"/>
                    <a:pt x="197043" y="85122"/>
                    <a:pt x="244837" y="110196"/>
                  </a:cubicBezTo>
                  <a:lnTo>
                    <a:pt x="244870" y="110163"/>
                  </a:lnTo>
                  <a:lnTo>
                    <a:pt x="273935" y="80735"/>
                  </a:lnTo>
                  <a:cubicBezTo>
                    <a:pt x="309093" y="58923"/>
                    <a:pt x="358951" y="60534"/>
                    <a:pt x="392194" y="89884"/>
                  </a:cubicBezTo>
                  <a:lnTo>
                    <a:pt x="392719" y="89331"/>
                  </a:lnTo>
                  <a:lnTo>
                    <a:pt x="415803" y="64991"/>
                  </a:lnTo>
                  <a:cubicBezTo>
                    <a:pt x="425664" y="58621"/>
                    <a:pt x="437224" y="54366"/>
                    <a:pt x="449613" y="52794"/>
                  </a:cubicBezTo>
                  <a:cubicBezTo>
                    <a:pt x="463249" y="51061"/>
                    <a:pt x="476875" y="52697"/>
                    <a:pt x="489181" y="57219"/>
                  </a:cubicBezTo>
                  <a:lnTo>
                    <a:pt x="519907" y="78340"/>
                  </a:lnTo>
                  <a:lnTo>
                    <a:pt x="520824" y="78970"/>
                  </a:lnTo>
                  <a:cubicBezTo>
                    <a:pt x="538898" y="59915"/>
                    <a:pt x="565837" y="50458"/>
                    <a:pt x="592610" y="52489"/>
                  </a:cubicBezTo>
                  <a:lnTo>
                    <a:pt x="602003" y="54599"/>
                  </a:lnTo>
                  <a:lnTo>
                    <a:pt x="625534" y="27753"/>
                  </a:lnTo>
                  <a:cubicBezTo>
                    <a:pt x="669940" y="-4643"/>
                    <a:pt x="731375" y="-1998"/>
                    <a:pt x="773129" y="34086"/>
                  </a:cubicBezTo>
                  <a:lnTo>
                    <a:pt x="773168" y="34057"/>
                  </a:lnTo>
                  <a:lnTo>
                    <a:pt x="807803" y="7719"/>
                  </a:lnTo>
                  <a:cubicBezTo>
                    <a:pt x="846847" y="-9243"/>
                    <a:pt x="895482" y="1872"/>
                    <a:pt x="922060" y="39839"/>
                  </a:cubicBezTo>
                  <a:lnTo>
                    <a:pt x="922690" y="39340"/>
                  </a:lnTo>
                  <a:lnTo>
                    <a:pt x="950398" y="17377"/>
                  </a:lnTo>
                  <a:cubicBezTo>
                    <a:pt x="961400" y="12346"/>
                    <a:pt x="973635" y="9922"/>
                    <a:pt x="986128" y="10552"/>
                  </a:cubicBezTo>
                  <a:cubicBezTo>
                    <a:pt x="999879" y="11243"/>
                    <a:pt x="1012924" y="15573"/>
                    <a:pt x="1024075" y="22774"/>
                  </a:cubicBezTo>
                  <a:lnTo>
                    <a:pt x="1049884" y="51375"/>
                  </a:lnTo>
                  <a:lnTo>
                    <a:pt x="1050654" y="52229"/>
                  </a:lnTo>
                  <a:cubicBezTo>
                    <a:pt x="1072347" y="35033"/>
                    <a:pt x="1100763" y="29879"/>
                    <a:pt x="1126638" y="37107"/>
                  </a:cubicBezTo>
                  <a:cubicBezTo>
                    <a:pt x="1135263" y="39516"/>
                    <a:pt x="1143606" y="43301"/>
                    <a:pt x="1151324" y="48474"/>
                  </a:cubicBezTo>
                  <a:cubicBezTo>
                    <a:pt x="1174847" y="64240"/>
                    <a:pt x="1188852" y="90499"/>
                    <a:pt x="1188618" y="118430"/>
                  </a:cubicBezTo>
                  <a:lnTo>
                    <a:pt x="1188859" y="118631"/>
                  </a:lnTo>
                  <a:lnTo>
                    <a:pt x="1223358" y="147472"/>
                  </a:lnTo>
                  <a:cubicBezTo>
                    <a:pt x="1232212" y="159649"/>
                    <a:pt x="1238068" y="173947"/>
                    <a:pt x="1240109" y="189251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B97BB93B-6967-332D-0DF0-5428C70AA601}"/>
                </a:ext>
              </a:extLst>
            </p:cNvPr>
            <p:cNvSpPr/>
            <p:nvPr/>
          </p:nvSpPr>
          <p:spPr>
            <a:xfrm rot="4914039" flipH="1">
              <a:off x="10131779" y="2588105"/>
              <a:ext cx="1500132" cy="686206"/>
            </a:xfrm>
            <a:custGeom>
              <a:avLst/>
              <a:gdLst>
                <a:gd name="connsiteX0" fmla="*/ 1240109 w 1240912"/>
                <a:gd name="connsiteY0" fmla="*/ 189251 h 548091"/>
                <a:gd name="connsiteX1" fmla="*/ 1225093 w 1240912"/>
                <a:gd name="connsiteY1" fmla="*/ 252484 h 548091"/>
                <a:gd name="connsiteX2" fmla="*/ 1226945 w 1240912"/>
                <a:gd name="connsiteY2" fmla="*/ 353915 h 548091"/>
                <a:gd name="connsiteX3" fmla="*/ 1114497 w 1240912"/>
                <a:gd name="connsiteY3" fmla="*/ 420868 h 548091"/>
                <a:gd name="connsiteX4" fmla="*/ 1066092 w 1240912"/>
                <a:gd name="connsiteY4" fmla="*/ 487415 h 548091"/>
                <a:gd name="connsiteX5" fmla="*/ 947257 w 1240912"/>
                <a:gd name="connsiteY5" fmla="*/ 473847 h 548091"/>
                <a:gd name="connsiteX6" fmla="*/ 848612 w 1240912"/>
                <a:gd name="connsiteY6" fmla="*/ 535843 h 548091"/>
                <a:gd name="connsiteX7" fmla="*/ 734646 w 1240912"/>
                <a:gd name="connsiteY7" fmla="*/ 464658 h 548091"/>
                <a:gd name="connsiteX8" fmla="*/ 630465 w 1240912"/>
                <a:gd name="connsiteY8" fmla="*/ 459721 h 548091"/>
                <a:gd name="connsiteX9" fmla="*/ 625290 w 1240912"/>
                <a:gd name="connsiteY9" fmla="*/ 455916 h 548091"/>
                <a:gd name="connsiteX10" fmla="*/ 617807 w 1240912"/>
                <a:gd name="connsiteY10" fmla="*/ 464785 h 548091"/>
                <a:gd name="connsiteX11" fmla="*/ 498540 w 1240912"/>
                <a:gd name="connsiteY11" fmla="*/ 472978 h 548091"/>
                <a:gd name="connsiteX12" fmla="*/ 413310 w 1240912"/>
                <a:gd name="connsiteY12" fmla="*/ 545173 h 548091"/>
                <a:gd name="connsiteX13" fmla="*/ 287993 w 1240912"/>
                <a:gd name="connsiteY13" fmla="*/ 501106 h 548091"/>
                <a:gd name="connsiteX14" fmla="*/ 101839 w 1240912"/>
                <a:gd name="connsiteY14" fmla="*/ 457566 h 548091"/>
                <a:gd name="connsiteX15" fmla="*/ 19992 w 1240912"/>
                <a:gd name="connsiteY15" fmla="*/ 409115 h 548091"/>
                <a:gd name="connsiteX16" fmla="*/ 37481 w 1240912"/>
                <a:gd name="connsiteY16" fmla="*/ 343715 h 548091"/>
                <a:gd name="connsiteX17" fmla="*/ 550 w 1240912"/>
                <a:gd name="connsiteY17" fmla="*/ 276617 h 548091"/>
                <a:gd name="connsiteX18" fmla="*/ 67995 w 1240912"/>
                <a:gd name="connsiteY18" fmla="*/ 216978 h 548091"/>
                <a:gd name="connsiteX19" fmla="*/ 68640 w 1240912"/>
                <a:gd name="connsiteY19" fmla="*/ 215406 h 548091"/>
                <a:gd name="connsiteX20" fmla="*/ 98683 w 1240912"/>
                <a:gd name="connsiteY20" fmla="*/ 129762 h 548091"/>
                <a:gd name="connsiteX21" fmla="*/ 244837 w 1240912"/>
                <a:gd name="connsiteY21" fmla="*/ 110196 h 548091"/>
                <a:gd name="connsiteX22" fmla="*/ 244870 w 1240912"/>
                <a:gd name="connsiteY22" fmla="*/ 110163 h 548091"/>
                <a:gd name="connsiteX23" fmla="*/ 273935 w 1240912"/>
                <a:gd name="connsiteY23" fmla="*/ 80735 h 548091"/>
                <a:gd name="connsiteX24" fmla="*/ 392194 w 1240912"/>
                <a:gd name="connsiteY24" fmla="*/ 89884 h 548091"/>
                <a:gd name="connsiteX25" fmla="*/ 392719 w 1240912"/>
                <a:gd name="connsiteY25" fmla="*/ 89331 h 548091"/>
                <a:gd name="connsiteX26" fmla="*/ 415803 w 1240912"/>
                <a:gd name="connsiteY26" fmla="*/ 64991 h 548091"/>
                <a:gd name="connsiteX27" fmla="*/ 449613 w 1240912"/>
                <a:gd name="connsiteY27" fmla="*/ 52794 h 548091"/>
                <a:gd name="connsiteX28" fmla="*/ 489181 w 1240912"/>
                <a:gd name="connsiteY28" fmla="*/ 57219 h 548091"/>
                <a:gd name="connsiteX29" fmla="*/ 519907 w 1240912"/>
                <a:gd name="connsiteY29" fmla="*/ 78340 h 548091"/>
                <a:gd name="connsiteX30" fmla="*/ 520824 w 1240912"/>
                <a:gd name="connsiteY30" fmla="*/ 78970 h 548091"/>
                <a:gd name="connsiteX31" fmla="*/ 592610 w 1240912"/>
                <a:gd name="connsiteY31" fmla="*/ 52489 h 548091"/>
                <a:gd name="connsiteX32" fmla="*/ 602003 w 1240912"/>
                <a:gd name="connsiteY32" fmla="*/ 54599 h 548091"/>
                <a:gd name="connsiteX33" fmla="*/ 625534 w 1240912"/>
                <a:gd name="connsiteY33" fmla="*/ 27753 h 548091"/>
                <a:gd name="connsiteX34" fmla="*/ 773129 w 1240912"/>
                <a:gd name="connsiteY34" fmla="*/ 34086 h 548091"/>
                <a:gd name="connsiteX35" fmla="*/ 773168 w 1240912"/>
                <a:gd name="connsiteY35" fmla="*/ 34057 h 548091"/>
                <a:gd name="connsiteX36" fmla="*/ 807803 w 1240912"/>
                <a:gd name="connsiteY36" fmla="*/ 7719 h 548091"/>
                <a:gd name="connsiteX37" fmla="*/ 922060 w 1240912"/>
                <a:gd name="connsiteY37" fmla="*/ 39839 h 548091"/>
                <a:gd name="connsiteX38" fmla="*/ 922690 w 1240912"/>
                <a:gd name="connsiteY38" fmla="*/ 39340 h 548091"/>
                <a:gd name="connsiteX39" fmla="*/ 950398 w 1240912"/>
                <a:gd name="connsiteY39" fmla="*/ 17377 h 548091"/>
                <a:gd name="connsiteX40" fmla="*/ 986128 w 1240912"/>
                <a:gd name="connsiteY40" fmla="*/ 10552 h 548091"/>
                <a:gd name="connsiteX41" fmla="*/ 1024075 w 1240912"/>
                <a:gd name="connsiteY41" fmla="*/ 22774 h 548091"/>
                <a:gd name="connsiteX42" fmla="*/ 1049884 w 1240912"/>
                <a:gd name="connsiteY42" fmla="*/ 51375 h 548091"/>
                <a:gd name="connsiteX43" fmla="*/ 1050654 w 1240912"/>
                <a:gd name="connsiteY43" fmla="*/ 52229 h 548091"/>
                <a:gd name="connsiteX44" fmla="*/ 1126638 w 1240912"/>
                <a:gd name="connsiteY44" fmla="*/ 37107 h 548091"/>
                <a:gd name="connsiteX45" fmla="*/ 1151324 w 1240912"/>
                <a:gd name="connsiteY45" fmla="*/ 48474 h 548091"/>
                <a:gd name="connsiteX46" fmla="*/ 1188618 w 1240912"/>
                <a:gd name="connsiteY46" fmla="*/ 118430 h 548091"/>
                <a:gd name="connsiteX47" fmla="*/ 1188859 w 1240912"/>
                <a:gd name="connsiteY47" fmla="*/ 118631 h 548091"/>
                <a:gd name="connsiteX48" fmla="*/ 1223358 w 1240912"/>
                <a:gd name="connsiteY48" fmla="*/ 147472 h 548091"/>
                <a:gd name="connsiteX49" fmla="*/ 1240109 w 1240912"/>
                <a:gd name="connsiteY49" fmla="*/ 189251 h 548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1240912" h="548091">
                  <a:moveTo>
                    <a:pt x="1240109" y="189251"/>
                  </a:moveTo>
                  <a:cubicBezTo>
                    <a:pt x="1243081" y="211470"/>
                    <a:pt x="1237746" y="233963"/>
                    <a:pt x="1225093" y="252484"/>
                  </a:cubicBezTo>
                  <a:cubicBezTo>
                    <a:pt x="1241385" y="284324"/>
                    <a:pt x="1242062" y="321685"/>
                    <a:pt x="1226945" y="353915"/>
                  </a:cubicBezTo>
                  <a:cubicBezTo>
                    <a:pt x="1206848" y="396763"/>
                    <a:pt x="1162406" y="423224"/>
                    <a:pt x="1114497" y="420868"/>
                  </a:cubicBezTo>
                  <a:cubicBezTo>
                    <a:pt x="1108893" y="448940"/>
                    <a:pt x="1091235" y="473200"/>
                    <a:pt x="1066092" y="487415"/>
                  </a:cubicBezTo>
                  <a:cubicBezTo>
                    <a:pt x="1027889" y="509016"/>
                    <a:pt x="979730" y="503512"/>
                    <a:pt x="947257" y="473847"/>
                  </a:cubicBezTo>
                  <a:cubicBezTo>
                    <a:pt x="927917" y="510423"/>
                    <a:pt x="890360" y="534025"/>
                    <a:pt x="848612" y="535843"/>
                  </a:cubicBezTo>
                  <a:cubicBezTo>
                    <a:pt x="799416" y="537983"/>
                    <a:pt x="753937" y="509581"/>
                    <a:pt x="734646" y="464658"/>
                  </a:cubicBezTo>
                  <a:cubicBezTo>
                    <a:pt x="699281" y="477456"/>
                    <a:pt x="661995" y="474603"/>
                    <a:pt x="630465" y="459721"/>
                  </a:cubicBezTo>
                  <a:lnTo>
                    <a:pt x="625290" y="455916"/>
                  </a:lnTo>
                  <a:lnTo>
                    <a:pt x="617807" y="464785"/>
                  </a:lnTo>
                  <a:cubicBezTo>
                    <a:pt x="584346" y="490593"/>
                    <a:pt x="536012" y="493910"/>
                    <a:pt x="498540" y="472978"/>
                  </a:cubicBezTo>
                  <a:cubicBezTo>
                    <a:pt x="486422" y="508932"/>
                    <a:pt x="453972" y="536417"/>
                    <a:pt x="413310" y="545173"/>
                  </a:cubicBezTo>
                  <a:cubicBezTo>
                    <a:pt x="365394" y="555489"/>
                    <a:pt x="315386" y="537908"/>
                    <a:pt x="287993" y="501106"/>
                  </a:cubicBezTo>
                  <a:cubicBezTo>
                    <a:pt x="223338" y="536037"/>
                    <a:pt x="139363" y="516402"/>
                    <a:pt x="101839" y="457566"/>
                  </a:cubicBezTo>
                  <a:cubicBezTo>
                    <a:pt x="64978" y="461434"/>
                    <a:pt x="30367" y="440950"/>
                    <a:pt x="19992" y="409115"/>
                  </a:cubicBezTo>
                  <a:cubicBezTo>
                    <a:pt x="12476" y="386084"/>
                    <a:pt x="19120" y="361228"/>
                    <a:pt x="37481" y="343715"/>
                  </a:cubicBezTo>
                  <a:cubicBezTo>
                    <a:pt x="11430" y="329980"/>
                    <a:pt x="-3077" y="303620"/>
                    <a:pt x="550" y="276617"/>
                  </a:cubicBezTo>
                  <a:cubicBezTo>
                    <a:pt x="4804" y="245001"/>
                    <a:pt x="32807" y="220236"/>
                    <a:pt x="67995" y="216978"/>
                  </a:cubicBezTo>
                  <a:cubicBezTo>
                    <a:pt x="68204" y="216450"/>
                    <a:pt x="68431" y="215933"/>
                    <a:pt x="68640" y="215406"/>
                  </a:cubicBezTo>
                  <a:cubicBezTo>
                    <a:pt x="63915" y="184271"/>
                    <a:pt x="74934" y="152874"/>
                    <a:pt x="98683" y="129762"/>
                  </a:cubicBezTo>
                  <a:cubicBezTo>
                    <a:pt x="136207" y="93257"/>
                    <a:pt x="197043" y="85122"/>
                    <a:pt x="244837" y="110196"/>
                  </a:cubicBezTo>
                  <a:lnTo>
                    <a:pt x="244870" y="110163"/>
                  </a:lnTo>
                  <a:lnTo>
                    <a:pt x="273935" y="80735"/>
                  </a:lnTo>
                  <a:cubicBezTo>
                    <a:pt x="309093" y="58923"/>
                    <a:pt x="358951" y="60534"/>
                    <a:pt x="392194" y="89884"/>
                  </a:cubicBezTo>
                  <a:lnTo>
                    <a:pt x="392719" y="89331"/>
                  </a:lnTo>
                  <a:lnTo>
                    <a:pt x="415803" y="64991"/>
                  </a:lnTo>
                  <a:cubicBezTo>
                    <a:pt x="425664" y="58621"/>
                    <a:pt x="437224" y="54366"/>
                    <a:pt x="449613" y="52794"/>
                  </a:cubicBezTo>
                  <a:cubicBezTo>
                    <a:pt x="463249" y="51061"/>
                    <a:pt x="476875" y="52697"/>
                    <a:pt x="489181" y="57219"/>
                  </a:cubicBezTo>
                  <a:lnTo>
                    <a:pt x="519907" y="78340"/>
                  </a:lnTo>
                  <a:lnTo>
                    <a:pt x="520824" y="78970"/>
                  </a:lnTo>
                  <a:cubicBezTo>
                    <a:pt x="538898" y="59915"/>
                    <a:pt x="565837" y="50458"/>
                    <a:pt x="592610" y="52489"/>
                  </a:cubicBezTo>
                  <a:lnTo>
                    <a:pt x="602003" y="54599"/>
                  </a:lnTo>
                  <a:lnTo>
                    <a:pt x="625534" y="27753"/>
                  </a:lnTo>
                  <a:cubicBezTo>
                    <a:pt x="669940" y="-4643"/>
                    <a:pt x="731375" y="-1998"/>
                    <a:pt x="773129" y="34086"/>
                  </a:cubicBezTo>
                  <a:lnTo>
                    <a:pt x="773168" y="34057"/>
                  </a:lnTo>
                  <a:lnTo>
                    <a:pt x="807803" y="7719"/>
                  </a:lnTo>
                  <a:cubicBezTo>
                    <a:pt x="846847" y="-9243"/>
                    <a:pt x="895482" y="1872"/>
                    <a:pt x="922060" y="39839"/>
                  </a:cubicBezTo>
                  <a:lnTo>
                    <a:pt x="922690" y="39340"/>
                  </a:lnTo>
                  <a:lnTo>
                    <a:pt x="950398" y="17377"/>
                  </a:lnTo>
                  <a:cubicBezTo>
                    <a:pt x="961400" y="12346"/>
                    <a:pt x="973635" y="9922"/>
                    <a:pt x="986128" y="10552"/>
                  </a:cubicBezTo>
                  <a:cubicBezTo>
                    <a:pt x="999879" y="11243"/>
                    <a:pt x="1012924" y="15573"/>
                    <a:pt x="1024075" y="22774"/>
                  </a:cubicBezTo>
                  <a:lnTo>
                    <a:pt x="1049884" y="51375"/>
                  </a:lnTo>
                  <a:lnTo>
                    <a:pt x="1050654" y="52229"/>
                  </a:lnTo>
                  <a:cubicBezTo>
                    <a:pt x="1072347" y="35033"/>
                    <a:pt x="1100763" y="29879"/>
                    <a:pt x="1126638" y="37107"/>
                  </a:cubicBezTo>
                  <a:cubicBezTo>
                    <a:pt x="1135263" y="39516"/>
                    <a:pt x="1143606" y="43301"/>
                    <a:pt x="1151324" y="48474"/>
                  </a:cubicBezTo>
                  <a:cubicBezTo>
                    <a:pt x="1174847" y="64240"/>
                    <a:pt x="1188852" y="90499"/>
                    <a:pt x="1188618" y="118430"/>
                  </a:cubicBezTo>
                  <a:lnTo>
                    <a:pt x="1188859" y="118631"/>
                  </a:lnTo>
                  <a:lnTo>
                    <a:pt x="1223358" y="147472"/>
                  </a:lnTo>
                  <a:cubicBezTo>
                    <a:pt x="1232212" y="159649"/>
                    <a:pt x="1238068" y="173947"/>
                    <a:pt x="1240109" y="189251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EE35695E-FF5D-956A-F425-20D27DE3FBD2}"/>
                </a:ext>
              </a:extLst>
            </p:cNvPr>
            <p:cNvSpPr/>
            <p:nvPr/>
          </p:nvSpPr>
          <p:spPr>
            <a:xfrm rot="2375812">
              <a:off x="10047521" y="5118129"/>
              <a:ext cx="271803" cy="51810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6A1C2052-69AF-C74A-37C7-00C934281697}"/>
                </a:ext>
              </a:extLst>
            </p:cNvPr>
            <p:cNvSpPr/>
            <p:nvPr/>
          </p:nvSpPr>
          <p:spPr>
            <a:xfrm rot="18277506">
              <a:off x="10622842" y="5144314"/>
              <a:ext cx="271803" cy="51810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A5A4751F-7CA6-4800-C5C6-BC963076DE34}"/>
                </a:ext>
              </a:extLst>
            </p:cNvPr>
            <p:cNvSpPr/>
            <p:nvPr/>
          </p:nvSpPr>
          <p:spPr>
            <a:xfrm rot="989841">
              <a:off x="9676947" y="4025722"/>
              <a:ext cx="271803" cy="51810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61429A86-3C5D-BE33-1C3C-A8300B42F03E}"/>
                </a:ext>
              </a:extLst>
            </p:cNvPr>
            <p:cNvSpPr/>
            <p:nvPr/>
          </p:nvSpPr>
          <p:spPr>
            <a:xfrm rot="20111571">
              <a:off x="10987775" y="3977638"/>
              <a:ext cx="271803" cy="51810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rapezoid 11">
              <a:extLst>
                <a:ext uri="{FF2B5EF4-FFF2-40B4-BE49-F238E27FC236}">
                  <a16:creationId xmlns:a16="http://schemas.microsoft.com/office/drawing/2014/main" id="{DA95AD4B-635A-CF2D-3EE0-16C8D86D6D2C}"/>
                </a:ext>
              </a:extLst>
            </p:cNvPr>
            <p:cNvSpPr/>
            <p:nvPr/>
          </p:nvSpPr>
          <p:spPr>
            <a:xfrm rot="1160811">
              <a:off x="9800156" y="3125157"/>
              <a:ext cx="554158" cy="1208241"/>
            </a:xfrm>
            <a:prstGeom prst="trapezoid">
              <a:avLst/>
            </a:prstGeom>
            <a:grpFill/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rapezoid 12">
              <a:extLst>
                <a:ext uri="{FF2B5EF4-FFF2-40B4-BE49-F238E27FC236}">
                  <a16:creationId xmlns:a16="http://schemas.microsoft.com/office/drawing/2014/main" id="{A89C2745-9A69-EEC3-74BC-98665CFB80E1}"/>
                </a:ext>
              </a:extLst>
            </p:cNvPr>
            <p:cNvSpPr/>
            <p:nvPr/>
          </p:nvSpPr>
          <p:spPr>
            <a:xfrm rot="20341709">
              <a:off x="10562239" y="3126629"/>
              <a:ext cx="554158" cy="1208241"/>
            </a:xfrm>
            <a:prstGeom prst="trapezoid">
              <a:avLst/>
            </a:prstGeom>
            <a:grpFill/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rapezoid 10">
              <a:extLst>
                <a:ext uri="{FF2B5EF4-FFF2-40B4-BE49-F238E27FC236}">
                  <a16:creationId xmlns:a16="http://schemas.microsoft.com/office/drawing/2014/main" id="{0971CC30-14B9-CD78-6848-C9EB3F809A5B}"/>
                </a:ext>
              </a:extLst>
            </p:cNvPr>
            <p:cNvSpPr/>
            <p:nvPr/>
          </p:nvSpPr>
          <p:spPr>
            <a:xfrm>
              <a:off x="9889172" y="3125536"/>
              <a:ext cx="1151951" cy="2193588"/>
            </a:xfrm>
            <a:prstGeom prst="trapezoid">
              <a:avLst>
                <a:gd name="adj" fmla="val 30098"/>
              </a:avLst>
            </a:prstGeom>
            <a:grpFill/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Isosceles Triangle 6">
              <a:extLst>
                <a:ext uri="{FF2B5EF4-FFF2-40B4-BE49-F238E27FC236}">
                  <a16:creationId xmlns:a16="http://schemas.microsoft.com/office/drawing/2014/main" id="{526A499A-183F-C379-BF60-ED47BE67DB2E}"/>
                </a:ext>
              </a:extLst>
            </p:cNvPr>
            <p:cNvSpPr/>
            <p:nvPr/>
          </p:nvSpPr>
          <p:spPr>
            <a:xfrm rot="10800000">
              <a:off x="10277409" y="3020486"/>
              <a:ext cx="370432" cy="458063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429FDE09-9E39-CCB4-48F3-94F129B9C89E}"/>
                </a:ext>
              </a:extLst>
            </p:cNvPr>
            <p:cNvSpPr/>
            <p:nvPr/>
          </p:nvSpPr>
          <p:spPr>
            <a:xfrm>
              <a:off x="10040958" y="2055188"/>
              <a:ext cx="855677" cy="111458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Flowchart: Data 7">
              <a:extLst>
                <a:ext uri="{FF2B5EF4-FFF2-40B4-BE49-F238E27FC236}">
                  <a16:creationId xmlns:a16="http://schemas.microsoft.com/office/drawing/2014/main" id="{486FD830-0F24-2445-F5D2-1C3C8E393393}"/>
                </a:ext>
              </a:extLst>
            </p:cNvPr>
            <p:cNvSpPr/>
            <p:nvPr/>
          </p:nvSpPr>
          <p:spPr>
            <a:xfrm rot="2700000" flipV="1">
              <a:off x="10021000" y="3165583"/>
              <a:ext cx="498898" cy="225869"/>
            </a:xfrm>
            <a:prstGeom prst="flowChartInputOutpu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lowchart: Data 8">
              <a:extLst>
                <a:ext uri="{FF2B5EF4-FFF2-40B4-BE49-F238E27FC236}">
                  <a16:creationId xmlns:a16="http://schemas.microsoft.com/office/drawing/2014/main" id="{0F7BCE63-4A3B-181D-7076-3C4A4846F0C4}"/>
                </a:ext>
              </a:extLst>
            </p:cNvPr>
            <p:cNvSpPr/>
            <p:nvPr/>
          </p:nvSpPr>
          <p:spPr>
            <a:xfrm rot="18900000" flipH="1" flipV="1">
              <a:off x="10394507" y="3160458"/>
              <a:ext cx="498898" cy="225869"/>
            </a:xfrm>
            <a:prstGeom prst="flowChartInputOutpu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rapezoid 14">
              <a:extLst>
                <a:ext uri="{FF2B5EF4-FFF2-40B4-BE49-F238E27FC236}">
                  <a16:creationId xmlns:a16="http://schemas.microsoft.com/office/drawing/2014/main" id="{A2B9AF63-CC0A-687F-E583-0081F02F1583}"/>
                </a:ext>
              </a:extLst>
            </p:cNvPr>
            <p:cNvSpPr/>
            <p:nvPr/>
          </p:nvSpPr>
          <p:spPr>
            <a:xfrm>
              <a:off x="9889896" y="4322663"/>
              <a:ext cx="1158972" cy="774688"/>
            </a:xfrm>
            <a:prstGeom prst="trapezoid">
              <a:avLst>
                <a:gd name="adj" fmla="val 19586"/>
              </a:avLst>
            </a:prstGeom>
            <a:grpFill/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4DD2E34-697C-27CD-8D9F-D13F18376E6A}"/>
                </a:ext>
              </a:extLst>
            </p:cNvPr>
            <p:cNvSpPr/>
            <p:nvPr/>
          </p:nvSpPr>
          <p:spPr>
            <a:xfrm>
              <a:off x="9909305" y="5084445"/>
              <a:ext cx="1131817" cy="102601"/>
            </a:xfrm>
            <a:custGeom>
              <a:avLst/>
              <a:gdLst>
                <a:gd name="connsiteX0" fmla="*/ 1817742 w 2055303"/>
                <a:gd name="connsiteY0" fmla="*/ 130427 h 587186"/>
                <a:gd name="connsiteX1" fmla="*/ 1643100 w 2055303"/>
                <a:gd name="connsiteY1" fmla="*/ 305069 h 587186"/>
                <a:gd name="connsiteX2" fmla="*/ 1817742 w 2055303"/>
                <a:gd name="connsiteY2" fmla="*/ 479711 h 587186"/>
                <a:gd name="connsiteX3" fmla="*/ 1992384 w 2055303"/>
                <a:gd name="connsiteY3" fmla="*/ 305069 h 587186"/>
                <a:gd name="connsiteX4" fmla="*/ 1817742 w 2055303"/>
                <a:gd name="connsiteY4" fmla="*/ 130427 h 587186"/>
                <a:gd name="connsiteX5" fmla="*/ 1436703 w 2055303"/>
                <a:gd name="connsiteY5" fmla="*/ 130427 h 587186"/>
                <a:gd name="connsiteX6" fmla="*/ 1262061 w 2055303"/>
                <a:gd name="connsiteY6" fmla="*/ 305069 h 587186"/>
                <a:gd name="connsiteX7" fmla="*/ 1436703 w 2055303"/>
                <a:gd name="connsiteY7" fmla="*/ 479711 h 587186"/>
                <a:gd name="connsiteX8" fmla="*/ 1611345 w 2055303"/>
                <a:gd name="connsiteY8" fmla="*/ 305069 h 587186"/>
                <a:gd name="connsiteX9" fmla="*/ 1436703 w 2055303"/>
                <a:gd name="connsiteY9" fmla="*/ 130427 h 587186"/>
                <a:gd name="connsiteX10" fmla="*/ 1041866 w 2055303"/>
                <a:gd name="connsiteY10" fmla="*/ 130427 h 587186"/>
                <a:gd name="connsiteX11" fmla="*/ 867224 w 2055303"/>
                <a:gd name="connsiteY11" fmla="*/ 305069 h 587186"/>
                <a:gd name="connsiteX12" fmla="*/ 1041866 w 2055303"/>
                <a:gd name="connsiteY12" fmla="*/ 479711 h 587186"/>
                <a:gd name="connsiteX13" fmla="*/ 1216508 w 2055303"/>
                <a:gd name="connsiteY13" fmla="*/ 305069 h 587186"/>
                <a:gd name="connsiteX14" fmla="*/ 1041866 w 2055303"/>
                <a:gd name="connsiteY14" fmla="*/ 130427 h 587186"/>
                <a:gd name="connsiteX15" fmla="*/ 650011 w 2055303"/>
                <a:gd name="connsiteY15" fmla="*/ 130427 h 587186"/>
                <a:gd name="connsiteX16" fmla="*/ 475369 w 2055303"/>
                <a:gd name="connsiteY16" fmla="*/ 305069 h 587186"/>
                <a:gd name="connsiteX17" fmla="*/ 650011 w 2055303"/>
                <a:gd name="connsiteY17" fmla="*/ 479711 h 587186"/>
                <a:gd name="connsiteX18" fmla="*/ 824653 w 2055303"/>
                <a:gd name="connsiteY18" fmla="*/ 305069 h 587186"/>
                <a:gd name="connsiteX19" fmla="*/ 650011 w 2055303"/>
                <a:gd name="connsiteY19" fmla="*/ 130427 h 587186"/>
                <a:gd name="connsiteX20" fmla="*/ 246837 w 2055303"/>
                <a:gd name="connsiteY20" fmla="*/ 130427 h 587186"/>
                <a:gd name="connsiteX21" fmla="*/ 72195 w 2055303"/>
                <a:gd name="connsiteY21" fmla="*/ 305069 h 587186"/>
                <a:gd name="connsiteX22" fmla="*/ 246837 w 2055303"/>
                <a:gd name="connsiteY22" fmla="*/ 479711 h 587186"/>
                <a:gd name="connsiteX23" fmla="*/ 421479 w 2055303"/>
                <a:gd name="connsiteY23" fmla="*/ 305069 h 587186"/>
                <a:gd name="connsiteX24" fmla="*/ 246837 w 2055303"/>
                <a:gd name="connsiteY24" fmla="*/ 130427 h 587186"/>
                <a:gd name="connsiteX25" fmla="*/ 97866 w 2055303"/>
                <a:gd name="connsiteY25" fmla="*/ 0 h 587186"/>
                <a:gd name="connsiteX26" fmla="*/ 1957437 w 2055303"/>
                <a:gd name="connsiteY26" fmla="*/ 0 h 587186"/>
                <a:gd name="connsiteX27" fmla="*/ 2055303 w 2055303"/>
                <a:gd name="connsiteY27" fmla="*/ 97866 h 587186"/>
                <a:gd name="connsiteX28" fmla="*/ 2055303 w 2055303"/>
                <a:gd name="connsiteY28" fmla="*/ 489320 h 587186"/>
                <a:gd name="connsiteX29" fmla="*/ 1957437 w 2055303"/>
                <a:gd name="connsiteY29" fmla="*/ 587186 h 587186"/>
                <a:gd name="connsiteX30" fmla="*/ 97866 w 2055303"/>
                <a:gd name="connsiteY30" fmla="*/ 587186 h 587186"/>
                <a:gd name="connsiteX31" fmla="*/ 0 w 2055303"/>
                <a:gd name="connsiteY31" fmla="*/ 489320 h 587186"/>
                <a:gd name="connsiteX32" fmla="*/ 0 w 2055303"/>
                <a:gd name="connsiteY32" fmla="*/ 97866 h 587186"/>
                <a:gd name="connsiteX33" fmla="*/ 97866 w 2055303"/>
                <a:gd name="connsiteY33" fmla="*/ 0 h 5871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2055303" h="587186">
                  <a:moveTo>
                    <a:pt x="1817742" y="130427"/>
                  </a:moveTo>
                  <a:cubicBezTo>
                    <a:pt x="1721290" y="130427"/>
                    <a:pt x="1643100" y="208617"/>
                    <a:pt x="1643100" y="305069"/>
                  </a:cubicBezTo>
                  <a:cubicBezTo>
                    <a:pt x="1643100" y="401521"/>
                    <a:pt x="1721290" y="479711"/>
                    <a:pt x="1817742" y="479711"/>
                  </a:cubicBezTo>
                  <a:cubicBezTo>
                    <a:pt x="1914194" y="479711"/>
                    <a:pt x="1992384" y="401521"/>
                    <a:pt x="1992384" y="305069"/>
                  </a:cubicBezTo>
                  <a:cubicBezTo>
                    <a:pt x="1992384" y="208617"/>
                    <a:pt x="1914194" y="130427"/>
                    <a:pt x="1817742" y="130427"/>
                  </a:cubicBezTo>
                  <a:close/>
                  <a:moveTo>
                    <a:pt x="1436703" y="130427"/>
                  </a:moveTo>
                  <a:cubicBezTo>
                    <a:pt x="1340251" y="130427"/>
                    <a:pt x="1262061" y="208617"/>
                    <a:pt x="1262061" y="305069"/>
                  </a:cubicBezTo>
                  <a:cubicBezTo>
                    <a:pt x="1262061" y="401521"/>
                    <a:pt x="1340251" y="479711"/>
                    <a:pt x="1436703" y="479711"/>
                  </a:cubicBezTo>
                  <a:cubicBezTo>
                    <a:pt x="1533155" y="479711"/>
                    <a:pt x="1611345" y="401521"/>
                    <a:pt x="1611345" y="305069"/>
                  </a:cubicBezTo>
                  <a:cubicBezTo>
                    <a:pt x="1611345" y="208617"/>
                    <a:pt x="1533155" y="130427"/>
                    <a:pt x="1436703" y="130427"/>
                  </a:cubicBezTo>
                  <a:close/>
                  <a:moveTo>
                    <a:pt x="1041866" y="130427"/>
                  </a:moveTo>
                  <a:cubicBezTo>
                    <a:pt x="945414" y="130427"/>
                    <a:pt x="867224" y="208617"/>
                    <a:pt x="867224" y="305069"/>
                  </a:cubicBezTo>
                  <a:cubicBezTo>
                    <a:pt x="867224" y="401521"/>
                    <a:pt x="945414" y="479711"/>
                    <a:pt x="1041866" y="479711"/>
                  </a:cubicBezTo>
                  <a:cubicBezTo>
                    <a:pt x="1138318" y="479711"/>
                    <a:pt x="1216508" y="401521"/>
                    <a:pt x="1216508" y="305069"/>
                  </a:cubicBezTo>
                  <a:cubicBezTo>
                    <a:pt x="1216508" y="208617"/>
                    <a:pt x="1138318" y="130427"/>
                    <a:pt x="1041866" y="130427"/>
                  </a:cubicBezTo>
                  <a:close/>
                  <a:moveTo>
                    <a:pt x="650011" y="130427"/>
                  </a:moveTo>
                  <a:cubicBezTo>
                    <a:pt x="553559" y="130427"/>
                    <a:pt x="475369" y="208617"/>
                    <a:pt x="475369" y="305069"/>
                  </a:cubicBezTo>
                  <a:cubicBezTo>
                    <a:pt x="475369" y="401521"/>
                    <a:pt x="553559" y="479711"/>
                    <a:pt x="650011" y="479711"/>
                  </a:cubicBezTo>
                  <a:cubicBezTo>
                    <a:pt x="746463" y="479711"/>
                    <a:pt x="824653" y="401521"/>
                    <a:pt x="824653" y="305069"/>
                  </a:cubicBezTo>
                  <a:cubicBezTo>
                    <a:pt x="824653" y="208617"/>
                    <a:pt x="746463" y="130427"/>
                    <a:pt x="650011" y="130427"/>
                  </a:cubicBezTo>
                  <a:close/>
                  <a:moveTo>
                    <a:pt x="246837" y="130427"/>
                  </a:moveTo>
                  <a:cubicBezTo>
                    <a:pt x="150385" y="130427"/>
                    <a:pt x="72195" y="208617"/>
                    <a:pt x="72195" y="305069"/>
                  </a:cubicBezTo>
                  <a:cubicBezTo>
                    <a:pt x="72195" y="401521"/>
                    <a:pt x="150385" y="479711"/>
                    <a:pt x="246837" y="479711"/>
                  </a:cubicBezTo>
                  <a:cubicBezTo>
                    <a:pt x="343289" y="479711"/>
                    <a:pt x="421479" y="401521"/>
                    <a:pt x="421479" y="305069"/>
                  </a:cubicBezTo>
                  <a:cubicBezTo>
                    <a:pt x="421479" y="208617"/>
                    <a:pt x="343289" y="130427"/>
                    <a:pt x="246837" y="130427"/>
                  </a:cubicBezTo>
                  <a:close/>
                  <a:moveTo>
                    <a:pt x="97866" y="0"/>
                  </a:moveTo>
                  <a:lnTo>
                    <a:pt x="1957437" y="0"/>
                  </a:lnTo>
                  <a:cubicBezTo>
                    <a:pt x="2011487" y="0"/>
                    <a:pt x="2055303" y="43816"/>
                    <a:pt x="2055303" y="97866"/>
                  </a:cubicBezTo>
                  <a:lnTo>
                    <a:pt x="2055303" y="489320"/>
                  </a:lnTo>
                  <a:cubicBezTo>
                    <a:pt x="2055303" y="543370"/>
                    <a:pt x="2011487" y="587186"/>
                    <a:pt x="1957437" y="587186"/>
                  </a:cubicBezTo>
                  <a:lnTo>
                    <a:pt x="97866" y="587186"/>
                  </a:lnTo>
                  <a:cubicBezTo>
                    <a:pt x="43816" y="587186"/>
                    <a:pt x="0" y="543370"/>
                    <a:pt x="0" y="489320"/>
                  </a:cubicBezTo>
                  <a:lnTo>
                    <a:pt x="0" y="97866"/>
                  </a:lnTo>
                  <a:cubicBezTo>
                    <a:pt x="0" y="43816"/>
                    <a:pt x="43816" y="0"/>
                    <a:pt x="97866" y="0"/>
                  </a:cubicBezTo>
                  <a:close/>
                </a:path>
              </a:pathLst>
            </a:cu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EBDB411-AE5D-BF44-2C8D-DF7162A29F03}"/>
                </a:ext>
              </a:extLst>
            </p:cNvPr>
            <p:cNvSpPr/>
            <p:nvPr/>
          </p:nvSpPr>
          <p:spPr>
            <a:xfrm>
              <a:off x="10040958" y="4218678"/>
              <a:ext cx="842923" cy="152399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8F9F215D-3042-4652-05EC-B5120517D59A}"/>
                </a:ext>
              </a:extLst>
            </p:cNvPr>
            <p:cNvSpPr/>
            <p:nvPr/>
          </p:nvSpPr>
          <p:spPr>
            <a:xfrm rot="4565114">
              <a:off x="10231960" y="1878065"/>
              <a:ext cx="435593" cy="843829"/>
            </a:xfrm>
            <a:custGeom>
              <a:avLst/>
              <a:gdLst>
                <a:gd name="connsiteX0" fmla="*/ 644356 w 805995"/>
                <a:gd name="connsiteY0" fmla="*/ 565 h 1297016"/>
                <a:gd name="connsiteX1" fmla="*/ 670739 w 805995"/>
                <a:gd name="connsiteY1" fmla="*/ 9573 h 1297016"/>
                <a:gd name="connsiteX2" fmla="*/ 720521 w 805995"/>
                <a:gd name="connsiteY2" fmla="*/ 94769 h 1297016"/>
                <a:gd name="connsiteX3" fmla="*/ 720795 w 805995"/>
                <a:gd name="connsiteY3" fmla="*/ 94980 h 1297016"/>
                <a:gd name="connsiteX4" fmla="*/ 760102 w 805995"/>
                <a:gd name="connsiteY4" fmla="*/ 125139 h 1297016"/>
                <a:gd name="connsiteX5" fmla="*/ 784408 w 805995"/>
                <a:gd name="connsiteY5" fmla="*/ 177454 h 1297016"/>
                <a:gd name="connsiteX6" fmla="*/ 781549 w 805995"/>
                <a:gd name="connsiteY6" fmla="*/ 267113 h 1297016"/>
                <a:gd name="connsiteX7" fmla="*/ 802438 w 805995"/>
                <a:gd name="connsiteY7" fmla="*/ 404200 h 1297016"/>
                <a:gd name="connsiteX8" fmla="*/ 704583 w 805995"/>
                <a:gd name="connsiteY8" fmla="*/ 524199 h 1297016"/>
                <a:gd name="connsiteX9" fmla="*/ 669553 w 805995"/>
                <a:gd name="connsiteY9" fmla="*/ 627022 h 1297016"/>
                <a:gd name="connsiteX10" fmla="*/ 666039 w 805995"/>
                <a:gd name="connsiteY10" fmla="*/ 629959 h 1297016"/>
                <a:gd name="connsiteX11" fmla="*/ 668775 w 805995"/>
                <a:gd name="connsiteY11" fmla="*/ 638184 h 1297016"/>
                <a:gd name="connsiteX12" fmla="*/ 669049 w 805995"/>
                <a:gd name="connsiteY12" fmla="*/ 638395 h 1297016"/>
                <a:gd name="connsiteX13" fmla="*/ 708356 w 805995"/>
                <a:gd name="connsiteY13" fmla="*/ 668554 h 1297016"/>
                <a:gd name="connsiteX14" fmla="*/ 732662 w 805995"/>
                <a:gd name="connsiteY14" fmla="*/ 720869 h 1297016"/>
                <a:gd name="connsiteX15" fmla="*/ 729803 w 805995"/>
                <a:gd name="connsiteY15" fmla="*/ 810528 h 1297016"/>
                <a:gd name="connsiteX16" fmla="*/ 750692 w 805995"/>
                <a:gd name="connsiteY16" fmla="*/ 947615 h 1297016"/>
                <a:gd name="connsiteX17" fmla="*/ 652837 w 805995"/>
                <a:gd name="connsiteY17" fmla="*/ 1067614 h 1297016"/>
                <a:gd name="connsiteX18" fmla="*/ 617807 w 805995"/>
                <a:gd name="connsiteY18" fmla="*/ 1170437 h 1297016"/>
                <a:gd name="connsiteX19" fmla="*/ 498541 w 805995"/>
                <a:gd name="connsiteY19" fmla="*/ 1182887 h 1297016"/>
                <a:gd name="connsiteX20" fmla="*/ 413310 w 805995"/>
                <a:gd name="connsiteY20" fmla="*/ 1292581 h 1297016"/>
                <a:gd name="connsiteX21" fmla="*/ 287993 w 805995"/>
                <a:gd name="connsiteY21" fmla="*/ 1225624 h 1297016"/>
                <a:gd name="connsiteX22" fmla="*/ 101840 w 805995"/>
                <a:gd name="connsiteY22" fmla="*/ 1159470 h 1297016"/>
                <a:gd name="connsiteX23" fmla="*/ 19991 w 805995"/>
                <a:gd name="connsiteY23" fmla="*/ 1085852 h 1297016"/>
                <a:gd name="connsiteX24" fmla="*/ 37480 w 805995"/>
                <a:gd name="connsiteY24" fmla="*/ 986481 h 1297016"/>
                <a:gd name="connsiteX25" fmla="*/ 550 w 805995"/>
                <a:gd name="connsiteY25" fmla="*/ 884529 h 1297016"/>
                <a:gd name="connsiteX26" fmla="*/ 67995 w 805995"/>
                <a:gd name="connsiteY26" fmla="*/ 793911 h 1297016"/>
                <a:gd name="connsiteX27" fmla="*/ 68640 w 805995"/>
                <a:gd name="connsiteY27" fmla="*/ 791522 h 1297016"/>
                <a:gd name="connsiteX28" fmla="*/ 98684 w 805995"/>
                <a:gd name="connsiteY28" fmla="*/ 661392 h 1297016"/>
                <a:gd name="connsiteX29" fmla="*/ 130630 w 805995"/>
                <a:gd name="connsiteY29" fmla="*/ 627990 h 1297016"/>
                <a:gd name="connsiteX30" fmla="*/ 154461 w 805995"/>
                <a:gd name="connsiteY30" fmla="*/ 617411 h 1297016"/>
                <a:gd name="connsiteX31" fmla="*/ 153586 w 805995"/>
                <a:gd name="connsiteY31" fmla="*/ 616055 h 1297016"/>
                <a:gd name="connsiteX32" fmla="*/ 71738 w 805995"/>
                <a:gd name="connsiteY32" fmla="*/ 542437 h 1297016"/>
                <a:gd name="connsiteX33" fmla="*/ 89227 w 805995"/>
                <a:gd name="connsiteY33" fmla="*/ 443066 h 1297016"/>
                <a:gd name="connsiteX34" fmla="*/ 52296 w 805995"/>
                <a:gd name="connsiteY34" fmla="*/ 341114 h 1297016"/>
                <a:gd name="connsiteX35" fmla="*/ 119741 w 805995"/>
                <a:gd name="connsiteY35" fmla="*/ 250496 h 1297016"/>
                <a:gd name="connsiteX36" fmla="*/ 120386 w 805995"/>
                <a:gd name="connsiteY36" fmla="*/ 248107 h 1297016"/>
                <a:gd name="connsiteX37" fmla="*/ 150430 w 805995"/>
                <a:gd name="connsiteY37" fmla="*/ 117977 h 1297016"/>
                <a:gd name="connsiteX38" fmla="*/ 296583 w 805995"/>
                <a:gd name="connsiteY38" fmla="*/ 88248 h 1297016"/>
                <a:gd name="connsiteX39" fmla="*/ 296616 w 805995"/>
                <a:gd name="connsiteY39" fmla="*/ 88197 h 1297016"/>
                <a:gd name="connsiteX40" fmla="*/ 325682 w 805995"/>
                <a:gd name="connsiteY40" fmla="*/ 43484 h 1297016"/>
                <a:gd name="connsiteX41" fmla="*/ 443941 w 805995"/>
                <a:gd name="connsiteY41" fmla="*/ 57385 h 1297016"/>
                <a:gd name="connsiteX42" fmla="*/ 444466 w 805995"/>
                <a:gd name="connsiteY42" fmla="*/ 56543 h 1297016"/>
                <a:gd name="connsiteX43" fmla="*/ 467550 w 805995"/>
                <a:gd name="connsiteY43" fmla="*/ 19562 h 1297016"/>
                <a:gd name="connsiteX44" fmla="*/ 501359 w 805995"/>
                <a:gd name="connsiteY44" fmla="*/ 1029 h 1297016"/>
                <a:gd name="connsiteX45" fmla="*/ 540927 w 805995"/>
                <a:gd name="connsiteY45" fmla="*/ 7753 h 1297016"/>
                <a:gd name="connsiteX46" fmla="*/ 571653 w 805995"/>
                <a:gd name="connsiteY46" fmla="*/ 39844 h 1297016"/>
                <a:gd name="connsiteX47" fmla="*/ 572571 w 805995"/>
                <a:gd name="connsiteY47" fmla="*/ 40802 h 1297016"/>
                <a:gd name="connsiteX48" fmla="*/ 644356 w 805995"/>
                <a:gd name="connsiteY48" fmla="*/ 565 h 1297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805995" h="1297016">
                  <a:moveTo>
                    <a:pt x="644356" y="565"/>
                  </a:moveTo>
                  <a:cubicBezTo>
                    <a:pt x="653280" y="1593"/>
                    <a:pt x="662186" y="4560"/>
                    <a:pt x="670739" y="9573"/>
                  </a:cubicBezTo>
                  <a:cubicBezTo>
                    <a:pt x="696807" y="24848"/>
                    <a:pt x="715499" y="56827"/>
                    <a:pt x="720521" y="94769"/>
                  </a:cubicBezTo>
                  <a:lnTo>
                    <a:pt x="720795" y="94980"/>
                  </a:lnTo>
                  <a:lnTo>
                    <a:pt x="760102" y="125139"/>
                  </a:lnTo>
                  <a:cubicBezTo>
                    <a:pt x="771087" y="139354"/>
                    <a:pt x="779526" y="157227"/>
                    <a:pt x="784408" y="177454"/>
                  </a:cubicBezTo>
                  <a:cubicBezTo>
                    <a:pt x="791505" y="206817"/>
                    <a:pt x="790494" y="238708"/>
                    <a:pt x="781549" y="267113"/>
                  </a:cubicBezTo>
                  <a:cubicBezTo>
                    <a:pt x="803536" y="306066"/>
                    <a:pt x="811226" y="356563"/>
                    <a:pt x="802438" y="404200"/>
                  </a:cubicBezTo>
                  <a:cubicBezTo>
                    <a:pt x="790755" y="467530"/>
                    <a:pt x="752081" y="514957"/>
                    <a:pt x="704583" y="524199"/>
                  </a:cubicBezTo>
                  <a:cubicBezTo>
                    <a:pt x="704357" y="563727"/>
                    <a:pt x="691576" y="601216"/>
                    <a:pt x="669553" y="627022"/>
                  </a:cubicBezTo>
                  <a:lnTo>
                    <a:pt x="666039" y="629959"/>
                  </a:lnTo>
                  <a:lnTo>
                    <a:pt x="668775" y="638184"/>
                  </a:lnTo>
                  <a:lnTo>
                    <a:pt x="669049" y="638395"/>
                  </a:lnTo>
                  <a:lnTo>
                    <a:pt x="708356" y="668554"/>
                  </a:lnTo>
                  <a:cubicBezTo>
                    <a:pt x="719341" y="682769"/>
                    <a:pt x="727780" y="700642"/>
                    <a:pt x="732662" y="720869"/>
                  </a:cubicBezTo>
                  <a:cubicBezTo>
                    <a:pt x="739759" y="750232"/>
                    <a:pt x="738748" y="782123"/>
                    <a:pt x="729803" y="810528"/>
                  </a:cubicBezTo>
                  <a:cubicBezTo>
                    <a:pt x="751790" y="849481"/>
                    <a:pt x="759480" y="899978"/>
                    <a:pt x="750692" y="947615"/>
                  </a:cubicBezTo>
                  <a:cubicBezTo>
                    <a:pt x="739009" y="1010945"/>
                    <a:pt x="700335" y="1058372"/>
                    <a:pt x="652837" y="1067614"/>
                  </a:cubicBezTo>
                  <a:cubicBezTo>
                    <a:pt x="652611" y="1107142"/>
                    <a:pt x="639830" y="1144631"/>
                    <a:pt x="617807" y="1170437"/>
                  </a:cubicBezTo>
                  <a:cubicBezTo>
                    <a:pt x="584346" y="1209652"/>
                    <a:pt x="536012" y="1214692"/>
                    <a:pt x="498541" y="1182887"/>
                  </a:cubicBezTo>
                  <a:cubicBezTo>
                    <a:pt x="486422" y="1237516"/>
                    <a:pt x="453973" y="1279277"/>
                    <a:pt x="413310" y="1292581"/>
                  </a:cubicBezTo>
                  <a:cubicBezTo>
                    <a:pt x="365394" y="1308257"/>
                    <a:pt x="315386" y="1281544"/>
                    <a:pt x="287993" y="1225624"/>
                  </a:cubicBezTo>
                  <a:cubicBezTo>
                    <a:pt x="223338" y="1278702"/>
                    <a:pt x="139363" y="1248868"/>
                    <a:pt x="101840" y="1159470"/>
                  </a:cubicBezTo>
                  <a:cubicBezTo>
                    <a:pt x="64978" y="1165346"/>
                    <a:pt x="30366" y="1134222"/>
                    <a:pt x="19991" y="1085852"/>
                  </a:cubicBezTo>
                  <a:cubicBezTo>
                    <a:pt x="12476" y="1050857"/>
                    <a:pt x="19120" y="1013089"/>
                    <a:pt x="37480" y="986481"/>
                  </a:cubicBezTo>
                  <a:cubicBezTo>
                    <a:pt x="11430" y="965609"/>
                    <a:pt x="-3077" y="925557"/>
                    <a:pt x="550" y="884529"/>
                  </a:cubicBezTo>
                  <a:cubicBezTo>
                    <a:pt x="4804" y="836491"/>
                    <a:pt x="32807" y="798863"/>
                    <a:pt x="67995" y="793911"/>
                  </a:cubicBezTo>
                  <a:cubicBezTo>
                    <a:pt x="68204" y="793109"/>
                    <a:pt x="68431" y="792324"/>
                    <a:pt x="68640" y="791522"/>
                  </a:cubicBezTo>
                  <a:cubicBezTo>
                    <a:pt x="63915" y="744216"/>
                    <a:pt x="74935" y="696510"/>
                    <a:pt x="98684" y="661392"/>
                  </a:cubicBezTo>
                  <a:cubicBezTo>
                    <a:pt x="108065" y="647526"/>
                    <a:pt x="118903" y="636353"/>
                    <a:pt x="130630" y="627990"/>
                  </a:cubicBezTo>
                  <a:lnTo>
                    <a:pt x="154461" y="617411"/>
                  </a:lnTo>
                  <a:lnTo>
                    <a:pt x="153586" y="616055"/>
                  </a:lnTo>
                  <a:cubicBezTo>
                    <a:pt x="116724" y="621931"/>
                    <a:pt x="82113" y="590807"/>
                    <a:pt x="71738" y="542437"/>
                  </a:cubicBezTo>
                  <a:cubicBezTo>
                    <a:pt x="64223" y="507442"/>
                    <a:pt x="70866" y="469674"/>
                    <a:pt x="89227" y="443066"/>
                  </a:cubicBezTo>
                  <a:cubicBezTo>
                    <a:pt x="63177" y="422194"/>
                    <a:pt x="48669" y="382142"/>
                    <a:pt x="52296" y="341114"/>
                  </a:cubicBezTo>
                  <a:cubicBezTo>
                    <a:pt x="56551" y="293076"/>
                    <a:pt x="84554" y="255448"/>
                    <a:pt x="119741" y="250496"/>
                  </a:cubicBezTo>
                  <a:cubicBezTo>
                    <a:pt x="119950" y="249694"/>
                    <a:pt x="120177" y="248909"/>
                    <a:pt x="120386" y="248107"/>
                  </a:cubicBezTo>
                  <a:cubicBezTo>
                    <a:pt x="115661" y="200801"/>
                    <a:pt x="126681" y="153095"/>
                    <a:pt x="150430" y="117977"/>
                  </a:cubicBezTo>
                  <a:cubicBezTo>
                    <a:pt x="187953" y="62511"/>
                    <a:pt x="248790" y="50148"/>
                    <a:pt x="296583" y="88248"/>
                  </a:cubicBezTo>
                  <a:lnTo>
                    <a:pt x="296616" y="88197"/>
                  </a:lnTo>
                  <a:lnTo>
                    <a:pt x="325682" y="43484"/>
                  </a:lnTo>
                  <a:cubicBezTo>
                    <a:pt x="360840" y="10342"/>
                    <a:pt x="410698" y="12790"/>
                    <a:pt x="443941" y="57385"/>
                  </a:cubicBezTo>
                  <a:lnTo>
                    <a:pt x="444466" y="56543"/>
                  </a:lnTo>
                  <a:lnTo>
                    <a:pt x="467550" y="19562"/>
                  </a:lnTo>
                  <a:cubicBezTo>
                    <a:pt x="477410" y="9883"/>
                    <a:pt x="488971" y="3418"/>
                    <a:pt x="501359" y="1029"/>
                  </a:cubicBezTo>
                  <a:cubicBezTo>
                    <a:pt x="514995" y="-1603"/>
                    <a:pt x="528622" y="881"/>
                    <a:pt x="540927" y="7753"/>
                  </a:cubicBezTo>
                  <a:lnTo>
                    <a:pt x="571653" y="39844"/>
                  </a:lnTo>
                  <a:lnTo>
                    <a:pt x="572571" y="40802"/>
                  </a:lnTo>
                  <a:cubicBezTo>
                    <a:pt x="590644" y="11849"/>
                    <a:pt x="617583" y="-2520"/>
                    <a:pt x="644356" y="565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6" name="Moon 45">
              <a:extLst>
                <a:ext uri="{FF2B5EF4-FFF2-40B4-BE49-F238E27FC236}">
                  <a16:creationId xmlns:a16="http://schemas.microsoft.com/office/drawing/2014/main" id="{32044009-6EC9-FE85-5BF4-CC48839933ED}"/>
                </a:ext>
              </a:extLst>
            </p:cNvPr>
            <p:cNvSpPr/>
            <p:nvPr/>
          </p:nvSpPr>
          <p:spPr>
            <a:xfrm rot="19451763">
              <a:off x="9931257" y="2386037"/>
              <a:ext cx="188889" cy="1128684"/>
            </a:xfrm>
            <a:prstGeom prst="moon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Moon 46">
              <a:extLst>
                <a:ext uri="{FF2B5EF4-FFF2-40B4-BE49-F238E27FC236}">
                  <a16:creationId xmlns:a16="http://schemas.microsoft.com/office/drawing/2014/main" id="{48531CAB-9992-86A4-314E-1E0F69F921CE}"/>
                </a:ext>
              </a:extLst>
            </p:cNvPr>
            <p:cNvSpPr/>
            <p:nvPr/>
          </p:nvSpPr>
          <p:spPr>
            <a:xfrm rot="13060389">
              <a:off x="10785758" y="2415484"/>
              <a:ext cx="207568" cy="1128684"/>
            </a:xfrm>
            <a:prstGeom prst="moon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Moon 44">
              <a:extLst>
                <a:ext uri="{FF2B5EF4-FFF2-40B4-BE49-F238E27FC236}">
                  <a16:creationId xmlns:a16="http://schemas.microsoft.com/office/drawing/2014/main" id="{1A71AC5C-B105-88ED-8F3E-A15833E9A73F}"/>
                </a:ext>
              </a:extLst>
            </p:cNvPr>
            <p:cNvSpPr/>
            <p:nvPr/>
          </p:nvSpPr>
          <p:spPr>
            <a:xfrm rot="5400000">
              <a:off x="10121222" y="1492636"/>
              <a:ext cx="687849" cy="1496257"/>
            </a:xfrm>
            <a:prstGeom prst="moon">
              <a:avLst>
                <a:gd name="adj" fmla="val 56352"/>
              </a:avLst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Moon 51">
              <a:extLst>
                <a:ext uri="{FF2B5EF4-FFF2-40B4-BE49-F238E27FC236}">
                  <a16:creationId xmlns:a16="http://schemas.microsoft.com/office/drawing/2014/main" id="{3D7C5AB4-585E-AD1B-38DC-AF66050C19CD}"/>
                </a:ext>
              </a:extLst>
            </p:cNvPr>
            <p:cNvSpPr/>
            <p:nvPr/>
          </p:nvSpPr>
          <p:spPr>
            <a:xfrm rot="19451763">
              <a:off x="10536458" y="3312888"/>
              <a:ext cx="96258" cy="539375"/>
            </a:xfrm>
            <a:custGeom>
              <a:avLst/>
              <a:gdLst>
                <a:gd name="connsiteX0" fmla="*/ 188889 w 188889"/>
                <a:gd name="connsiteY0" fmla="*/ 1128684 h 1128684"/>
                <a:gd name="connsiteX1" fmla="*/ 0 w 188889"/>
                <a:gd name="connsiteY1" fmla="*/ 564342 h 1128684"/>
                <a:gd name="connsiteX2" fmla="*/ 188889 w 188889"/>
                <a:gd name="connsiteY2" fmla="*/ 0 h 1128684"/>
                <a:gd name="connsiteX3" fmla="*/ 94445 w 188889"/>
                <a:gd name="connsiteY3" fmla="*/ 564342 h 1128684"/>
                <a:gd name="connsiteX4" fmla="*/ 188889 w 188889"/>
                <a:gd name="connsiteY4" fmla="*/ 1128684 h 1128684"/>
                <a:gd name="connsiteX0" fmla="*/ 188889 w 213663"/>
                <a:gd name="connsiteY0" fmla="*/ 1141662 h 1155221"/>
                <a:gd name="connsiteX1" fmla="*/ 0 w 213663"/>
                <a:gd name="connsiteY1" fmla="*/ 577320 h 1155221"/>
                <a:gd name="connsiteX2" fmla="*/ 188889 w 213663"/>
                <a:gd name="connsiteY2" fmla="*/ 12978 h 1155221"/>
                <a:gd name="connsiteX3" fmla="*/ 182113 w 213663"/>
                <a:gd name="connsiteY3" fmla="*/ 599182 h 1155221"/>
                <a:gd name="connsiteX4" fmla="*/ 188889 w 213663"/>
                <a:gd name="connsiteY4" fmla="*/ 1141662 h 1155221"/>
                <a:gd name="connsiteX0" fmla="*/ 188889 w 206165"/>
                <a:gd name="connsiteY0" fmla="*/ 1141567 h 1155232"/>
                <a:gd name="connsiteX1" fmla="*/ 0 w 206165"/>
                <a:gd name="connsiteY1" fmla="*/ 577225 h 1155232"/>
                <a:gd name="connsiteX2" fmla="*/ 188889 w 206165"/>
                <a:gd name="connsiteY2" fmla="*/ 12883 h 1155232"/>
                <a:gd name="connsiteX3" fmla="*/ 135267 w 206165"/>
                <a:gd name="connsiteY3" fmla="*/ 606671 h 1155232"/>
                <a:gd name="connsiteX4" fmla="*/ 188889 w 206165"/>
                <a:gd name="connsiteY4" fmla="*/ 1141567 h 1155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6165" h="1155232">
                  <a:moveTo>
                    <a:pt x="188889" y="1141567"/>
                  </a:moveTo>
                  <a:cubicBezTo>
                    <a:pt x="84568" y="1141567"/>
                    <a:pt x="0" y="888902"/>
                    <a:pt x="0" y="577225"/>
                  </a:cubicBezTo>
                  <a:cubicBezTo>
                    <a:pt x="0" y="265548"/>
                    <a:pt x="84568" y="12883"/>
                    <a:pt x="188889" y="12883"/>
                  </a:cubicBezTo>
                  <a:cubicBezTo>
                    <a:pt x="248343" y="-120340"/>
                    <a:pt x="135267" y="828710"/>
                    <a:pt x="135267" y="606671"/>
                  </a:cubicBezTo>
                  <a:cubicBezTo>
                    <a:pt x="135267" y="384633"/>
                    <a:pt x="248343" y="1274790"/>
                    <a:pt x="188889" y="1141567"/>
                  </a:cubicBezTo>
                  <a:close/>
                </a:path>
              </a:pathLst>
            </a:cu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Moon 51">
              <a:extLst>
                <a:ext uri="{FF2B5EF4-FFF2-40B4-BE49-F238E27FC236}">
                  <a16:creationId xmlns:a16="http://schemas.microsoft.com/office/drawing/2014/main" id="{395EB3E2-C9FD-93D7-E229-4AEC1C4D8DCA}"/>
                </a:ext>
              </a:extLst>
            </p:cNvPr>
            <p:cNvSpPr/>
            <p:nvPr/>
          </p:nvSpPr>
          <p:spPr>
            <a:xfrm rot="11747270">
              <a:off x="10362917" y="3362402"/>
              <a:ext cx="96258" cy="539375"/>
            </a:xfrm>
            <a:custGeom>
              <a:avLst/>
              <a:gdLst>
                <a:gd name="connsiteX0" fmla="*/ 188889 w 188889"/>
                <a:gd name="connsiteY0" fmla="*/ 1128684 h 1128684"/>
                <a:gd name="connsiteX1" fmla="*/ 0 w 188889"/>
                <a:gd name="connsiteY1" fmla="*/ 564342 h 1128684"/>
                <a:gd name="connsiteX2" fmla="*/ 188889 w 188889"/>
                <a:gd name="connsiteY2" fmla="*/ 0 h 1128684"/>
                <a:gd name="connsiteX3" fmla="*/ 94445 w 188889"/>
                <a:gd name="connsiteY3" fmla="*/ 564342 h 1128684"/>
                <a:gd name="connsiteX4" fmla="*/ 188889 w 188889"/>
                <a:gd name="connsiteY4" fmla="*/ 1128684 h 1128684"/>
                <a:gd name="connsiteX0" fmla="*/ 188889 w 213663"/>
                <a:gd name="connsiteY0" fmla="*/ 1141662 h 1155221"/>
                <a:gd name="connsiteX1" fmla="*/ 0 w 213663"/>
                <a:gd name="connsiteY1" fmla="*/ 577320 h 1155221"/>
                <a:gd name="connsiteX2" fmla="*/ 188889 w 213663"/>
                <a:gd name="connsiteY2" fmla="*/ 12978 h 1155221"/>
                <a:gd name="connsiteX3" fmla="*/ 182113 w 213663"/>
                <a:gd name="connsiteY3" fmla="*/ 599182 h 1155221"/>
                <a:gd name="connsiteX4" fmla="*/ 188889 w 213663"/>
                <a:gd name="connsiteY4" fmla="*/ 1141662 h 1155221"/>
                <a:gd name="connsiteX0" fmla="*/ 188889 w 206165"/>
                <a:gd name="connsiteY0" fmla="*/ 1141567 h 1155232"/>
                <a:gd name="connsiteX1" fmla="*/ 0 w 206165"/>
                <a:gd name="connsiteY1" fmla="*/ 577225 h 1155232"/>
                <a:gd name="connsiteX2" fmla="*/ 188889 w 206165"/>
                <a:gd name="connsiteY2" fmla="*/ 12883 h 1155232"/>
                <a:gd name="connsiteX3" fmla="*/ 135267 w 206165"/>
                <a:gd name="connsiteY3" fmla="*/ 606671 h 1155232"/>
                <a:gd name="connsiteX4" fmla="*/ 188889 w 206165"/>
                <a:gd name="connsiteY4" fmla="*/ 1141567 h 1155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6165" h="1155232">
                  <a:moveTo>
                    <a:pt x="188889" y="1141567"/>
                  </a:moveTo>
                  <a:cubicBezTo>
                    <a:pt x="84568" y="1141567"/>
                    <a:pt x="0" y="888902"/>
                    <a:pt x="0" y="577225"/>
                  </a:cubicBezTo>
                  <a:cubicBezTo>
                    <a:pt x="0" y="265548"/>
                    <a:pt x="84568" y="12883"/>
                    <a:pt x="188889" y="12883"/>
                  </a:cubicBezTo>
                  <a:cubicBezTo>
                    <a:pt x="248343" y="-120340"/>
                    <a:pt x="135267" y="828710"/>
                    <a:pt x="135267" y="606671"/>
                  </a:cubicBezTo>
                  <a:cubicBezTo>
                    <a:pt x="135267" y="384633"/>
                    <a:pt x="248343" y="1274790"/>
                    <a:pt x="188889" y="1141567"/>
                  </a:cubicBezTo>
                  <a:close/>
                </a:path>
              </a:pathLst>
            </a:cu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12B6A05B-C173-D6F6-B09C-FC53BBD664C7}"/>
                </a:ext>
              </a:extLst>
            </p:cNvPr>
            <p:cNvGrpSpPr/>
            <p:nvPr/>
          </p:nvGrpSpPr>
          <p:grpSpPr>
            <a:xfrm>
              <a:off x="10375451" y="3284737"/>
              <a:ext cx="179392" cy="128565"/>
              <a:chOff x="7025431" y="4198417"/>
              <a:chExt cx="461078" cy="330441"/>
            </a:xfrm>
            <a:grpFill/>
          </p:grpSpPr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C0B88D75-B0F6-0B03-98B8-B629638D1226}"/>
                  </a:ext>
                </a:extLst>
              </p:cNvPr>
              <p:cNvSpPr/>
              <p:nvPr/>
            </p:nvSpPr>
            <p:spPr>
              <a:xfrm>
                <a:off x="7088697" y="4198417"/>
                <a:ext cx="343294" cy="330441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423EF704-6B6D-A1B8-8CD0-3C9AA27C72C2}"/>
                  </a:ext>
                </a:extLst>
              </p:cNvPr>
              <p:cNvSpPr/>
              <p:nvPr/>
            </p:nvSpPr>
            <p:spPr>
              <a:xfrm>
                <a:off x="7143215" y="4218678"/>
                <a:ext cx="343294" cy="220937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4ED50CB3-21FB-00DD-8E7D-743B489DC313}"/>
                  </a:ext>
                </a:extLst>
              </p:cNvPr>
              <p:cNvSpPr/>
              <p:nvPr/>
            </p:nvSpPr>
            <p:spPr>
              <a:xfrm>
                <a:off x="7025431" y="4269049"/>
                <a:ext cx="343294" cy="220937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26D0A540-6AEF-A557-882B-31577192133B}"/>
              </a:ext>
            </a:extLst>
          </p:cNvPr>
          <p:cNvGrpSpPr/>
          <p:nvPr/>
        </p:nvGrpSpPr>
        <p:grpSpPr>
          <a:xfrm>
            <a:off x="7556445" y="1394906"/>
            <a:ext cx="1931527" cy="4993594"/>
            <a:chOff x="7456278" y="1841956"/>
            <a:chExt cx="1582631" cy="4091590"/>
          </a:xfrm>
          <a:solidFill>
            <a:schemeClr val="bg1"/>
          </a:solidFill>
        </p:grpSpPr>
        <p:sp>
          <p:nvSpPr>
            <p:cNvPr id="56" name="Teardrop 55">
              <a:extLst>
                <a:ext uri="{FF2B5EF4-FFF2-40B4-BE49-F238E27FC236}">
                  <a16:creationId xmlns:a16="http://schemas.microsoft.com/office/drawing/2014/main" id="{5477D66D-8E02-A2A2-9B62-86E6905D5996}"/>
                </a:ext>
              </a:extLst>
            </p:cNvPr>
            <p:cNvSpPr/>
            <p:nvPr/>
          </p:nvSpPr>
          <p:spPr>
            <a:xfrm rot="7906758">
              <a:off x="7528778" y="1802594"/>
              <a:ext cx="1459094" cy="1537817"/>
            </a:xfrm>
            <a:prstGeom prst="teardrop">
              <a:avLst>
                <a:gd name="adj" fmla="val 94735"/>
              </a:avLst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A2A6BA40-3A4D-182C-7A7A-EC4799846E0C}"/>
                </a:ext>
              </a:extLst>
            </p:cNvPr>
            <p:cNvSpPr/>
            <p:nvPr/>
          </p:nvSpPr>
          <p:spPr>
            <a:xfrm rot="17152105">
              <a:off x="7474417" y="2530088"/>
              <a:ext cx="904775" cy="662989"/>
            </a:xfrm>
            <a:custGeom>
              <a:avLst/>
              <a:gdLst>
                <a:gd name="connsiteX0" fmla="*/ 1240109 w 1240912"/>
                <a:gd name="connsiteY0" fmla="*/ 189251 h 548091"/>
                <a:gd name="connsiteX1" fmla="*/ 1225093 w 1240912"/>
                <a:gd name="connsiteY1" fmla="*/ 252484 h 548091"/>
                <a:gd name="connsiteX2" fmla="*/ 1226945 w 1240912"/>
                <a:gd name="connsiteY2" fmla="*/ 353915 h 548091"/>
                <a:gd name="connsiteX3" fmla="*/ 1114497 w 1240912"/>
                <a:gd name="connsiteY3" fmla="*/ 420868 h 548091"/>
                <a:gd name="connsiteX4" fmla="*/ 1066092 w 1240912"/>
                <a:gd name="connsiteY4" fmla="*/ 487415 h 548091"/>
                <a:gd name="connsiteX5" fmla="*/ 947257 w 1240912"/>
                <a:gd name="connsiteY5" fmla="*/ 473847 h 548091"/>
                <a:gd name="connsiteX6" fmla="*/ 848612 w 1240912"/>
                <a:gd name="connsiteY6" fmla="*/ 535843 h 548091"/>
                <a:gd name="connsiteX7" fmla="*/ 734646 w 1240912"/>
                <a:gd name="connsiteY7" fmla="*/ 464658 h 548091"/>
                <a:gd name="connsiteX8" fmla="*/ 630465 w 1240912"/>
                <a:gd name="connsiteY8" fmla="*/ 459721 h 548091"/>
                <a:gd name="connsiteX9" fmla="*/ 625290 w 1240912"/>
                <a:gd name="connsiteY9" fmla="*/ 455916 h 548091"/>
                <a:gd name="connsiteX10" fmla="*/ 617807 w 1240912"/>
                <a:gd name="connsiteY10" fmla="*/ 464785 h 548091"/>
                <a:gd name="connsiteX11" fmla="*/ 498540 w 1240912"/>
                <a:gd name="connsiteY11" fmla="*/ 472978 h 548091"/>
                <a:gd name="connsiteX12" fmla="*/ 413310 w 1240912"/>
                <a:gd name="connsiteY12" fmla="*/ 545173 h 548091"/>
                <a:gd name="connsiteX13" fmla="*/ 287993 w 1240912"/>
                <a:gd name="connsiteY13" fmla="*/ 501106 h 548091"/>
                <a:gd name="connsiteX14" fmla="*/ 101839 w 1240912"/>
                <a:gd name="connsiteY14" fmla="*/ 457566 h 548091"/>
                <a:gd name="connsiteX15" fmla="*/ 19992 w 1240912"/>
                <a:gd name="connsiteY15" fmla="*/ 409115 h 548091"/>
                <a:gd name="connsiteX16" fmla="*/ 37481 w 1240912"/>
                <a:gd name="connsiteY16" fmla="*/ 343715 h 548091"/>
                <a:gd name="connsiteX17" fmla="*/ 550 w 1240912"/>
                <a:gd name="connsiteY17" fmla="*/ 276617 h 548091"/>
                <a:gd name="connsiteX18" fmla="*/ 67995 w 1240912"/>
                <a:gd name="connsiteY18" fmla="*/ 216978 h 548091"/>
                <a:gd name="connsiteX19" fmla="*/ 68640 w 1240912"/>
                <a:gd name="connsiteY19" fmla="*/ 215406 h 548091"/>
                <a:gd name="connsiteX20" fmla="*/ 98683 w 1240912"/>
                <a:gd name="connsiteY20" fmla="*/ 129762 h 548091"/>
                <a:gd name="connsiteX21" fmla="*/ 244837 w 1240912"/>
                <a:gd name="connsiteY21" fmla="*/ 110196 h 548091"/>
                <a:gd name="connsiteX22" fmla="*/ 244870 w 1240912"/>
                <a:gd name="connsiteY22" fmla="*/ 110163 h 548091"/>
                <a:gd name="connsiteX23" fmla="*/ 273935 w 1240912"/>
                <a:gd name="connsiteY23" fmla="*/ 80735 h 548091"/>
                <a:gd name="connsiteX24" fmla="*/ 392194 w 1240912"/>
                <a:gd name="connsiteY24" fmla="*/ 89884 h 548091"/>
                <a:gd name="connsiteX25" fmla="*/ 392719 w 1240912"/>
                <a:gd name="connsiteY25" fmla="*/ 89331 h 548091"/>
                <a:gd name="connsiteX26" fmla="*/ 415803 w 1240912"/>
                <a:gd name="connsiteY26" fmla="*/ 64991 h 548091"/>
                <a:gd name="connsiteX27" fmla="*/ 449613 w 1240912"/>
                <a:gd name="connsiteY27" fmla="*/ 52794 h 548091"/>
                <a:gd name="connsiteX28" fmla="*/ 489181 w 1240912"/>
                <a:gd name="connsiteY28" fmla="*/ 57219 h 548091"/>
                <a:gd name="connsiteX29" fmla="*/ 519907 w 1240912"/>
                <a:gd name="connsiteY29" fmla="*/ 78340 h 548091"/>
                <a:gd name="connsiteX30" fmla="*/ 520824 w 1240912"/>
                <a:gd name="connsiteY30" fmla="*/ 78970 h 548091"/>
                <a:gd name="connsiteX31" fmla="*/ 592610 w 1240912"/>
                <a:gd name="connsiteY31" fmla="*/ 52489 h 548091"/>
                <a:gd name="connsiteX32" fmla="*/ 602003 w 1240912"/>
                <a:gd name="connsiteY32" fmla="*/ 54599 h 548091"/>
                <a:gd name="connsiteX33" fmla="*/ 625534 w 1240912"/>
                <a:gd name="connsiteY33" fmla="*/ 27753 h 548091"/>
                <a:gd name="connsiteX34" fmla="*/ 773129 w 1240912"/>
                <a:gd name="connsiteY34" fmla="*/ 34086 h 548091"/>
                <a:gd name="connsiteX35" fmla="*/ 773168 w 1240912"/>
                <a:gd name="connsiteY35" fmla="*/ 34057 h 548091"/>
                <a:gd name="connsiteX36" fmla="*/ 807803 w 1240912"/>
                <a:gd name="connsiteY36" fmla="*/ 7719 h 548091"/>
                <a:gd name="connsiteX37" fmla="*/ 922060 w 1240912"/>
                <a:gd name="connsiteY37" fmla="*/ 39839 h 548091"/>
                <a:gd name="connsiteX38" fmla="*/ 922690 w 1240912"/>
                <a:gd name="connsiteY38" fmla="*/ 39340 h 548091"/>
                <a:gd name="connsiteX39" fmla="*/ 950398 w 1240912"/>
                <a:gd name="connsiteY39" fmla="*/ 17377 h 548091"/>
                <a:gd name="connsiteX40" fmla="*/ 986128 w 1240912"/>
                <a:gd name="connsiteY40" fmla="*/ 10552 h 548091"/>
                <a:gd name="connsiteX41" fmla="*/ 1024075 w 1240912"/>
                <a:gd name="connsiteY41" fmla="*/ 22774 h 548091"/>
                <a:gd name="connsiteX42" fmla="*/ 1049884 w 1240912"/>
                <a:gd name="connsiteY42" fmla="*/ 51375 h 548091"/>
                <a:gd name="connsiteX43" fmla="*/ 1050654 w 1240912"/>
                <a:gd name="connsiteY43" fmla="*/ 52229 h 548091"/>
                <a:gd name="connsiteX44" fmla="*/ 1126638 w 1240912"/>
                <a:gd name="connsiteY44" fmla="*/ 37107 h 548091"/>
                <a:gd name="connsiteX45" fmla="*/ 1151324 w 1240912"/>
                <a:gd name="connsiteY45" fmla="*/ 48474 h 548091"/>
                <a:gd name="connsiteX46" fmla="*/ 1188618 w 1240912"/>
                <a:gd name="connsiteY46" fmla="*/ 118430 h 548091"/>
                <a:gd name="connsiteX47" fmla="*/ 1188859 w 1240912"/>
                <a:gd name="connsiteY47" fmla="*/ 118631 h 548091"/>
                <a:gd name="connsiteX48" fmla="*/ 1223358 w 1240912"/>
                <a:gd name="connsiteY48" fmla="*/ 147472 h 548091"/>
                <a:gd name="connsiteX49" fmla="*/ 1240109 w 1240912"/>
                <a:gd name="connsiteY49" fmla="*/ 189251 h 548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1240912" h="548091">
                  <a:moveTo>
                    <a:pt x="1240109" y="189251"/>
                  </a:moveTo>
                  <a:cubicBezTo>
                    <a:pt x="1243081" y="211470"/>
                    <a:pt x="1237746" y="233963"/>
                    <a:pt x="1225093" y="252484"/>
                  </a:cubicBezTo>
                  <a:cubicBezTo>
                    <a:pt x="1241385" y="284324"/>
                    <a:pt x="1242062" y="321685"/>
                    <a:pt x="1226945" y="353915"/>
                  </a:cubicBezTo>
                  <a:cubicBezTo>
                    <a:pt x="1206848" y="396763"/>
                    <a:pt x="1162406" y="423224"/>
                    <a:pt x="1114497" y="420868"/>
                  </a:cubicBezTo>
                  <a:cubicBezTo>
                    <a:pt x="1108893" y="448940"/>
                    <a:pt x="1091235" y="473200"/>
                    <a:pt x="1066092" y="487415"/>
                  </a:cubicBezTo>
                  <a:cubicBezTo>
                    <a:pt x="1027889" y="509016"/>
                    <a:pt x="979730" y="503512"/>
                    <a:pt x="947257" y="473847"/>
                  </a:cubicBezTo>
                  <a:cubicBezTo>
                    <a:pt x="927917" y="510423"/>
                    <a:pt x="890360" y="534025"/>
                    <a:pt x="848612" y="535843"/>
                  </a:cubicBezTo>
                  <a:cubicBezTo>
                    <a:pt x="799416" y="537983"/>
                    <a:pt x="753937" y="509581"/>
                    <a:pt x="734646" y="464658"/>
                  </a:cubicBezTo>
                  <a:cubicBezTo>
                    <a:pt x="699281" y="477456"/>
                    <a:pt x="661995" y="474603"/>
                    <a:pt x="630465" y="459721"/>
                  </a:cubicBezTo>
                  <a:lnTo>
                    <a:pt x="625290" y="455916"/>
                  </a:lnTo>
                  <a:lnTo>
                    <a:pt x="617807" y="464785"/>
                  </a:lnTo>
                  <a:cubicBezTo>
                    <a:pt x="584346" y="490593"/>
                    <a:pt x="536012" y="493910"/>
                    <a:pt x="498540" y="472978"/>
                  </a:cubicBezTo>
                  <a:cubicBezTo>
                    <a:pt x="486422" y="508932"/>
                    <a:pt x="453972" y="536417"/>
                    <a:pt x="413310" y="545173"/>
                  </a:cubicBezTo>
                  <a:cubicBezTo>
                    <a:pt x="365394" y="555489"/>
                    <a:pt x="315386" y="537908"/>
                    <a:pt x="287993" y="501106"/>
                  </a:cubicBezTo>
                  <a:cubicBezTo>
                    <a:pt x="223338" y="536037"/>
                    <a:pt x="139363" y="516402"/>
                    <a:pt x="101839" y="457566"/>
                  </a:cubicBezTo>
                  <a:cubicBezTo>
                    <a:pt x="64978" y="461434"/>
                    <a:pt x="30367" y="440950"/>
                    <a:pt x="19992" y="409115"/>
                  </a:cubicBezTo>
                  <a:cubicBezTo>
                    <a:pt x="12476" y="386084"/>
                    <a:pt x="19120" y="361228"/>
                    <a:pt x="37481" y="343715"/>
                  </a:cubicBezTo>
                  <a:cubicBezTo>
                    <a:pt x="11430" y="329980"/>
                    <a:pt x="-3077" y="303620"/>
                    <a:pt x="550" y="276617"/>
                  </a:cubicBezTo>
                  <a:cubicBezTo>
                    <a:pt x="4804" y="245001"/>
                    <a:pt x="32807" y="220236"/>
                    <a:pt x="67995" y="216978"/>
                  </a:cubicBezTo>
                  <a:cubicBezTo>
                    <a:pt x="68204" y="216450"/>
                    <a:pt x="68431" y="215933"/>
                    <a:pt x="68640" y="215406"/>
                  </a:cubicBezTo>
                  <a:cubicBezTo>
                    <a:pt x="63915" y="184271"/>
                    <a:pt x="74934" y="152874"/>
                    <a:pt x="98683" y="129762"/>
                  </a:cubicBezTo>
                  <a:cubicBezTo>
                    <a:pt x="136207" y="93257"/>
                    <a:pt x="197043" y="85122"/>
                    <a:pt x="244837" y="110196"/>
                  </a:cubicBezTo>
                  <a:lnTo>
                    <a:pt x="244870" y="110163"/>
                  </a:lnTo>
                  <a:lnTo>
                    <a:pt x="273935" y="80735"/>
                  </a:lnTo>
                  <a:cubicBezTo>
                    <a:pt x="309093" y="58923"/>
                    <a:pt x="358951" y="60534"/>
                    <a:pt x="392194" y="89884"/>
                  </a:cubicBezTo>
                  <a:lnTo>
                    <a:pt x="392719" y="89331"/>
                  </a:lnTo>
                  <a:lnTo>
                    <a:pt x="415803" y="64991"/>
                  </a:lnTo>
                  <a:cubicBezTo>
                    <a:pt x="425664" y="58621"/>
                    <a:pt x="437224" y="54366"/>
                    <a:pt x="449613" y="52794"/>
                  </a:cubicBezTo>
                  <a:cubicBezTo>
                    <a:pt x="463249" y="51061"/>
                    <a:pt x="476875" y="52697"/>
                    <a:pt x="489181" y="57219"/>
                  </a:cubicBezTo>
                  <a:lnTo>
                    <a:pt x="519907" y="78340"/>
                  </a:lnTo>
                  <a:lnTo>
                    <a:pt x="520824" y="78970"/>
                  </a:lnTo>
                  <a:cubicBezTo>
                    <a:pt x="538898" y="59915"/>
                    <a:pt x="565837" y="50458"/>
                    <a:pt x="592610" y="52489"/>
                  </a:cubicBezTo>
                  <a:lnTo>
                    <a:pt x="602003" y="54599"/>
                  </a:lnTo>
                  <a:lnTo>
                    <a:pt x="625534" y="27753"/>
                  </a:lnTo>
                  <a:cubicBezTo>
                    <a:pt x="669940" y="-4643"/>
                    <a:pt x="731375" y="-1998"/>
                    <a:pt x="773129" y="34086"/>
                  </a:cubicBezTo>
                  <a:lnTo>
                    <a:pt x="773168" y="34057"/>
                  </a:lnTo>
                  <a:lnTo>
                    <a:pt x="807803" y="7719"/>
                  </a:lnTo>
                  <a:cubicBezTo>
                    <a:pt x="846847" y="-9243"/>
                    <a:pt x="895482" y="1872"/>
                    <a:pt x="922060" y="39839"/>
                  </a:cubicBezTo>
                  <a:lnTo>
                    <a:pt x="922690" y="39340"/>
                  </a:lnTo>
                  <a:lnTo>
                    <a:pt x="950398" y="17377"/>
                  </a:lnTo>
                  <a:cubicBezTo>
                    <a:pt x="961400" y="12346"/>
                    <a:pt x="973635" y="9922"/>
                    <a:pt x="986128" y="10552"/>
                  </a:cubicBezTo>
                  <a:cubicBezTo>
                    <a:pt x="999879" y="11243"/>
                    <a:pt x="1012924" y="15573"/>
                    <a:pt x="1024075" y="22774"/>
                  </a:cubicBezTo>
                  <a:lnTo>
                    <a:pt x="1049884" y="51375"/>
                  </a:lnTo>
                  <a:lnTo>
                    <a:pt x="1050654" y="52229"/>
                  </a:lnTo>
                  <a:cubicBezTo>
                    <a:pt x="1072347" y="35033"/>
                    <a:pt x="1100763" y="29879"/>
                    <a:pt x="1126638" y="37107"/>
                  </a:cubicBezTo>
                  <a:cubicBezTo>
                    <a:pt x="1135263" y="39516"/>
                    <a:pt x="1143606" y="43301"/>
                    <a:pt x="1151324" y="48474"/>
                  </a:cubicBezTo>
                  <a:cubicBezTo>
                    <a:pt x="1174847" y="64240"/>
                    <a:pt x="1188852" y="90499"/>
                    <a:pt x="1188618" y="118430"/>
                  </a:cubicBezTo>
                  <a:lnTo>
                    <a:pt x="1188859" y="118631"/>
                  </a:lnTo>
                  <a:lnTo>
                    <a:pt x="1223358" y="147472"/>
                  </a:lnTo>
                  <a:cubicBezTo>
                    <a:pt x="1232212" y="159649"/>
                    <a:pt x="1238068" y="173947"/>
                    <a:pt x="1240109" y="189251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A9C9F116-058E-D0E8-4696-ADA4A26AA57F}"/>
                </a:ext>
              </a:extLst>
            </p:cNvPr>
            <p:cNvSpPr/>
            <p:nvPr/>
          </p:nvSpPr>
          <p:spPr>
            <a:xfrm rot="4914039" flipH="1">
              <a:off x="8226601" y="2521850"/>
              <a:ext cx="765671" cy="686206"/>
            </a:xfrm>
            <a:custGeom>
              <a:avLst/>
              <a:gdLst>
                <a:gd name="connsiteX0" fmla="*/ 1240109 w 1240912"/>
                <a:gd name="connsiteY0" fmla="*/ 189251 h 548091"/>
                <a:gd name="connsiteX1" fmla="*/ 1225093 w 1240912"/>
                <a:gd name="connsiteY1" fmla="*/ 252484 h 548091"/>
                <a:gd name="connsiteX2" fmla="*/ 1226945 w 1240912"/>
                <a:gd name="connsiteY2" fmla="*/ 353915 h 548091"/>
                <a:gd name="connsiteX3" fmla="*/ 1114497 w 1240912"/>
                <a:gd name="connsiteY3" fmla="*/ 420868 h 548091"/>
                <a:gd name="connsiteX4" fmla="*/ 1066092 w 1240912"/>
                <a:gd name="connsiteY4" fmla="*/ 487415 h 548091"/>
                <a:gd name="connsiteX5" fmla="*/ 947257 w 1240912"/>
                <a:gd name="connsiteY5" fmla="*/ 473847 h 548091"/>
                <a:gd name="connsiteX6" fmla="*/ 848612 w 1240912"/>
                <a:gd name="connsiteY6" fmla="*/ 535843 h 548091"/>
                <a:gd name="connsiteX7" fmla="*/ 734646 w 1240912"/>
                <a:gd name="connsiteY7" fmla="*/ 464658 h 548091"/>
                <a:gd name="connsiteX8" fmla="*/ 630465 w 1240912"/>
                <a:gd name="connsiteY8" fmla="*/ 459721 h 548091"/>
                <a:gd name="connsiteX9" fmla="*/ 625290 w 1240912"/>
                <a:gd name="connsiteY9" fmla="*/ 455916 h 548091"/>
                <a:gd name="connsiteX10" fmla="*/ 617807 w 1240912"/>
                <a:gd name="connsiteY10" fmla="*/ 464785 h 548091"/>
                <a:gd name="connsiteX11" fmla="*/ 498540 w 1240912"/>
                <a:gd name="connsiteY11" fmla="*/ 472978 h 548091"/>
                <a:gd name="connsiteX12" fmla="*/ 413310 w 1240912"/>
                <a:gd name="connsiteY12" fmla="*/ 545173 h 548091"/>
                <a:gd name="connsiteX13" fmla="*/ 287993 w 1240912"/>
                <a:gd name="connsiteY13" fmla="*/ 501106 h 548091"/>
                <a:gd name="connsiteX14" fmla="*/ 101839 w 1240912"/>
                <a:gd name="connsiteY14" fmla="*/ 457566 h 548091"/>
                <a:gd name="connsiteX15" fmla="*/ 19992 w 1240912"/>
                <a:gd name="connsiteY15" fmla="*/ 409115 h 548091"/>
                <a:gd name="connsiteX16" fmla="*/ 37481 w 1240912"/>
                <a:gd name="connsiteY16" fmla="*/ 343715 h 548091"/>
                <a:gd name="connsiteX17" fmla="*/ 550 w 1240912"/>
                <a:gd name="connsiteY17" fmla="*/ 276617 h 548091"/>
                <a:gd name="connsiteX18" fmla="*/ 67995 w 1240912"/>
                <a:gd name="connsiteY18" fmla="*/ 216978 h 548091"/>
                <a:gd name="connsiteX19" fmla="*/ 68640 w 1240912"/>
                <a:gd name="connsiteY19" fmla="*/ 215406 h 548091"/>
                <a:gd name="connsiteX20" fmla="*/ 98683 w 1240912"/>
                <a:gd name="connsiteY20" fmla="*/ 129762 h 548091"/>
                <a:gd name="connsiteX21" fmla="*/ 244837 w 1240912"/>
                <a:gd name="connsiteY21" fmla="*/ 110196 h 548091"/>
                <a:gd name="connsiteX22" fmla="*/ 244870 w 1240912"/>
                <a:gd name="connsiteY22" fmla="*/ 110163 h 548091"/>
                <a:gd name="connsiteX23" fmla="*/ 273935 w 1240912"/>
                <a:gd name="connsiteY23" fmla="*/ 80735 h 548091"/>
                <a:gd name="connsiteX24" fmla="*/ 392194 w 1240912"/>
                <a:gd name="connsiteY24" fmla="*/ 89884 h 548091"/>
                <a:gd name="connsiteX25" fmla="*/ 392719 w 1240912"/>
                <a:gd name="connsiteY25" fmla="*/ 89331 h 548091"/>
                <a:gd name="connsiteX26" fmla="*/ 415803 w 1240912"/>
                <a:gd name="connsiteY26" fmla="*/ 64991 h 548091"/>
                <a:gd name="connsiteX27" fmla="*/ 449613 w 1240912"/>
                <a:gd name="connsiteY27" fmla="*/ 52794 h 548091"/>
                <a:gd name="connsiteX28" fmla="*/ 489181 w 1240912"/>
                <a:gd name="connsiteY28" fmla="*/ 57219 h 548091"/>
                <a:gd name="connsiteX29" fmla="*/ 519907 w 1240912"/>
                <a:gd name="connsiteY29" fmla="*/ 78340 h 548091"/>
                <a:gd name="connsiteX30" fmla="*/ 520824 w 1240912"/>
                <a:gd name="connsiteY30" fmla="*/ 78970 h 548091"/>
                <a:gd name="connsiteX31" fmla="*/ 592610 w 1240912"/>
                <a:gd name="connsiteY31" fmla="*/ 52489 h 548091"/>
                <a:gd name="connsiteX32" fmla="*/ 602003 w 1240912"/>
                <a:gd name="connsiteY32" fmla="*/ 54599 h 548091"/>
                <a:gd name="connsiteX33" fmla="*/ 625534 w 1240912"/>
                <a:gd name="connsiteY33" fmla="*/ 27753 h 548091"/>
                <a:gd name="connsiteX34" fmla="*/ 773129 w 1240912"/>
                <a:gd name="connsiteY34" fmla="*/ 34086 h 548091"/>
                <a:gd name="connsiteX35" fmla="*/ 773168 w 1240912"/>
                <a:gd name="connsiteY35" fmla="*/ 34057 h 548091"/>
                <a:gd name="connsiteX36" fmla="*/ 807803 w 1240912"/>
                <a:gd name="connsiteY36" fmla="*/ 7719 h 548091"/>
                <a:gd name="connsiteX37" fmla="*/ 922060 w 1240912"/>
                <a:gd name="connsiteY37" fmla="*/ 39839 h 548091"/>
                <a:gd name="connsiteX38" fmla="*/ 922690 w 1240912"/>
                <a:gd name="connsiteY38" fmla="*/ 39340 h 548091"/>
                <a:gd name="connsiteX39" fmla="*/ 950398 w 1240912"/>
                <a:gd name="connsiteY39" fmla="*/ 17377 h 548091"/>
                <a:gd name="connsiteX40" fmla="*/ 986128 w 1240912"/>
                <a:gd name="connsiteY40" fmla="*/ 10552 h 548091"/>
                <a:gd name="connsiteX41" fmla="*/ 1024075 w 1240912"/>
                <a:gd name="connsiteY41" fmla="*/ 22774 h 548091"/>
                <a:gd name="connsiteX42" fmla="*/ 1049884 w 1240912"/>
                <a:gd name="connsiteY42" fmla="*/ 51375 h 548091"/>
                <a:gd name="connsiteX43" fmla="*/ 1050654 w 1240912"/>
                <a:gd name="connsiteY43" fmla="*/ 52229 h 548091"/>
                <a:gd name="connsiteX44" fmla="*/ 1126638 w 1240912"/>
                <a:gd name="connsiteY44" fmla="*/ 37107 h 548091"/>
                <a:gd name="connsiteX45" fmla="*/ 1151324 w 1240912"/>
                <a:gd name="connsiteY45" fmla="*/ 48474 h 548091"/>
                <a:gd name="connsiteX46" fmla="*/ 1188618 w 1240912"/>
                <a:gd name="connsiteY46" fmla="*/ 118430 h 548091"/>
                <a:gd name="connsiteX47" fmla="*/ 1188859 w 1240912"/>
                <a:gd name="connsiteY47" fmla="*/ 118631 h 548091"/>
                <a:gd name="connsiteX48" fmla="*/ 1223358 w 1240912"/>
                <a:gd name="connsiteY48" fmla="*/ 147472 h 548091"/>
                <a:gd name="connsiteX49" fmla="*/ 1240109 w 1240912"/>
                <a:gd name="connsiteY49" fmla="*/ 189251 h 548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1240912" h="548091">
                  <a:moveTo>
                    <a:pt x="1240109" y="189251"/>
                  </a:moveTo>
                  <a:cubicBezTo>
                    <a:pt x="1243081" y="211470"/>
                    <a:pt x="1237746" y="233963"/>
                    <a:pt x="1225093" y="252484"/>
                  </a:cubicBezTo>
                  <a:cubicBezTo>
                    <a:pt x="1241385" y="284324"/>
                    <a:pt x="1242062" y="321685"/>
                    <a:pt x="1226945" y="353915"/>
                  </a:cubicBezTo>
                  <a:cubicBezTo>
                    <a:pt x="1206848" y="396763"/>
                    <a:pt x="1162406" y="423224"/>
                    <a:pt x="1114497" y="420868"/>
                  </a:cubicBezTo>
                  <a:cubicBezTo>
                    <a:pt x="1108893" y="448940"/>
                    <a:pt x="1091235" y="473200"/>
                    <a:pt x="1066092" y="487415"/>
                  </a:cubicBezTo>
                  <a:cubicBezTo>
                    <a:pt x="1027889" y="509016"/>
                    <a:pt x="979730" y="503512"/>
                    <a:pt x="947257" y="473847"/>
                  </a:cubicBezTo>
                  <a:cubicBezTo>
                    <a:pt x="927917" y="510423"/>
                    <a:pt x="890360" y="534025"/>
                    <a:pt x="848612" y="535843"/>
                  </a:cubicBezTo>
                  <a:cubicBezTo>
                    <a:pt x="799416" y="537983"/>
                    <a:pt x="753937" y="509581"/>
                    <a:pt x="734646" y="464658"/>
                  </a:cubicBezTo>
                  <a:cubicBezTo>
                    <a:pt x="699281" y="477456"/>
                    <a:pt x="661995" y="474603"/>
                    <a:pt x="630465" y="459721"/>
                  </a:cubicBezTo>
                  <a:lnTo>
                    <a:pt x="625290" y="455916"/>
                  </a:lnTo>
                  <a:lnTo>
                    <a:pt x="617807" y="464785"/>
                  </a:lnTo>
                  <a:cubicBezTo>
                    <a:pt x="584346" y="490593"/>
                    <a:pt x="536012" y="493910"/>
                    <a:pt x="498540" y="472978"/>
                  </a:cubicBezTo>
                  <a:cubicBezTo>
                    <a:pt x="486422" y="508932"/>
                    <a:pt x="453972" y="536417"/>
                    <a:pt x="413310" y="545173"/>
                  </a:cubicBezTo>
                  <a:cubicBezTo>
                    <a:pt x="365394" y="555489"/>
                    <a:pt x="315386" y="537908"/>
                    <a:pt x="287993" y="501106"/>
                  </a:cubicBezTo>
                  <a:cubicBezTo>
                    <a:pt x="223338" y="536037"/>
                    <a:pt x="139363" y="516402"/>
                    <a:pt x="101839" y="457566"/>
                  </a:cubicBezTo>
                  <a:cubicBezTo>
                    <a:pt x="64978" y="461434"/>
                    <a:pt x="30367" y="440950"/>
                    <a:pt x="19992" y="409115"/>
                  </a:cubicBezTo>
                  <a:cubicBezTo>
                    <a:pt x="12476" y="386084"/>
                    <a:pt x="19120" y="361228"/>
                    <a:pt x="37481" y="343715"/>
                  </a:cubicBezTo>
                  <a:cubicBezTo>
                    <a:pt x="11430" y="329980"/>
                    <a:pt x="-3077" y="303620"/>
                    <a:pt x="550" y="276617"/>
                  </a:cubicBezTo>
                  <a:cubicBezTo>
                    <a:pt x="4804" y="245001"/>
                    <a:pt x="32807" y="220236"/>
                    <a:pt x="67995" y="216978"/>
                  </a:cubicBezTo>
                  <a:cubicBezTo>
                    <a:pt x="68204" y="216450"/>
                    <a:pt x="68431" y="215933"/>
                    <a:pt x="68640" y="215406"/>
                  </a:cubicBezTo>
                  <a:cubicBezTo>
                    <a:pt x="63915" y="184271"/>
                    <a:pt x="74934" y="152874"/>
                    <a:pt x="98683" y="129762"/>
                  </a:cubicBezTo>
                  <a:cubicBezTo>
                    <a:pt x="136207" y="93257"/>
                    <a:pt x="197043" y="85122"/>
                    <a:pt x="244837" y="110196"/>
                  </a:cubicBezTo>
                  <a:lnTo>
                    <a:pt x="244870" y="110163"/>
                  </a:lnTo>
                  <a:lnTo>
                    <a:pt x="273935" y="80735"/>
                  </a:lnTo>
                  <a:cubicBezTo>
                    <a:pt x="309093" y="58923"/>
                    <a:pt x="358951" y="60534"/>
                    <a:pt x="392194" y="89884"/>
                  </a:cubicBezTo>
                  <a:lnTo>
                    <a:pt x="392719" y="89331"/>
                  </a:lnTo>
                  <a:lnTo>
                    <a:pt x="415803" y="64991"/>
                  </a:lnTo>
                  <a:cubicBezTo>
                    <a:pt x="425664" y="58621"/>
                    <a:pt x="437224" y="54366"/>
                    <a:pt x="449613" y="52794"/>
                  </a:cubicBezTo>
                  <a:cubicBezTo>
                    <a:pt x="463249" y="51061"/>
                    <a:pt x="476875" y="52697"/>
                    <a:pt x="489181" y="57219"/>
                  </a:cubicBezTo>
                  <a:lnTo>
                    <a:pt x="519907" y="78340"/>
                  </a:lnTo>
                  <a:lnTo>
                    <a:pt x="520824" y="78970"/>
                  </a:lnTo>
                  <a:cubicBezTo>
                    <a:pt x="538898" y="59915"/>
                    <a:pt x="565837" y="50458"/>
                    <a:pt x="592610" y="52489"/>
                  </a:cubicBezTo>
                  <a:lnTo>
                    <a:pt x="602003" y="54599"/>
                  </a:lnTo>
                  <a:lnTo>
                    <a:pt x="625534" y="27753"/>
                  </a:lnTo>
                  <a:cubicBezTo>
                    <a:pt x="669940" y="-4643"/>
                    <a:pt x="731375" y="-1998"/>
                    <a:pt x="773129" y="34086"/>
                  </a:cubicBezTo>
                  <a:lnTo>
                    <a:pt x="773168" y="34057"/>
                  </a:lnTo>
                  <a:lnTo>
                    <a:pt x="807803" y="7719"/>
                  </a:lnTo>
                  <a:cubicBezTo>
                    <a:pt x="846847" y="-9243"/>
                    <a:pt x="895482" y="1872"/>
                    <a:pt x="922060" y="39839"/>
                  </a:cubicBezTo>
                  <a:lnTo>
                    <a:pt x="922690" y="39340"/>
                  </a:lnTo>
                  <a:lnTo>
                    <a:pt x="950398" y="17377"/>
                  </a:lnTo>
                  <a:cubicBezTo>
                    <a:pt x="961400" y="12346"/>
                    <a:pt x="973635" y="9922"/>
                    <a:pt x="986128" y="10552"/>
                  </a:cubicBezTo>
                  <a:cubicBezTo>
                    <a:pt x="999879" y="11243"/>
                    <a:pt x="1012924" y="15573"/>
                    <a:pt x="1024075" y="22774"/>
                  </a:cubicBezTo>
                  <a:lnTo>
                    <a:pt x="1049884" y="51375"/>
                  </a:lnTo>
                  <a:lnTo>
                    <a:pt x="1050654" y="52229"/>
                  </a:lnTo>
                  <a:cubicBezTo>
                    <a:pt x="1072347" y="35033"/>
                    <a:pt x="1100763" y="29879"/>
                    <a:pt x="1126638" y="37107"/>
                  </a:cubicBezTo>
                  <a:cubicBezTo>
                    <a:pt x="1135263" y="39516"/>
                    <a:pt x="1143606" y="43301"/>
                    <a:pt x="1151324" y="48474"/>
                  </a:cubicBezTo>
                  <a:cubicBezTo>
                    <a:pt x="1174847" y="64240"/>
                    <a:pt x="1188852" y="90499"/>
                    <a:pt x="1188618" y="118430"/>
                  </a:cubicBezTo>
                  <a:lnTo>
                    <a:pt x="1188859" y="118631"/>
                  </a:lnTo>
                  <a:lnTo>
                    <a:pt x="1223358" y="147472"/>
                  </a:lnTo>
                  <a:cubicBezTo>
                    <a:pt x="1232212" y="159649"/>
                    <a:pt x="1238068" y="173947"/>
                    <a:pt x="1240109" y="189251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3" name="Oval 112">
              <a:extLst>
                <a:ext uri="{FF2B5EF4-FFF2-40B4-BE49-F238E27FC236}">
                  <a16:creationId xmlns:a16="http://schemas.microsoft.com/office/drawing/2014/main" id="{BFAC8E45-F1D1-2B29-D0F7-3AAA8F0B1A5D}"/>
                </a:ext>
              </a:extLst>
            </p:cNvPr>
            <p:cNvSpPr/>
            <p:nvPr/>
          </p:nvSpPr>
          <p:spPr>
            <a:xfrm rot="2375812">
              <a:off x="7929088" y="5415442"/>
              <a:ext cx="271803" cy="51810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7CCE26FE-C589-FB46-592E-960D631E672A}"/>
                </a:ext>
              </a:extLst>
            </p:cNvPr>
            <p:cNvSpPr/>
            <p:nvPr/>
          </p:nvSpPr>
          <p:spPr>
            <a:xfrm rot="18277506">
              <a:off x="8327205" y="5420410"/>
              <a:ext cx="271803" cy="51810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FE24DD5A-8D4C-F348-94F6-88612BAB04F0}"/>
                </a:ext>
              </a:extLst>
            </p:cNvPr>
            <p:cNvSpPr/>
            <p:nvPr/>
          </p:nvSpPr>
          <p:spPr>
            <a:xfrm rot="989841">
              <a:off x="7456278" y="4323034"/>
              <a:ext cx="271803" cy="51810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216E83FA-93E7-9DB2-4599-E281FE9513DC}"/>
                </a:ext>
              </a:extLst>
            </p:cNvPr>
            <p:cNvSpPr/>
            <p:nvPr/>
          </p:nvSpPr>
          <p:spPr>
            <a:xfrm rot="20111571">
              <a:off x="8767106" y="4274950"/>
              <a:ext cx="271803" cy="51810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9" name="Trapezoid 118">
              <a:extLst>
                <a:ext uri="{FF2B5EF4-FFF2-40B4-BE49-F238E27FC236}">
                  <a16:creationId xmlns:a16="http://schemas.microsoft.com/office/drawing/2014/main" id="{0B28757E-D5C0-2D7A-D72F-F1D7A1AFCFF2}"/>
                </a:ext>
              </a:extLst>
            </p:cNvPr>
            <p:cNvSpPr/>
            <p:nvPr/>
          </p:nvSpPr>
          <p:spPr>
            <a:xfrm rot="1160811">
              <a:off x="7579487" y="3422469"/>
              <a:ext cx="554158" cy="1208241"/>
            </a:xfrm>
            <a:prstGeom prst="trapezoid">
              <a:avLst/>
            </a:prstGeom>
            <a:grpFill/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Trapezoid 119">
              <a:extLst>
                <a:ext uri="{FF2B5EF4-FFF2-40B4-BE49-F238E27FC236}">
                  <a16:creationId xmlns:a16="http://schemas.microsoft.com/office/drawing/2014/main" id="{10FD4A30-A92B-8D2A-E3F6-7B5E82FD6AFB}"/>
                </a:ext>
              </a:extLst>
            </p:cNvPr>
            <p:cNvSpPr/>
            <p:nvPr/>
          </p:nvSpPr>
          <p:spPr>
            <a:xfrm rot="20341709">
              <a:off x="8341570" y="3423941"/>
              <a:ext cx="554158" cy="1208241"/>
            </a:xfrm>
            <a:prstGeom prst="trapezoid">
              <a:avLst/>
            </a:prstGeom>
            <a:grpFill/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Trapezoid 120">
              <a:extLst>
                <a:ext uri="{FF2B5EF4-FFF2-40B4-BE49-F238E27FC236}">
                  <a16:creationId xmlns:a16="http://schemas.microsoft.com/office/drawing/2014/main" id="{1030CC7B-66CB-5912-435C-9CCD946D15FE}"/>
                </a:ext>
              </a:extLst>
            </p:cNvPr>
            <p:cNvSpPr/>
            <p:nvPr/>
          </p:nvSpPr>
          <p:spPr>
            <a:xfrm>
              <a:off x="7668503" y="3422848"/>
              <a:ext cx="1151951" cy="2193588"/>
            </a:xfrm>
            <a:prstGeom prst="trapezoid">
              <a:avLst>
                <a:gd name="adj" fmla="val 30098"/>
              </a:avLst>
            </a:prstGeom>
            <a:grpFill/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Isosceles Triangle 121">
              <a:extLst>
                <a:ext uri="{FF2B5EF4-FFF2-40B4-BE49-F238E27FC236}">
                  <a16:creationId xmlns:a16="http://schemas.microsoft.com/office/drawing/2014/main" id="{4BDBC9B2-3277-7AD6-7939-D943E6C78032}"/>
                </a:ext>
              </a:extLst>
            </p:cNvPr>
            <p:cNvSpPr/>
            <p:nvPr/>
          </p:nvSpPr>
          <p:spPr>
            <a:xfrm rot="10800000">
              <a:off x="8056740" y="3317798"/>
              <a:ext cx="370432" cy="458063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EDB29C97-27E6-BD0C-4334-8B19C46A0A2F}"/>
                </a:ext>
              </a:extLst>
            </p:cNvPr>
            <p:cNvSpPr/>
            <p:nvPr/>
          </p:nvSpPr>
          <p:spPr>
            <a:xfrm>
              <a:off x="7820289" y="2352500"/>
              <a:ext cx="855677" cy="111458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4" name="Flowchart: Data 123">
              <a:extLst>
                <a:ext uri="{FF2B5EF4-FFF2-40B4-BE49-F238E27FC236}">
                  <a16:creationId xmlns:a16="http://schemas.microsoft.com/office/drawing/2014/main" id="{2C66AA1E-4820-5781-875A-A80DC3F9398E}"/>
                </a:ext>
              </a:extLst>
            </p:cNvPr>
            <p:cNvSpPr/>
            <p:nvPr/>
          </p:nvSpPr>
          <p:spPr>
            <a:xfrm rot="2700000" flipV="1">
              <a:off x="7800331" y="3462895"/>
              <a:ext cx="498898" cy="225869"/>
            </a:xfrm>
            <a:prstGeom prst="flowChartInputOutpu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Flowchart: Data 127">
              <a:extLst>
                <a:ext uri="{FF2B5EF4-FFF2-40B4-BE49-F238E27FC236}">
                  <a16:creationId xmlns:a16="http://schemas.microsoft.com/office/drawing/2014/main" id="{5658A8A4-3A68-5F97-933A-49DB5B6A987E}"/>
                </a:ext>
              </a:extLst>
            </p:cNvPr>
            <p:cNvSpPr/>
            <p:nvPr/>
          </p:nvSpPr>
          <p:spPr>
            <a:xfrm rot="18900000" flipH="1" flipV="1">
              <a:off x="8173838" y="3457770"/>
              <a:ext cx="498898" cy="225869"/>
            </a:xfrm>
            <a:prstGeom prst="flowChartInputOutpu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Trapezoid 136">
              <a:extLst>
                <a:ext uri="{FF2B5EF4-FFF2-40B4-BE49-F238E27FC236}">
                  <a16:creationId xmlns:a16="http://schemas.microsoft.com/office/drawing/2014/main" id="{12567A60-A62B-2B57-7EE4-E778AE5C375E}"/>
                </a:ext>
              </a:extLst>
            </p:cNvPr>
            <p:cNvSpPr/>
            <p:nvPr/>
          </p:nvSpPr>
          <p:spPr>
            <a:xfrm>
              <a:off x="7669227" y="4619975"/>
              <a:ext cx="1158972" cy="774688"/>
            </a:xfrm>
            <a:prstGeom prst="trapezoid">
              <a:avLst>
                <a:gd name="adj" fmla="val 19586"/>
              </a:avLst>
            </a:prstGeom>
            <a:grpFill/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50FC0C10-B341-6DAC-0662-928A0C0B2609}"/>
                </a:ext>
              </a:extLst>
            </p:cNvPr>
            <p:cNvSpPr/>
            <p:nvPr/>
          </p:nvSpPr>
          <p:spPr>
            <a:xfrm>
              <a:off x="7687443" y="5253149"/>
              <a:ext cx="1108614" cy="115287"/>
            </a:xfrm>
            <a:custGeom>
              <a:avLst/>
              <a:gdLst>
                <a:gd name="connsiteX0" fmla="*/ 1817742 w 2055303"/>
                <a:gd name="connsiteY0" fmla="*/ 130427 h 587186"/>
                <a:gd name="connsiteX1" fmla="*/ 1643100 w 2055303"/>
                <a:gd name="connsiteY1" fmla="*/ 305069 h 587186"/>
                <a:gd name="connsiteX2" fmla="*/ 1817742 w 2055303"/>
                <a:gd name="connsiteY2" fmla="*/ 479711 h 587186"/>
                <a:gd name="connsiteX3" fmla="*/ 1992384 w 2055303"/>
                <a:gd name="connsiteY3" fmla="*/ 305069 h 587186"/>
                <a:gd name="connsiteX4" fmla="*/ 1817742 w 2055303"/>
                <a:gd name="connsiteY4" fmla="*/ 130427 h 587186"/>
                <a:gd name="connsiteX5" fmla="*/ 1436703 w 2055303"/>
                <a:gd name="connsiteY5" fmla="*/ 130427 h 587186"/>
                <a:gd name="connsiteX6" fmla="*/ 1262061 w 2055303"/>
                <a:gd name="connsiteY6" fmla="*/ 305069 h 587186"/>
                <a:gd name="connsiteX7" fmla="*/ 1436703 w 2055303"/>
                <a:gd name="connsiteY7" fmla="*/ 479711 h 587186"/>
                <a:gd name="connsiteX8" fmla="*/ 1611345 w 2055303"/>
                <a:gd name="connsiteY8" fmla="*/ 305069 h 587186"/>
                <a:gd name="connsiteX9" fmla="*/ 1436703 w 2055303"/>
                <a:gd name="connsiteY9" fmla="*/ 130427 h 587186"/>
                <a:gd name="connsiteX10" fmla="*/ 1041866 w 2055303"/>
                <a:gd name="connsiteY10" fmla="*/ 130427 h 587186"/>
                <a:gd name="connsiteX11" fmla="*/ 867224 w 2055303"/>
                <a:gd name="connsiteY11" fmla="*/ 305069 h 587186"/>
                <a:gd name="connsiteX12" fmla="*/ 1041866 w 2055303"/>
                <a:gd name="connsiteY12" fmla="*/ 479711 h 587186"/>
                <a:gd name="connsiteX13" fmla="*/ 1216508 w 2055303"/>
                <a:gd name="connsiteY13" fmla="*/ 305069 h 587186"/>
                <a:gd name="connsiteX14" fmla="*/ 1041866 w 2055303"/>
                <a:gd name="connsiteY14" fmla="*/ 130427 h 587186"/>
                <a:gd name="connsiteX15" fmla="*/ 650011 w 2055303"/>
                <a:gd name="connsiteY15" fmla="*/ 130427 h 587186"/>
                <a:gd name="connsiteX16" fmla="*/ 475369 w 2055303"/>
                <a:gd name="connsiteY16" fmla="*/ 305069 h 587186"/>
                <a:gd name="connsiteX17" fmla="*/ 650011 w 2055303"/>
                <a:gd name="connsiteY17" fmla="*/ 479711 h 587186"/>
                <a:gd name="connsiteX18" fmla="*/ 824653 w 2055303"/>
                <a:gd name="connsiteY18" fmla="*/ 305069 h 587186"/>
                <a:gd name="connsiteX19" fmla="*/ 650011 w 2055303"/>
                <a:gd name="connsiteY19" fmla="*/ 130427 h 587186"/>
                <a:gd name="connsiteX20" fmla="*/ 246837 w 2055303"/>
                <a:gd name="connsiteY20" fmla="*/ 130427 h 587186"/>
                <a:gd name="connsiteX21" fmla="*/ 72195 w 2055303"/>
                <a:gd name="connsiteY21" fmla="*/ 305069 h 587186"/>
                <a:gd name="connsiteX22" fmla="*/ 246837 w 2055303"/>
                <a:gd name="connsiteY22" fmla="*/ 479711 h 587186"/>
                <a:gd name="connsiteX23" fmla="*/ 421479 w 2055303"/>
                <a:gd name="connsiteY23" fmla="*/ 305069 h 587186"/>
                <a:gd name="connsiteX24" fmla="*/ 246837 w 2055303"/>
                <a:gd name="connsiteY24" fmla="*/ 130427 h 587186"/>
                <a:gd name="connsiteX25" fmla="*/ 97866 w 2055303"/>
                <a:gd name="connsiteY25" fmla="*/ 0 h 587186"/>
                <a:gd name="connsiteX26" fmla="*/ 1957437 w 2055303"/>
                <a:gd name="connsiteY26" fmla="*/ 0 h 587186"/>
                <a:gd name="connsiteX27" fmla="*/ 2055303 w 2055303"/>
                <a:gd name="connsiteY27" fmla="*/ 97866 h 587186"/>
                <a:gd name="connsiteX28" fmla="*/ 2055303 w 2055303"/>
                <a:gd name="connsiteY28" fmla="*/ 489320 h 587186"/>
                <a:gd name="connsiteX29" fmla="*/ 1957437 w 2055303"/>
                <a:gd name="connsiteY29" fmla="*/ 587186 h 587186"/>
                <a:gd name="connsiteX30" fmla="*/ 97866 w 2055303"/>
                <a:gd name="connsiteY30" fmla="*/ 587186 h 587186"/>
                <a:gd name="connsiteX31" fmla="*/ 0 w 2055303"/>
                <a:gd name="connsiteY31" fmla="*/ 489320 h 587186"/>
                <a:gd name="connsiteX32" fmla="*/ 0 w 2055303"/>
                <a:gd name="connsiteY32" fmla="*/ 97866 h 587186"/>
                <a:gd name="connsiteX33" fmla="*/ 97866 w 2055303"/>
                <a:gd name="connsiteY33" fmla="*/ 0 h 5871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2055303" h="587186">
                  <a:moveTo>
                    <a:pt x="1817742" y="130427"/>
                  </a:moveTo>
                  <a:cubicBezTo>
                    <a:pt x="1721290" y="130427"/>
                    <a:pt x="1643100" y="208617"/>
                    <a:pt x="1643100" y="305069"/>
                  </a:cubicBezTo>
                  <a:cubicBezTo>
                    <a:pt x="1643100" y="401521"/>
                    <a:pt x="1721290" y="479711"/>
                    <a:pt x="1817742" y="479711"/>
                  </a:cubicBezTo>
                  <a:cubicBezTo>
                    <a:pt x="1914194" y="479711"/>
                    <a:pt x="1992384" y="401521"/>
                    <a:pt x="1992384" y="305069"/>
                  </a:cubicBezTo>
                  <a:cubicBezTo>
                    <a:pt x="1992384" y="208617"/>
                    <a:pt x="1914194" y="130427"/>
                    <a:pt x="1817742" y="130427"/>
                  </a:cubicBezTo>
                  <a:close/>
                  <a:moveTo>
                    <a:pt x="1436703" y="130427"/>
                  </a:moveTo>
                  <a:cubicBezTo>
                    <a:pt x="1340251" y="130427"/>
                    <a:pt x="1262061" y="208617"/>
                    <a:pt x="1262061" y="305069"/>
                  </a:cubicBezTo>
                  <a:cubicBezTo>
                    <a:pt x="1262061" y="401521"/>
                    <a:pt x="1340251" y="479711"/>
                    <a:pt x="1436703" y="479711"/>
                  </a:cubicBezTo>
                  <a:cubicBezTo>
                    <a:pt x="1533155" y="479711"/>
                    <a:pt x="1611345" y="401521"/>
                    <a:pt x="1611345" y="305069"/>
                  </a:cubicBezTo>
                  <a:cubicBezTo>
                    <a:pt x="1611345" y="208617"/>
                    <a:pt x="1533155" y="130427"/>
                    <a:pt x="1436703" y="130427"/>
                  </a:cubicBezTo>
                  <a:close/>
                  <a:moveTo>
                    <a:pt x="1041866" y="130427"/>
                  </a:moveTo>
                  <a:cubicBezTo>
                    <a:pt x="945414" y="130427"/>
                    <a:pt x="867224" y="208617"/>
                    <a:pt x="867224" y="305069"/>
                  </a:cubicBezTo>
                  <a:cubicBezTo>
                    <a:pt x="867224" y="401521"/>
                    <a:pt x="945414" y="479711"/>
                    <a:pt x="1041866" y="479711"/>
                  </a:cubicBezTo>
                  <a:cubicBezTo>
                    <a:pt x="1138318" y="479711"/>
                    <a:pt x="1216508" y="401521"/>
                    <a:pt x="1216508" y="305069"/>
                  </a:cubicBezTo>
                  <a:cubicBezTo>
                    <a:pt x="1216508" y="208617"/>
                    <a:pt x="1138318" y="130427"/>
                    <a:pt x="1041866" y="130427"/>
                  </a:cubicBezTo>
                  <a:close/>
                  <a:moveTo>
                    <a:pt x="650011" y="130427"/>
                  </a:moveTo>
                  <a:cubicBezTo>
                    <a:pt x="553559" y="130427"/>
                    <a:pt x="475369" y="208617"/>
                    <a:pt x="475369" y="305069"/>
                  </a:cubicBezTo>
                  <a:cubicBezTo>
                    <a:pt x="475369" y="401521"/>
                    <a:pt x="553559" y="479711"/>
                    <a:pt x="650011" y="479711"/>
                  </a:cubicBezTo>
                  <a:cubicBezTo>
                    <a:pt x="746463" y="479711"/>
                    <a:pt x="824653" y="401521"/>
                    <a:pt x="824653" y="305069"/>
                  </a:cubicBezTo>
                  <a:cubicBezTo>
                    <a:pt x="824653" y="208617"/>
                    <a:pt x="746463" y="130427"/>
                    <a:pt x="650011" y="130427"/>
                  </a:cubicBezTo>
                  <a:close/>
                  <a:moveTo>
                    <a:pt x="246837" y="130427"/>
                  </a:moveTo>
                  <a:cubicBezTo>
                    <a:pt x="150385" y="130427"/>
                    <a:pt x="72195" y="208617"/>
                    <a:pt x="72195" y="305069"/>
                  </a:cubicBezTo>
                  <a:cubicBezTo>
                    <a:pt x="72195" y="401521"/>
                    <a:pt x="150385" y="479711"/>
                    <a:pt x="246837" y="479711"/>
                  </a:cubicBezTo>
                  <a:cubicBezTo>
                    <a:pt x="343289" y="479711"/>
                    <a:pt x="421479" y="401521"/>
                    <a:pt x="421479" y="305069"/>
                  </a:cubicBezTo>
                  <a:cubicBezTo>
                    <a:pt x="421479" y="208617"/>
                    <a:pt x="343289" y="130427"/>
                    <a:pt x="246837" y="130427"/>
                  </a:cubicBezTo>
                  <a:close/>
                  <a:moveTo>
                    <a:pt x="97866" y="0"/>
                  </a:moveTo>
                  <a:lnTo>
                    <a:pt x="1957437" y="0"/>
                  </a:lnTo>
                  <a:cubicBezTo>
                    <a:pt x="2011487" y="0"/>
                    <a:pt x="2055303" y="43816"/>
                    <a:pt x="2055303" y="97866"/>
                  </a:cubicBezTo>
                  <a:lnTo>
                    <a:pt x="2055303" y="489320"/>
                  </a:lnTo>
                  <a:cubicBezTo>
                    <a:pt x="2055303" y="543370"/>
                    <a:pt x="2011487" y="587186"/>
                    <a:pt x="1957437" y="587186"/>
                  </a:cubicBezTo>
                  <a:lnTo>
                    <a:pt x="97866" y="587186"/>
                  </a:lnTo>
                  <a:cubicBezTo>
                    <a:pt x="43816" y="587186"/>
                    <a:pt x="0" y="543370"/>
                    <a:pt x="0" y="489320"/>
                  </a:cubicBezTo>
                  <a:lnTo>
                    <a:pt x="0" y="97866"/>
                  </a:lnTo>
                  <a:cubicBezTo>
                    <a:pt x="0" y="43816"/>
                    <a:pt x="43816" y="0"/>
                    <a:pt x="97866" y="0"/>
                  </a:cubicBezTo>
                  <a:close/>
                </a:path>
              </a:pathLst>
            </a:cu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9" name="Rectangle 138">
              <a:extLst>
                <a:ext uri="{FF2B5EF4-FFF2-40B4-BE49-F238E27FC236}">
                  <a16:creationId xmlns:a16="http://schemas.microsoft.com/office/drawing/2014/main" id="{E517BD32-4840-856E-786B-46F48B2B0523}"/>
                </a:ext>
              </a:extLst>
            </p:cNvPr>
            <p:cNvSpPr/>
            <p:nvPr/>
          </p:nvSpPr>
          <p:spPr>
            <a:xfrm>
              <a:off x="7820289" y="4515990"/>
              <a:ext cx="842923" cy="152399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775D3347-FF8A-92B0-1DBE-E06EB12E93FB}"/>
                </a:ext>
              </a:extLst>
            </p:cNvPr>
            <p:cNvSpPr/>
            <p:nvPr/>
          </p:nvSpPr>
          <p:spPr>
            <a:xfrm rot="4565114">
              <a:off x="8011291" y="2175377"/>
              <a:ext cx="435593" cy="843829"/>
            </a:xfrm>
            <a:custGeom>
              <a:avLst/>
              <a:gdLst>
                <a:gd name="connsiteX0" fmla="*/ 644356 w 805995"/>
                <a:gd name="connsiteY0" fmla="*/ 565 h 1297016"/>
                <a:gd name="connsiteX1" fmla="*/ 670739 w 805995"/>
                <a:gd name="connsiteY1" fmla="*/ 9573 h 1297016"/>
                <a:gd name="connsiteX2" fmla="*/ 720521 w 805995"/>
                <a:gd name="connsiteY2" fmla="*/ 94769 h 1297016"/>
                <a:gd name="connsiteX3" fmla="*/ 720795 w 805995"/>
                <a:gd name="connsiteY3" fmla="*/ 94980 h 1297016"/>
                <a:gd name="connsiteX4" fmla="*/ 760102 w 805995"/>
                <a:gd name="connsiteY4" fmla="*/ 125139 h 1297016"/>
                <a:gd name="connsiteX5" fmla="*/ 784408 w 805995"/>
                <a:gd name="connsiteY5" fmla="*/ 177454 h 1297016"/>
                <a:gd name="connsiteX6" fmla="*/ 781549 w 805995"/>
                <a:gd name="connsiteY6" fmla="*/ 267113 h 1297016"/>
                <a:gd name="connsiteX7" fmla="*/ 802438 w 805995"/>
                <a:gd name="connsiteY7" fmla="*/ 404200 h 1297016"/>
                <a:gd name="connsiteX8" fmla="*/ 704583 w 805995"/>
                <a:gd name="connsiteY8" fmla="*/ 524199 h 1297016"/>
                <a:gd name="connsiteX9" fmla="*/ 669553 w 805995"/>
                <a:gd name="connsiteY9" fmla="*/ 627022 h 1297016"/>
                <a:gd name="connsiteX10" fmla="*/ 666039 w 805995"/>
                <a:gd name="connsiteY10" fmla="*/ 629959 h 1297016"/>
                <a:gd name="connsiteX11" fmla="*/ 668775 w 805995"/>
                <a:gd name="connsiteY11" fmla="*/ 638184 h 1297016"/>
                <a:gd name="connsiteX12" fmla="*/ 669049 w 805995"/>
                <a:gd name="connsiteY12" fmla="*/ 638395 h 1297016"/>
                <a:gd name="connsiteX13" fmla="*/ 708356 w 805995"/>
                <a:gd name="connsiteY13" fmla="*/ 668554 h 1297016"/>
                <a:gd name="connsiteX14" fmla="*/ 732662 w 805995"/>
                <a:gd name="connsiteY14" fmla="*/ 720869 h 1297016"/>
                <a:gd name="connsiteX15" fmla="*/ 729803 w 805995"/>
                <a:gd name="connsiteY15" fmla="*/ 810528 h 1297016"/>
                <a:gd name="connsiteX16" fmla="*/ 750692 w 805995"/>
                <a:gd name="connsiteY16" fmla="*/ 947615 h 1297016"/>
                <a:gd name="connsiteX17" fmla="*/ 652837 w 805995"/>
                <a:gd name="connsiteY17" fmla="*/ 1067614 h 1297016"/>
                <a:gd name="connsiteX18" fmla="*/ 617807 w 805995"/>
                <a:gd name="connsiteY18" fmla="*/ 1170437 h 1297016"/>
                <a:gd name="connsiteX19" fmla="*/ 498541 w 805995"/>
                <a:gd name="connsiteY19" fmla="*/ 1182887 h 1297016"/>
                <a:gd name="connsiteX20" fmla="*/ 413310 w 805995"/>
                <a:gd name="connsiteY20" fmla="*/ 1292581 h 1297016"/>
                <a:gd name="connsiteX21" fmla="*/ 287993 w 805995"/>
                <a:gd name="connsiteY21" fmla="*/ 1225624 h 1297016"/>
                <a:gd name="connsiteX22" fmla="*/ 101840 w 805995"/>
                <a:gd name="connsiteY22" fmla="*/ 1159470 h 1297016"/>
                <a:gd name="connsiteX23" fmla="*/ 19991 w 805995"/>
                <a:gd name="connsiteY23" fmla="*/ 1085852 h 1297016"/>
                <a:gd name="connsiteX24" fmla="*/ 37480 w 805995"/>
                <a:gd name="connsiteY24" fmla="*/ 986481 h 1297016"/>
                <a:gd name="connsiteX25" fmla="*/ 550 w 805995"/>
                <a:gd name="connsiteY25" fmla="*/ 884529 h 1297016"/>
                <a:gd name="connsiteX26" fmla="*/ 67995 w 805995"/>
                <a:gd name="connsiteY26" fmla="*/ 793911 h 1297016"/>
                <a:gd name="connsiteX27" fmla="*/ 68640 w 805995"/>
                <a:gd name="connsiteY27" fmla="*/ 791522 h 1297016"/>
                <a:gd name="connsiteX28" fmla="*/ 98684 w 805995"/>
                <a:gd name="connsiteY28" fmla="*/ 661392 h 1297016"/>
                <a:gd name="connsiteX29" fmla="*/ 130630 w 805995"/>
                <a:gd name="connsiteY29" fmla="*/ 627990 h 1297016"/>
                <a:gd name="connsiteX30" fmla="*/ 154461 w 805995"/>
                <a:gd name="connsiteY30" fmla="*/ 617411 h 1297016"/>
                <a:gd name="connsiteX31" fmla="*/ 153586 w 805995"/>
                <a:gd name="connsiteY31" fmla="*/ 616055 h 1297016"/>
                <a:gd name="connsiteX32" fmla="*/ 71738 w 805995"/>
                <a:gd name="connsiteY32" fmla="*/ 542437 h 1297016"/>
                <a:gd name="connsiteX33" fmla="*/ 89227 w 805995"/>
                <a:gd name="connsiteY33" fmla="*/ 443066 h 1297016"/>
                <a:gd name="connsiteX34" fmla="*/ 52296 w 805995"/>
                <a:gd name="connsiteY34" fmla="*/ 341114 h 1297016"/>
                <a:gd name="connsiteX35" fmla="*/ 119741 w 805995"/>
                <a:gd name="connsiteY35" fmla="*/ 250496 h 1297016"/>
                <a:gd name="connsiteX36" fmla="*/ 120386 w 805995"/>
                <a:gd name="connsiteY36" fmla="*/ 248107 h 1297016"/>
                <a:gd name="connsiteX37" fmla="*/ 150430 w 805995"/>
                <a:gd name="connsiteY37" fmla="*/ 117977 h 1297016"/>
                <a:gd name="connsiteX38" fmla="*/ 296583 w 805995"/>
                <a:gd name="connsiteY38" fmla="*/ 88248 h 1297016"/>
                <a:gd name="connsiteX39" fmla="*/ 296616 w 805995"/>
                <a:gd name="connsiteY39" fmla="*/ 88197 h 1297016"/>
                <a:gd name="connsiteX40" fmla="*/ 325682 w 805995"/>
                <a:gd name="connsiteY40" fmla="*/ 43484 h 1297016"/>
                <a:gd name="connsiteX41" fmla="*/ 443941 w 805995"/>
                <a:gd name="connsiteY41" fmla="*/ 57385 h 1297016"/>
                <a:gd name="connsiteX42" fmla="*/ 444466 w 805995"/>
                <a:gd name="connsiteY42" fmla="*/ 56543 h 1297016"/>
                <a:gd name="connsiteX43" fmla="*/ 467550 w 805995"/>
                <a:gd name="connsiteY43" fmla="*/ 19562 h 1297016"/>
                <a:gd name="connsiteX44" fmla="*/ 501359 w 805995"/>
                <a:gd name="connsiteY44" fmla="*/ 1029 h 1297016"/>
                <a:gd name="connsiteX45" fmla="*/ 540927 w 805995"/>
                <a:gd name="connsiteY45" fmla="*/ 7753 h 1297016"/>
                <a:gd name="connsiteX46" fmla="*/ 571653 w 805995"/>
                <a:gd name="connsiteY46" fmla="*/ 39844 h 1297016"/>
                <a:gd name="connsiteX47" fmla="*/ 572571 w 805995"/>
                <a:gd name="connsiteY47" fmla="*/ 40802 h 1297016"/>
                <a:gd name="connsiteX48" fmla="*/ 644356 w 805995"/>
                <a:gd name="connsiteY48" fmla="*/ 565 h 1297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805995" h="1297016">
                  <a:moveTo>
                    <a:pt x="644356" y="565"/>
                  </a:moveTo>
                  <a:cubicBezTo>
                    <a:pt x="653280" y="1593"/>
                    <a:pt x="662186" y="4560"/>
                    <a:pt x="670739" y="9573"/>
                  </a:cubicBezTo>
                  <a:cubicBezTo>
                    <a:pt x="696807" y="24848"/>
                    <a:pt x="715499" y="56827"/>
                    <a:pt x="720521" y="94769"/>
                  </a:cubicBezTo>
                  <a:lnTo>
                    <a:pt x="720795" y="94980"/>
                  </a:lnTo>
                  <a:lnTo>
                    <a:pt x="760102" y="125139"/>
                  </a:lnTo>
                  <a:cubicBezTo>
                    <a:pt x="771087" y="139354"/>
                    <a:pt x="779526" y="157227"/>
                    <a:pt x="784408" y="177454"/>
                  </a:cubicBezTo>
                  <a:cubicBezTo>
                    <a:pt x="791505" y="206817"/>
                    <a:pt x="790494" y="238708"/>
                    <a:pt x="781549" y="267113"/>
                  </a:cubicBezTo>
                  <a:cubicBezTo>
                    <a:pt x="803536" y="306066"/>
                    <a:pt x="811226" y="356563"/>
                    <a:pt x="802438" y="404200"/>
                  </a:cubicBezTo>
                  <a:cubicBezTo>
                    <a:pt x="790755" y="467530"/>
                    <a:pt x="752081" y="514957"/>
                    <a:pt x="704583" y="524199"/>
                  </a:cubicBezTo>
                  <a:cubicBezTo>
                    <a:pt x="704357" y="563727"/>
                    <a:pt x="691576" y="601216"/>
                    <a:pt x="669553" y="627022"/>
                  </a:cubicBezTo>
                  <a:lnTo>
                    <a:pt x="666039" y="629959"/>
                  </a:lnTo>
                  <a:lnTo>
                    <a:pt x="668775" y="638184"/>
                  </a:lnTo>
                  <a:lnTo>
                    <a:pt x="669049" y="638395"/>
                  </a:lnTo>
                  <a:lnTo>
                    <a:pt x="708356" y="668554"/>
                  </a:lnTo>
                  <a:cubicBezTo>
                    <a:pt x="719341" y="682769"/>
                    <a:pt x="727780" y="700642"/>
                    <a:pt x="732662" y="720869"/>
                  </a:cubicBezTo>
                  <a:cubicBezTo>
                    <a:pt x="739759" y="750232"/>
                    <a:pt x="738748" y="782123"/>
                    <a:pt x="729803" y="810528"/>
                  </a:cubicBezTo>
                  <a:cubicBezTo>
                    <a:pt x="751790" y="849481"/>
                    <a:pt x="759480" y="899978"/>
                    <a:pt x="750692" y="947615"/>
                  </a:cubicBezTo>
                  <a:cubicBezTo>
                    <a:pt x="739009" y="1010945"/>
                    <a:pt x="700335" y="1058372"/>
                    <a:pt x="652837" y="1067614"/>
                  </a:cubicBezTo>
                  <a:cubicBezTo>
                    <a:pt x="652611" y="1107142"/>
                    <a:pt x="639830" y="1144631"/>
                    <a:pt x="617807" y="1170437"/>
                  </a:cubicBezTo>
                  <a:cubicBezTo>
                    <a:pt x="584346" y="1209652"/>
                    <a:pt x="536012" y="1214692"/>
                    <a:pt x="498541" y="1182887"/>
                  </a:cubicBezTo>
                  <a:cubicBezTo>
                    <a:pt x="486422" y="1237516"/>
                    <a:pt x="453973" y="1279277"/>
                    <a:pt x="413310" y="1292581"/>
                  </a:cubicBezTo>
                  <a:cubicBezTo>
                    <a:pt x="365394" y="1308257"/>
                    <a:pt x="315386" y="1281544"/>
                    <a:pt x="287993" y="1225624"/>
                  </a:cubicBezTo>
                  <a:cubicBezTo>
                    <a:pt x="223338" y="1278702"/>
                    <a:pt x="139363" y="1248868"/>
                    <a:pt x="101840" y="1159470"/>
                  </a:cubicBezTo>
                  <a:cubicBezTo>
                    <a:pt x="64978" y="1165346"/>
                    <a:pt x="30366" y="1134222"/>
                    <a:pt x="19991" y="1085852"/>
                  </a:cubicBezTo>
                  <a:cubicBezTo>
                    <a:pt x="12476" y="1050857"/>
                    <a:pt x="19120" y="1013089"/>
                    <a:pt x="37480" y="986481"/>
                  </a:cubicBezTo>
                  <a:cubicBezTo>
                    <a:pt x="11430" y="965609"/>
                    <a:pt x="-3077" y="925557"/>
                    <a:pt x="550" y="884529"/>
                  </a:cubicBezTo>
                  <a:cubicBezTo>
                    <a:pt x="4804" y="836491"/>
                    <a:pt x="32807" y="798863"/>
                    <a:pt x="67995" y="793911"/>
                  </a:cubicBezTo>
                  <a:cubicBezTo>
                    <a:pt x="68204" y="793109"/>
                    <a:pt x="68431" y="792324"/>
                    <a:pt x="68640" y="791522"/>
                  </a:cubicBezTo>
                  <a:cubicBezTo>
                    <a:pt x="63915" y="744216"/>
                    <a:pt x="74935" y="696510"/>
                    <a:pt x="98684" y="661392"/>
                  </a:cubicBezTo>
                  <a:cubicBezTo>
                    <a:pt x="108065" y="647526"/>
                    <a:pt x="118903" y="636353"/>
                    <a:pt x="130630" y="627990"/>
                  </a:cubicBezTo>
                  <a:lnTo>
                    <a:pt x="154461" y="617411"/>
                  </a:lnTo>
                  <a:lnTo>
                    <a:pt x="153586" y="616055"/>
                  </a:lnTo>
                  <a:cubicBezTo>
                    <a:pt x="116724" y="621931"/>
                    <a:pt x="82113" y="590807"/>
                    <a:pt x="71738" y="542437"/>
                  </a:cubicBezTo>
                  <a:cubicBezTo>
                    <a:pt x="64223" y="507442"/>
                    <a:pt x="70866" y="469674"/>
                    <a:pt x="89227" y="443066"/>
                  </a:cubicBezTo>
                  <a:cubicBezTo>
                    <a:pt x="63177" y="422194"/>
                    <a:pt x="48669" y="382142"/>
                    <a:pt x="52296" y="341114"/>
                  </a:cubicBezTo>
                  <a:cubicBezTo>
                    <a:pt x="56551" y="293076"/>
                    <a:pt x="84554" y="255448"/>
                    <a:pt x="119741" y="250496"/>
                  </a:cubicBezTo>
                  <a:cubicBezTo>
                    <a:pt x="119950" y="249694"/>
                    <a:pt x="120177" y="248909"/>
                    <a:pt x="120386" y="248107"/>
                  </a:cubicBezTo>
                  <a:cubicBezTo>
                    <a:pt x="115661" y="200801"/>
                    <a:pt x="126681" y="153095"/>
                    <a:pt x="150430" y="117977"/>
                  </a:cubicBezTo>
                  <a:cubicBezTo>
                    <a:pt x="187953" y="62511"/>
                    <a:pt x="248790" y="50148"/>
                    <a:pt x="296583" y="88248"/>
                  </a:cubicBezTo>
                  <a:lnTo>
                    <a:pt x="296616" y="88197"/>
                  </a:lnTo>
                  <a:lnTo>
                    <a:pt x="325682" y="43484"/>
                  </a:lnTo>
                  <a:cubicBezTo>
                    <a:pt x="360840" y="10342"/>
                    <a:pt x="410698" y="12790"/>
                    <a:pt x="443941" y="57385"/>
                  </a:cubicBezTo>
                  <a:lnTo>
                    <a:pt x="444466" y="56543"/>
                  </a:lnTo>
                  <a:lnTo>
                    <a:pt x="467550" y="19562"/>
                  </a:lnTo>
                  <a:cubicBezTo>
                    <a:pt x="477410" y="9883"/>
                    <a:pt x="488971" y="3418"/>
                    <a:pt x="501359" y="1029"/>
                  </a:cubicBezTo>
                  <a:cubicBezTo>
                    <a:pt x="514995" y="-1603"/>
                    <a:pt x="528622" y="881"/>
                    <a:pt x="540927" y="7753"/>
                  </a:cubicBezTo>
                  <a:lnTo>
                    <a:pt x="571653" y="39844"/>
                  </a:lnTo>
                  <a:lnTo>
                    <a:pt x="572571" y="40802"/>
                  </a:lnTo>
                  <a:cubicBezTo>
                    <a:pt x="590644" y="11849"/>
                    <a:pt x="617583" y="-2520"/>
                    <a:pt x="644356" y="565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3" name="Moon 142">
              <a:extLst>
                <a:ext uri="{FF2B5EF4-FFF2-40B4-BE49-F238E27FC236}">
                  <a16:creationId xmlns:a16="http://schemas.microsoft.com/office/drawing/2014/main" id="{343B5B6A-57AA-B89E-03B9-FE42089DEE4B}"/>
                </a:ext>
              </a:extLst>
            </p:cNvPr>
            <p:cNvSpPr/>
            <p:nvPr/>
          </p:nvSpPr>
          <p:spPr>
            <a:xfrm rot="19451763">
              <a:off x="7710588" y="2683349"/>
              <a:ext cx="188889" cy="1128684"/>
            </a:xfrm>
            <a:prstGeom prst="moon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Moon 143">
              <a:extLst>
                <a:ext uri="{FF2B5EF4-FFF2-40B4-BE49-F238E27FC236}">
                  <a16:creationId xmlns:a16="http://schemas.microsoft.com/office/drawing/2014/main" id="{958274DB-2383-76A5-2AD4-C119786F1AC9}"/>
                </a:ext>
              </a:extLst>
            </p:cNvPr>
            <p:cNvSpPr/>
            <p:nvPr/>
          </p:nvSpPr>
          <p:spPr>
            <a:xfrm rot="13060389">
              <a:off x="8565089" y="2712796"/>
              <a:ext cx="207568" cy="1128684"/>
            </a:xfrm>
            <a:prstGeom prst="moon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Moon 146">
              <a:extLst>
                <a:ext uri="{FF2B5EF4-FFF2-40B4-BE49-F238E27FC236}">
                  <a16:creationId xmlns:a16="http://schemas.microsoft.com/office/drawing/2014/main" id="{795BE4C0-8EB1-17B0-3880-790180690483}"/>
                </a:ext>
              </a:extLst>
            </p:cNvPr>
            <p:cNvSpPr/>
            <p:nvPr/>
          </p:nvSpPr>
          <p:spPr>
            <a:xfrm rot="5400000">
              <a:off x="7900553" y="1789948"/>
              <a:ext cx="687849" cy="1496257"/>
            </a:xfrm>
            <a:prstGeom prst="moon">
              <a:avLst>
                <a:gd name="adj" fmla="val 56352"/>
              </a:avLst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Moon 51">
              <a:extLst>
                <a:ext uri="{FF2B5EF4-FFF2-40B4-BE49-F238E27FC236}">
                  <a16:creationId xmlns:a16="http://schemas.microsoft.com/office/drawing/2014/main" id="{AFB7F72C-114A-55D6-E89C-0A8B64165311}"/>
                </a:ext>
              </a:extLst>
            </p:cNvPr>
            <p:cNvSpPr/>
            <p:nvPr/>
          </p:nvSpPr>
          <p:spPr>
            <a:xfrm rot="19973338">
              <a:off x="8284455" y="3644810"/>
              <a:ext cx="96258" cy="539375"/>
            </a:xfrm>
            <a:custGeom>
              <a:avLst/>
              <a:gdLst>
                <a:gd name="connsiteX0" fmla="*/ 188889 w 188889"/>
                <a:gd name="connsiteY0" fmla="*/ 1128684 h 1128684"/>
                <a:gd name="connsiteX1" fmla="*/ 0 w 188889"/>
                <a:gd name="connsiteY1" fmla="*/ 564342 h 1128684"/>
                <a:gd name="connsiteX2" fmla="*/ 188889 w 188889"/>
                <a:gd name="connsiteY2" fmla="*/ 0 h 1128684"/>
                <a:gd name="connsiteX3" fmla="*/ 94445 w 188889"/>
                <a:gd name="connsiteY3" fmla="*/ 564342 h 1128684"/>
                <a:gd name="connsiteX4" fmla="*/ 188889 w 188889"/>
                <a:gd name="connsiteY4" fmla="*/ 1128684 h 1128684"/>
                <a:gd name="connsiteX0" fmla="*/ 188889 w 213663"/>
                <a:gd name="connsiteY0" fmla="*/ 1141662 h 1155221"/>
                <a:gd name="connsiteX1" fmla="*/ 0 w 213663"/>
                <a:gd name="connsiteY1" fmla="*/ 577320 h 1155221"/>
                <a:gd name="connsiteX2" fmla="*/ 188889 w 213663"/>
                <a:gd name="connsiteY2" fmla="*/ 12978 h 1155221"/>
                <a:gd name="connsiteX3" fmla="*/ 182113 w 213663"/>
                <a:gd name="connsiteY3" fmla="*/ 599182 h 1155221"/>
                <a:gd name="connsiteX4" fmla="*/ 188889 w 213663"/>
                <a:gd name="connsiteY4" fmla="*/ 1141662 h 1155221"/>
                <a:gd name="connsiteX0" fmla="*/ 188889 w 206165"/>
                <a:gd name="connsiteY0" fmla="*/ 1141567 h 1155232"/>
                <a:gd name="connsiteX1" fmla="*/ 0 w 206165"/>
                <a:gd name="connsiteY1" fmla="*/ 577225 h 1155232"/>
                <a:gd name="connsiteX2" fmla="*/ 188889 w 206165"/>
                <a:gd name="connsiteY2" fmla="*/ 12883 h 1155232"/>
                <a:gd name="connsiteX3" fmla="*/ 135267 w 206165"/>
                <a:gd name="connsiteY3" fmla="*/ 606671 h 1155232"/>
                <a:gd name="connsiteX4" fmla="*/ 188889 w 206165"/>
                <a:gd name="connsiteY4" fmla="*/ 1141567 h 1155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6165" h="1155232">
                  <a:moveTo>
                    <a:pt x="188889" y="1141567"/>
                  </a:moveTo>
                  <a:cubicBezTo>
                    <a:pt x="84568" y="1141567"/>
                    <a:pt x="0" y="888902"/>
                    <a:pt x="0" y="577225"/>
                  </a:cubicBezTo>
                  <a:cubicBezTo>
                    <a:pt x="0" y="265548"/>
                    <a:pt x="84568" y="12883"/>
                    <a:pt x="188889" y="12883"/>
                  </a:cubicBezTo>
                  <a:cubicBezTo>
                    <a:pt x="248343" y="-120340"/>
                    <a:pt x="135267" y="828710"/>
                    <a:pt x="135267" y="606671"/>
                  </a:cubicBezTo>
                  <a:cubicBezTo>
                    <a:pt x="135267" y="384633"/>
                    <a:pt x="248343" y="1274790"/>
                    <a:pt x="188889" y="1141567"/>
                  </a:cubicBezTo>
                  <a:close/>
                </a:path>
              </a:pathLst>
            </a:cu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Moon 51">
              <a:extLst>
                <a:ext uri="{FF2B5EF4-FFF2-40B4-BE49-F238E27FC236}">
                  <a16:creationId xmlns:a16="http://schemas.microsoft.com/office/drawing/2014/main" id="{1E2890FC-7D05-95B9-1ADE-28F71CE879D5}"/>
                </a:ext>
              </a:extLst>
            </p:cNvPr>
            <p:cNvSpPr/>
            <p:nvPr/>
          </p:nvSpPr>
          <p:spPr>
            <a:xfrm rot="11229456">
              <a:off x="8166377" y="3650667"/>
              <a:ext cx="96258" cy="539375"/>
            </a:xfrm>
            <a:custGeom>
              <a:avLst/>
              <a:gdLst>
                <a:gd name="connsiteX0" fmla="*/ 188889 w 188889"/>
                <a:gd name="connsiteY0" fmla="*/ 1128684 h 1128684"/>
                <a:gd name="connsiteX1" fmla="*/ 0 w 188889"/>
                <a:gd name="connsiteY1" fmla="*/ 564342 h 1128684"/>
                <a:gd name="connsiteX2" fmla="*/ 188889 w 188889"/>
                <a:gd name="connsiteY2" fmla="*/ 0 h 1128684"/>
                <a:gd name="connsiteX3" fmla="*/ 94445 w 188889"/>
                <a:gd name="connsiteY3" fmla="*/ 564342 h 1128684"/>
                <a:gd name="connsiteX4" fmla="*/ 188889 w 188889"/>
                <a:gd name="connsiteY4" fmla="*/ 1128684 h 1128684"/>
                <a:gd name="connsiteX0" fmla="*/ 188889 w 213663"/>
                <a:gd name="connsiteY0" fmla="*/ 1141662 h 1155221"/>
                <a:gd name="connsiteX1" fmla="*/ 0 w 213663"/>
                <a:gd name="connsiteY1" fmla="*/ 577320 h 1155221"/>
                <a:gd name="connsiteX2" fmla="*/ 188889 w 213663"/>
                <a:gd name="connsiteY2" fmla="*/ 12978 h 1155221"/>
                <a:gd name="connsiteX3" fmla="*/ 182113 w 213663"/>
                <a:gd name="connsiteY3" fmla="*/ 599182 h 1155221"/>
                <a:gd name="connsiteX4" fmla="*/ 188889 w 213663"/>
                <a:gd name="connsiteY4" fmla="*/ 1141662 h 1155221"/>
                <a:gd name="connsiteX0" fmla="*/ 188889 w 206165"/>
                <a:gd name="connsiteY0" fmla="*/ 1141567 h 1155232"/>
                <a:gd name="connsiteX1" fmla="*/ 0 w 206165"/>
                <a:gd name="connsiteY1" fmla="*/ 577225 h 1155232"/>
                <a:gd name="connsiteX2" fmla="*/ 188889 w 206165"/>
                <a:gd name="connsiteY2" fmla="*/ 12883 h 1155232"/>
                <a:gd name="connsiteX3" fmla="*/ 135267 w 206165"/>
                <a:gd name="connsiteY3" fmla="*/ 606671 h 1155232"/>
                <a:gd name="connsiteX4" fmla="*/ 188889 w 206165"/>
                <a:gd name="connsiteY4" fmla="*/ 1141567 h 1155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6165" h="1155232">
                  <a:moveTo>
                    <a:pt x="188889" y="1141567"/>
                  </a:moveTo>
                  <a:cubicBezTo>
                    <a:pt x="84568" y="1141567"/>
                    <a:pt x="0" y="888902"/>
                    <a:pt x="0" y="577225"/>
                  </a:cubicBezTo>
                  <a:cubicBezTo>
                    <a:pt x="0" y="265548"/>
                    <a:pt x="84568" y="12883"/>
                    <a:pt x="188889" y="12883"/>
                  </a:cubicBezTo>
                  <a:cubicBezTo>
                    <a:pt x="248343" y="-120340"/>
                    <a:pt x="135267" y="828710"/>
                    <a:pt x="135267" y="606671"/>
                  </a:cubicBezTo>
                  <a:cubicBezTo>
                    <a:pt x="135267" y="384633"/>
                    <a:pt x="248343" y="1274790"/>
                    <a:pt x="188889" y="1141567"/>
                  </a:cubicBezTo>
                  <a:close/>
                </a:path>
              </a:pathLst>
            </a:cu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0" name="Group 149">
              <a:extLst>
                <a:ext uri="{FF2B5EF4-FFF2-40B4-BE49-F238E27FC236}">
                  <a16:creationId xmlns:a16="http://schemas.microsoft.com/office/drawing/2014/main" id="{9B08FF01-D855-81BD-0B6F-39774774AFAF}"/>
                </a:ext>
              </a:extLst>
            </p:cNvPr>
            <p:cNvGrpSpPr/>
            <p:nvPr/>
          </p:nvGrpSpPr>
          <p:grpSpPr>
            <a:xfrm>
              <a:off x="8154782" y="3582049"/>
              <a:ext cx="179392" cy="128565"/>
              <a:chOff x="7025431" y="4198417"/>
              <a:chExt cx="461078" cy="330441"/>
            </a:xfrm>
            <a:grpFill/>
          </p:grpSpPr>
          <p:sp>
            <p:nvSpPr>
              <p:cNvPr id="156" name="Oval 155">
                <a:extLst>
                  <a:ext uri="{FF2B5EF4-FFF2-40B4-BE49-F238E27FC236}">
                    <a16:creationId xmlns:a16="http://schemas.microsoft.com/office/drawing/2014/main" id="{114A62F5-CF82-DEE6-BF35-6ED172309A60}"/>
                  </a:ext>
                </a:extLst>
              </p:cNvPr>
              <p:cNvSpPr/>
              <p:nvPr/>
            </p:nvSpPr>
            <p:spPr>
              <a:xfrm>
                <a:off x="7088697" y="4198417"/>
                <a:ext cx="343294" cy="330441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9" name="Oval 158">
                <a:extLst>
                  <a:ext uri="{FF2B5EF4-FFF2-40B4-BE49-F238E27FC236}">
                    <a16:creationId xmlns:a16="http://schemas.microsoft.com/office/drawing/2014/main" id="{5B04E58B-09B1-0211-81A7-2C63D8E9F86E}"/>
                  </a:ext>
                </a:extLst>
              </p:cNvPr>
              <p:cNvSpPr/>
              <p:nvPr/>
            </p:nvSpPr>
            <p:spPr>
              <a:xfrm>
                <a:off x="7143215" y="4218678"/>
                <a:ext cx="343294" cy="220937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0" name="Oval 159">
                <a:extLst>
                  <a:ext uri="{FF2B5EF4-FFF2-40B4-BE49-F238E27FC236}">
                    <a16:creationId xmlns:a16="http://schemas.microsoft.com/office/drawing/2014/main" id="{D9741B98-7EBD-A373-C7A3-10DE6196859F}"/>
                  </a:ext>
                </a:extLst>
              </p:cNvPr>
              <p:cNvSpPr/>
              <p:nvPr/>
            </p:nvSpPr>
            <p:spPr>
              <a:xfrm>
                <a:off x="7025431" y="4269049"/>
                <a:ext cx="343294" cy="220937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9EFFCCFE-DB25-F58B-B2B5-3A1566F301BA}"/>
                </a:ext>
              </a:extLst>
            </p:cNvPr>
            <p:cNvSpPr/>
            <p:nvPr/>
          </p:nvSpPr>
          <p:spPr>
            <a:xfrm>
              <a:off x="7775360" y="4793371"/>
              <a:ext cx="938065" cy="89608"/>
            </a:xfrm>
            <a:custGeom>
              <a:avLst/>
              <a:gdLst>
                <a:gd name="connsiteX0" fmla="*/ 1817742 w 2055303"/>
                <a:gd name="connsiteY0" fmla="*/ 130427 h 587186"/>
                <a:gd name="connsiteX1" fmla="*/ 1643100 w 2055303"/>
                <a:gd name="connsiteY1" fmla="*/ 305069 h 587186"/>
                <a:gd name="connsiteX2" fmla="*/ 1817742 w 2055303"/>
                <a:gd name="connsiteY2" fmla="*/ 479711 h 587186"/>
                <a:gd name="connsiteX3" fmla="*/ 1992384 w 2055303"/>
                <a:gd name="connsiteY3" fmla="*/ 305069 h 587186"/>
                <a:gd name="connsiteX4" fmla="*/ 1817742 w 2055303"/>
                <a:gd name="connsiteY4" fmla="*/ 130427 h 587186"/>
                <a:gd name="connsiteX5" fmla="*/ 1436703 w 2055303"/>
                <a:gd name="connsiteY5" fmla="*/ 130427 h 587186"/>
                <a:gd name="connsiteX6" fmla="*/ 1262061 w 2055303"/>
                <a:gd name="connsiteY6" fmla="*/ 305069 h 587186"/>
                <a:gd name="connsiteX7" fmla="*/ 1436703 w 2055303"/>
                <a:gd name="connsiteY7" fmla="*/ 479711 h 587186"/>
                <a:gd name="connsiteX8" fmla="*/ 1611345 w 2055303"/>
                <a:gd name="connsiteY8" fmla="*/ 305069 h 587186"/>
                <a:gd name="connsiteX9" fmla="*/ 1436703 w 2055303"/>
                <a:gd name="connsiteY9" fmla="*/ 130427 h 587186"/>
                <a:gd name="connsiteX10" fmla="*/ 1041866 w 2055303"/>
                <a:gd name="connsiteY10" fmla="*/ 130427 h 587186"/>
                <a:gd name="connsiteX11" fmla="*/ 867224 w 2055303"/>
                <a:gd name="connsiteY11" fmla="*/ 305069 h 587186"/>
                <a:gd name="connsiteX12" fmla="*/ 1041866 w 2055303"/>
                <a:gd name="connsiteY12" fmla="*/ 479711 h 587186"/>
                <a:gd name="connsiteX13" fmla="*/ 1216508 w 2055303"/>
                <a:gd name="connsiteY13" fmla="*/ 305069 h 587186"/>
                <a:gd name="connsiteX14" fmla="*/ 1041866 w 2055303"/>
                <a:gd name="connsiteY14" fmla="*/ 130427 h 587186"/>
                <a:gd name="connsiteX15" fmla="*/ 650011 w 2055303"/>
                <a:gd name="connsiteY15" fmla="*/ 130427 h 587186"/>
                <a:gd name="connsiteX16" fmla="*/ 475369 w 2055303"/>
                <a:gd name="connsiteY16" fmla="*/ 305069 h 587186"/>
                <a:gd name="connsiteX17" fmla="*/ 650011 w 2055303"/>
                <a:gd name="connsiteY17" fmla="*/ 479711 h 587186"/>
                <a:gd name="connsiteX18" fmla="*/ 824653 w 2055303"/>
                <a:gd name="connsiteY18" fmla="*/ 305069 h 587186"/>
                <a:gd name="connsiteX19" fmla="*/ 650011 w 2055303"/>
                <a:gd name="connsiteY19" fmla="*/ 130427 h 587186"/>
                <a:gd name="connsiteX20" fmla="*/ 246837 w 2055303"/>
                <a:gd name="connsiteY20" fmla="*/ 130427 h 587186"/>
                <a:gd name="connsiteX21" fmla="*/ 72195 w 2055303"/>
                <a:gd name="connsiteY21" fmla="*/ 305069 h 587186"/>
                <a:gd name="connsiteX22" fmla="*/ 246837 w 2055303"/>
                <a:gd name="connsiteY22" fmla="*/ 479711 h 587186"/>
                <a:gd name="connsiteX23" fmla="*/ 421479 w 2055303"/>
                <a:gd name="connsiteY23" fmla="*/ 305069 h 587186"/>
                <a:gd name="connsiteX24" fmla="*/ 246837 w 2055303"/>
                <a:gd name="connsiteY24" fmla="*/ 130427 h 587186"/>
                <a:gd name="connsiteX25" fmla="*/ 97866 w 2055303"/>
                <a:gd name="connsiteY25" fmla="*/ 0 h 587186"/>
                <a:gd name="connsiteX26" fmla="*/ 1957437 w 2055303"/>
                <a:gd name="connsiteY26" fmla="*/ 0 h 587186"/>
                <a:gd name="connsiteX27" fmla="*/ 2055303 w 2055303"/>
                <a:gd name="connsiteY27" fmla="*/ 97866 h 587186"/>
                <a:gd name="connsiteX28" fmla="*/ 2055303 w 2055303"/>
                <a:gd name="connsiteY28" fmla="*/ 489320 h 587186"/>
                <a:gd name="connsiteX29" fmla="*/ 1957437 w 2055303"/>
                <a:gd name="connsiteY29" fmla="*/ 587186 h 587186"/>
                <a:gd name="connsiteX30" fmla="*/ 97866 w 2055303"/>
                <a:gd name="connsiteY30" fmla="*/ 587186 h 587186"/>
                <a:gd name="connsiteX31" fmla="*/ 0 w 2055303"/>
                <a:gd name="connsiteY31" fmla="*/ 489320 h 587186"/>
                <a:gd name="connsiteX32" fmla="*/ 0 w 2055303"/>
                <a:gd name="connsiteY32" fmla="*/ 97866 h 587186"/>
                <a:gd name="connsiteX33" fmla="*/ 97866 w 2055303"/>
                <a:gd name="connsiteY33" fmla="*/ 0 h 5871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2055303" h="587186">
                  <a:moveTo>
                    <a:pt x="1817742" y="130427"/>
                  </a:moveTo>
                  <a:cubicBezTo>
                    <a:pt x="1721290" y="130427"/>
                    <a:pt x="1643100" y="208617"/>
                    <a:pt x="1643100" y="305069"/>
                  </a:cubicBezTo>
                  <a:cubicBezTo>
                    <a:pt x="1643100" y="401521"/>
                    <a:pt x="1721290" y="479711"/>
                    <a:pt x="1817742" y="479711"/>
                  </a:cubicBezTo>
                  <a:cubicBezTo>
                    <a:pt x="1914194" y="479711"/>
                    <a:pt x="1992384" y="401521"/>
                    <a:pt x="1992384" y="305069"/>
                  </a:cubicBezTo>
                  <a:cubicBezTo>
                    <a:pt x="1992384" y="208617"/>
                    <a:pt x="1914194" y="130427"/>
                    <a:pt x="1817742" y="130427"/>
                  </a:cubicBezTo>
                  <a:close/>
                  <a:moveTo>
                    <a:pt x="1436703" y="130427"/>
                  </a:moveTo>
                  <a:cubicBezTo>
                    <a:pt x="1340251" y="130427"/>
                    <a:pt x="1262061" y="208617"/>
                    <a:pt x="1262061" y="305069"/>
                  </a:cubicBezTo>
                  <a:cubicBezTo>
                    <a:pt x="1262061" y="401521"/>
                    <a:pt x="1340251" y="479711"/>
                    <a:pt x="1436703" y="479711"/>
                  </a:cubicBezTo>
                  <a:cubicBezTo>
                    <a:pt x="1533155" y="479711"/>
                    <a:pt x="1611345" y="401521"/>
                    <a:pt x="1611345" y="305069"/>
                  </a:cubicBezTo>
                  <a:cubicBezTo>
                    <a:pt x="1611345" y="208617"/>
                    <a:pt x="1533155" y="130427"/>
                    <a:pt x="1436703" y="130427"/>
                  </a:cubicBezTo>
                  <a:close/>
                  <a:moveTo>
                    <a:pt x="1041866" y="130427"/>
                  </a:moveTo>
                  <a:cubicBezTo>
                    <a:pt x="945414" y="130427"/>
                    <a:pt x="867224" y="208617"/>
                    <a:pt x="867224" y="305069"/>
                  </a:cubicBezTo>
                  <a:cubicBezTo>
                    <a:pt x="867224" y="401521"/>
                    <a:pt x="945414" y="479711"/>
                    <a:pt x="1041866" y="479711"/>
                  </a:cubicBezTo>
                  <a:cubicBezTo>
                    <a:pt x="1138318" y="479711"/>
                    <a:pt x="1216508" y="401521"/>
                    <a:pt x="1216508" y="305069"/>
                  </a:cubicBezTo>
                  <a:cubicBezTo>
                    <a:pt x="1216508" y="208617"/>
                    <a:pt x="1138318" y="130427"/>
                    <a:pt x="1041866" y="130427"/>
                  </a:cubicBezTo>
                  <a:close/>
                  <a:moveTo>
                    <a:pt x="650011" y="130427"/>
                  </a:moveTo>
                  <a:cubicBezTo>
                    <a:pt x="553559" y="130427"/>
                    <a:pt x="475369" y="208617"/>
                    <a:pt x="475369" y="305069"/>
                  </a:cubicBezTo>
                  <a:cubicBezTo>
                    <a:pt x="475369" y="401521"/>
                    <a:pt x="553559" y="479711"/>
                    <a:pt x="650011" y="479711"/>
                  </a:cubicBezTo>
                  <a:cubicBezTo>
                    <a:pt x="746463" y="479711"/>
                    <a:pt x="824653" y="401521"/>
                    <a:pt x="824653" y="305069"/>
                  </a:cubicBezTo>
                  <a:cubicBezTo>
                    <a:pt x="824653" y="208617"/>
                    <a:pt x="746463" y="130427"/>
                    <a:pt x="650011" y="130427"/>
                  </a:cubicBezTo>
                  <a:close/>
                  <a:moveTo>
                    <a:pt x="246837" y="130427"/>
                  </a:moveTo>
                  <a:cubicBezTo>
                    <a:pt x="150385" y="130427"/>
                    <a:pt x="72195" y="208617"/>
                    <a:pt x="72195" y="305069"/>
                  </a:cubicBezTo>
                  <a:cubicBezTo>
                    <a:pt x="72195" y="401521"/>
                    <a:pt x="150385" y="479711"/>
                    <a:pt x="246837" y="479711"/>
                  </a:cubicBezTo>
                  <a:cubicBezTo>
                    <a:pt x="343289" y="479711"/>
                    <a:pt x="421479" y="401521"/>
                    <a:pt x="421479" y="305069"/>
                  </a:cubicBezTo>
                  <a:cubicBezTo>
                    <a:pt x="421479" y="208617"/>
                    <a:pt x="343289" y="130427"/>
                    <a:pt x="246837" y="130427"/>
                  </a:cubicBezTo>
                  <a:close/>
                  <a:moveTo>
                    <a:pt x="97866" y="0"/>
                  </a:moveTo>
                  <a:lnTo>
                    <a:pt x="1957437" y="0"/>
                  </a:lnTo>
                  <a:cubicBezTo>
                    <a:pt x="2011487" y="0"/>
                    <a:pt x="2055303" y="43816"/>
                    <a:pt x="2055303" y="97866"/>
                  </a:cubicBezTo>
                  <a:lnTo>
                    <a:pt x="2055303" y="489320"/>
                  </a:lnTo>
                  <a:cubicBezTo>
                    <a:pt x="2055303" y="543370"/>
                    <a:pt x="2011487" y="587186"/>
                    <a:pt x="1957437" y="587186"/>
                  </a:cubicBezTo>
                  <a:lnTo>
                    <a:pt x="97866" y="587186"/>
                  </a:lnTo>
                  <a:cubicBezTo>
                    <a:pt x="43816" y="587186"/>
                    <a:pt x="0" y="543370"/>
                    <a:pt x="0" y="489320"/>
                  </a:cubicBezTo>
                  <a:lnTo>
                    <a:pt x="0" y="97866"/>
                  </a:lnTo>
                  <a:cubicBezTo>
                    <a:pt x="0" y="43816"/>
                    <a:pt x="43816" y="0"/>
                    <a:pt x="97866" y="0"/>
                  </a:cubicBezTo>
                  <a:close/>
                </a:path>
              </a:pathLst>
            </a:cu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5284E51D-726A-F6DC-6341-F4CE795A819C}"/>
                </a:ext>
              </a:extLst>
            </p:cNvPr>
            <p:cNvSpPr/>
            <p:nvPr/>
          </p:nvSpPr>
          <p:spPr>
            <a:xfrm>
              <a:off x="7793434" y="4682941"/>
              <a:ext cx="877524" cy="80872"/>
            </a:xfrm>
            <a:custGeom>
              <a:avLst/>
              <a:gdLst>
                <a:gd name="connsiteX0" fmla="*/ 1817742 w 2055303"/>
                <a:gd name="connsiteY0" fmla="*/ 130427 h 587186"/>
                <a:gd name="connsiteX1" fmla="*/ 1643100 w 2055303"/>
                <a:gd name="connsiteY1" fmla="*/ 305069 h 587186"/>
                <a:gd name="connsiteX2" fmla="*/ 1817742 w 2055303"/>
                <a:gd name="connsiteY2" fmla="*/ 479711 h 587186"/>
                <a:gd name="connsiteX3" fmla="*/ 1992384 w 2055303"/>
                <a:gd name="connsiteY3" fmla="*/ 305069 h 587186"/>
                <a:gd name="connsiteX4" fmla="*/ 1817742 w 2055303"/>
                <a:gd name="connsiteY4" fmla="*/ 130427 h 587186"/>
                <a:gd name="connsiteX5" fmla="*/ 1436703 w 2055303"/>
                <a:gd name="connsiteY5" fmla="*/ 130427 h 587186"/>
                <a:gd name="connsiteX6" fmla="*/ 1262061 w 2055303"/>
                <a:gd name="connsiteY6" fmla="*/ 305069 h 587186"/>
                <a:gd name="connsiteX7" fmla="*/ 1436703 w 2055303"/>
                <a:gd name="connsiteY7" fmla="*/ 479711 h 587186"/>
                <a:gd name="connsiteX8" fmla="*/ 1611345 w 2055303"/>
                <a:gd name="connsiteY8" fmla="*/ 305069 h 587186"/>
                <a:gd name="connsiteX9" fmla="*/ 1436703 w 2055303"/>
                <a:gd name="connsiteY9" fmla="*/ 130427 h 587186"/>
                <a:gd name="connsiteX10" fmla="*/ 1041866 w 2055303"/>
                <a:gd name="connsiteY10" fmla="*/ 130427 h 587186"/>
                <a:gd name="connsiteX11" fmla="*/ 867224 w 2055303"/>
                <a:gd name="connsiteY11" fmla="*/ 305069 h 587186"/>
                <a:gd name="connsiteX12" fmla="*/ 1041866 w 2055303"/>
                <a:gd name="connsiteY12" fmla="*/ 479711 h 587186"/>
                <a:gd name="connsiteX13" fmla="*/ 1216508 w 2055303"/>
                <a:gd name="connsiteY13" fmla="*/ 305069 h 587186"/>
                <a:gd name="connsiteX14" fmla="*/ 1041866 w 2055303"/>
                <a:gd name="connsiteY14" fmla="*/ 130427 h 587186"/>
                <a:gd name="connsiteX15" fmla="*/ 650011 w 2055303"/>
                <a:gd name="connsiteY15" fmla="*/ 130427 h 587186"/>
                <a:gd name="connsiteX16" fmla="*/ 475369 w 2055303"/>
                <a:gd name="connsiteY16" fmla="*/ 305069 h 587186"/>
                <a:gd name="connsiteX17" fmla="*/ 650011 w 2055303"/>
                <a:gd name="connsiteY17" fmla="*/ 479711 h 587186"/>
                <a:gd name="connsiteX18" fmla="*/ 824653 w 2055303"/>
                <a:gd name="connsiteY18" fmla="*/ 305069 h 587186"/>
                <a:gd name="connsiteX19" fmla="*/ 650011 w 2055303"/>
                <a:gd name="connsiteY19" fmla="*/ 130427 h 587186"/>
                <a:gd name="connsiteX20" fmla="*/ 246837 w 2055303"/>
                <a:gd name="connsiteY20" fmla="*/ 130427 h 587186"/>
                <a:gd name="connsiteX21" fmla="*/ 72195 w 2055303"/>
                <a:gd name="connsiteY21" fmla="*/ 305069 h 587186"/>
                <a:gd name="connsiteX22" fmla="*/ 246837 w 2055303"/>
                <a:gd name="connsiteY22" fmla="*/ 479711 h 587186"/>
                <a:gd name="connsiteX23" fmla="*/ 421479 w 2055303"/>
                <a:gd name="connsiteY23" fmla="*/ 305069 h 587186"/>
                <a:gd name="connsiteX24" fmla="*/ 246837 w 2055303"/>
                <a:gd name="connsiteY24" fmla="*/ 130427 h 587186"/>
                <a:gd name="connsiteX25" fmla="*/ 97866 w 2055303"/>
                <a:gd name="connsiteY25" fmla="*/ 0 h 587186"/>
                <a:gd name="connsiteX26" fmla="*/ 1957437 w 2055303"/>
                <a:gd name="connsiteY26" fmla="*/ 0 h 587186"/>
                <a:gd name="connsiteX27" fmla="*/ 2055303 w 2055303"/>
                <a:gd name="connsiteY27" fmla="*/ 97866 h 587186"/>
                <a:gd name="connsiteX28" fmla="*/ 2055303 w 2055303"/>
                <a:gd name="connsiteY28" fmla="*/ 489320 h 587186"/>
                <a:gd name="connsiteX29" fmla="*/ 1957437 w 2055303"/>
                <a:gd name="connsiteY29" fmla="*/ 587186 h 587186"/>
                <a:gd name="connsiteX30" fmla="*/ 97866 w 2055303"/>
                <a:gd name="connsiteY30" fmla="*/ 587186 h 587186"/>
                <a:gd name="connsiteX31" fmla="*/ 0 w 2055303"/>
                <a:gd name="connsiteY31" fmla="*/ 489320 h 587186"/>
                <a:gd name="connsiteX32" fmla="*/ 0 w 2055303"/>
                <a:gd name="connsiteY32" fmla="*/ 97866 h 587186"/>
                <a:gd name="connsiteX33" fmla="*/ 97866 w 2055303"/>
                <a:gd name="connsiteY33" fmla="*/ 0 h 5871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2055303" h="587186">
                  <a:moveTo>
                    <a:pt x="1817742" y="130427"/>
                  </a:moveTo>
                  <a:cubicBezTo>
                    <a:pt x="1721290" y="130427"/>
                    <a:pt x="1643100" y="208617"/>
                    <a:pt x="1643100" y="305069"/>
                  </a:cubicBezTo>
                  <a:cubicBezTo>
                    <a:pt x="1643100" y="401521"/>
                    <a:pt x="1721290" y="479711"/>
                    <a:pt x="1817742" y="479711"/>
                  </a:cubicBezTo>
                  <a:cubicBezTo>
                    <a:pt x="1914194" y="479711"/>
                    <a:pt x="1992384" y="401521"/>
                    <a:pt x="1992384" y="305069"/>
                  </a:cubicBezTo>
                  <a:cubicBezTo>
                    <a:pt x="1992384" y="208617"/>
                    <a:pt x="1914194" y="130427"/>
                    <a:pt x="1817742" y="130427"/>
                  </a:cubicBezTo>
                  <a:close/>
                  <a:moveTo>
                    <a:pt x="1436703" y="130427"/>
                  </a:moveTo>
                  <a:cubicBezTo>
                    <a:pt x="1340251" y="130427"/>
                    <a:pt x="1262061" y="208617"/>
                    <a:pt x="1262061" y="305069"/>
                  </a:cubicBezTo>
                  <a:cubicBezTo>
                    <a:pt x="1262061" y="401521"/>
                    <a:pt x="1340251" y="479711"/>
                    <a:pt x="1436703" y="479711"/>
                  </a:cubicBezTo>
                  <a:cubicBezTo>
                    <a:pt x="1533155" y="479711"/>
                    <a:pt x="1611345" y="401521"/>
                    <a:pt x="1611345" y="305069"/>
                  </a:cubicBezTo>
                  <a:cubicBezTo>
                    <a:pt x="1611345" y="208617"/>
                    <a:pt x="1533155" y="130427"/>
                    <a:pt x="1436703" y="130427"/>
                  </a:cubicBezTo>
                  <a:close/>
                  <a:moveTo>
                    <a:pt x="1041866" y="130427"/>
                  </a:moveTo>
                  <a:cubicBezTo>
                    <a:pt x="945414" y="130427"/>
                    <a:pt x="867224" y="208617"/>
                    <a:pt x="867224" y="305069"/>
                  </a:cubicBezTo>
                  <a:cubicBezTo>
                    <a:pt x="867224" y="401521"/>
                    <a:pt x="945414" y="479711"/>
                    <a:pt x="1041866" y="479711"/>
                  </a:cubicBezTo>
                  <a:cubicBezTo>
                    <a:pt x="1138318" y="479711"/>
                    <a:pt x="1216508" y="401521"/>
                    <a:pt x="1216508" y="305069"/>
                  </a:cubicBezTo>
                  <a:cubicBezTo>
                    <a:pt x="1216508" y="208617"/>
                    <a:pt x="1138318" y="130427"/>
                    <a:pt x="1041866" y="130427"/>
                  </a:cubicBezTo>
                  <a:close/>
                  <a:moveTo>
                    <a:pt x="650011" y="130427"/>
                  </a:moveTo>
                  <a:cubicBezTo>
                    <a:pt x="553559" y="130427"/>
                    <a:pt x="475369" y="208617"/>
                    <a:pt x="475369" y="305069"/>
                  </a:cubicBezTo>
                  <a:cubicBezTo>
                    <a:pt x="475369" y="401521"/>
                    <a:pt x="553559" y="479711"/>
                    <a:pt x="650011" y="479711"/>
                  </a:cubicBezTo>
                  <a:cubicBezTo>
                    <a:pt x="746463" y="479711"/>
                    <a:pt x="824653" y="401521"/>
                    <a:pt x="824653" y="305069"/>
                  </a:cubicBezTo>
                  <a:cubicBezTo>
                    <a:pt x="824653" y="208617"/>
                    <a:pt x="746463" y="130427"/>
                    <a:pt x="650011" y="130427"/>
                  </a:cubicBezTo>
                  <a:close/>
                  <a:moveTo>
                    <a:pt x="246837" y="130427"/>
                  </a:moveTo>
                  <a:cubicBezTo>
                    <a:pt x="150385" y="130427"/>
                    <a:pt x="72195" y="208617"/>
                    <a:pt x="72195" y="305069"/>
                  </a:cubicBezTo>
                  <a:cubicBezTo>
                    <a:pt x="72195" y="401521"/>
                    <a:pt x="150385" y="479711"/>
                    <a:pt x="246837" y="479711"/>
                  </a:cubicBezTo>
                  <a:cubicBezTo>
                    <a:pt x="343289" y="479711"/>
                    <a:pt x="421479" y="401521"/>
                    <a:pt x="421479" y="305069"/>
                  </a:cubicBezTo>
                  <a:cubicBezTo>
                    <a:pt x="421479" y="208617"/>
                    <a:pt x="343289" y="130427"/>
                    <a:pt x="246837" y="130427"/>
                  </a:cubicBezTo>
                  <a:close/>
                  <a:moveTo>
                    <a:pt x="97866" y="0"/>
                  </a:moveTo>
                  <a:lnTo>
                    <a:pt x="1957437" y="0"/>
                  </a:lnTo>
                  <a:cubicBezTo>
                    <a:pt x="2011487" y="0"/>
                    <a:pt x="2055303" y="43816"/>
                    <a:pt x="2055303" y="97866"/>
                  </a:cubicBezTo>
                  <a:lnTo>
                    <a:pt x="2055303" y="489320"/>
                  </a:lnTo>
                  <a:cubicBezTo>
                    <a:pt x="2055303" y="543370"/>
                    <a:pt x="2011487" y="587186"/>
                    <a:pt x="1957437" y="587186"/>
                  </a:cubicBezTo>
                  <a:lnTo>
                    <a:pt x="97866" y="587186"/>
                  </a:lnTo>
                  <a:cubicBezTo>
                    <a:pt x="43816" y="587186"/>
                    <a:pt x="0" y="543370"/>
                    <a:pt x="0" y="489320"/>
                  </a:cubicBezTo>
                  <a:lnTo>
                    <a:pt x="0" y="97866"/>
                  </a:lnTo>
                  <a:cubicBezTo>
                    <a:pt x="0" y="43816"/>
                    <a:pt x="43816" y="0"/>
                    <a:pt x="97866" y="0"/>
                  </a:cubicBezTo>
                  <a:close/>
                </a:path>
              </a:pathLst>
            </a:cu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97" name="TextBox 196">
            <a:extLst>
              <a:ext uri="{FF2B5EF4-FFF2-40B4-BE49-F238E27FC236}">
                <a16:creationId xmlns:a16="http://schemas.microsoft.com/office/drawing/2014/main" id="{053CD36E-BAD7-79B7-AFA7-1F75CE84A26F}"/>
              </a:ext>
            </a:extLst>
          </p:cNvPr>
          <p:cNvSpPr txBox="1"/>
          <p:nvPr/>
        </p:nvSpPr>
        <p:spPr>
          <a:xfrm>
            <a:off x="7358325" y="821644"/>
            <a:ext cx="2222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Catherine Whitmer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43D711B2-5CEA-7D20-FC21-D613221BE88B}"/>
              </a:ext>
            </a:extLst>
          </p:cNvPr>
          <p:cNvSpPr txBox="1"/>
          <p:nvPr/>
        </p:nvSpPr>
        <p:spPr>
          <a:xfrm>
            <a:off x="9925654" y="777549"/>
            <a:ext cx="18065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Elizabeth Ann Whitmer</a:t>
            </a:r>
          </a:p>
        </p:txBody>
      </p:sp>
      <p:grpSp>
        <p:nvGrpSpPr>
          <p:cNvPr id="202" name="Group 201">
            <a:extLst>
              <a:ext uri="{FF2B5EF4-FFF2-40B4-BE49-F238E27FC236}">
                <a16:creationId xmlns:a16="http://schemas.microsoft.com/office/drawing/2014/main" id="{20A5E848-0E65-1E87-44B5-DF8275968501}"/>
              </a:ext>
            </a:extLst>
          </p:cNvPr>
          <p:cNvGrpSpPr/>
          <p:nvPr/>
        </p:nvGrpSpPr>
        <p:grpSpPr>
          <a:xfrm>
            <a:off x="344216" y="182167"/>
            <a:ext cx="665183" cy="769441"/>
            <a:chOff x="2807455" y="275085"/>
            <a:chExt cx="665183" cy="769441"/>
          </a:xfrm>
        </p:grpSpPr>
        <p:sp>
          <p:nvSpPr>
            <p:cNvPr id="200" name="Rectangle 199">
              <a:extLst>
                <a:ext uri="{FF2B5EF4-FFF2-40B4-BE49-F238E27FC236}">
                  <a16:creationId xmlns:a16="http://schemas.microsoft.com/office/drawing/2014/main" id="{B9BA29CD-3E41-5039-85E4-EFEE05E52257}"/>
                </a:ext>
              </a:extLst>
            </p:cNvPr>
            <p:cNvSpPr/>
            <p:nvPr/>
          </p:nvSpPr>
          <p:spPr>
            <a:xfrm>
              <a:off x="2827090" y="358975"/>
              <a:ext cx="645548" cy="64554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TextBox 200">
              <a:extLst>
                <a:ext uri="{FF2B5EF4-FFF2-40B4-BE49-F238E27FC236}">
                  <a16:creationId xmlns:a16="http://schemas.microsoft.com/office/drawing/2014/main" id="{9868568A-C247-A4C4-77ED-D9B9E80B52C4}"/>
                </a:ext>
              </a:extLst>
            </p:cNvPr>
            <p:cNvSpPr txBox="1"/>
            <p:nvPr/>
          </p:nvSpPr>
          <p:spPr>
            <a:xfrm>
              <a:off x="2807455" y="275085"/>
              <a:ext cx="572904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/>
                <a:t>W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927368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Oval 94">
            <a:extLst>
              <a:ext uri="{FF2B5EF4-FFF2-40B4-BE49-F238E27FC236}">
                <a16:creationId xmlns:a16="http://schemas.microsoft.com/office/drawing/2014/main" id="{BEB87DA9-721A-A9D1-32C0-D890172B234A}"/>
              </a:ext>
            </a:extLst>
          </p:cNvPr>
          <p:cNvSpPr/>
          <p:nvPr/>
        </p:nvSpPr>
        <p:spPr>
          <a:xfrm rot="2704841" flipH="1">
            <a:off x="9122681" y="6164129"/>
            <a:ext cx="427990" cy="668260"/>
          </a:xfrm>
          <a:prstGeom prst="ellipse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70A63CF-6D43-C7C9-055B-EAC0796E55C1}"/>
              </a:ext>
            </a:extLst>
          </p:cNvPr>
          <p:cNvGrpSpPr/>
          <p:nvPr/>
        </p:nvGrpSpPr>
        <p:grpSpPr>
          <a:xfrm>
            <a:off x="426720" y="294640"/>
            <a:ext cx="975360" cy="1015663"/>
            <a:chOff x="426720" y="294640"/>
            <a:chExt cx="975360" cy="1015663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20138D1-B9F0-C2B1-3F94-2427BF2C30E5}"/>
                </a:ext>
              </a:extLst>
            </p:cNvPr>
            <p:cNvSpPr/>
            <p:nvPr/>
          </p:nvSpPr>
          <p:spPr>
            <a:xfrm>
              <a:off x="426720" y="294640"/>
              <a:ext cx="975360" cy="9753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9D68967-65BB-C7FB-3F56-81E631959BE6}"/>
                </a:ext>
              </a:extLst>
            </p:cNvPr>
            <p:cNvSpPr txBox="1"/>
            <p:nvPr/>
          </p:nvSpPr>
          <p:spPr>
            <a:xfrm>
              <a:off x="518160" y="294640"/>
              <a:ext cx="74168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Algerian" panose="04020705040A02060702" pitchFamily="82" charset="0"/>
                </a:rPr>
                <a:t>W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19DC993A-9A8D-E9E8-51AA-53C15818DCD2}"/>
              </a:ext>
            </a:extLst>
          </p:cNvPr>
          <p:cNvSpPr txBox="1"/>
          <p:nvPr/>
        </p:nvSpPr>
        <p:spPr>
          <a:xfrm>
            <a:off x="1953848" y="88401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Newel K. Whitney</a:t>
            </a:r>
          </a:p>
          <a:p>
            <a:r>
              <a:rPr lang="en-US" sz="1100" dirty="0"/>
              <a:t>D&amp;C 72:1-2; 78:9; 117:1-5, 9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7014C0-B5DC-A6A6-73DA-56CDAF67DD9F}"/>
              </a:ext>
            </a:extLst>
          </p:cNvPr>
          <p:cNvSpPr txBox="1"/>
          <p:nvPr/>
        </p:nvSpPr>
        <p:spPr>
          <a:xfrm>
            <a:off x="5224061" y="67048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Lyman Wight</a:t>
            </a:r>
          </a:p>
          <a:p>
            <a:r>
              <a:rPr lang="en-US" sz="1100" dirty="0"/>
              <a:t>D&amp;C 52:7, 12-13, 124:22, 62, 70:18-19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B53AFE-BD29-E26E-CF6F-B319B43F22F3}"/>
              </a:ext>
            </a:extLst>
          </p:cNvPr>
          <p:cNvSpPr txBox="1"/>
          <p:nvPr/>
        </p:nvSpPr>
        <p:spPr>
          <a:xfrm>
            <a:off x="8803509" y="84922"/>
            <a:ext cx="28854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Frederick G. Williams</a:t>
            </a:r>
          </a:p>
          <a:p>
            <a:r>
              <a:rPr lang="en-US" sz="1100" dirty="0"/>
              <a:t>D&amp;C 81:1, 5-6; 90:60; 93:40-42</a:t>
            </a:r>
          </a:p>
          <a:p>
            <a:r>
              <a:rPr lang="en-US" sz="1100" dirty="0"/>
              <a:t>Medical</a:t>
            </a:r>
          </a:p>
        </p:txBody>
      </p: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E08B83B5-B663-3A18-3EB4-F6B07C22C435}"/>
              </a:ext>
            </a:extLst>
          </p:cNvPr>
          <p:cNvGrpSpPr/>
          <p:nvPr/>
        </p:nvGrpSpPr>
        <p:grpSpPr>
          <a:xfrm>
            <a:off x="8437433" y="820015"/>
            <a:ext cx="2515607" cy="5837286"/>
            <a:chOff x="8354920" y="1252071"/>
            <a:chExt cx="2351606" cy="5456733"/>
          </a:xfrm>
          <a:solidFill>
            <a:schemeClr val="bg1"/>
          </a:solidFill>
        </p:grpSpPr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F2E008C4-E13C-5131-B5B0-C8E01E62AF02}"/>
                </a:ext>
              </a:extLst>
            </p:cNvPr>
            <p:cNvSpPr/>
            <p:nvPr/>
          </p:nvSpPr>
          <p:spPr>
            <a:xfrm rot="17610301" flipH="1">
              <a:off x="9780542" y="6164130"/>
              <a:ext cx="421088" cy="6682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Trapezoid 113">
              <a:extLst>
                <a:ext uri="{FF2B5EF4-FFF2-40B4-BE49-F238E27FC236}">
                  <a16:creationId xmlns:a16="http://schemas.microsoft.com/office/drawing/2014/main" id="{76F6BC60-13A9-B9BC-BFA2-667906D6792D}"/>
                </a:ext>
              </a:extLst>
            </p:cNvPr>
            <p:cNvSpPr/>
            <p:nvPr/>
          </p:nvSpPr>
          <p:spPr>
            <a:xfrm>
              <a:off x="8996373" y="4678527"/>
              <a:ext cx="1301096" cy="1754796"/>
            </a:xfrm>
            <a:prstGeom prst="trapezoid">
              <a:avLst>
                <a:gd name="adj" fmla="val 7457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38CF47AE-82CE-E3A7-47B7-9A72D46AA32A}"/>
                </a:ext>
              </a:extLst>
            </p:cNvPr>
            <p:cNvCxnSpPr>
              <a:cxnSpLocks/>
            </p:cNvCxnSpPr>
            <p:nvPr/>
          </p:nvCxnSpPr>
          <p:spPr>
            <a:xfrm>
              <a:off x="9652267" y="5224161"/>
              <a:ext cx="5460" cy="122388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Round Diagonal Corner Rectangle 42">
              <a:extLst>
                <a:ext uri="{FF2B5EF4-FFF2-40B4-BE49-F238E27FC236}">
                  <a16:creationId xmlns:a16="http://schemas.microsoft.com/office/drawing/2014/main" id="{553F89E1-1593-2689-9541-533727AAF0C2}"/>
                </a:ext>
              </a:extLst>
            </p:cNvPr>
            <p:cNvSpPr/>
            <p:nvPr/>
          </p:nvSpPr>
          <p:spPr>
            <a:xfrm rot="15873051">
              <a:off x="9609110" y="1401659"/>
              <a:ext cx="800996" cy="614425"/>
            </a:xfrm>
            <a:prstGeom prst="round2DiagRect">
              <a:avLst>
                <a:gd name="adj1" fmla="val 38391"/>
                <a:gd name="adj2" fmla="val 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ound Diagonal Corner Rectangle 41">
              <a:extLst>
                <a:ext uri="{FF2B5EF4-FFF2-40B4-BE49-F238E27FC236}">
                  <a16:creationId xmlns:a16="http://schemas.microsoft.com/office/drawing/2014/main" id="{07AB5496-E24F-AF76-2994-EBC345B914C0}"/>
                </a:ext>
              </a:extLst>
            </p:cNvPr>
            <p:cNvSpPr/>
            <p:nvPr/>
          </p:nvSpPr>
          <p:spPr>
            <a:xfrm rot="20996071">
              <a:off x="8848166" y="1452723"/>
              <a:ext cx="621247" cy="693886"/>
            </a:xfrm>
            <a:prstGeom prst="round2DiagRect">
              <a:avLst>
                <a:gd name="adj1" fmla="val 38391"/>
                <a:gd name="adj2" fmla="val 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92A96217-70C9-5BBB-B55E-6D3DA1EA73B3}"/>
                </a:ext>
              </a:extLst>
            </p:cNvPr>
            <p:cNvSpPr/>
            <p:nvPr/>
          </p:nvSpPr>
          <p:spPr>
            <a:xfrm rot="1499614">
              <a:off x="8546073" y="4053797"/>
              <a:ext cx="386509" cy="67946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CB35F965-E729-4AC4-CD2A-95C0176839A3}"/>
                </a:ext>
              </a:extLst>
            </p:cNvPr>
            <p:cNvSpPr/>
            <p:nvPr/>
          </p:nvSpPr>
          <p:spPr>
            <a:xfrm rot="20218618">
              <a:off x="10320017" y="4010293"/>
              <a:ext cx="386509" cy="67946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Trapezoid 92">
              <a:extLst>
                <a:ext uri="{FF2B5EF4-FFF2-40B4-BE49-F238E27FC236}">
                  <a16:creationId xmlns:a16="http://schemas.microsoft.com/office/drawing/2014/main" id="{67189773-3CE2-12D9-5FE5-296FAA8F4C22}"/>
                </a:ext>
              </a:extLst>
            </p:cNvPr>
            <p:cNvSpPr/>
            <p:nvPr/>
          </p:nvSpPr>
          <p:spPr>
            <a:xfrm rot="1297584">
              <a:off x="8730125" y="2857459"/>
              <a:ext cx="552156" cy="1564442"/>
            </a:xfrm>
            <a:prstGeom prst="trapezoid">
              <a:avLst>
                <a:gd name="adj" fmla="val 32353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Trapezoid 93">
              <a:extLst>
                <a:ext uri="{FF2B5EF4-FFF2-40B4-BE49-F238E27FC236}">
                  <a16:creationId xmlns:a16="http://schemas.microsoft.com/office/drawing/2014/main" id="{A3EE7D4C-A2D9-C52F-7A49-CFE770006CB4}"/>
                </a:ext>
              </a:extLst>
            </p:cNvPr>
            <p:cNvSpPr/>
            <p:nvPr/>
          </p:nvSpPr>
          <p:spPr>
            <a:xfrm rot="20443541">
              <a:off x="9911522" y="2852159"/>
              <a:ext cx="552156" cy="1564442"/>
            </a:xfrm>
            <a:prstGeom prst="trapezoid">
              <a:avLst>
                <a:gd name="adj" fmla="val 32353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Trapezoid 95">
              <a:extLst>
                <a:ext uri="{FF2B5EF4-FFF2-40B4-BE49-F238E27FC236}">
                  <a16:creationId xmlns:a16="http://schemas.microsoft.com/office/drawing/2014/main" id="{452353A5-914F-7C03-EF88-7D20B2661672}"/>
                </a:ext>
              </a:extLst>
            </p:cNvPr>
            <p:cNvSpPr/>
            <p:nvPr/>
          </p:nvSpPr>
          <p:spPr>
            <a:xfrm>
              <a:off x="9098229" y="3041511"/>
              <a:ext cx="1104312" cy="1564442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Moon 100">
              <a:extLst>
                <a:ext uri="{FF2B5EF4-FFF2-40B4-BE49-F238E27FC236}">
                  <a16:creationId xmlns:a16="http://schemas.microsoft.com/office/drawing/2014/main" id="{E7BAFC4A-BB06-AD0D-3245-2080FEFBC30E}"/>
                </a:ext>
              </a:extLst>
            </p:cNvPr>
            <p:cNvSpPr/>
            <p:nvPr/>
          </p:nvSpPr>
          <p:spPr>
            <a:xfrm rot="16200000">
              <a:off x="9006203" y="3685693"/>
              <a:ext cx="1288364" cy="552156"/>
            </a:xfrm>
            <a:prstGeom prst="moon">
              <a:avLst>
                <a:gd name="adj" fmla="val 60084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Trapezoid 101">
              <a:extLst>
                <a:ext uri="{FF2B5EF4-FFF2-40B4-BE49-F238E27FC236}">
                  <a16:creationId xmlns:a16="http://schemas.microsoft.com/office/drawing/2014/main" id="{BD10E1DE-1499-C6B6-194D-06983C4DBDDA}"/>
                </a:ext>
              </a:extLst>
            </p:cNvPr>
            <p:cNvSpPr/>
            <p:nvPr/>
          </p:nvSpPr>
          <p:spPr>
            <a:xfrm>
              <a:off x="9679308" y="2960002"/>
              <a:ext cx="552156" cy="1564442"/>
            </a:xfrm>
            <a:prstGeom prst="trapezoid">
              <a:avLst>
                <a:gd name="adj" fmla="val 30882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Trapezoid 102">
              <a:extLst>
                <a:ext uri="{FF2B5EF4-FFF2-40B4-BE49-F238E27FC236}">
                  <a16:creationId xmlns:a16="http://schemas.microsoft.com/office/drawing/2014/main" id="{4F85E6F3-E664-A956-92DD-2F7ED0D560F6}"/>
                </a:ext>
              </a:extLst>
            </p:cNvPr>
            <p:cNvSpPr/>
            <p:nvPr/>
          </p:nvSpPr>
          <p:spPr>
            <a:xfrm>
              <a:off x="9037755" y="2960002"/>
              <a:ext cx="552156" cy="1564442"/>
            </a:xfrm>
            <a:prstGeom prst="trapezoid">
              <a:avLst>
                <a:gd name="adj" fmla="val 32353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AF95B09B-FBE2-6522-FCCD-3275BFE7C06E}"/>
                </a:ext>
              </a:extLst>
            </p:cNvPr>
            <p:cNvSpPr/>
            <p:nvPr/>
          </p:nvSpPr>
          <p:spPr>
            <a:xfrm>
              <a:off x="9098229" y="4520468"/>
              <a:ext cx="1104312" cy="177511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A41ECBB6-8868-0733-0576-84B75F09BDE5}"/>
                </a:ext>
              </a:extLst>
            </p:cNvPr>
            <p:cNvSpPr/>
            <p:nvPr/>
          </p:nvSpPr>
          <p:spPr>
            <a:xfrm>
              <a:off x="9558359" y="3869745"/>
              <a:ext cx="162399" cy="16239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07DC7FF6-B9A5-F15A-891D-D4B5D4358F91}"/>
                </a:ext>
              </a:extLst>
            </p:cNvPr>
            <p:cNvSpPr/>
            <p:nvPr/>
          </p:nvSpPr>
          <p:spPr>
            <a:xfrm>
              <a:off x="9558359" y="4237849"/>
              <a:ext cx="162399" cy="16239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5">
              <a:extLst>
                <a:ext uri="{FF2B5EF4-FFF2-40B4-BE49-F238E27FC236}">
                  <a16:creationId xmlns:a16="http://schemas.microsoft.com/office/drawing/2014/main" id="{2331BB27-6FB6-42B3-45F1-97AFA8411025}"/>
                </a:ext>
              </a:extLst>
            </p:cNvPr>
            <p:cNvSpPr/>
            <p:nvPr/>
          </p:nvSpPr>
          <p:spPr>
            <a:xfrm>
              <a:off x="8877365" y="1367622"/>
              <a:ext cx="1455063" cy="155014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8" name="Group 107">
              <a:extLst>
                <a:ext uri="{FF2B5EF4-FFF2-40B4-BE49-F238E27FC236}">
                  <a16:creationId xmlns:a16="http://schemas.microsoft.com/office/drawing/2014/main" id="{77F2E499-D73B-9A40-357B-2AD86A3CC600}"/>
                </a:ext>
              </a:extLst>
            </p:cNvPr>
            <p:cNvGrpSpPr/>
            <p:nvPr/>
          </p:nvGrpSpPr>
          <p:grpSpPr>
            <a:xfrm>
              <a:off x="9195566" y="2860006"/>
              <a:ext cx="856291" cy="174631"/>
              <a:chOff x="4495800" y="1831030"/>
              <a:chExt cx="1033713" cy="210814"/>
            </a:xfrm>
            <a:grpFill/>
          </p:grpSpPr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id="{EE16062D-86E7-39FD-5BF5-873B81A15981}"/>
                  </a:ext>
                </a:extLst>
              </p:cNvPr>
              <p:cNvGrpSpPr/>
              <p:nvPr/>
            </p:nvGrpSpPr>
            <p:grpSpPr>
              <a:xfrm>
                <a:off x="4495800" y="1831030"/>
                <a:ext cx="1033713" cy="210814"/>
                <a:chOff x="4378664" y="1933672"/>
                <a:chExt cx="1033713" cy="210814"/>
              </a:xfrm>
              <a:grpFill/>
            </p:grpSpPr>
            <p:sp>
              <p:nvSpPr>
                <p:cNvPr id="112" name="Flowchart: Data 111">
                  <a:extLst>
                    <a:ext uri="{FF2B5EF4-FFF2-40B4-BE49-F238E27FC236}">
                      <a16:creationId xmlns:a16="http://schemas.microsoft.com/office/drawing/2014/main" id="{20CD27BF-D5C8-3112-4995-51287E3A94A8}"/>
                    </a:ext>
                  </a:extLst>
                </p:cNvPr>
                <p:cNvSpPr/>
                <p:nvPr/>
              </p:nvSpPr>
              <p:spPr>
                <a:xfrm>
                  <a:off x="4835864" y="1933672"/>
                  <a:ext cx="576513" cy="210814"/>
                </a:xfrm>
                <a:prstGeom prst="flowChartInputOutpu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3" name="Flowchart: Data 112">
                  <a:extLst>
                    <a:ext uri="{FF2B5EF4-FFF2-40B4-BE49-F238E27FC236}">
                      <a16:creationId xmlns:a16="http://schemas.microsoft.com/office/drawing/2014/main" id="{F78CFDB4-D5FE-5D06-2B28-EA6907985560}"/>
                    </a:ext>
                  </a:extLst>
                </p:cNvPr>
                <p:cNvSpPr/>
                <p:nvPr/>
              </p:nvSpPr>
              <p:spPr>
                <a:xfrm flipH="1">
                  <a:off x="4378664" y="1933672"/>
                  <a:ext cx="576513" cy="210814"/>
                </a:xfrm>
                <a:prstGeom prst="flowChartInputOutpu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1" name="Rounded Rectangle 38">
                <a:extLst>
                  <a:ext uri="{FF2B5EF4-FFF2-40B4-BE49-F238E27FC236}">
                    <a16:creationId xmlns:a16="http://schemas.microsoft.com/office/drawing/2014/main" id="{E76AB8C4-0925-AE6A-ECB6-B406568E03FC}"/>
                  </a:ext>
                </a:extLst>
              </p:cNvPr>
              <p:cNvSpPr/>
              <p:nvPr/>
            </p:nvSpPr>
            <p:spPr>
              <a:xfrm>
                <a:off x="4911759" y="1898469"/>
                <a:ext cx="191464" cy="134982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9" name="Round Diagonal Corner Rectangle 40">
              <a:extLst>
                <a:ext uri="{FF2B5EF4-FFF2-40B4-BE49-F238E27FC236}">
                  <a16:creationId xmlns:a16="http://schemas.microsoft.com/office/drawing/2014/main" id="{165FFC8D-ADF1-D2FF-8E69-390C113A7788}"/>
                </a:ext>
              </a:extLst>
            </p:cNvPr>
            <p:cNvSpPr/>
            <p:nvPr/>
          </p:nvSpPr>
          <p:spPr>
            <a:xfrm rot="1110603">
              <a:off x="9168042" y="1252071"/>
              <a:ext cx="588408" cy="535685"/>
            </a:xfrm>
            <a:prstGeom prst="round2DiagRect">
              <a:avLst>
                <a:gd name="adj1" fmla="val 38391"/>
                <a:gd name="adj2" fmla="val 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7" name="Group 219">
              <a:extLst>
                <a:ext uri="{FF2B5EF4-FFF2-40B4-BE49-F238E27FC236}">
                  <a16:creationId xmlns:a16="http://schemas.microsoft.com/office/drawing/2014/main" id="{A9EB84F5-D407-E100-B4C3-13F423FF036D}"/>
                </a:ext>
              </a:extLst>
            </p:cNvPr>
            <p:cNvGrpSpPr/>
            <p:nvPr/>
          </p:nvGrpSpPr>
          <p:grpSpPr>
            <a:xfrm rot="20667034">
              <a:off x="8354920" y="2675284"/>
              <a:ext cx="720190" cy="2550623"/>
              <a:chOff x="5187482" y="1600200"/>
              <a:chExt cx="2101851" cy="5027905"/>
            </a:xfrm>
            <a:grpFill/>
          </p:grpSpPr>
          <p:sp>
            <p:nvSpPr>
              <p:cNvPr id="79" name="Block Arc 78">
                <a:extLst>
                  <a:ext uri="{FF2B5EF4-FFF2-40B4-BE49-F238E27FC236}">
                    <a16:creationId xmlns:a16="http://schemas.microsoft.com/office/drawing/2014/main" id="{08747D04-8D0B-7BE2-C40F-6EEA00D65C47}"/>
                  </a:ext>
                </a:extLst>
              </p:cNvPr>
              <p:cNvSpPr/>
              <p:nvPr/>
            </p:nvSpPr>
            <p:spPr>
              <a:xfrm rot="10800000">
                <a:off x="5334000" y="1600200"/>
                <a:ext cx="1752600" cy="4114800"/>
              </a:xfrm>
              <a:prstGeom prst="blockArc">
                <a:avLst>
                  <a:gd name="adj1" fmla="val 10527483"/>
                  <a:gd name="adj2" fmla="val 21191137"/>
                  <a:gd name="adj3" fmla="val 6787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80" name="Group 209">
                <a:extLst>
                  <a:ext uri="{FF2B5EF4-FFF2-40B4-BE49-F238E27FC236}">
                    <a16:creationId xmlns:a16="http://schemas.microsoft.com/office/drawing/2014/main" id="{B23CF836-AD8A-3009-BE77-CB6985434665}"/>
                  </a:ext>
                </a:extLst>
              </p:cNvPr>
              <p:cNvGrpSpPr/>
              <p:nvPr/>
            </p:nvGrpSpPr>
            <p:grpSpPr>
              <a:xfrm rot="12048576">
                <a:off x="6462847" y="3330867"/>
                <a:ext cx="826486" cy="501067"/>
                <a:chOff x="7467600" y="2971800"/>
                <a:chExt cx="914400" cy="685800"/>
              </a:xfrm>
              <a:grpFill/>
            </p:grpSpPr>
            <p:sp>
              <p:nvSpPr>
                <p:cNvPr id="87" name="Oval 86">
                  <a:extLst>
                    <a:ext uri="{FF2B5EF4-FFF2-40B4-BE49-F238E27FC236}">
                      <a16:creationId xmlns:a16="http://schemas.microsoft.com/office/drawing/2014/main" id="{F6ED432A-FF74-543C-7BD9-FE00FA49F178}"/>
                    </a:ext>
                  </a:extLst>
                </p:cNvPr>
                <p:cNvSpPr/>
                <p:nvPr/>
              </p:nvSpPr>
              <p:spPr>
                <a:xfrm>
                  <a:off x="7467600" y="2971800"/>
                  <a:ext cx="914400" cy="685800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Oval 87">
                  <a:extLst>
                    <a:ext uri="{FF2B5EF4-FFF2-40B4-BE49-F238E27FC236}">
                      <a16:creationId xmlns:a16="http://schemas.microsoft.com/office/drawing/2014/main" id="{6BFF2912-23F0-F74D-E0C0-D64A3EB0821A}"/>
                    </a:ext>
                  </a:extLst>
                </p:cNvPr>
                <p:cNvSpPr/>
                <p:nvPr/>
              </p:nvSpPr>
              <p:spPr>
                <a:xfrm>
                  <a:off x="7749914" y="3013023"/>
                  <a:ext cx="574623" cy="629587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1" name="Group 210">
                <a:extLst>
                  <a:ext uri="{FF2B5EF4-FFF2-40B4-BE49-F238E27FC236}">
                    <a16:creationId xmlns:a16="http://schemas.microsoft.com/office/drawing/2014/main" id="{8868384F-C58F-22D2-6744-C6B2C00D4C97}"/>
                  </a:ext>
                </a:extLst>
              </p:cNvPr>
              <p:cNvGrpSpPr/>
              <p:nvPr/>
            </p:nvGrpSpPr>
            <p:grpSpPr>
              <a:xfrm rot="20265966">
                <a:off x="5187482" y="3324981"/>
                <a:ext cx="773604" cy="585862"/>
                <a:chOff x="7467600" y="2971800"/>
                <a:chExt cx="914400" cy="685800"/>
              </a:xfrm>
              <a:grpFill/>
            </p:grpSpPr>
            <p:sp>
              <p:nvSpPr>
                <p:cNvPr id="85" name="Oval 84">
                  <a:extLst>
                    <a:ext uri="{FF2B5EF4-FFF2-40B4-BE49-F238E27FC236}">
                      <a16:creationId xmlns:a16="http://schemas.microsoft.com/office/drawing/2014/main" id="{E0884068-96F1-57A1-79D9-201F0E80AF35}"/>
                    </a:ext>
                  </a:extLst>
                </p:cNvPr>
                <p:cNvSpPr/>
                <p:nvPr/>
              </p:nvSpPr>
              <p:spPr>
                <a:xfrm>
                  <a:off x="7467600" y="2971800"/>
                  <a:ext cx="914400" cy="685800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Oval 85">
                  <a:extLst>
                    <a:ext uri="{FF2B5EF4-FFF2-40B4-BE49-F238E27FC236}">
                      <a16:creationId xmlns:a16="http://schemas.microsoft.com/office/drawing/2014/main" id="{CFF4EE63-CC22-551E-D3BB-578B876E96C9}"/>
                    </a:ext>
                  </a:extLst>
                </p:cNvPr>
                <p:cNvSpPr/>
                <p:nvPr/>
              </p:nvSpPr>
              <p:spPr>
                <a:xfrm>
                  <a:off x="7749914" y="3013023"/>
                  <a:ext cx="574623" cy="629587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82" name="Trapezoid 81">
                <a:extLst>
                  <a:ext uri="{FF2B5EF4-FFF2-40B4-BE49-F238E27FC236}">
                    <a16:creationId xmlns:a16="http://schemas.microsoft.com/office/drawing/2014/main" id="{79EFC82D-59EA-5CF8-2780-F0EE5369DD46}"/>
                  </a:ext>
                </a:extLst>
              </p:cNvPr>
              <p:cNvSpPr/>
              <p:nvPr/>
            </p:nvSpPr>
            <p:spPr>
              <a:xfrm>
                <a:off x="5791200" y="5562600"/>
                <a:ext cx="838200" cy="914400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id="{962A5481-4DEB-3267-037A-FA26861DFC1B}"/>
                  </a:ext>
                </a:extLst>
              </p:cNvPr>
              <p:cNvSpPr/>
              <p:nvPr/>
            </p:nvSpPr>
            <p:spPr>
              <a:xfrm rot="10800000">
                <a:off x="5791200" y="6324600"/>
                <a:ext cx="865692" cy="303505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31F1E21E-54B9-742E-9419-29421E04CA6D}"/>
                  </a:ext>
                </a:extLst>
              </p:cNvPr>
              <p:cNvSpPr/>
              <p:nvPr/>
            </p:nvSpPr>
            <p:spPr>
              <a:xfrm rot="10800000">
                <a:off x="5867400" y="5562600"/>
                <a:ext cx="658318" cy="152399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DD0B6583-A4E2-96A8-7BF8-C72B3D2DE700}"/>
                </a:ext>
              </a:extLst>
            </p:cNvPr>
            <p:cNvSpPr/>
            <p:nvPr/>
          </p:nvSpPr>
          <p:spPr>
            <a:xfrm rot="1499614">
              <a:off x="8649130" y="4485240"/>
              <a:ext cx="167859" cy="24796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7" name="Group 116">
              <a:extLst>
                <a:ext uri="{FF2B5EF4-FFF2-40B4-BE49-F238E27FC236}">
                  <a16:creationId xmlns:a16="http://schemas.microsoft.com/office/drawing/2014/main" id="{9EFEEA1A-25FB-3DF2-F3A9-562AC8CE0583}"/>
                </a:ext>
              </a:extLst>
            </p:cNvPr>
            <p:cNvGrpSpPr/>
            <p:nvPr/>
          </p:nvGrpSpPr>
          <p:grpSpPr>
            <a:xfrm flipH="1">
              <a:off x="9611968" y="3155150"/>
              <a:ext cx="56824" cy="289366"/>
              <a:chOff x="2868412" y="3429000"/>
              <a:chExt cx="457200" cy="2307099"/>
            </a:xfrm>
            <a:grpFill/>
          </p:grpSpPr>
          <p:sp>
            <p:nvSpPr>
              <p:cNvPr id="118" name="Oval 117">
                <a:extLst>
                  <a:ext uri="{FF2B5EF4-FFF2-40B4-BE49-F238E27FC236}">
                    <a16:creationId xmlns:a16="http://schemas.microsoft.com/office/drawing/2014/main" id="{3D6AA5F3-E3C7-FCEB-780D-ECC7BB40FEE1}"/>
                  </a:ext>
                </a:extLst>
              </p:cNvPr>
              <p:cNvSpPr/>
              <p:nvPr/>
            </p:nvSpPr>
            <p:spPr>
              <a:xfrm>
                <a:off x="2868412" y="3429000"/>
                <a:ext cx="457200" cy="457200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sp>
            <p:nvSpPr>
              <p:cNvPr id="119" name="Oval 118">
                <a:extLst>
                  <a:ext uri="{FF2B5EF4-FFF2-40B4-BE49-F238E27FC236}">
                    <a16:creationId xmlns:a16="http://schemas.microsoft.com/office/drawing/2014/main" id="{D409B304-350A-C570-D6F2-FBB9DCCD1BEC}"/>
                  </a:ext>
                </a:extLst>
              </p:cNvPr>
              <p:cNvSpPr/>
              <p:nvPr/>
            </p:nvSpPr>
            <p:spPr>
              <a:xfrm>
                <a:off x="2868412" y="4353950"/>
                <a:ext cx="457200" cy="457200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sp>
            <p:nvSpPr>
              <p:cNvPr id="120" name="Oval 119">
                <a:extLst>
                  <a:ext uri="{FF2B5EF4-FFF2-40B4-BE49-F238E27FC236}">
                    <a16:creationId xmlns:a16="http://schemas.microsoft.com/office/drawing/2014/main" id="{8473AA8A-5E7A-1091-E61D-6D1702C3E183}"/>
                  </a:ext>
                </a:extLst>
              </p:cNvPr>
              <p:cNvSpPr/>
              <p:nvPr/>
            </p:nvSpPr>
            <p:spPr>
              <a:xfrm>
                <a:off x="2868412" y="5278899"/>
                <a:ext cx="457200" cy="457200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</p:grpSp>
      </p:grp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D048D4B7-B3B9-6530-6A7E-6976B7108782}"/>
              </a:ext>
            </a:extLst>
          </p:cNvPr>
          <p:cNvGrpSpPr/>
          <p:nvPr/>
        </p:nvGrpSpPr>
        <p:grpSpPr>
          <a:xfrm>
            <a:off x="5129132" y="994672"/>
            <a:ext cx="2164278" cy="5588701"/>
            <a:chOff x="5424378" y="1022423"/>
            <a:chExt cx="2164278" cy="5588701"/>
          </a:xfrm>
          <a:solidFill>
            <a:schemeClr val="bg1"/>
          </a:solidFill>
        </p:grpSpPr>
        <p:sp>
          <p:nvSpPr>
            <p:cNvPr id="49" name="Round Diagonal Corner Rectangle 94">
              <a:extLst>
                <a:ext uri="{FF2B5EF4-FFF2-40B4-BE49-F238E27FC236}">
                  <a16:creationId xmlns:a16="http://schemas.microsoft.com/office/drawing/2014/main" id="{745DEFB2-8B0C-2C87-1219-2233F32E9C94}"/>
                </a:ext>
              </a:extLst>
            </p:cNvPr>
            <p:cNvSpPr/>
            <p:nvPr/>
          </p:nvSpPr>
          <p:spPr>
            <a:xfrm rot="19727460">
              <a:off x="5550280" y="1571693"/>
              <a:ext cx="977124" cy="632335"/>
            </a:xfrm>
            <a:prstGeom prst="round2DiagRect">
              <a:avLst>
                <a:gd name="adj1" fmla="val 50000"/>
                <a:gd name="adj2" fmla="val 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ound Diagonal Corner Rectangle 93">
              <a:extLst>
                <a:ext uri="{FF2B5EF4-FFF2-40B4-BE49-F238E27FC236}">
                  <a16:creationId xmlns:a16="http://schemas.microsoft.com/office/drawing/2014/main" id="{5A21D5E6-5284-270E-E2BF-950C9B3B2CA7}"/>
                </a:ext>
              </a:extLst>
            </p:cNvPr>
            <p:cNvSpPr/>
            <p:nvPr/>
          </p:nvSpPr>
          <p:spPr>
            <a:xfrm rot="4436613">
              <a:off x="6543192" y="1279262"/>
              <a:ext cx="977124" cy="632335"/>
            </a:xfrm>
            <a:prstGeom prst="round2DiagRect">
              <a:avLst>
                <a:gd name="adj1" fmla="val 50000"/>
                <a:gd name="adj2" fmla="val 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20873B77-DA1D-0C8E-F522-C1A3379D85ED}"/>
                </a:ext>
              </a:extLst>
            </p:cNvPr>
            <p:cNvSpPr/>
            <p:nvPr/>
          </p:nvSpPr>
          <p:spPr>
            <a:xfrm rot="4050661">
              <a:off x="6595582" y="6075681"/>
              <a:ext cx="349936" cy="698761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E5258318-CEB1-D687-8CDB-37F412A5DB31}"/>
                </a:ext>
              </a:extLst>
            </p:cNvPr>
            <p:cNvSpPr/>
            <p:nvPr/>
          </p:nvSpPr>
          <p:spPr>
            <a:xfrm rot="4050661">
              <a:off x="6132469" y="6041681"/>
              <a:ext cx="352474" cy="786411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rapezoid 52">
              <a:extLst>
                <a:ext uri="{FF2B5EF4-FFF2-40B4-BE49-F238E27FC236}">
                  <a16:creationId xmlns:a16="http://schemas.microsoft.com/office/drawing/2014/main" id="{30663C08-D26C-E355-7F8B-9644B2626356}"/>
                </a:ext>
              </a:extLst>
            </p:cNvPr>
            <p:cNvSpPr/>
            <p:nvPr/>
          </p:nvSpPr>
          <p:spPr>
            <a:xfrm>
              <a:off x="5913138" y="4521524"/>
              <a:ext cx="1292158" cy="1919889"/>
            </a:xfrm>
            <a:prstGeom prst="trapezoid">
              <a:avLst>
                <a:gd name="adj" fmla="val 8072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DB10935D-0569-DCF4-8F21-DC2AF09BD95D}"/>
                </a:ext>
              </a:extLst>
            </p:cNvPr>
            <p:cNvSpPr/>
            <p:nvPr/>
          </p:nvSpPr>
          <p:spPr>
            <a:xfrm rot="19930528">
              <a:off x="7192673" y="4017070"/>
              <a:ext cx="395983" cy="80021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B635E889-EFA0-EFC0-5E19-A7001A914820}"/>
                </a:ext>
              </a:extLst>
            </p:cNvPr>
            <p:cNvSpPr/>
            <p:nvPr/>
          </p:nvSpPr>
          <p:spPr>
            <a:xfrm rot="1589879">
              <a:off x="5424378" y="3994236"/>
              <a:ext cx="332682" cy="80021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rapezoid 56">
              <a:extLst>
                <a:ext uri="{FF2B5EF4-FFF2-40B4-BE49-F238E27FC236}">
                  <a16:creationId xmlns:a16="http://schemas.microsoft.com/office/drawing/2014/main" id="{76CFAB7C-73D7-213D-9503-6BEC398564A8}"/>
                </a:ext>
              </a:extLst>
            </p:cNvPr>
            <p:cNvSpPr/>
            <p:nvPr/>
          </p:nvSpPr>
          <p:spPr>
            <a:xfrm rot="20029742">
              <a:off x="6730527" y="2821041"/>
              <a:ext cx="741876" cy="1848247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58158EE9-6564-694B-3D52-848EE3967E20}"/>
                </a:ext>
              </a:extLst>
            </p:cNvPr>
            <p:cNvSpPr/>
            <p:nvPr/>
          </p:nvSpPr>
          <p:spPr>
            <a:xfrm rot="1905609">
              <a:off x="5637396" y="2909631"/>
              <a:ext cx="741876" cy="1738157"/>
            </a:xfrm>
            <a:prstGeom prst="trapezoid">
              <a:avLst>
                <a:gd name="adj" fmla="val 1311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Trapezoid 58">
              <a:extLst>
                <a:ext uri="{FF2B5EF4-FFF2-40B4-BE49-F238E27FC236}">
                  <a16:creationId xmlns:a16="http://schemas.microsoft.com/office/drawing/2014/main" id="{D8EF7BF7-CCB1-64D5-3476-AC4CCF44BBFC}"/>
                </a:ext>
              </a:extLst>
            </p:cNvPr>
            <p:cNvSpPr/>
            <p:nvPr/>
          </p:nvSpPr>
          <p:spPr>
            <a:xfrm>
              <a:off x="5928088" y="2924881"/>
              <a:ext cx="1232199" cy="2083034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Trapezoid 59">
              <a:extLst>
                <a:ext uri="{FF2B5EF4-FFF2-40B4-BE49-F238E27FC236}">
                  <a16:creationId xmlns:a16="http://schemas.microsoft.com/office/drawing/2014/main" id="{8EF118C4-72D3-FB8F-ED00-AA72192B2867}"/>
                </a:ext>
              </a:extLst>
            </p:cNvPr>
            <p:cNvSpPr/>
            <p:nvPr/>
          </p:nvSpPr>
          <p:spPr>
            <a:xfrm>
              <a:off x="6356123" y="3302618"/>
              <a:ext cx="353264" cy="1516811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3AC956A0-5C53-2F40-3EC0-86F3912DBA6A}"/>
                </a:ext>
              </a:extLst>
            </p:cNvPr>
            <p:cNvSpPr/>
            <p:nvPr/>
          </p:nvSpPr>
          <p:spPr>
            <a:xfrm>
              <a:off x="5952030" y="4797241"/>
              <a:ext cx="1200043" cy="228831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0EF8FBF9-471C-3F3D-57F9-413D049DE793}"/>
                </a:ext>
              </a:extLst>
            </p:cNvPr>
            <p:cNvGrpSpPr/>
            <p:nvPr/>
          </p:nvGrpSpPr>
          <p:grpSpPr>
            <a:xfrm>
              <a:off x="5999973" y="3137294"/>
              <a:ext cx="1051747" cy="444871"/>
              <a:chOff x="1587887" y="5091896"/>
              <a:chExt cx="1578552" cy="436342"/>
            </a:xfrm>
            <a:grpFill/>
          </p:grpSpPr>
          <p:sp>
            <p:nvSpPr>
              <p:cNvPr id="70" name="Parallelogram 69">
                <a:extLst>
                  <a:ext uri="{FF2B5EF4-FFF2-40B4-BE49-F238E27FC236}">
                    <a16:creationId xmlns:a16="http://schemas.microsoft.com/office/drawing/2014/main" id="{C1D59A9B-1986-DBE9-35C7-2E6AEC2A8704}"/>
                  </a:ext>
                </a:extLst>
              </p:cNvPr>
              <p:cNvSpPr/>
              <p:nvPr/>
            </p:nvSpPr>
            <p:spPr>
              <a:xfrm rot="2139996" flipV="1">
                <a:off x="1587887" y="5091896"/>
                <a:ext cx="867602" cy="266360"/>
              </a:xfrm>
              <a:prstGeom prst="parallelogram">
                <a:avLst>
                  <a:gd name="adj" fmla="val 44617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Parallelogram 70">
                <a:extLst>
                  <a:ext uri="{FF2B5EF4-FFF2-40B4-BE49-F238E27FC236}">
                    <a16:creationId xmlns:a16="http://schemas.microsoft.com/office/drawing/2014/main" id="{A84BCFB6-80F2-BE27-59C4-0CEF3F1A7050}"/>
                  </a:ext>
                </a:extLst>
              </p:cNvPr>
              <p:cNvSpPr/>
              <p:nvPr/>
            </p:nvSpPr>
            <p:spPr>
              <a:xfrm rot="19837995">
                <a:off x="2298837" y="5113303"/>
                <a:ext cx="867602" cy="266360"/>
              </a:xfrm>
              <a:prstGeom prst="parallelogram">
                <a:avLst>
                  <a:gd name="adj" fmla="val 44617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2" name="Group 293">
                <a:extLst>
                  <a:ext uri="{FF2B5EF4-FFF2-40B4-BE49-F238E27FC236}">
                    <a16:creationId xmlns:a16="http://schemas.microsoft.com/office/drawing/2014/main" id="{B1259164-7008-13C6-5E58-7DAFCB75F01E}"/>
                  </a:ext>
                </a:extLst>
              </p:cNvPr>
              <p:cNvGrpSpPr/>
              <p:nvPr/>
            </p:nvGrpSpPr>
            <p:grpSpPr>
              <a:xfrm>
                <a:off x="2055021" y="5147238"/>
                <a:ext cx="609600" cy="381000"/>
                <a:chOff x="5791200" y="2209800"/>
                <a:chExt cx="609600" cy="609600"/>
              </a:xfrm>
              <a:grpFill/>
            </p:grpSpPr>
            <p:sp>
              <p:nvSpPr>
                <p:cNvPr id="73" name="Isosceles Triangle 72">
                  <a:extLst>
                    <a:ext uri="{FF2B5EF4-FFF2-40B4-BE49-F238E27FC236}">
                      <a16:creationId xmlns:a16="http://schemas.microsoft.com/office/drawing/2014/main" id="{2EA0D712-B014-3ACC-D264-04FACCAFFA4E}"/>
                    </a:ext>
                  </a:extLst>
                </p:cNvPr>
                <p:cNvSpPr/>
                <p:nvPr/>
              </p:nvSpPr>
              <p:spPr>
                <a:xfrm rot="5400000">
                  <a:off x="5715000" y="2286000"/>
                  <a:ext cx="609600" cy="457200"/>
                </a:xfrm>
                <a:prstGeom prst="triangl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4" name="Isosceles Triangle 73">
                  <a:extLst>
                    <a:ext uri="{FF2B5EF4-FFF2-40B4-BE49-F238E27FC236}">
                      <a16:creationId xmlns:a16="http://schemas.microsoft.com/office/drawing/2014/main" id="{DD2923F8-8062-D4D2-E78A-E3EB3E781FA4}"/>
                    </a:ext>
                  </a:extLst>
                </p:cNvPr>
                <p:cNvSpPr/>
                <p:nvPr/>
              </p:nvSpPr>
              <p:spPr>
                <a:xfrm rot="16200000">
                  <a:off x="5867400" y="2286000"/>
                  <a:ext cx="609600" cy="457200"/>
                </a:xfrm>
                <a:prstGeom prst="triangl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63" name="Cloud 62">
              <a:extLst>
                <a:ext uri="{FF2B5EF4-FFF2-40B4-BE49-F238E27FC236}">
                  <a16:creationId xmlns:a16="http://schemas.microsoft.com/office/drawing/2014/main" id="{A4A08C1C-BD7E-65D8-3CE9-C5288F7284FF}"/>
                </a:ext>
              </a:extLst>
            </p:cNvPr>
            <p:cNvSpPr/>
            <p:nvPr/>
          </p:nvSpPr>
          <p:spPr>
            <a:xfrm>
              <a:off x="5877991" y="2073474"/>
              <a:ext cx="1327305" cy="1189002"/>
            </a:xfrm>
            <a:prstGeom prst="clou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476F8312-9B29-4801-34A6-16D6CC7E84BF}"/>
                </a:ext>
              </a:extLst>
            </p:cNvPr>
            <p:cNvSpPr/>
            <p:nvPr/>
          </p:nvSpPr>
          <p:spPr>
            <a:xfrm>
              <a:off x="5862724" y="1203983"/>
              <a:ext cx="1378917" cy="182158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ound Diagonal Corner Rectangle 41">
              <a:extLst>
                <a:ext uri="{FF2B5EF4-FFF2-40B4-BE49-F238E27FC236}">
                  <a16:creationId xmlns:a16="http://schemas.microsoft.com/office/drawing/2014/main" id="{F6DDB012-F259-E2DB-28F8-DF4C4B8CEABB}"/>
                </a:ext>
              </a:extLst>
            </p:cNvPr>
            <p:cNvSpPr/>
            <p:nvPr/>
          </p:nvSpPr>
          <p:spPr>
            <a:xfrm rot="1253146">
              <a:off x="6286352" y="1022423"/>
              <a:ext cx="977124" cy="632335"/>
            </a:xfrm>
            <a:prstGeom prst="round2DiagRect">
              <a:avLst>
                <a:gd name="adj1" fmla="val 50000"/>
                <a:gd name="adj2" fmla="val 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ound Diagonal Corner Rectangle 92">
              <a:extLst>
                <a:ext uri="{FF2B5EF4-FFF2-40B4-BE49-F238E27FC236}">
                  <a16:creationId xmlns:a16="http://schemas.microsoft.com/office/drawing/2014/main" id="{48F7EF00-A28D-5E40-71DF-D94B8994D2B8}"/>
                </a:ext>
              </a:extLst>
            </p:cNvPr>
            <p:cNvSpPr/>
            <p:nvPr/>
          </p:nvSpPr>
          <p:spPr>
            <a:xfrm rot="17204739" flipV="1">
              <a:off x="5443853" y="1231745"/>
              <a:ext cx="871582" cy="632335"/>
            </a:xfrm>
            <a:prstGeom prst="round2DiagRect">
              <a:avLst>
                <a:gd name="adj1" fmla="val 50000"/>
                <a:gd name="adj2" fmla="val 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960BF0FC-0946-DBA4-C9D7-47E567D18249}"/>
                </a:ext>
              </a:extLst>
            </p:cNvPr>
            <p:cNvSpPr/>
            <p:nvPr/>
          </p:nvSpPr>
          <p:spPr>
            <a:xfrm>
              <a:off x="6038841" y="1237624"/>
              <a:ext cx="451238" cy="27181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F60B2A3D-CD41-63D9-C76F-50638ADFEFA0}"/>
                </a:ext>
              </a:extLst>
            </p:cNvPr>
            <p:cNvSpPr/>
            <p:nvPr/>
          </p:nvSpPr>
          <p:spPr>
            <a:xfrm rot="19406848">
              <a:off x="5576933" y="1796891"/>
              <a:ext cx="388334" cy="27181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F24C7BBB-9965-F24C-3B57-D410C45107A2}"/>
                </a:ext>
              </a:extLst>
            </p:cNvPr>
            <p:cNvSpPr/>
            <p:nvPr/>
          </p:nvSpPr>
          <p:spPr>
            <a:xfrm rot="2140256">
              <a:off x="6882105" y="1370804"/>
              <a:ext cx="451238" cy="27181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C2443C3B-18CB-5F3E-92C1-5A73B675E8F9}"/>
                </a:ext>
              </a:extLst>
            </p:cNvPr>
            <p:cNvCxnSpPr>
              <a:cxnSpLocks/>
            </p:cNvCxnSpPr>
            <p:nvPr/>
          </p:nvCxnSpPr>
          <p:spPr>
            <a:xfrm>
              <a:off x="6545860" y="5315498"/>
              <a:ext cx="0" cy="1094692"/>
            </a:xfrm>
            <a:prstGeom prst="line">
              <a:avLst/>
            </a:prstGeom>
            <a:grp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FD360090-249F-D703-6A2D-348F6D004D85}"/>
              </a:ext>
            </a:extLst>
          </p:cNvPr>
          <p:cNvGrpSpPr/>
          <p:nvPr/>
        </p:nvGrpSpPr>
        <p:grpSpPr>
          <a:xfrm>
            <a:off x="1661141" y="1009618"/>
            <a:ext cx="2142808" cy="5710746"/>
            <a:chOff x="546389" y="1442478"/>
            <a:chExt cx="1807639" cy="4817494"/>
          </a:xfrm>
          <a:solidFill>
            <a:schemeClr val="bg1"/>
          </a:solidFill>
        </p:grpSpPr>
        <p:sp>
          <p:nvSpPr>
            <p:cNvPr id="7" name="Round Diagonal Corner Rectangle 37">
              <a:extLst>
                <a:ext uri="{FF2B5EF4-FFF2-40B4-BE49-F238E27FC236}">
                  <a16:creationId xmlns:a16="http://schemas.microsoft.com/office/drawing/2014/main" id="{0C27B0D2-8E8B-B685-F3B2-46D179259DB9}"/>
                </a:ext>
              </a:extLst>
            </p:cNvPr>
            <p:cNvSpPr/>
            <p:nvPr/>
          </p:nvSpPr>
          <p:spPr>
            <a:xfrm rot="20138746">
              <a:off x="653703" y="1700299"/>
              <a:ext cx="1068006" cy="939822"/>
            </a:xfrm>
            <a:prstGeom prst="round2DiagRect">
              <a:avLst>
                <a:gd name="adj1" fmla="val 50000"/>
                <a:gd name="adj2" fmla="val 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ound Diagonal Corner Rectangle 61">
              <a:extLst>
                <a:ext uri="{FF2B5EF4-FFF2-40B4-BE49-F238E27FC236}">
                  <a16:creationId xmlns:a16="http://schemas.microsoft.com/office/drawing/2014/main" id="{5A7E0FBF-9447-990E-29CA-729E4BCA63D4}"/>
                </a:ext>
              </a:extLst>
            </p:cNvPr>
            <p:cNvSpPr/>
            <p:nvPr/>
          </p:nvSpPr>
          <p:spPr>
            <a:xfrm rot="6558653">
              <a:off x="1263642" y="1701786"/>
              <a:ext cx="1068006" cy="939822"/>
            </a:xfrm>
            <a:prstGeom prst="round2DiagRect">
              <a:avLst>
                <a:gd name="adj1" fmla="val 50000"/>
                <a:gd name="adj2" fmla="val 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D182B1B9-604F-6779-D724-EA1DFAF95586}"/>
                </a:ext>
              </a:extLst>
            </p:cNvPr>
            <p:cNvSpPr/>
            <p:nvPr/>
          </p:nvSpPr>
          <p:spPr>
            <a:xfrm rot="4050661">
              <a:off x="1622268" y="5757045"/>
              <a:ext cx="353989" cy="65186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87759BF1-5CF2-0481-84D2-7722355B0D53}"/>
                </a:ext>
              </a:extLst>
            </p:cNvPr>
            <p:cNvSpPr/>
            <p:nvPr/>
          </p:nvSpPr>
          <p:spPr>
            <a:xfrm rot="4050661">
              <a:off x="972748" y="5715838"/>
              <a:ext cx="340861" cy="65186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14CA39A3-874C-E118-BD96-41BC16DF8E4A}"/>
                </a:ext>
              </a:extLst>
            </p:cNvPr>
            <p:cNvSpPr/>
            <p:nvPr/>
          </p:nvSpPr>
          <p:spPr>
            <a:xfrm rot="20497360">
              <a:off x="2007337" y="3905247"/>
              <a:ext cx="346691" cy="70922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197FDC88-05EB-3A84-F39C-6B56A690CDB5}"/>
                </a:ext>
              </a:extLst>
            </p:cNvPr>
            <p:cNvSpPr/>
            <p:nvPr/>
          </p:nvSpPr>
          <p:spPr>
            <a:xfrm rot="1495331">
              <a:off x="546389" y="3845034"/>
              <a:ext cx="344091" cy="70922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rapezoid 14">
              <a:extLst>
                <a:ext uri="{FF2B5EF4-FFF2-40B4-BE49-F238E27FC236}">
                  <a16:creationId xmlns:a16="http://schemas.microsoft.com/office/drawing/2014/main" id="{904DC9DE-D8CD-BA94-D748-43209D4A7869}"/>
                </a:ext>
              </a:extLst>
            </p:cNvPr>
            <p:cNvSpPr/>
            <p:nvPr/>
          </p:nvSpPr>
          <p:spPr>
            <a:xfrm rot="20029742">
              <a:off x="1581390" y="3012380"/>
              <a:ext cx="655653" cy="1414481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rapezoid 15">
              <a:extLst>
                <a:ext uri="{FF2B5EF4-FFF2-40B4-BE49-F238E27FC236}">
                  <a16:creationId xmlns:a16="http://schemas.microsoft.com/office/drawing/2014/main" id="{FCCC3F09-808B-3AC7-F04D-870EA564BC43}"/>
                </a:ext>
              </a:extLst>
            </p:cNvPr>
            <p:cNvSpPr/>
            <p:nvPr/>
          </p:nvSpPr>
          <p:spPr>
            <a:xfrm rot="1905609">
              <a:off x="731500" y="3098555"/>
              <a:ext cx="655653" cy="1285113"/>
            </a:xfrm>
            <a:prstGeom prst="trapezoid">
              <a:avLst>
                <a:gd name="adj" fmla="val 1311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rapezoid 16">
              <a:extLst>
                <a:ext uri="{FF2B5EF4-FFF2-40B4-BE49-F238E27FC236}">
                  <a16:creationId xmlns:a16="http://schemas.microsoft.com/office/drawing/2014/main" id="{A05FE462-ED30-87BF-BF32-9DDC147A2D4F}"/>
                </a:ext>
              </a:extLst>
            </p:cNvPr>
            <p:cNvSpPr/>
            <p:nvPr/>
          </p:nvSpPr>
          <p:spPr>
            <a:xfrm>
              <a:off x="921381" y="3092950"/>
              <a:ext cx="1088987" cy="1531574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804758E9-9C18-24E8-0D05-EEC96D45E2EE}"/>
                </a:ext>
              </a:extLst>
            </p:cNvPr>
            <p:cNvSpPr/>
            <p:nvPr/>
          </p:nvSpPr>
          <p:spPr>
            <a:xfrm rot="10800000">
              <a:off x="1252811" y="3066316"/>
              <a:ext cx="408369" cy="612629"/>
            </a:xfrm>
            <a:prstGeom prst="triangle">
              <a:avLst>
                <a:gd name="adj" fmla="val 46522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rapezoid 18">
              <a:extLst>
                <a:ext uri="{FF2B5EF4-FFF2-40B4-BE49-F238E27FC236}">
                  <a16:creationId xmlns:a16="http://schemas.microsoft.com/office/drawing/2014/main" id="{E42875ED-BE1F-86FB-6782-A403F0CC8ED4}"/>
                </a:ext>
              </a:extLst>
            </p:cNvPr>
            <p:cNvSpPr/>
            <p:nvPr/>
          </p:nvSpPr>
          <p:spPr>
            <a:xfrm>
              <a:off x="716885" y="4464708"/>
              <a:ext cx="1468592" cy="1577427"/>
            </a:xfrm>
            <a:prstGeom prst="trapezoid">
              <a:avLst>
                <a:gd name="adj" fmla="val 14937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B4CA71C9-7A7A-1E5D-F34B-A5ABA043DF38}"/>
                </a:ext>
              </a:extLst>
            </p:cNvPr>
            <p:cNvSpPr/>
            <p:nvPr/>
          </p:nvSpPr>
          <p:spPr>
            <a:xfrm>
              <a:off x="1108681" y="3111271"/>
              <a:ext cx="193629" cy="1351737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AF948131-992F-9C2C-2422-A33AD46F2F22}"/>
                </a:ext>
              </a:extLst>
            </p:cNvPr>
            <p:cNvSpPr/>
            <p:nvPr/>
          </p:nvSpPr>
          <p:spPr>
            <a:xfrm>
              <a:off x="1643302" y="3111272"/>
              <a:ext cx="185209" cy="133673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88A26D5-35C4-42FD-B3BE-A237F431F891}"/>
                </a:ext>
              </a:extLst>
            </p:cNvPr>
            <p:cNvSpPr/>
            <p:nvPr/>
          </p:nvSpPr>
          <p:spPr>
            <a:xfrm rot="5400000">
              <a:off x="1305686" y="3940604"/>
              <a:ext cx="273123" cy="111690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8F8AB69F-5CFA-203F-E802-BD52F9518C23}"/>
                </a:ext>
              </a:extLst>
            </p:cNvPr>
            <p:cNvSpPr/>
            <p:nvPr/>
          </p:nvSpPr>
          <p:spPr>
            <a:xfrm>
              <a:off x="863809" y="1631650"/>
              <a:ext cx="1218654" cy="161445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ound Diagonal Corner Rectangle 62">
              <a:extLst>
                <a:ext uri="{FF2B5EF4-FFF2-40B4-BE49-F238E27FC236}">
                  <a16:creationId xmlns:a16="http://schemas.microsoft.com/office/drawing/2014/main" id="{D6806919-F484-4B8C-8EE5-47DD6A706599}"/>
                </a:ext>
              </a:extLst>
            </p:cNvPr>
            <p:cNvSpPr/>
            <p:nvPr/>
          </p:nvSpPr>
          <p:spPr>
            <a:xfrm>
              <a:off x="1004353" y="1442478"/>
              <a:ext cx="750287" cy="575251"/>
            </a:xfrm>
            <a:prstGeom prst="round2DiagRect">
              <a:avLst>
                <a:gd name="adj1" fmla="val 50000"/>
                <a:gd name="adj2" fmla="val 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2BCE2316-09BF-3DC5-BB63-1D0DF9AC50A7}"/>
                </a:ext>
              </a:extLst>
            </p:cNvPr>
            <p:cNvCxnSpPr>
              <a:cxnSpLocks/>
            </p:cNvCxnSpPr>
            <p:nvPr/>
          </p:nvCxnSpPr>
          <p:spPr>
            <a:xfrm>
              <a:off x="1391976" y="5052374"/>
              <a:ext cx="9668" cy="969759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Trapezoid 126">
              <a:extLst>
                <a:ext uri="{FF2B5EF4-FFF2-40B4-BE49-F238E27FC236}">
                  <a16:creationId xmlns:a16="http://schemas.microsoft.com/office/drawing/2014/main" id="{989CA3B4-3A6A-D334-8BDF-A7925D6E2655}"/>
                </a:ext>
              </a:extLst>
            </p:cNvPr>
            <p:cNvSpPr/>
            <p:nvPr/>
          </p:nvSpPr>
          <p:spPr>
            <a:xfrm>
              <a:off x="849050" y="4639858"/>
              <a:ext cx="1205206" cy="982367"/>
            </a:xfrm>
            <a:prstGeom prst="trapezoid">
              <a:avLst>
                <a:gd name="adj" fmla="val 15784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Pentagon 83">
              <a:extLst>
                <a:ext uri="{FF2B5EF4-FFF2-40B4-BE49-F238E27FC236}">
                  <a16:creationId xmlns:a16="http://schemas.microsoft.com/office/drawing/2014/main" id="{3252B72C-53D9-1010-75C5-74D8E53E44A0}"/>
                </a:ext>
              </a:extLst>
            </p:cNvPr>
            <p:cNvSpPr/>
            <p:nvPr/>
          </p:nvSpPr>
          <p:spPr>
            <a:xfrm rot="5400000">
              <a:off x="1238271" y="4743625"/>
              <a:ext cx="422420" cy="763113"/>
            </a:xfrm>
            <a:prstGeom prst="homePlat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Oval 2">
            <a:extLst>
              <a:ext uri="{FF2B5EF4-FFF2-40B4-BE49-F238E27FC236}">
                <a16:creationId xmlns:a16="http://schemas.microsoft.com/office/drawing/2014/main" id="{6B5923C9-EFBA-2908-ADF7-F77462E2CDE9}"/>
              </a:ext>
            </a:extLst>
          </p:cNvPr>
          <p:cNvSpPr/>
          <p:nvPr/>
        </p:nvSpPr>
        <p:spPr>
          <a:xfrm rot="19333000">
            <a:off x="6105450" y="3253630"/>
            <a:ext cx="189350" cy="22698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617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D21948F-FC52-4167-43DA-0EF61195FF1A}"/>
              </a:ext>
            </a:extLst>
          </p:cNvPr>
          <p:cNvSpPr txBox="1"/>
          <p:nvPr/>
        </p:nvSpPr>
        <p:spPr>
          <a:xfrm>
            <a:off x="2211160" y="245800"/>
            <a:ext cx="1834367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Samuel Williams</a:t>
            </a:r>
          </a:p>
          <a:p>
            <a:r>
              <a:rPr lang="en-US" sz="1100" dirty="0"/>
              <a:t>D&amp;C 124:135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604CAC3-9AD9-0756-EC02-7487286CB511}"/>
              </a:ext>
            </a:extLst>
          </p:cNvPr>
          <p:cNvSpPr txBox="1"/>
          <p:nvPr/>
        </p:nvSpPr>
        <p:spPr>
          <a:xfrm>
            <a:off x="5515222" y="301225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Calves Wilson</a:t>
            </a:r>
          </a:p>
          <a:p>
            <a:r>
              <a:rPr lang="en-US" sz="1100" dirty="0"/>
              <a:t>D&amp;C 75:15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81835A5-BEDD-702C-42AE-949BE6F7221D}"/>
              </a:ext>
            </a:extLst>
          </p:cNvPr>
          <p:cNvSpPr txBox="1"/>
          <p:nvPr/>
        </p:nvSpPr>
        <p:spPr>
          <a:xfrm>
            <a:off x="8884920" y="294640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Lewis Dunbar Wilson</a:t>
            </a:r>
          </a:p>
          <a:p>
            <a:r>
              <a:rPr lang="en-US" sz="1100" dirty="0"/>
              <a:t>D&amp;C 124:135</a:t>
            </a:r>
          </a:p>
        </p:txBody>
      </p: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C18ECFF5-4C2C-D57F-9DD4-40CC61F66B13}"/>
              </a:ext>
            </a:extLst>
          </p:cNvPr>
          <p:cNvGrpSpPr/>
          <p:nvPr/>
        </p:nvGrpSpPr>
        <p:grpSpPr>
          <a:xfrm>
            <a:off x="9146834" y="838606"/>
            <a:ext cx="2037914" cy="5612650"/>
            <a:chOff x="9146834" y="838606"/>
            <a:chExt cx="2037914" cy="5612650"/>
          </a:xfrm>
          <a:solidFill>
            <a:schemeClr val="bg1"/>
          </a:solidFill>
        </p:grpSpPr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9473CAC7-4F6E-594E-8E13-D484EC1E905F}"/>
                </a:ext>
              </a:extLst>
            </p:cNvPr>
            <p:cNvSpPr/>
            <p:nvPr/>
          </p:nvSpPr>
          <p:spPr>
            <a:xfrm rot="11464435">
              <a:off x="9326131" y="838606"/>
              <a:ext cx="1858617" cy="1943350"/>
            </a:xfrm>
            <a:custGeom>
              <a:avLst/>
              <a:gdLst>
                <a:gd name="connsiteX0" fmla="*/ 1100452 w 1807248"/>
                <a:gd name="connsiteY0" fmla="*/ 1348282 h 1943350"/>
                <a:gd name="connsiteX1" fmla="*/ 1350661 w 1807248"/>
                <a:gd name="connsiteY1" fmla="*/ 993615 h 1943350"/>
                <a:gd name="connsiteX2" fmla="*/ 1313316 w 1807248"/>
                <a:gd name="connsiteY2" fmla="*/ 967483 h 1943350"/>
                <a:gd name="connsiteX3" fmla="*/ 1026002 w 1807248"/>
                <a:gd name="connsiteY3" fmla="*/ 651181 h 1943350"/>
                <a:gd name="connsiteX4" fmla="*/ 1007133 w 1807248"/>
                <a:gd name="connsiteY4" fmla="*/ 416937 h 1943350"/>
                <a:gd name="connsiteX5" fmla="*/ 1013064 w 1807248"/>
                <a:gd name="connsiteY5" fmla="*/ 386701 h 1943350"/>
                <a:gd name="connsiteX6" fmla="*/ 1005055 w 1807248"/>
                <a:gd name="connsiteY6" fmla="*/ 392907 h 1943350"/>
                <a:gd name="connsiteX7" fmla="*/ 745536 w 1807248"/>
                <a:gd name="connsiteY7" fmla="*/ 478363 h 1943350"/>
                <a:gd name="connsiteX8" fmla="*/ 597765 w 1807248"/>
                <a:gd name="connsiteY8" fmla="*/ 480055 h 1943350"/>
                <a:gd name="connsiteX9" fmla="*/ 574440 w 1807248"/>
                <a:gd name="connsiteY9" fmla="*/ 474964 h 1943350"/>
                <a:gd name="connsiteX10" fmla="*/ 574534 w 1807248"/>
                <a:gd name="connsiteY10" fmla="*/ 479801 h 1943350"/>
                <a:gd name="connsiteX11" fmla="*/ 585202 w 1807248"/>
                <a:gd name="connsiteY11" fmla="*/ 492788 h 1943350"/>
                <a:gd name="connsiteX12" fmla="*/ 776785 w 1807248"/>
                <a:gd name="connsiteY12" fmla="*/ 874747 h 1943350"/>
                <a:gd name="connsiteX13" fmla="*/ 654402 w 1807248"/>
                <a:gd name="connsiteY13" fmla="*/ 1245334 h 1943350"/>
                <a:gd name="connsiteX14" fmla="*/ 640938 w 1807248"/>
                <a:gd name="connsiteY14" fmla="*/ 1261465 h 1943350"/>
                <a:gd name="connsiteX15" fmla="*/ 680579 w 1807248"/>
                <a:gd name="connsiteY15" fmla="*/ 1326036 h 1943350"/>
                <a:gd name="connsiteX16" fmla="*/ 714080 w 1807248"/>
                <a:gd name="connsiteY16" fmla="*/ 1294692 h 1943350"/>
                <a:gd name="connsiteX17" fmla="*/ 813858 w 1807248"/>
                <a:gd name="connsiteY17" fmla="*/ 1277987 h 1943350"/>
                <a:gd name="connsiteX18" fmla="*/ 1313528 w 1807248"/>
                <a:gd name="connsiteY18" fmla="*/ 1941437 h 1943350"/>
                <a:gd name="connsiteX19" fmla="*/ 1261348 w 1807248"/>
                <a:gd name="connsiteY19" fmla="*/ 1939685 h 1943350"/>
                <a:gd name="connsiteX20" fmla="*/ 556206 w 1807248"/>
                <a:gd name="connsiteY20" fmla="*/ 1766728 h 1943350"/>
                <a:gd name="connsiteX21" fmla="*/ 556730 w 1807248"/>
                <a:gd name="connsiteY21" fmla="*/ 1764635 h 1943350"/>
                <a:gd name="connsiteX22" fmla="*/ 547613 w 1807248"/>
                <a:gd name="connsiteY22" fmla="*/ 1764531 h 1943350"/>
                <a:gd name="connsiteX23" fmla="*/ 489968 w 1807248"/>
                <a:gd name="connsiteY23" fmla="*/ 1723449 h 1943350"/>
                <a:gd name="connsiteX24" fmla="*/ 279453 w 1807248"/>
                <a:gd name="connsiteY24" fmla="*/ 1380547 h 1943350"/>
                <a:gd name="connsiteX25" fmla="*/ 259822 w 1807248"/>
                <a:gd name="connsiteY25" fmla="*/ 1363543 h 1943350"/>
                <a:gd name="connsiteX26" fmla="*/ 20 w 1807248"/>
                <a:gd name="connsiteY26" fmla="*/ 827792 h 1943350"/>
                <a:gd name="connsiteX27" fmla="*/ 209297 w 1807248"/>
                <a:gd name="connsiteY27" fmla="*/ 448732 h 1943350"/>
                <a:gd name="connsiteX28" fmla="*/ 270626 w 1807248"/>
                <a:gd name="connsiteY28" fmla="*/ 396788 h 1943350"/>
                <a:gd name="connsiteX29" fmla="*/ 279204 w 1807248"/>
                <a:gd name="connsiteY29" fmla="*/ 383356 h 1943350"/>
                <a:gd name="connsiteX30" fmla="*/ 318098 w 1807248"/>
                <a:gd name="connsiteY30" fmla="*/ 336629 h 1943350"/>
                <a:gd name="connsiteX31" fmla="*/ 351784 w 1807248"/>
                <a:gd name="connsiteY31" fmla="*/ 306875 h 1943350"/>
                <a:gd name="connsiteX32" fmla="*/ 353047 w 1807248"/>
                <a:gd name="connsiteY32" fmla="*/ 292810 h 1943350"/>
                <a:gd name="connsiteX33" fmla="*/ 704561 w 1807248"/>
                <a:gd name="connsiteY33" fmla="*/ 100160 h 1943350"/>
                <a:gd name="connsiteX34" fmla="*/ 976082 w 1807248"/>
                <a:gd name="connsiteY34" fmla="*/ 125477 h 1943350"/>
                <a:gd name="connsiteX35" fmla="*/ 1005886 w 1807248"/>
                <a:gd name="connsiteY35" fmla="*/ 139373 h 1943350"/>
                <a:gd name="connsiteX36" fmla="*/ 1012338 w 1807248"/>
                <a:gd name="connsiteY36" fmla="*/ 130733 h 1943350"/>
                <a:gd name="connsiteX37" fmla="*/ 1087117 w 1807248"/>
                <a:gd name="connsiteY37" fmla="*/ 103528 h 1943350"/>
                <a:gd name="connsiteX38" fmla="*/ 1129653 w 1807248"/>
                <a:gd name="connsiteY38" fmla="*/ 107591 h 1943350"/>
                <a:gd name="connsiteX39" fmla="*/ 1160285 w 1807248"/>
                <a:gd name="connsiteY39" fmla="*/ 69057 h 1943350"/>
                <a:gd name="connsiteX40" fmla="*/ 1263626 w 1807248"/>
                <a:gd name="connsiteY40" fmla="*/ 1560 h 1943350"/>
                <a:gd name="connsiteX41" fmla="*/ 1786742 w 1807248"/>
                <a:gd name="connsiteY41" fmla="*/ 487343 h 1943350"/>
                <a:gd name="connsiteX42" fmla="*/ 1785848 w 1807248"/>
                <a:gd name="connsiteY42" fmla="*/ 645976 h 1943350"/>
                <a:gd name="connsiteX43" fmla="*/ 1773885 w 1807248"/>
                <a:gd name="connsiteY43" fmla="*/ 693378 h 1943350"/>
                <a:gd name="connsiteX44" fmla="*/ 1807048 w 1807248"/>
                <a:gd name="connsiteY44" fmla="*/ 1245530 h 1943350"/>
                <a:gd name="connsiteX45" fmla="*/ 1750322 w 1807248"/>
                <a:gd name="connsiteY45" fmla="*/ 1348498 h 1943350"/>
                <a:gd name="connsiteX46" fmla="*/ 1727972 w 1807248"/>
                <a:gd name="connsiteY46" fmla="*/ 1355210 h 1943350"/>
                <a:gd name="connsiteX47" fmla="*/ 1441091 w 1807248"/>
                <a:gd name="connsiteY47" fmla="*/ 1761861 h 1943350"/>
                <a:gd name="connsiteX48" fmla="*/ 1421892 w 1807248"/>
                <a:gd name="connsiteY48" fmla="*/ 1838475 h 1943350"/>
                <a:gd name="connsiteX49" fmla="*/ 1313528 w 1807248"/>
                <a:gd name="connsiteY49" fmla="*/ 1941437 h 194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1807248" h="1943350">
                  <a:moveTo>
                    <a:pt x="1100452" y="1348282"/>
                  </a:moveTo>
                  <a:lnTo>
                    <a:pt x="1350661" y="993615"/>
                  </a:lnTo>
                  <a:lnTo>
                    <a:pt x="1313316" y="967483"/>
                  </a:lnTo>
                  <a:cubicBezTo>
                    <a:pt x="1225890" y="898372"/>
                    <a:pt x="1128650" y="790915"/>
                    <a:pt x="1026002" y="651181"/>
                  </a:cubicBezTo>
                  <a:cubicBezTo>
                    <a:pt x="1003384" y="570244"/>
                    <a:pt x="999002" y="490882"/>
                    <a:pt x="1007133" y="416937"/>
                  </a:cubicBezTo>
                  <a:lnTo>
                    <a:pt x="1013064" y="386701"/>
                  </a:lnTo>
                  <a:lnTo>
                    <a:pt x="1005055" y="392907"/>
                  </a:lnTo>
                  <a:cubicBezTo>
                    <a:pt x="940811" y="434821"/>
                    <a:pt x="849229" y="466620"/>
                    <a:pt x="745536" y="478363"/>
                  </a:cubicBezTo>
                  <a:cubicBezTo>
                    <a:pt x="693692" y="484234"/>
                    <a:pt x="643725" y="484536"/>
                    <a:pt x="597765" y="480055"/>
                  </a:cubicBezTo>
                  <a:lnTo>
                    <a:pt x="574440" y="474964"/>
                  </a:lnTo>
                  <a:lnTo>
                    <a:pt x="574534" y="479801"/>
                  </a:lnTo>
                  <a:lnTo>
                    <a:pt x="585202" y="492788"/>
                  </a:lnTo>
                  <a:cubicBezTo>
                    <a:pt x="650802" y="582878"/>
                    <a:pt x="715532" y="712542"/>
                    <a:pt x="776785" y="874747"/>
                  </a:cubicBezTo>
                  <a:cubicBezTo>
                    <a:pt x="776785" y="1021811"/>
                    <a:pt x="724295" y="1149204"/>
                    <a:pt x="654402" y="1245334"/>
                  </a:cubicBezTo>
                  <a:lnTo>
                    <a:pt x="640938" y="1261465"/>
                  </a:lnTo>
                  <a:lnTo>
                    <a:pt x="680579" y="1326036"/>
                  </a:lnTo>
                  <a:lnTo>
                    <a:pt x="714080" y="1294692"/>
                  </a:lnTo>
                  <a:cubicBezTo>
                    <a:pt x="743135" y="1276375"/>
                    <a:pt x="778689" y="1269360"/>
                    <a:pt x="813858" y="1277987"/>
                  </a:cubicBezTo>
                  <a:close/>
                  <a:moveTo>
                    <a:pt x="1313528" y="1941437"/>
                  </a:moveTo>
                  <a:cubicBezTo>
                    <a:pt x="1296613" y="1944401"/>
                    <a:pt x="1278932" y="1943999"/>
                    <a:pt x="1261348" y="1939685"/>
                  </a:cubicBezTo>
                  <a:lnTo>
                    <a:pt x="556206" y="1766728"/>
                  </a:lnTo>
                  <a:lnTo>
                    <a:pt x="556730" y="1764635"/>
                  </a:lnTo>
                  <a:lnTo>
                    <a:pt x="547613" y="1764531"/>
                  </a:lnTo>
                  <a:cubicBezTo>
                    <a:pt x="524549" y="1759591"/>
                    <a:pt x="503511" y="1745506"/>
                    <a:pt x="489968" y="1723449"/>
                  </a:cubicBezTo>
                  <a:lnTo>
                    <a:pt x="279453" y="1380547"/>
                  </a:lnTo>
                  <a:lnTo>
                    <a:pt x="259822" y="1363543"/>
                  </a:lnTo>
                  <a:cubicBezTo>
                    <a:pt x="136093" y="1233766"/>
                    <a:pt x="-1895" y="963813"/>
                    <a:pt x="20" y="827792"/>
                  </a:cubicBezTo>
                  <a:cubicBezTo>
                    <a:pt x="1615" y="714440"/>
                    <a:pt x="102358" y="552406"/>
                    <a:pt x="209297" y="448732"/>
                  </a:cubicBezTo>
                  <a:lnTo>
                    <a:pt x="270626" y="396788"/>
                  </a:lnTo>
                  <a:lnTo>
                    <a:pt x="279204" y="383356"/>
                  </a:lnTo>
                  <a:cubicBezTo>
                    <a:pt x="291749" y="366108"/>
                    <a:pt x="304780" y="350464"/>
                    <a:pt x="318098" y="336629"/>
                  </a:cubicBezTo>
                  <a:lnTo>
                    <a:pt x="351784" y="306875"/>
                  </a:lnTo>
                  <a:lnTo>
                    <a:pt x="353047" y="292810"/>
                  </a:lnTo>
                  <a:cubicBezTo>
                    <a:pt x="378724" y="202676"/>
                    <a:pt x="523101" y="120710"/>
                    <a:pt x="704561" y="100160"/>
                  </a:cubicBezTo>
                  <a:cubicBezTo>
                    <a:pt x="808252" y="88416"/>
                    <a:pt x="904422" y="98951"/>
                    <a:pt x="976082" y="125477"/>
                  </a:cubicBezTo>
                  <a:lnTo>
                    <a:pt x="1005886" y="139373"/>
                  </a:lnTo>
                  <a:lnTo>
                    <a:pt x="1012338" y="130733"/>
                  </a:lnTo>
                  <a:cubicBezTo>
                    <a:pt x="1031867" y="113199"/>
                    <a:pt x="1057494" y="104409"/>
                    <a:pt x="1087117" y="103528"/>
                  </a:cubicBezTo>
                  <a:lnTo>
                    <a:pt x="1129653" y="107591"/>
                  </a:lnTo>
                  <a:lnTo>
                    <a:pt x="1160285" y="69057"/>
                  </a:lnTo>
                  <a:cubicBezTo>
                    <a:pt x="1195574" y="32167"/>
                    <a:pt x="1231928" y="8387"/>
                    <a:pt x="1263626" y="1560"/>
                  </a:cubicBezTo>
                  <a:cubicBezTo>
                    <a:pt x="1390415" y="-25746"/>
                    <a:pt x="1740388" y="311986"/>
                    <a:pt x="1786742" y="487343"/>
                  </a:cubicBezTo>
                  <a:cubicBezTo>
                    <a:pt x="1798331" y="531182"/>
                    <a:pt x="1796737" y="586793"/>
                    <a:pt x="1785848" y="645976"/>
                  </a:cubicBezTo>
                  <a:lnTo>
                    <a:pt x="1773885" y="693378"/>
                  </a:lnTo>
                  <a:lnTo>
                    <a:pt x="1807048" y="1245530"/>
                  </a:lnTo>
                  <a:cubicBezTo>
                    <a:pt x="1809679" y="1289337"/>
                    <a:pt x="1786132" y="1329200"/>
                    <a:pt x="1750322" y="1348498"/>
                  </a:cubicBezTo>
                  <a:lnTo>
                    <a:pt x="1727972" y="1355210"/>
                  </a:lnTo>
                  <a:lnTo>
                    <a:pt x="1441091" y="1761861"/>
                  </a:lnTo>
                  <a:lnTo>
                    <a:pt x="1421892" y="1838475"/>
                  </a:lnTo>
                  <a:cubicBezTo>
                    <a:pt x="1408147" y="1893337"/>
                    <a:pt x="1364277" y="1932541"/>
                    <a:pt x="1313528" y="1941437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E1118C16-850D-D0C5-89CB-5228BB986CDE}"/>
                </a:ext>
              </a:extLst>
            </p:cNvPr>
            <p:cNvSpPr/>
            <p:nvPr/>
          </p:nvSpPr>
          <p:spPr>
            <a:xfrm>
              <a:off x="9146834" y="4149078"/>
              <a:ext cx="333103" cy="67462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A237E25F-C4AD-29B6-8B57-FF2D5413275A}"/>
                </a:ext>
              </a:extLst>
            </p:cNvPr>
            <p:cNvSpPr/>
            <p:nvPr/>
          </p:nvSpPr>
          <p:spPr>
            <a:xfrm>
              <a:off x="10814964" y="4140083"/>
              <a:ext cx="338609" cy="67462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Flowchart: Manual Operation 90">
              <a:extLst>
                <a:ext uri="{FF2B5EF4-FFF2-40B4-BE49-F238E27FC236}">
                  <a16:creationId xmlns:a16="http://schemas.microsoft.com/office/drawing/2014/main" id="{DED820A5-58E0-243F-B1D1-867C03EFA6DC}"/>
                </a:ext>
              </a:extLst>
            </p:cNvPr>
            <p:cNvSpPr/>
            <p:nvPr/>
          </p:nvSpPr>
          <p:spPr>
            <a:xfrm rot="9438105" flipH="1">
              <a:off x="10312420" y="2857438"/>
              <a:ext cx="652379" cy="1745128"/>
            </a:xfrm>
            <a:prstGeom prst="flowChartManualOperation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Flowchart: Manual Operation 91">
              <a:extLst>
                <a:ext uri="{FF2B5EF4-FFF2-40B4-BE49-F238E27FC236}">
                  <a16:creationId xmlns:a16="http://schemas.microsoft.com/office/drawing/2014/main" id="{324D9745-49EB-3B29-1DCC-70AF92A38EA7}"/>
                </a:ext>
              </a:extLst>
            </p:cNvPr>
            <p:cNvSpPr/>
            <p:nvPr/>
          </p:nvSpPr>
          <p:spPr>
            <a:xfrm rot="12264115">
              <a:off x="9326002" y="2776241"/>
              <a:ext cx="652379" cy="1827019"/>
            </a:xfrm>
            <a:prstGeom prst="flowChartManualOperation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C29DEDD8-607A-E926-1313-CC753EC9897C}"/>
                </a:ext>
              </a:extLst>
            </p:cNvPr>
            <p:cNvSpPr/>
            <p:nvPr/>
          </p:nvSpPr>
          <p:spPr>
            <a:xfrm rot="2704841" flipH="1">
              <a:off x="9543734" y="5892894"/>
              <a:ext cx="367152" cy="749571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C023D586-DDFD-D759-AD4C-E3D972D8F7D3}"/>
                </a:ext>
              </a:extLst>
            </p:cNvPr>
            <p:cNvSpPr/>
            <p:nvPr/>
          </p:nvSpPr>
          <p:spPr>
            <a:xfrm rot="17610301" flipH="1">
              <a:off x="10381304" y="5876846"/>
              <a:ext cx="296294" cy="749571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3BC18F52-73F8-C629-A6D3-045975708014}"/>
                </a:ext>
              </a:extLst>
            </p:cNvPr>
            <p:cNvGrpSpPr/>
            <p:nvPr/>
          </p:nvGrpSpPr>
          <p:grpSpPr>
            <a:xfrm>
              <a:off x="9461752" y="4493914"/>
              <a:ext cx="1420592" cy="1754796"/>
              <a:chOff x="9852362" y="4696150"/>
              <a:chExt cx="1405585" cy="1575326"/>
            </a:xfrm>
            <a:grpFill/>
          </p:grpSpPr>
          <p:sp>
            <p:nvSpPr>
              <p:cNvPr id="100" name="Trapezoid 99">
                <a:extLst>
                  <a:ext uri="{FF2B5EF4-FFF2-40B4-BE49-F238E27FC236}">
                    <a16:creationId xmlns:a16="http://schemas.microsoft.com/office/drawing/2014/main" id="{00333833-5757-1BBC-5C95-48190CA7EAAC}"/>
                  </a:ext>
                </a:extLst>
              </p:cNvPr>
              <p:cNvSpPr/>
              <p:nvPr/>
            </p:nvSpPr>
            <p:spPr>
              <a:xfrm>
                <a:off x="9852362" y="4696150"/>
                <a:ext cx="1405585" cy="1575326"/>
              </a:xfrm>
              <a:prstGeom prst="trapezoid">
                <a:avLst>
                  <a:gd name="adj" fmla="val 7457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id="{20E20149-875F-0AE4-6A99-5A75A073BCE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20097" y="5172767"/>
                <a:ext cx="4902" cy="1098709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8" name="Trapezoid 87">
              <a:extLst>
                <a:ext uri="{FF2B5EF4-FFF2-40B4-BE49-F238E27FC236}">
                  <a16:creationId xmlns:a16="http://schemas.microsoft.com/office/drawing/2014/main" id="{9D87DE63-29E3-4E3E-D7AE-80C3ABD106A2}"/>
                </a:ext>
              </a:extLst>
            </p:cNvPr>
            <p:cNvSpPr/>
            <p:nvPr/>
          </p:nvSpPr>
          <p:spPr>
            <a:xfrm>
              <a:off x="9527814" y="2761145"/>
              <a:ext cx="1238680" cy="1754796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ounded Rectangle 69">
              <a:extLst>
                <a:ext uri="{FF2B5EF4-FFF2-40B4-BE49-F238E27FC236}">
                  <a16:creationId xmlns:a16="http://schemas.microsoft.com/office/drawing/2014/main" id="{8724E7EA-F386-6CEB-FC93-CEF0349D5948}"/>
                </a:ext>
              </a:extLst>
            </p:cNvPr>
            <p:cNvSpPr/>
            <p:nvPr/>
          </p:nvSpPr>
          <p:spPr>
            <a:xfrm>
              <a:off x="9546440" y="4401991"/>
              <a:ext cx="1217937" cy="189139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06DFD8FD-1DD2-1339-6D9F-80BAB6DBB791}"/>
                </a:ext>
              </a:extLst>
            </p:cNvPr>
            <p:cNvSpPr/>
            <p:nvPr/>
          </p:nvSpPr>
          <p:spPr>
            <a:xfrm>
              <a:off x="9981996" y="4420054"/>
              <a:ext cx="346831" cy="190534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4" name="Group 103">
              <a:extLst>
                <a:ext uri="{FF2B5EF4-FFF2-40B4-BE49-F238E27FC236}">
                  <a16:creationId xmlns:a16="http://schemas.microsoft.com/office/drawing/2014/main" id="{2F6921AC-13D0-8BD2-71FB-1FFED93CD177}"/>
                </a:ext>
              </a:extLst>
            </p:cNvPr>
            <p:cNvGrpSpPr/>
            <p:nvPr/>
          </p:nvGrpSpPr>
          <p:grpSpPr>
            <a:xfrm>
              <a:off x="9590644" y="2864094"/>
              <a:ext cx="1186537" cy="2052793"/>
              <a:chOff x="533399" y="3360771"/>
              <a:chExt cx="1763329" cy="2372369"/>
            </a:xfrm>
            <a:grpFill/>
          </p:grpSpPr>
          <p:sp>
            <p:nvSpPr>
              <p:cNvPr id="105" name="Freeform: Shape 104">
                <a:extLst>
                  <a:ext uri="{FF2B5EF4-FFF2-40B4-BE49-F238E27FC236}">
                    <a16:creationId xmlns:a16="http://schemas.microsoft.com/office/drawing/2014/main" id="{2467B8A4-147A-4038-7889-2F3691F4251A}"/>
                  </a:ext>
                </a:extLst>
              </p:cNvPr>
              <p:cNvSpPr/>
              <p:nvPr/>
            </p:nvSpPr>
            <p:spPr>
              <a:xfrm rot="5400000">
                <a:off x="-146573" y="4040743"/>
                <a:ext cx="2372369" cy="1012425"/>
              </a:xfrm>
              <a:custGeom>
                <a:avLst/>
                <a:gdLst>
                  <a:gd name="connsiteX0" fmla="*/ 0 w 2372369"/>
                  <a:gd name="connsiteY0" fmla="*/ 485955 h 1012425"/>
                  <a:gd name="connsiteX1" fmla="*/ 18007 w 2372369"/>
                  <a:gd name="connsiteY1" fmla="*/ 482615 h 1012425"/>
                  <a:gd name="connsiteX2" fmla="*/ 410155 w 2372369"/>
                  <a:gd name="connsiteY2" fmla="*/ 326383 h 1012425"/>
                  <a:gd name="connsiteX3" fmla="*/ 814297 w 2372369"/>
                  <a:gd name="connsiteY3" fmla="*/ 37422 h 1012425"/>
                  <a:gd name="connsiteX4" fmla="*/ 842238 w 2372369"/>
                  <a:gd name="connsiteY4" fmla="*/ 200 h 1012425"/>
                  <a:gd name="connsiteX5" fmla="*/ 909867 w 2372369"/>
                  <a:gd name="connsiteY5" fmla="*/ 0 h 1012425"/>
                  <a:gd name="connsiteX6" fmla="*/ 1867267 w 2372369"/>
                  <a:gd name="connsiteY6" fmla="*/ 2220 h 1012425"/>
                  <a:gd name="connsiteX7" fmla="*/ 2372369 w 2372369"/>
                  <a:gd name="connsiteY7" fmla="*/ 507323 h 1012425"/>
                  <a:gd name="connsiteX8" fmla="*/ 1867267 w 2372369"/>
                  <a:gd name="connsiteY8" fmla="*/ 1012425 h 1012425"/>
                  <a:gd name="connsiteX9" fmla="*/ 1111519 w 2372369"/>
                  <a:gd name="connsiteY9" fmla="*/ 1012425 h 1012425"/>
                  <a:gd name="connsiteX10" fmla="*/ 1093375 w 2372369"/>
                  <a:gd name="connsiteY10" fmla="*/ 1003609 h 1012425"/>
                  <a:gd name="connsiteX11" fmla="*/ 722354 w 2372369"/>
                  <a:gd name="connsiteY11" fmla="*/ 894539 h 1012425"/>
                  <a:gd name="connsiteX12" fmla="*/ 26135 w 2372369"/>
                  <a:gd name="connsiteY12" fmla="*/ 950090 h 1012425"/>
                  <a:gd name="connsiteX13" fmla="*/ 9614 w 2372369"/>
                  <a:gd name="connsiteY13" fmla="*/ 981870 h 1012425"/>
                  <a:gd name="connsiteX14" fmla="*/ 8962 w 2372369"/>
                  <a:gd name="connsiteY14" fmla="*/ 946038 h 1012425"/>
                  <a:gd name="connsiteX15" fmla="*/ 758 w 2372369"/>
                  <a:gd name="connsiteY15" fmla="*/ 524701 h 10124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372369" h="1012425">
                    <a:moveTo>
                      <a:pt x="0" y="485955"/>
                    </a:moveTo>
                    <a:lnTo>
                      <a:pt x="18007" y="482615"/>
                    </a:lnTo>
                    <a:cubicBezTo>
                      <a:pt x="125910" y="456920"/>
                      <a:pt x="265155" y="402807"/>
                      <a:pt x="410155" y="326383"/>
                    </a:cubicBezTo>
                    <a:cubicBezTo>
                      <a:pt x="591406" y="230852"/>
                      <a:pt x="738815" y="123038"/>
                      <a:pt x="814297" y="37422"/>
                    </a:cubicBezTo>
                    <a:lnTo>
                      <a:pt x="842238" y="200"/>
                    </a:lnTo>
                    <a:lnTo>
                      <a:pt x="909867" y="0"/>
                    </a:lnTo>
                    <a:cubicBezTo>
                      <a:pt x="1229000" y="740"/>
                      <a:pt x="1554792" y="3700"/>
                      <a:pt x="1867267" y="2220"/>
                    </a:cubicBezTo>
                    <a:lnTo>
                      <a:pt x="2372369" y="507323"/>
                    </a:lnTo>
                    <a:lnTo>
                      <a:pt x="1867267" y="1012425"/>
                    </a:lnTo>
                    <a:lnTo>
                      <a:pt x="1111519" y="1012425"/>
                    </a:lnTo>
                    <a:lnTo>
                      <a:pt x="1093375" y="1003609"/>
                    </a:lnTo>
                    <a:cubicBezTo>
                      <a:pt x="989946" y="959200"/>
                      <a:pt x="862446" y="920725"/>
                      <a:pt x="722354" y="894539"/>
                    </a:cubicBezTo>
                    <a:cubicBezTo>
                      <a:pt x="395472" y="833437"/>
                      <a:pt x="108349" y="859484"/>
                      <a:pt x="26135" y="950090"/>
                    </a:cubicBezTo>
                    <a:lnTo>
                      <a:pt x="9614" y="981870"/>
                    </a:lnTo>
                    <a:lnTo>
                      <a:pt x="8962" y="946038"/>
                    </a:lnTo>
                    <a:cubicBezTo>
                      <a:pt x="6690" y="823649"/>
                      <a:pt x="3642" y="670971"/>
                      <a:pt x="758" y="524701"/>
                    </a:cubicBezTo>
                    <a:close/>
                  </a:path>
                </a:pathLst>
              </a:cu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Freeform: Shape 105">
                <a:extLst>
                  <a:ext uri="{FF2B5EF4-FFF2-40B4-BE49-F238E27FC236}">
                    <a16:creationId xmlns:a16="http://schemas.microsoft.com/office/drawing/2014/main" id="{0B1147DB-2BAD-A562-38AE-51423122B7A9}"/>
                  </a:ext>
                </a:extLst>
              </p:cNvPr>
              <p:cNvSpPr/>
              <p:nvPr/>
            </p:nvSpPr>
            <p:spPr>
              <a:xfrm rot="16200000" flipH="1">
                <a:off x="604331" y="4040743"/>
                <a:ext cx="2372369" cy="1012425"/>
              </a:xfrm>
              <a:custGeom>
                <a:avLst/>
                <a:gdLst>
                  <a:gd name="connsiteX0" fmla="*/ 0 w 2372369"/>
                  <a:gd name="connsiteY0" fmla="*/ 485955 h 1012425"/>
                  <a:gd name="connsiteX1" fmla="*/ 18007 w 2372369"/>
                  <a:gd name="connsiteY1" fmla="*/ 482615 h 1012425"/>
                  <a:gd name="connsiteX2" fmla="*/ 410155 w 2372369"/>
                  <a:gd name="connsiteY2" fmla="*/ 326383 h 1012425"/>
                  <a:gd name="connsiteX3" fmla="*/ 814297 w 2372369"/>
                  <a:gd name="connsiteY3" fmla="*/ 37422 h 1012425"/>
                  <a:gd name="connsiteX4" fmla="*/ 842238 w 2372369"/>
                  <a:gd name="connsiteY4" fmla="*/ 200 h 1012425"/>
                  <a:gd name="connsiteX5" fmla="*/ 909867 w 2372369"/>
                  <a:gd name="connsiteY5" fmla="*/ 0 h 1012425"/>
                  <a:gd name="connsiteX6" fmla="*/ 1867267 w 2372369"/>
                  <a:gd name="connsiteY6" fmla="*/ 2220 h 1012425"/>
                  <a:gd name="connsiteX7" fmla="*/ 2372369 w 2372369"/>
                  <a:gd name="connsiteY7" fmla="*/ 507323 h 1012425"/>
                  <a:gd name="connsiteX8" fmla="*/ 1867267 w 2372369"/>
                  <a:gd name="connsiteY8" fmla="*/ 1012425 h 1012425"/>
                  <a:gd name="connsiteX9" fmla="*/ 1111519 w 2372369"/>
                  <a:gd name="connsiteY9" fmla="*/ 1012425 h 1012425"/>
                  <a:gd name="connsiteX10" fmla="*/ 1093375 w 2372369"/>
                  <a:gd name="connsiteY10" fmla="*/ 1003609 h 1012425"/>
                  <a:gd name="connsiteX11" fmla="*/ 722354 w 2372369"/>
                  <a:gd name="connsiteY11" fmla="*/ 894539 h 1012425"/>
                  <a:gd name="connsiteX12" fmla="*/ 26135 w 2372369"/>
                  <a:gd name="connsiteY12" fmla="*/ 950090 h 1012425"/>
                  <a:gd name="connsiteX13" fmla="*/ 9614 w 2372369"/>
                  <a:gd name="connsiteY13" fmla="*/ 981870 h 1012425"/>
                  <a:gd name="connsiteX14" fmla="*/ 8962 w 2372369"/>
                  <a:gd name="connsiteY14" fmla="*/ 946038 h 1012425"/>
                  <a:gd name="connsiteX15" fmla="*/ 758 w 2372369"/>
                  <a:gd name="connsiteY15" fmla="*/ 524701 h 10124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372369" h="1012425">
                    <a:moveTo>
                      <a:pt x="0" y="485955"/>
                    </a:moveTo>
                    <a:lnTo>
                      <a:pt x="18007" y="482615"/>
                    </a:lnTo>
                    <a:cubicBezTo>
                      <a:pt x="125910" y="456920"/>
                      <a:pt x="265155" y="402807"/>
                      <a:pt x="410155" y="326383"/>
                    </a:cubicBezTo>
                    <a:cubicBezTo>
                      <a:pt x="591406" y="230852"/>
                      <a:pt x="738815" y="123038"/>
                      <a:pt x="814297" y="37422"/>
                    </a:cubicBezTo>
                    <a:lnTo>
                      <a:pt x="842238" y="200"/>
                    </a:lnTo>
                    <a:lnTo>
                      <a:pt x="909867" y="0"/>
                    </a:lnTo>
                    <a:cubicBezTo>
                      <a:pt x="1229000" y="740"/>
                      <a:pt x="1554792" y="3700"/>
                      <a:pt x="1867267" y="2220"/>
                    </a:cubicBezTo>
                    <a:lnTo>
                      <a:pt x="2372369" y="507323"/>
                    </a:lnTo>
                    <a:lnTo>
                      <a:pt x="1867267" y="1012425"/>
                    </a:lnTo>
                    <a:lnTo>
                      <a:pt x="1111519" y="1012425"/>
                    </a:lnTo>
                    <a:lnTo>
                      <a:pt x="1093375" y="1003609"/>
                    </a:lnTo>
                    <a:cubicBezTo>
                      <a:pt x="989946" y="959200"/>
                      <a:pt x="862446" y="920725"/>
                      <a:pt x="722354" y="894539"/>
                    </a:cubicBezTo>
                    <a:cubicBezTo>
                      <a:pt x="395472" y="833437"/>
                      <a:pt x="108349" y="859484"/>
                      <a:pt x="26135" y="950090"/>
                    </a:cubicBezTo>
                    <a:lnTo>
                      <a:pt x="9614" y="981870"/>
                    </a:lnTo>
                    <a:lnTo>
                      <a:pt x="8962" y="946038"/>
                    </a:lnTo>
                    <a:cubicBezTo>
                      <a:pt x="6690" y="823649"/>
                      <a:pt x="3642" y="670971"/>
                      <a:pt x="758" y="524701"/>
                    </a:cubicBezTo>
                    <a:close/>
                  </a:path>
                </a:pathLst>
              </a:cu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07" name="Group 106">
                <a:extLst>
                  <a:ext uri="{FF2B5EF4-FFF2-40B4-BE49-F238E27FC236}">
                    <a16:creationId xmlns:a16="http://schemas.microsoft.com/office/drawing/2014/main" id="{0649C1CC-88C3-0436-34E6-62DA7B607AE0}"/>
                  </a:ext>
                </a:extLst>
              </p:cNvPr>
              <p:cNvGrpSpPr/>
              <p:nvPr/>
            </p:nvGrpSpPr>
            <p:grpSpPr>
              <a:xfrm>
                <a:off x="1417291" y="4409173"/>
                <a:ext cx="80202" cy="541658"/>
                <a:chOff x="2868412" y="3048346"/>
                <a:chExt cx="457200" cy="3059776"/>
              </a:xfrm>
              <a:grpFill/>
            </p:grpSpPr>
            <p:sp>
              <p:nvSpPr>
                <p:cNvPr id="110" name="Oval 109">
                  <a:extLst>
                    <a:ext uri="{FF2B5EF4-FFF2-40B4-BE49-F238E27FC236}">
                      <a16:creationId xmlns:a16="http://schemas.microsoft.com/office/drawing/2014/main" id="{AB23B821-07E8-0A59-B347-CE49F64AB637}"/>
                    </a:ext>
                  </a:extLst>
                </p:cNvPr>
                <p:cNvSpPr/>
                <p:nvPr/>
              </p:nvSpPr>
              <p:spPr>
                <a:xfrm>
                  <a:off x="2868412" y="3048346"/>
                  <a:ext cx="457200" cy="4572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Oval 110">
                  <a:extLst>
                    <a:ext uri="{FF2B5EF4-FFF2-40B4-BE49-F238E27FC236}">
                      <a16:creationId xmlns:a16="http://schemas.microsoft.com/office/drawing/2014/main" id="{D8A3F49A-CF62-26A7-C503-ED404B5F566D}"/>
                    </a:ext>
                  </a:extLst>
                </p:cNvPr>
                <p:cNvSpPr/>
                <p:nvPr/>
              </p:nvSpPr>
              <p:spPr>
                <a:xfrm>
                  <a:off x="2868412" y="4353950"/>
                  <a:ext cx="457200" cy="4572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Oval 111">
                  <a:extLst>
                    <a:ext uri="{FF2B5EF4-FFF2-40B4-BE49-F238E27FC236}">
                      <a16:creationId xmlns:a16="http://schemas.microsoft.com/office/drawing/2014/main" id="{678AE8E1-007B-61D5-B3E2-0B9A8036E7F0}"/>
                    </a:ext>
                  </a:extLst>
                </p:cNvPr>
                <p:cNvSpPr/>
                <p:nvPr/>
              </p:nvSpPr>
              <p:spPr>
                <a:xfrm>
                  <a:off x="2868412" y="5650921"/>
                  <a:ext cx="457200" cy="457201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8" name="Rectangle: Rounded Corners 107">
                <a:extLst>
                  <a:ext uri="{FF2B5EF4-FFF2-40B4-BE49-F238E27FC236}">
                    <a16:creationId xmlns:a16="http://schemas.microsoft.com/office/drawing/2014/main" id="{90D86C14-3452-9FF6-5912-DDF83C3ACB2D}"/>
                  </a:ext>
                </a:extLst>
              </p:cNvPr>
              <p:cNvSpPr/>
              <p:nvPr/>
            </p:nvSpPr>
            <p:spPr>
              <a:xfrm>
                <a:off x="533399" y="4910363"/>
                <a:ext cx="304801" cy="118837"/>
              </a:xfrm>
              <a:prstGeom prst="roundRect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Rectangle: Rounded Corners 108">
                <a:extLst>
                  <a:ext uri="{FF2B5EF4-FFF2-40B4-BE49-F238E27FC236}">
                    <a16:creationId xmlns:a16="http://schemas.microsoft.com/office/drawing/2014/main" id="{51CDD835-DC4C-D45A-12FC-CD55D1EB585E}"/>
                  </a:ext>
                </a:extLst>
              </p:cNvPr>
              <p:cNvSpPr/>
              <p:nvPr/>
            </p:nvSpPr>
            <p:spPr>
              <a:xfrm>
                <a:off x="1983048" y="4910363"/>
                <a:ext cx="304801" cy="118837"/>
              </a:xfrm>
              <a:prstGeom prst="roundRect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3" name="Isosceles Triangle 112">
              <a:extLst>
                <a:ext uri="{FF2B5EF4-FFF2-40B4-BE49-F238E27FC236}">
                  <a16:creationId xmlns:a16="http://schemas.microsoft.com/office/drawing/2014/main" id="{DD32B3AC-29EF-7D21-BE9B-03E8F0639D47}"/>
                </a:ext>
              </a:extLst>
            </p:cNvPr>
            <p:cNvSpPr/>
            <p:nvPr/>
          </p:nvSpPr>
          <p:spPr>
            <a:xfrm rot="10800000">
              <a:off x="9850722" y="2745433"/>
              <a:ext cx="609375" cy="538609"/>
            </a:xfrm>
            <a:prstGeom prst="triangl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929E6004-C91A-2FF9-F68F-3E6EECBB87FD}"/>
                </a:ext>
              </a:extLst>
            </p:cNvPr>
            <p:cNvSpPr/>
            <p:nvPr/>
          </p:nvSpPr>
          <p:spPr>
            <a:xfrm rot="14193319">
              <a:off x="9849991" y="3231655"/>
              <a:ext cx="602626" cy="539550"/>
            </a:xfrm>
            <a:custGeom>
              <a:avLst/>
              <a:gdLst>
                <a:gd name="connsiteX0" fmla="*/ 602276 w 602626"/>
                <a:gd name="connsiteY0" fmla="*/ 426370 h 539550"/>
                <a:gd name="connsiteX1" fmla="*/ 471081 w 602626"/>
                <a:gd name="connsiteY1" fmla="*/ 539200 h 539550"/>
                <a:gd name="connsiteX2" fmla="*/ 387494 w 602626"/>
                <a:gd name="connsiteY2" fmla="*/ 496970 h 539550"/>
                <a:gd name="connsiteX3" fmla="*/ 372152 w 602626"/>
                <a:gd name="connsiteY3" fmla="*/ 470055 h 539550"/>
                <a:gd name="connsiteX4" fmla="*/ 331660 w 602626"/>
                <a:gd name="connsiteY4" fmla="*/ 476998 h 539550"/>
                <a:gd name="connsiteX5" fmla="*/ 238734 w 602626"/>
                <a:gd name="connsiteY5" fmla="*/ 481769 h 539550"/>
                <a:gd name="connsiteX6" fmla="*/ 0 w 602626"/>
                <a:gd name="connsiteY6" fmla="*/ 421056 h 539550"/>
                <a:gd name="connsiteX7" fmla="*/ 238734 w 602626"/>
                <a:gd name="connsiteY7" fmla="*/ 360343 h 539550"/>
                <a:gd name="connsiteX8" fmla="*/ 331660 w 602626"/>
                <a:gd name="connsiteY8" fmla="*/ 365114 h 539550"/>
                <a:gd name="connsiteX9" fmla="*/ 368541 w 602626"/>
                <a:gd name="connsiteY9" fmla="*/ 371438 h 539550"/>
                <a:gd name="connsiteX10" fmla="*/ 371413 w 602626"/>
                <a:gd name="connsiteY10" fmla="*/ 361234 h 539550"/>
                <a:gd name="connsiteX11" fmla="*/ 391953 w 602626"/>
                <a:gd name="connsiteY11" fmla="*/ 332490 h 539550"/>
                <a:gd name="connsiteX12" fmla="*/ 395501 w 602626"/>
                <a:gd name="connsiteY12" fmla="*/ 329723 h 539550"/>
                <a:gd name="connsiteX13" fmla="*/ 359598 w 602626"/>
                <a:gd name="connsiteY13" fmla="*/ 297821 h 539550"/>
                <a:gd name="connsiteX14" fmla="*/ 297839 w 602626"/>
                <a:gd name="connsiteY14" fmla="*/ 228223 h 539550"/>
                <a:gd name="connsiteX15" fmla="*/ 196164 w 602626"/>
                <a:gd name="connsiteY15" fmla="*/ 3853 h 539550"/>
                <a:gd name="connsiteX16" fmla="*/ 392674 w 602626"/>
                <a:gd name="connsiteY16" fmla="*/ 152392 h 539550"/>
                <a:gd name="connsiteX17" fmla="*/ 484210 w 602626"/>
                <a:gd name="connsiteY17" fmla="*/ 295340 h 539550"/>
                <a:gd name="connsiteX18" fmla="*/ 484282 w 602626"/>
                <a:gd name="connsiteY18" fmla="*/ 295562 h 539550"/>
                <a:gd name="connsiteX19" fmla="*/ 489446 w 602626"/>
                <a:gd name="connsiteY19" fmla="*/ 295174 h 539550"/>
                <a:gd name="connsiteX20" fmla="*/ 602276 w 602626"/>
                <a:gd name="connsiteY20" fmla="*/ 426370 h 53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602626" h="539550">
                  <a:moveTo>
                    <a:pt x="602276" y="426370"/>
                  </a:moveTo>
                  <a:cubicBezTo>
                    <a:pt x="597205" y="493755"/>
                    <a:pt x="538466" y="544272"/>
                    <a:pt x="471081" y="539200"/>
                  </a:cubicBezTo>
                  <a:cubicBezTo>
                    <a:pt x="437388" y="536665"/>
                    <a:pt x="407913" y="520712"/>
                    <a:pt x="387494" y="496970"/>
                  </a:cubicBezTo>
                  <a:lnTo>
                    <a:pt x="372152" y="470055"/>
                  </a:lnTo>
                  <a:lnTo>
                    <a:pt x="331660" y="476998"/>
                  </a:lnTo>
                  <a:cubicBezTo>
                    <a:pt x="303098" y="480070"/>
                    <a:pt x="271696" y="481769"/>
                    <a:pt x="238734" y="481769"/>
                  </a:cubicBezTo>
                  <a:cubicBezTo>
                    <a:pt x="106885" y="481769"/>
                    <a:pt x="0" y="454587"/>
                    <a:pt x="0" y="421056"/>
                  </a:cubicBezTo>
                  <a:cubicBezTo>
                    <a:pt x="0" y="387525"/>
                    <a:pt x="106885" y="360343"/>
                    <a:pt x="238734" y="360343"/>
                  </a:cubicBezTo>
                  <a:cubicBezTo>
                    <a:pt x="271696" y="360343"/>
                    <a:pt x="303098" y="362041"/>
                    <a:pt x="331660" y="365114"/>
                  </a:cubicBezTo>
                  <a:lnTo>
                    <a:pt x="368541" y="371438"/>
                  </a:lnTo>
                  <a:lnTo>
                    <a:pt x="371413" y="361234"/>
                  </a:lnTo>
                  <a:cubicBezTo>
                    <a:pt x="376868" y="350634"/>
                    <a:pt x="383814" y="340968"/>
                    <a:pt x="391953" y="332490"/>
                  </a:cubicBezTo>
                  <a:lnTo>
                    <a:pt x="395501" y="329723"/>
                  </a:lnTo>
                  <a:lnTo>
                    <a:pt x="359598" y="297821"/>
                  </a:lnTo>
                  <a:cubicBezTo>
                    <a:pt x="339362" y="277432"/>
                    <a:pt x="318424" y="253967"/>
                    <a:pt x="297839" y="228223"/>
                  </a:cubicBezTo>
                  <a:cubicBezTo>
                    <a:pt x="215498" y="125247"/>
                    <a:pt x="169976" y="24793"/>
                    <a:pt x="196164" y="3853"/>
                  </a:cubicBezTo>
                  <a:cubicBezTo>
                    <a:pt x="222353" y="-17088"/>
                    <a:pt x="310333" y="49415"/>
                    <a:pt x="392674" y="152392"/>
                  </a:cubicBezTo>
                  <a:cubicBezTo>
                    <a:pt x="433845" y="203880"/>
                    <a:pt x="465810" y="254737"/>
                    <a:pt x="484210" y="295340"/>
                  </a:cubicBezTo>
                  <a:lnTo>
                    <a:pt x="484282" y="295562"/>
                  </a:lnTo>
                  <a:lnTo>
                    <a:pt x="489446" y="295174"/>
                  </a:lnTo>
                  <a:cubicBezTo>
                    <a:pt x="556832" y="300246"/>
                    <a:pt x="607348" y="358985"/>
                    <a:pt x="602276" y="426370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4" name="Chord 113">
              <a:extLst>
                <a:ext uri="{FF2B5EF4-FFF2-40B4-BE49-F238E27FC236}">
                  <a16:creationId xmlns:a16="http://schemas.microsoft.com/office/drawing/2014/main" id="{A2258AE5-3C17-205C-550F-92D3198E9904}"/>
                </a:ext>
              </a:extLst>
            </p:cNvPr>
            <p:cNvSpPr/>
            <p:nvPr/>
          </p:nvSpPr>
          <p:spPr>
            <a:xfrm rot="20634118">
              <a:off x="9818767" y="2731520"/>
              <a:ext cx="314707" cy="646043"/>
            </a:xfrm>
            <a:prstGeom prst="chor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Chord 114">
              <a:extLst>
                <a:ext uri="{FF2B5EF4-FFF2-40B4-BE49-F238E27FC236}">
                  <a16:creationId xmlns:a16="http://schemas.microsoft.com/office/drawing/2014/main" id="{5082EBAB-0DB0-4DE2-FD87-80CB067E8ECD}"/>
                </a:ext>
              </a:extLst>
            </p:cNvPr>
            <p:cNvSpPr/>
            <p:nvPr/>
          </p:nvSpPr>
          <p:spPr>
            <a:xfrm rot="783226" flipH="1">
              <a:off x="10196793" y="2736907"/>
              <a:ext cx="314707" cy="646043"/>
            </a:xfrm>
            <a:prstGeom prst="chor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69">
              <a:extLst>
                <a:ext uri="{FF2B5EF4-FFF2-40B4-BE49-F238E27FC236}">
                  <a16:creationId xmlns:a16="http://schemas.microsoft.com/office/drawing/2014/main" id="{C5BFB826-223C-BFB2-5BCA-0A47533E7F88}"/>
                </a:ext>
              </a:extLst>
            </p:cNvPr>
            <p:cNvSpPr/>
            <p:nvPr/>
          </p:nvSpPr>
          <p:spPr>
            <a:xfrm>
              <a:off x="9571942" y="1144785"/>
              <a:ext cx="1226270" cy="1742691"/>
            </a:xfrm>
            <a:custGeom>
              <a:avLst/>
              <a:gdLst>
                <a:gd name="connsiteX0" fmla="*/ 0 w 1226270"/>
                <a:gd name="connsiteY0" fmla="*/ 869933 h 1739866"/>
                <a:gd name="connsiteX1" fmla="*/ 613135 w 1226270"/>
                <a:gd name="connsiteY1" fmla="*/ 0 h 1739866"/>
                <a:gd name="connsiteX2" fmla="*/ 1226270 w 1226270"/>
                <a:gd name="connsiteY2" fmla="*/ 869933 h 1739866"/>
                <a:gd name="connsiteX3" fmla="*/ 613135 w 1226270"/>
                <a:gd name="connsiteY3" fmla="*/ 1739866 h 1739866"/>
                <a:gd name="connsiteX4" fmla="*/ 0 w 1226270"/>
                <a:gd name="connsiteY4" fmla="*/ 869933 h 1739866"/>
                <a:gd name="connsiteX0" fmla="*/ 0 w 1226270"/>
                <a:gd name="connsiteY0" fmla="*/ 869933 h 1767992"/>
                <a:gd name="connsiteX1" fmla="*/ 613135 w 1226270"/>
                <a:gd name="connsiteY1" fmla="*/ 0 h 1767992"/>
                <a:gd name="connsiteX2" fmla="*/ 1226270 w 1226270"/>
                <a:gd name="connsiteY2" fmla="*/ 869933 h 1767992"/>
                <a:gd name="connsiteX3" fmla="*/ 613135 w 1226270"/>
                <a:gd name="connsiteY3" fmla="*/ 1739866 h 1767992"/>
                <a:gd name="connsiteX4" fmla="*/ 0 w 1226270"/>
                <a:gd name="connsiteY4" fmla="*/ 869933 h 1767992"/>
                <a:gd name="connsiteX0" fmla="*/ 0 w 1226270"/>
                <a:gd name="connsiteY0" fmla="*/ 869933 h 1742691"/>
                <a:gd name="connsiteX1" fmla="*/ 613135 w 1226270"/>
                <a:gd name="connsiteY1" fmla="*/ 0 h 1742691"/>
                <a:gd name="connsiteX2" fmla="*/ 1226270 w 1226270"/>
                <a:gd name="connsiteY2" fmla="*/ 869933 h 1742691"/>
                <a:gd name="connsiteX3" fmla="*/ 613135 w 1226270"/>
                <a:gd name="connsiteY3" fmla="*/ 1739866 h 1742691"/>
                <a:gd name="connsiteX4" fmla="*/ 0 w 1226270"/>
                <a:gd name="connsiteY4" fmla="*/ 869933 h 17426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6270" h="1742691">
                  <a:moveTo>
                    <a:pt x="0" y="869933"/>
                  </a:moveTo>
                  <a:cubicBezTo>
                    <a:pt x="0" y="389482"/>
                    <a:pt x="274510" y="0"/>
                    <a:pt x="613135" y="0"/>
                  </a:cubicBezTo>
                  <a:cubicBezTo>
                    <a:pt x="951760" y="0"/>
                    <a:pt x="1226270" y="389482"/>
                    <a:pt x="1226270" y="869933"/>
                  </a:cubicBezTo>
                  <a:cubicBezTo>
                    <a:pt x="1226270" y="1350384"/>
                    <a:pt x="1060817" y="1697920"/>
                    <a:pt x="613135" y="1739866"/>
                  </a:cubicBezTo>
                  <a:cubicBezTo>
                    <a:pt x="165453" y="1781812"/>
                    <a:pt x="0" y="1350384"/>
                    <a:pt x="0" y="869933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C0AAB012-6603-1163-071C-95095D3AB037}"/>
              </a:ext>
            </a:extLst>
          </p:cNvPr>
          <p:cNvGrpSpPr/>
          <p:nvPr/>
        </p:nvGrpSpPr>
        <p:grpSpPr>
          <a:xfrm>
            <a:off x="5368312" y="1106581"/>
            <a:ext cx="2079053" cy="5469440"/>
            <a:chOff x="5368312" y="1106581"/>
            <a:chExt cx="2079053" cy="5469440"/>
          </a:xfrm>
          <a:solidFill>
            <a:schemeClr val="bg1"/>
          </a:solidFill>
        </p:grpSpPr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155E97AD-417B-A4E2-283C-2F493EBF8864}"/>
                </a:ext>
              </a:extLst>
            </p:cNvPr>
            <p:cNvSpPr/>
            <p:nvPr/>
          </p:nvSpPr>
          <p:spPr>
            <a:xfrm rot="19939417">
              <a:off x="6468692" y="5716769"/>
              <a:ext cx="341996" cy="85925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515B3A2C-2F03-4315-A48D-9B49F5BEAA4A}"/>
                </a:ext>
              </a:extLst>
            </p:cNvPr>
            <p:cNvSpPr/>
            <p:nvPr/>
          </p:nvSpPr>
          <p:spPr>
            <a:xfrm rot="1608383">
              <a:off x="5908509" y="5716193"/>
              <a:ext cx="341996" cy="85925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0FD054AA-B505-5435-46E1-EFA0530045FF}"/>
                </a:ext>
              </a:extLst>
            </p:cNvPr>
            <p:cNvGrpSpPr/>
            <p:nvPr/>
          </p:nvGrpSpPr>
          <p:grpSpPr>
            <a:xfrm>
              <a:off x="5728627" y="4294134"/>
              <a:ext cx="1301369" cy="1873759"/>
              <a:chOff x="2029993" y="4834081"/>
              <a:chExt cx="1631360" cy="1533186"/>
            </a:xfrm>
            <a:grpFill/>
          </p:grpSpPr>
          <p:sp>
            <p:nvSpPr>
              <p:cNvPr id="75" name="Trapezoid 74">
                <a:extLst>
                  <a:ext uri="{FF2B5EF4-FFF2-40B4-BE49-F238E27FC236}">
                    <a16:creationId xmlns:a16="http://schemas.microsoft.com/office/drawing/2014/main" id="{94BBC34F-6333-9C73-0B5E-0FFC83E61FE9}"/>
                  </a:ext>
                </a:extLst>
              </p:cNvPr>
              <p:cNvSpPr/>
              <p:nvPr/>
            </p:nvSpPr>
            <p:spPr>
              <a:xfrm>
                <a:off x="2029993" y="4834081"/>
                <a:ext cx="1631360" cy="1533186"/>
              </a:xfrm>
              <a:prstGeom prst="trapezoid">
                <a:avLst>
                  <a:gd name="adj" fmla="val 14937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27DBD0B1-1304-9E1E-DF7A-75D8F78AB49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21655" y="5412247"/>
                <a:ext cx="9397" cy="942561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3660D915-B92C-EB8C-DAE0-90CD2C4E4B25}"/>
                </a:ext>
              </a:extLst>
            </p:cNvPr>
            <p:cNvSpPr/>
            <p:nvPr/>
          </p:nvSpPr>
          <p:spPr>
            <a:xfrm rot="20429766">
              <a:off x="7174160" y="3716388"/>
              <a:ext cx="273205" cy="58757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3577EABF-4A5E-AC47-6379-E3F2B80B9BD5}"/>
                </a:ext>
              </a:extLst>
            </p:cNvPr>
            <p:cNvSpPr/>
            <p:nvPr/>
          </p:nvSpPr>
          <p:spPr>
            <a:xfrm rot="1489474">
              <a:off x="5368312" y="3648525"/>
              <a:ext cx="306540" cy="58757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Trapezoid 67">
              <a:extLst>
                <a:ext uri="{FF2B5EF4-FFF2-40B4-BE49-F238E27FC236}">
                  <a16:creationId xmlns:a16="http://schemas.microsoft.com/office/drawing/2014/main" id="{96C53BDB-B40E-D321-C5B7-CFEFCAD587A9}"/>
                </a:ext>
              </a:extLst>
            </p:cNvPr>
            <p:cNvSpPr/>
            <p:nvPr/>
          </p:nvSpPr>
          <p:spPr>
            <a:xfrm rot="20102191">
              <a:off x="6645951" y="2398077"/>
              <a:ext cx="659884" cy="1643741"/>
            </a:xfrm>
            <a:prstGeom prst="trapezoid">
              <a:avLst>
                <a:gd name="adj" fmla="val 34133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Trapezoid 68">
              <a:extLst>
                <a:ext uri="{FF2B5EF4-FFF2-40B4-BE49-F238E27FC236}">
                  <a16:creationId xmlns:a16="http://schemas.microsoft.com/office/drawing/2014/main" id="{0A789D6C-E440-246C-4ED9-10FA50115BE4}"/>
                </a:ext>
              </a:extLst>
            </p:cNvPr>
            <p:cNvSpPr/>
            <p:nvPr/>
          </p:nvSpPr>
          <p:spPr>
            <a:xfrm rot="1327004">
              <a:off x="5501075" y="2378143"/>
              <a:ext cx="659884" cy="1646186"/>
            </a:xfrm>
            <a:prstGeom prst="trapezoid">
              <a:avLst>
                <a:gd name="adj" fmla="val 34133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rapezoid 69">
              <a:extLst>
                <a:ext uri="{FF2B5EF4-FFF2-40B4-BE49-F238E27FC236}">
                  <a16:creationId xmlns:a16="http://schemas.microsoft.com/office/drawing/2014/main" id="{7414BD2A-EABA-D281-7BF7-450B6D79159E}"/>
                </a:ext>
              </a:extLst>
            </p:cNvPr>
            <p:cNvSpPr/>
            <p:nvPr/>
          </p:nvSpPr>
          <p:spPr>
            <a:xfrm>
              <a:off x="5684816" y="2435451"/>
              <a:ext cx="1421291" cy="1881326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Isosceles Triangle 70">
              <a:extLst>
                <a:ext uri="{FF2B5EF4-FFF2-40B4-BE49-F238E27FC236}">
                  <a16:creationId xmlns:a16="http://schemas.microsoft.com/office/drawing/2014/main" id="{CF4E92D3-54BF-81A1-1624-2E838CAD2378}"/>
                </a:ext>
              </a:extLst>
            </p:cNvPr>
            <p:cNvSpPr/>
            <p:nvPr/>
          </p:nvSpPr>
          <p:spPr>
            <a:xfrm rot="10800000">
              <a:off x="6192420" y="2435451"/>
              <a:ext cx="406083" cy="530208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D00D3652-E9E3-A687-F850-2851A8FAA386}"/>
                </a:ext>
              </a:extLst>
            </p:cNvPr>
            <p:cNvSpPr/>
            <p:nvPr/>
          </p:nvSpPr>
          <p:spPr>
            <a:xfrm>
              <a:off x="5873820" y="4188036"/>
              <a:ext cx="1015208" cy="159063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Trapezoid 36">
              <a:extLst>
                <a:ext uri="{FF2B5EF4-FFF2-40B4-BE49-F238E27FC236}">
                  <a16:creationId xmlns:a16="http://schemas.microsoft.com/office/drawing/2014/main" id="{56DCF20E-9E72-D9B5-BC2B-BB7C04BB43F9}"/>
                </a:ext>
              </a:extLst>
            </p:cNvPr>
            <p:cNvSpPr/>
            <p:nvPr/>
          </p:nvSpPr>
          <p:spPr>
            <a:xfrm rot="199604">
              <a:off x="5694777" y="2413079"/>
              <a:ext cx="691635" cy="2407922"/>
            </a:xfrm>
            <a:custGeom>
              <a:avLst/>
              <a:gdLst>
                <a:gd name="connsiteX0" fmla="*/ 0 w 1351038"/>
                <a:gd name="connsiteY0" fmla="*/ 2779179 h 2779179"/>
                <a:gd name="connsiteX1" fmla="*/ 514543 w 1351038"/>
                <a:gd name="connsiteY1" fmla="*/ 0 h 2779179"/>
                <a:gd name="connsiteX2" fmla="*/ 836495 w 1351038"/>
                <a:gd name="connsiteY2" fmla="*/ 0 h 2779179"/>
                <a:gd name="connsiteX3" fmla="*/ 1351038 w 1351038"/>
                <a:gd name="connsiteY3" fmla="*/ 2779179 h 2779179"/>
                <a:gd name="connsiteX4" fmla="*/ 0 w 1351038"/>
                <a:gd name="connsiteY4" fmla="*/ 2779179 h 2779179"/>
                <a:gd name="connsiteX0" fmla="*/ 67694 w 1418732"/>
                <a:gd name="connsiteY0" fmla="*/ 2779179 h 2779820"/>
                <a:gd name="connsiteX1" fmla="*/ 582237 w 1418732"/>
                <a:gd name="connsiteY1" fmla="*/ 0 h 2779820"/>
                <a:gd name="connsiteX2" fmla="*/ 904189 w 1418732"/>
                <a:gd name="connsiteY2" fmla="*/ 0 h 2779820"/>
                <a:gd name="connsiteX3" fmla="*/ 1418732 w 1418732"/>
                <a:gd name="connsiteY3" fmla="*/ 2779179 h 2779820"/>
                <a:gd name="connsiteX4" fmla="*/ 67694 w 1418732"/>
                <a:gd name="connsiteY4" fmla="*/ 2779179 h 2779820"/>
                <a:gd name="connsiteX0" fmla="*/ 67694 w 1505708"/>
                <a:gd name="connsiteY0" fmla="*/ 2779179 h 2779820"/>
                <a:gd name="connsiteX1" fmla="*/ 582237 w 1505708"/>
                <a:gd name="connsiteY1" fmla="*/ 0 h 2779820"/>
                <a:gd name="connsiteX2" fmla="*/ 904189 w 1505708"/>
                <a:gd name="connsiteY2" fmla="*/ 0 h 2779820"/>
                <a:gd name="connsiteX3" fmla="*/ 1418732 w 1505708"/>
                <a:gd name="connsiteY3" fmla="*/ 2779179 h 2779820"/>
                <a:gd name="connsiteX4" fmla="*/ 67694 w 1505708"/>
                <a:gd name="connsiteY4" fmla="*/ 2779179 h 2779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05708" h="2779820">
                  <a:moveTo>
                    <a:pt x="67694" y="2779179"/>
                  </a:moveTo>
                  <a:cubicBezTo>
                    <a:pt x="-202226" y="2819738"/>
                    <a:pt x="410723" y="926393"/>
                    <a:pt x="582237" y="0"/>
                  </a:cubicBezTo>
                  <a:lnTo>
                    <a:pt x="904189" y="0"/>
                  </a:lnTo>
                  <a:cubicBezTo>
                    <a:pt x="1075703" y="926393"/>
                    <a:pt x="1741204" y="2809227"/>
                    <a:pt x="1418732" y="2779179"/>
                  </a:cubicBezTo>
                  <a:lnTo>
                    <a:pt x="67694" y="2779179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Trapezoid 36">
              <a:extLst>
                <a:ext uri="{FF2B5EF4-FFF2-40B4-BE49-F238E27FC236}">
                  <a16:creationId xmlns:a16="http://schemas.microsoft.com/office/drawing/2014/main" id="{31F3DFA7-5537-FC95-8260-E8E885E008EE}"/>
                </a:ext>
              </a:extLst>
            </p:cNvPr>
            <p:cNvSpPr/>
            <p:nvPr/>
          </p:nvSpPr>
          <p:spPr>
            <a:xfrm rot="21261696">
              <a:off x="6442203" y="2414223"/>
              <a:ext cx="691635" cy="2405634"/>
            </a:xfrm>
            <a:custGeom>
              <a:avLst/>
              <a:gdLst>
                <a:gd name="connsiteX0" fmla="*/ 0 w 1351038"/>
                <a:gd name="connsiteY0" fmla="*/ 2779179 h 2779179"/>
                <a:gd name="connsiteX1" fmla="*/ 514543 w 1351038"/>
                <a:gd name="connsiteY1" fmla="*/ 0 h 2779179"/>
                <a:gd name="connsiteX2" fmla="*/ 836495 w 1351038"/>
                <a:gd name="connsiteY2" fmla="*/ 0 h 2779179"/>
                <a:gd name="connsiteX3" fmla="*/ 1351038 w 1351038"/>
                <a:gd name="connsiteY3" fmla="*/ 2779179 h 2779179"/>
                <a:gd name="connsiteX4" fmla="*/ 0 w 1351038"/>
                <a:gd name="connsiteY4" fmla="*/ 2779179 h 2779179"/>
                <a:gd name="connsiteX0" fmla="*/ 67694 w 1418732"/>
                <a:gd name="connsiteY0" fmla="*/ 2779179 h 2779820"/>
                <a:gd name="connsiteX1" fmla="*/ 582237 w 1418732"/>
                <a:gd name="connsiteY1" fmla="*/ 0 h 2779820"/>
                <a:gd name="connsiteX2" fmla="*/ 904189 w 1418732"/>
                <a:gd name="connsiteY2" fmla="*/ 0 h 2779820"/>
                <a:gd name="connsiteX3" fmla="*/ 1418732 w 1418732"/>
                <a:gd name="connsiteY3" fmla="*/ 2779179 h 2779820"/>
                <a:gd name="connsiteX4" fmla="*/ 67694 w 1418732"/>
                <a:gd name="connsiteY4" fmla="*/ 2779179 h 2779820"/>
                <a:gd name="connsiteX0" fmla="*/ 67694 w 1505708"/>
                <a:gd name="connsiteY0" fmla="*/ 2779179 h 2779820"/>
                <a:gd name="connsiteX1" fmla="*/ 582237 w 1505708"/>
                <a:gd name="connsiteY1" fmla="*/ 0 h 2779820"/>
                <a:gd name="connsiteX2" fmla="*/ 904189 w 1505708"/>
                <a:gd name="connsiteY2" fmla="*/ 0 h 2779820"/>
                <a:gd name="connsiteX3" fmla="*/ 1418732 w 1505708"/>
                <a:gd name="connsiteY3" fmla="*/ 2779179 h 2779820"/>
                <a:gd name="connsiteX4" fmla="*/ 67694 w 1505708"/>
                <a:gd name="connsiteY4" fmla="*/ 2779179 h 2779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05708" h="2779820">
                  <a:moveTo>
                    <a:pt x="67694" y="2779179"/>
                  </a:moveTo>
                  <a:cubicBezTo>
                    <a:pt x="-202226" y="2819738"/>
                    <a:pt x="410723" y="926393"/>
                    <a:pt x="582237" y="0"/>
                  </a:cubicBezTo>
                  <a:lnTo>
                    <a:pt x="904189" y="0"/>
                  </a:lnTo>
                  <a:cubicBezTo>
                    <a:pt x="1075703" y="926393"/>
                    <a:pt x="1741204" y="2809227"/>
                    <a:pt x="1418732" y="2779179"/>
                  </a:cubicBezTo>
                  <a:lnTo>
                    <a:pt x="67694" y="2779179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AE7E2438-FFC3-BC12-92C7-D1F99870C52C}"/>
                </a:ext>
              </a:extLst>
            </p:cNvPr>
            <p:cNvSpPr/>
            <p:nvPr/>
          </p:nvSpPr>
          <p:spPr>
            <a:xfrm rot="15971588">
              <a:off x="5824801" y="1069104"/>
              <a:ext cx="1106320" cy="1352928"/>
            </a:xfrm>
            <a:custGeom>
              <a:avLst/>
              <a:gdLst>
                <a:gd name="connsiteX0" fmla="*/ 1452534 w 1456178"/>
                <a:gd name="connsiteY0" fmla="*/ 784405 h 1468672"/>
                <a:gd name="connsiteX1" fmla="*/ 1187365 w 1456178"/>
                <a:gd name="connsiteY1" fmla="*/ 1376867 h 1468672"/>
                <a:gd name="connsiteX2" fmla="*/ 1142891 w 1456178"/>
                <a:gd name="connsiteY2" fmla="*/ 1361512 h 1468672"/>
                <a:gd name="connsiteX3" fmla="*/ 1135486 w 1456178"/>
                <a:gd name="connsiteY3" fmla="*/ 1354411 h 1468672"/>
                <a:gd name="connsiteX4" fmla="*/ 1113553 w 1456178"/>
                <a:gd name="connsiteY4" fmla="*/ 1369362 h 1468672"/>
                <a:gd name="connsiteX5" fmla="*/ 608760 w 1456178"/>
                <a:gd name="connsiteY5" fmla="*/ 1468672 h 1468672"/>
                <a:gd name="connsiteX6" fmla="*/ 0 w 1456178"/>
                <a:gd name="connsiteY6" fmla="*/ 1243424 h 1468672"/>
                <a:gd name="connsiteX7" fmla="*/ 608760 w 1456178"/>
                <a:gd name="connsiteY7" fmla="*/ 1018176 h 1468672"/>
                <a:gd name="connsiteX8" fmla="*/ 949124 w 1456178"/>
                <a:gd name="connsiteY8" fmla="*/ 1056645 h 1468672"/>
                <a:gd name="connsiteX9" fmla="*/ 1016229 w 1456178"/>
                <a:gd name="connsiteY9" fmla="*/ 1077131 h 1468672"/>
                <a:gd name="connsiteX10" fmla="*/ 1004961 w 1456178"/>
                <a:gd name="connsiteY10" fmla="*/ 992105 h 1468672"/>
                <a:gd name="connsiteX11" fmla="*/ 1003032 w 1456178"/>
                <a:gd name="connsiteY11" fmla="*/ 754495 h 1468672"/>
                <a:gd name="connsiteX12" fmla="*/ 1036426 w 1456178"/>
                <a:gd name="connsiteY12" fmla="*/ 519236 h 1468672"/>
                <a:gd name="connsiteX13" fmla="*/ 1058921 w 1456178"/>
                <a:gd name="connsiteY13" fmla="*/ 436230 h 1468672"/>
                <a:gd name="connsiteX14" fmla="*/ 1054093 w 1456178"/>
                <a:gd name="connsiteY14" fmla="*/ 437360 h 1468672"/>
                <a:gd name="connsiteX15" fmla="*/ 711926 w 1456178"/>
                <a:gd name="connsiteY15" fmla="*/ 453146 h 1468672"/>
                <a:gd name="connsiteX16" fmla="*/ 119464 w 1456178"/>
                <a:gd name="connsiteY16" fmla="*/ 187977 h 1468672"/>
                <a:gd name="connsiteX17" fmla="*/ 741836 w 1456178"/>
                <a:gd name="connsiteY17" fmla="*/ 3644 h 1468672"/>
                <a:gd name="connsiteX18" fmla="*/ 1238922 w 1456178"/>
                <a:gd name="connsiteY18" fmla="*/ 136250 h 1468672"/>
                <a:gd name="connsiteX19" fmla="*/ 1274667 w 1456178"/>
                <a:gd name="connsiteY19" fmla="*/ 164266 h 1468672"/>
                <a:gd name="connsiteX20" fmla="*/ 1312674 w 1456178"/>
                <a:gd name="connsiteY20" fmla="*/ 177388 h 1468672"/>
                <a:gd name="connsiteX21" fmla="*/ 1452534 w 1456178"/>
                <a:gd name="connsiteY21" fmla="*/ 784405 h 1468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456178" h="1468672">
                  <a:moveTo>
                    <a:pt x="1452534" y="784405"/>
                  </a:moveTo>
                  <a:cubicBezTo>
                    <a:pt x="1430212" y="1119872"/>
                    <a:pt x="1311491" y="1385126"/>
                    <a:pt x="1187365" y="1376867"/>
                  </a:cubicBezTo>
                  <a:cubicBezTo>
                    <a:pt x="1171849" y="1375835"/>
                    <a:pt x="1156983" y="1370577"/>
                    <a:pt x="1142891" y="1361512"/>
                  </a:cubicBezTo>
                  <a:lnTo>
                    <a:pt x="1135486" y="1354411"/>
                  </a:lnTo>
                  <a:lnTo>
                    <a:pt x="1113553" y="1369362"/>
                  </a:lnTo>
                  <a:cubicBezTo>
                    <a:pt x="1004155" y="1429279"/>
                    <a:pt x="818891" y="1468672"/>
                    <a:pt x="608760" y="1468672"/>
                  </a:cubicBezTo>
                  <a:cubicBezTo>
                    <a:pt x="272551" y="1468672"/>
                    <a:pt x="0" y="1367825"/>
                    <a:pt x="0" y="1243424"/>
                  </a:cubicBezTo>
                  <a:cubicBezTo>
                    <a:pt x="0" y="1119023"/>
                    <a:pt x="272551" y="1018176"/>
                    <a:pt x="608760" y="1018176"/>
                  </a:cubicBezTo>
                  <a:cubicBezTo>
                    <a:pt x="734838" y="1018176"/>
                    <a:pt x="851965" y="1032358"/>
                    <a:pt x="949124" y="1056645"/>
                  </a:cubicBezTo>
                  <a:lnTo>
                    <a:pt x="1016229" y="1077131"/>
                  </a:lnTo>
                  <a:lnTo>
                    <a:pt x="1004961" y="992105"/>
                  </a:lnTo>
                  <a:cubicBezTo>
                    <a:pt x="998424" y="918678"/>
                    <a:pt x="997451" y="838362"/>
                    <a:pt x="1003032" y="754495"/>
                  </a:cubicBezTo>
                  <a:cubicBezTo>
                    <a:pt x="1008612" y="670629"/>
                    <a:pt x="1020217" y="591150"/>
                    <a:pt x="1036426" y="519236"/>
                  </a:cubicBezTo>
                  <a:lnTo>
                    <a:pt x="1058921" y="436230"/>
                  </a:lnTo>
                  <a:lnTo>
                    <a:pt x="1054093" y="437360"/>
                  </a:lnTo>
                  <a:cubicBezTo>
                    <a:pt x="955536" y="455142"/>
                    <a:pt x="837726" y="461517"/>
                    <a:pt x="711926" y="453146"/>
                  </a:cubicBezTo>
                  <a:cubicBezTo>
                    <a:pt x="376459" y="430824"/>
                    <a:pt x="111205" y="312104"/>
                    <a:pt x="119464" y="187977"/>
                  </a:cubicBezTo>
                  <a:cubicBezTo>
                    <a:pt x="127724" y="63851"/>
                    <a:pt x="406369" y="-18678"/>
                    <a:pt x="741836" y="3644"/>
                  </a:cubicBezTo>
                  <a:cubicBezTo>
                    <a:pt x="951503" y="17595"/>
                    <a:pt x="1133743" y="69202"/>
                    <a:pt x="1238922" y="136250"/>
                  </a:cubicBezTo>
                  <a:lnTo>
                    <a:pt x="1274667" y="164266"/>
                  </a:lnTo>
                  <a:lnTo>
                    <a:pt x="1312674" y="177388"/>
                  </a:lnTo>
                  <a:cubicBezTo>
                    <a:pt x="1411321" y="240842"/>
                    <a:pt x="1472065" y="490871"/>
                    <a:pt x="1452534" y="784405"/>
                  </a:cubicBezTo>
                  <a:close/>
                </a:path>
              </a:pathLst>
            </a:cu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0163ECC5-B8C6-E83F-F403-11A039991D2F}"/>
                </a:ext>
              </a:extLst>
            </p:cNvPr>
            <p:cNvSpPr/>
            <p:nvPr/>
          </p:nvSpPr>
          <p:spPr>
            <a:xfrm>
              <a:off x="5873820" y="1106581"/>
              <a:ext cx="1058718" cy="1536466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22" name="Group 121">
              <a:extLst>
                <a:ext uri="{FF2B5EF4-FFF2-40B4-BE49-F238E27FC236}">
                  <a16:creationId xmlns:a16="http://schemas.microsoft.com/office/drawing/2014/main" id="{6BCE69BE-A40E-24D3-0D7D-C4787C5B2BA2}"/>
                </a:ext>
              </a:extLst>
            </p:cNvPr>
            <p:cNvGrpSpPr/>
            <p:nvPr/>
          </p:nvGrpSpPr>
          <p:grpSpPr>
            <a:xfrm>
              <a:off x="5998365" y="3901213"/>
              <a:ext cx="925466" cy="636277"/>
              <a:chOff x="3459521" y="482094"/>
              <a:chExt cx="1702917" cy="1170791"/>
            </a:xfrm>
            <a:grpFill/>
          </p:grpSpPr>
          <p:sp>
            <p:nvSpPr>
              <p:cNvPr id="123" name="Parallelogram 122">
                <a:extLst>
                  <a:ext uri="{FF2B5EF4-FFF2-40B4-BE49-F238E27FC236}">
                    <a16:creationId xmlns:a16="http://schemas.microsoft.com/office/drawing/2014/main" id="{36EFF0E3-CCDB-075A-D3C0-61489CE1E4CB}"/>
                  </a:ext>
                </a:extLst>
              </p:cNvPr>
              <p:cNvSpPr/>
              <p:nvPr/>
            </p:nvSpPr>
            <p:spPr>
              <a:xfrm rot="545745">
                <a:off x="4059936" y="1083242"/>
                <a:ext cx="173185" cy="556786"/>
              </a:xfrm>
              <a:prstGeom prst="parallelogram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4" name="Group 123">
                <a:extLst>
                  <a:ext uri="{FF2B5EF4-FFF2-40B4-BE49-F238E27FC236}">
                    <a16:creationId xmlns:a16="http://schemas.microsoft.com/office/drawing/2014/main" id="{13C9AB5E-A0EC-1E21-4A21-093F77313A4E}"/>
                  </a:ext>
                </a:extLst>
              </p:cNvPr>
              <p:cNvGrpSpPr/>
              <p:nvPr/>
            </p:nvGrpSpPr>
            <p:grpSpPr>
              <a:xfrm>
                <a:off x="3459521" y="482094"/>
                <a:ext cx="1702917" cy="1170791"/>
                <a:chOff x="3459521" y="482094"/>
                <a:chExt cx="1702917" cy="1170791"/>
              </a:xfrm>
              <a:grpFill/>
            </p:grpSpPr>
            <p:sp>
              <p:nvSpPr>
                <p:cNvPr id="125" name="Freeform: Shape 124">
                  <a:extLst>
                    <a:ext uri="{FF2B5EF4-FFF2-40B4-BE49-F238E27FC236}">
                      <a16:creationId xmlns:a16="http://schemas.microsoft.com/office/drawing/2014/main" id="{F6D3BB2D-0017-609E-9103-E49C98091A14}"/>
                    </a:ext>
                  </a:extLst>
                </p:cNvPr>
                <p:cNvSpPr/>
                <p:nvPr/>
              </p:nvSpPr>
              <p:spPr>
                <a:xfrm rot="20440447">
                  <a:off x="3459521" y="482094"/>
                  <a:ext cx="1702917" cy="1170791"/>
                </a:xfrm>
                <a:custGeom>
                  <a:avLst/>
                  <a:gdLst>
                    <a:gd name="connsiteX0" fmla="*/ 115308 w 1702917"/>
                    <a:gd name="connsiteY0" fmla="*/ 6223 h 1170791"/>
                    <a:gd name="connsiteX1" fmla="*/ 670048 w 1702917"/>
                    <a:gd name="connsiteY1" fmla="*/ 457450 h 1170791"/>
                    <a:gd name="connsiteX2" fmla="*/ 686091 w 1702917"/>
                    <a:gd name="connsiteY2" fmla="*/ 439523 h 1170791"/>
                    <a:gd name="connsiteX3" fmla="*/ 713948 w 1702917"/>
                    <a:gd name="connsiteY3" fmla="*/ 437978 h 1170791"/>
                    <a:gd name="connsiteX4" fmla="*/ 897397 w 1702917"/>
                    <a:gd name="connsiteY4" fmla="*/ 502313 h 1170791"/>
                    <a:gd name="connsiteX5" fmla="*/ 918187 w 1702917"/>
                    <a:gd name="connsiteY5" fmla="*/ 520919 h 1170791"/>
                    <a:gd name="connsiteX6" fmla="*/ 919557 w 1702917"/>
                    <a:gd name="connsiteY6" fmla="*/ 545621 h 1170791"/>
                    <a:gd name="connsiteX7" fmla="*/ 1678302 w 1702917"/>
                    <a:gd name="connsiteY7" fmla="*/ 632005 h 1170791"/>
                    <a:gd name="connsiteX8" fmla="*/ 1702737 w 1702917"/>
                    <a:gd name="connsiteY8" fmla="*/ 662718 h 1170791"/>
                    <a:gd name="connsiteX9" fmla="*/ 1690180 w 1702917"/>
                    <a:gd name="connsiteY9" fmla="*/ 773008 h 1170791"/>
                    <a:gd name="connsiteX10" fmla="*/ 1659467 w 1702917"/>
                    <a:gd name="connsiteY10" fmla="*/ 797443 h 1170791"/>
                    <a:gd name="connsiteX11" fmla="*/ 891058 w 1702917"/>
                    <a:gd name="connsiteY11" fmla="*/ 709959 h 1170791"/>
                    <a:gd name="connsiteX12" fmla="*/ 878516 w 1702917"/>
                    <a:gd name="connsiteY12" fmla="*/ 703008 h 1170791"/>
                    <a:gd name="connsiteX13" fmla="*/ 842141 w 1702917"/>
                    <a:gd name="connsiteY13" fmla="*/ 1170791 h 1170791"/>
                    <a:gd name="connsiteX14" fmla="*/ 712252 w 1702917"/>
                    <a:gd name="connsiteY14" fmla="*/ 1170791 h 1170791"/>
                    <a:gd name="connsiteX15" fmla="*/ 750224 w 1702917"/>
                    <a:gd name="connsiteY15" fmla="*/ 682472 h 1170791"/>
                    <a:gd name="connsiteX16" fmla="*/ 641567 w 1702917"/>
                    <a:gd name="connsiteY16" fmla="*/ 644366 h 1170791"/>
                    <a:gd name="connsiteX17" fmla="*/ 622120 w 1702917"/>
                    <a:gd name="connsiteY17" fmla="*/ 626963 h 1170791"/>
                    <a:gd name="connsiteX18" fmla="*/ 610201 w 1702917"/>
                    <a:gd name="connsiteY18" fmla="*/ 623404 h 1170791"/>
                    <a:gd name="connsiteX19" fmla="*/ 10240 w 1702917"/>
                    <a:gd name="connsiteY19" fmla="*/ 135395 h 1170791"/>
                    <a:gd name="connsiteX20" fmla="*/ 6223 w 1702917"/>
                    <a:gd name="connsiteY20" fmla="*/ 96354 h 1170791"/>
                    <a:gd name="connsiteX21" fmla="*/ 76267 w 1702917"/>
                    <a:gd name="connsiteY21" fmla="*/ 10241 h 1170791"/>
                    <a:gd name="connsiteX22" fmla="*/ 115308 w 1702917"/>
                    <a:gd name="connsiteY22" fmla="*/ 6223 h 11707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1702917" h="1170791">
                      <a:moveTo>
                        <a:pt x="115308" y="6223"/>
                      </a:moveTo>
                      <a:lnTo>
                        <a:pt x="670048" y="457450"/>
                      </a:lnTo>
                      <a:lnTo>
                        <a:pt x="686091" y="439523"/>
                      </a:lnTo>
                      <a:cubicBezTo>
                        <a:pt x="694500" y="435481"/>
                        <a:pt x="704450" y="434646"/>
                        <a:pt x="713948" y="437978"/>
                      </a:cubicBezTo>
                      <a:lnTo>
                        <a:pt x="897397" y="502313"/>
                      </a:lnTo>
                      <a:cubicBezTo>
                        <a:pt x="906896" y="505645"/>
                        <a:pt x="914145" y="512511"/>
                        <a:pt x="918187" y="520919"/>
                      </a:cubicBezTo>
                      <a:lnTo>
                        <a:pt x="919557" y="545621"/>
                      </a:lnTo>
                      <a:lnTo>
                        <a:pt x="1678302" y="632005"/>
                      </a:lnTo>
                      <a:cubicBezTo>
                        <a:pt x="1693531" y="633738"/>
                        <a:pt x="1704470" y="647489"/>
                        <a:pt x="1702737" y="662718"/>
                      </a:cubicBezTo>
                      <a:lnTo>
                        <a:pt x="1690180" y="773008"/>
                      </a:lnTo>
                      <a:cubicBezTo>
                        <a:pt x="1688446" y="788237"/>
                        <a:pt x="1674696" y="799177"/>
                        <a:pt x="1659467" y="797443"/>
                      </a:cubicBezTo>
                      <a:lnTo>
                        <a:pt x="891058" y="709959"/>
                      </a:lnTo>
                      <a:lnTo>
                        <a:pt x="878516" y="703008"/>
                      </a:lnTo>
                      <a:lnTo>
                        <a:pt x="842141" y="1170791"/>
                      </a:lnTo>
                      <a:lnTo>
                        <a:pt x="712252" y="1170791"/>
                      </a:lnTo>
                      <a:lnTo>
                        <a:pt x="750224" y="682472"/>
                      </a:lnTo>
                      <a:lnTo>
                        <a:pt x="641567" y="644366"/>
                      </a:lnTo>
                      <a:lnTo>
                        <a:pt x="622120" y="626963"/>
                      </a:lnTo>
                      <a:lnTo>
                        <a:pt x="610201" y="623404"/>
                      </a:lnTo>
                      <a:lnTo>
                        <a:pt x="10240" y="135395"/>
                      </a:lnTo>
                      <a:cubicBezTo>
                        <a:pt x="-1650" y="125723"/>
                        <a:pt x="-3449" y="108244"/>
                        <a:pt x="6223" y="96354"/>
                      </a:cubicBezTo>
                      <a:lnTo>
                        <a:pt x="76267" y="10241"/>
                      </a:lnTo>
                      <a:cubicBezTo>
                        <a:pt x="85939" y="-1649"/>
                        <a:pt x="103418" y="-3448"/>
                        <a:pt x="115308" y="6223"/>
                      </a:cubicBezTo>
                      <a:close/>
                    </a:path>
                  </a:pathLst>
                </a:custGeom>
                <a:grp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6" name="Rectangle: Rounded Corners 125">
                  <a:extLst>
                    <a:ext uri="{FF2B5EF4-FFF2-40B4-BE49-F238E27FC236}">
                      <a16:creationId xmlns:a16="http://schemas.microsoft.com/office/drawing/2014/main" id="{B5BD6DE3-F12B-F812-AFD5-D8BF75CF9365}"/>
                    </a:ext>
                  </a:extLst>
                </p:cNvPr>
                <p:cNvSpPr/>
                <p:nvPr/>
              </p:nvSpPr>
              <p:spPr>
                <a:xfrm>
                  <a:off x="4080155" y="970554"/>
                  <a:ext cx="289143" cy="237744"/>
                </a:xfrm>
                <a:prstGeom prst="roundRect">
                  <a:avLst/>
                </a:prstGeom>
                <a:grp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28" name="Group 127">
              <a:extLst>
                <a:ext uri="{FF2B5EF4-FFF2-40B4-BE49-F238E27FC236}">
                  <a16:creationId xmlns:a16="http://schemas.microsoft.com/office/drawing/2014/main" id="{364BCC90-E579-A1CA-B9DD-41638DE737C0}"/>
                </a:ext>
              </a:extLst>
            </p:cNvPr>
            <p:cNvGrpSpPr/>
            <p:nvPr/>
          </p:nvGrpSpPr>
          <p:grpSpPr>
            <a:xfrm>
              <a:off x="6368212" y="3167598"/>
              <a:ext cx="73899" cy="682547"/>
              <a:chOff x="2882166" y="1981525"/>
              <a:chExt cx="465808" cy="2639176"/>
            </a:xfrm>
            <a:grpFill/>
          </p:grpSpPr>
          <p:sp>
            <p:nvSpPr>
              <p:cNvPr id="129" name="Oval 128">
                <a:extLst>
                  <a:ext uri="{FF2B5EF4-FFF2-40B4-BE49-F238E27FC236}">
                    <a16:creationId xmlns:a16="http://schemas.microsoft.com/office/drawing/2014/main" id="{8E1767E0-2715-E073-2451-87D9AA96FAA8}"/>
                  </a:ext>
                </a:extLst>
              </p:cNvPr>
              <p:cNvSpPr/>
              <p:nvPr/>
            </p:nvSpPr>
            <p:spPr>
              <a:xfrm>
                <a:off x="2882166" y="1981525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30" name="Oval 129">
                <a:extLst>
                  <a:ext uri="{FF2B5EF4-FFF2-40B4-BE49-F238E27FC236}">
                    <a16:creationId xmlns:a16="http://schemas.microsoft.com/office/drawing/2014/main" id="{E66A3972-D058-0014-506D-76D944A62AF0}"/>
                  </a:ext>
                </a:extLst>
              </p:cNvPr>
              <p:cNvSpPr/>
              <p:nvPr/>
            </p:nvSpPr>
            <p:spPr>
              <a:xfrm>
                <a:off x="2896030" y="2702075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31" name="Oval 130">
                <a:extLst>
                  <a:ext uri="{FF2B5EF4-FFF2-40B4-BE49-F238E27FC236}">
                    <a16:creationId xmlns:a16="http://schemas.microsoft.com/office/drawing/2014/main" id="{A4E85345-4720-C9FF-AEB3-5AC82EDEEB0C}"/>
                  </a:ext>
                </a:extLst>
              </p:cNvPr>
              <p:cNvSpPr/>
              <p:nvPr/>
            </p:nvSpPr>
            <p:spPr>
              <a:xfrm>
                <a:off x="2896332" y="3448509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32" name="Oval 131">
                <a:extLst>
                  <a:ext uri="{FF2B5EF4-FFF2-40B4-BE49-F238E27FC236}">
                    <a16:creationId xmlns:a16="http://schemas.microsoft.com/office/drawing/2014/main" id="{3D9A198B-5721-3C5E-24CB-B8E583E6B1B0}"/>
                  </a:ext>
                </a:extLst>
              </p:cNvPr>
              <p:cNvSpPr/>
              <p:nvPr/>
            </p:nvSpPr>
            <p:spPr>
              <a:xfrm>
                <a:off x="2886532" y="4169059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</p:grp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EA743E94-9FA8-0898-B2B3-BB7CAFCB45CD}"/>
              </a:ext>
            </a:extLst>
          </p:cNvPr>
          <p:cNvGrpSpPr/>
          <p:nvPr/>
        </p:nvGrpSpPr>
        <p:grpSpPr>
          <a:xfrm>
            <a:off x="344216" y="182167"/>
            <a:ext cx="665183" cy="769441"/>
            <a:chOff x="2807455" y="275085"/>
            <a:chExt cx="665183" cy="769441"/>
          </a:xfrm>
        </p:grpSpPr>
        <p:sp>
          <p:nvSpPr>
            <p:cNvPr id="144" name="Rectangle 143">
              <a:extLst>
                <a:ext uri="{FF2B5EF4-FFF2-40B4-BE49-F238E27FC236}">
                  <a16:creationId xmlns:a16="http://schemas.microsoft.com/office/drawing/2014/main" id="{E3D4EDB6-BF7D-7FF8-B416-B4491CB6BFAC}"/>
                </a:ext>
              </a:extLst>
            </p:cNvPr>
            <p:cNvSpPr/>
            <p:nvPr/>
          </p:nvSpPr>
          <p:spPr>
            <a:xfrm>
              <a:off x="2827090" y="358975"/>
              <a:ext cx="645548" cy="64554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TextBox 144">
              <a:extLst>
                <a:ext uri="{FF2B5EF4-FFF2-40B4-BE49-F238E27FC236}">
                  <a16:creationId xmlns:a16="http://schemas.microsoft.com/office/drawing/2014/main" id="{572679D3-EA99-22AE-07C0-898D616B10AE}"/>
                </a:ext>
              </a:extLst>
            </p:cNvPr>
            <p:cNvSpPr txBox="1"/>
            <p:nvPr/>
          </p:nvSpPr>
          <p:spPr>
            <a:xfrm>
              <a:off x="2807455" y="275085"/>
              <a:ext cx="572904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/>
                <a:t>W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AE342B31-466D-4199-4A1A-AB7A9E9783EE}"/>
              </a:ext>
            </a:extLst>
          </p:cNvPr>
          <p:cNvGrpSpPr/>
          <p:nvPr/>
        </p:nvGrpSpPr>
        <p:grpSpPr>
          <a:xfrm>
            <a:off x="1148743" y="1020930"/>
            <a:ext cx="2682106" cy="5542430"/>
            <a:chOff x="1148743" y="1020930"/>
            <a:chExt cx="2682106" cy="554243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FD56127F-C8D9-D731-179F-94608E541EE6}"/>
                </a:ext>
              </a:extLst>
            </p:cNvPr>
            <p:cNvSpPr/>
            <p:nvPr/>
          </p:nvSpPr>
          <p:spPr>
            <a:xfrm rot="19939417">
              <a:off x="2948952" y="5726694"/>
              <a:ext cx="332682" cy="80021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0F43DE93-07D7-7BAD-E385-4A43E8E9A7A2}"/>
                </a:ext>
              </a:extLst>
            </p:cNvPr>
            <p:cNvSpPr/>
            <p:nvPr/>
          </p:nvSpPr>
          <p:spPr>
            <a:xfrm rot="1608383">
              <a:off x="2044819" y="5763144"/>
              <a:ext cx="332682" cy="80021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rapezoid 43">
              <a:extLst>
                <a:ext uri="{FF2B5EF4-FFF2-40B4-BE49-F238E27FC236}">
                  <a16:creationId xmlns:a16="http://schemas.microsoft.com/office/drawing/2014/main" id="{B059195E-56A0-877A-5579-C283766852B9}"/>
                </a:ext>
              </a:extLst>
            </p:cNvPr>
            <p:cNvSpPr/>
            <p:nvPr/>
          </p:nvSpPr>
          <p:spPr>
            <a:xfrm>
              <a:off x="1877593" y="4681681"/>
              <a:ext cx="1631360" cy="1533186"/>
            </a:xfrm>
            <a:prstGeom prst="trapezoid">
              <a:avLst>
                <a:gd name="adj" fmla="val 1493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3E390670-284D-86DF-6F18-45238EFF2796}"/>
                </a:ext>
              </a:extLst>
            </p:cNvPr>
            <p:cNvSpPr/>
            <p:nvPr/>
          </p:nvSpPr>
          <p:spPr>
            <a:xfrm rot="1589879">
              <a:off x="1684112" y="3922676"/>
              <a:ext cx="332682" cy="80021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AE2ABF1E-8BEF-9A50-873C-106B3A31419A}"/>
                </a:ext>
              </a:extLst>
            </p:cNvPr>
            <p:cNvSpPr/>
            <p:nvPr/>
          </p:nvSpPr>
          <p:spPr>
            <a:xfrm rot="19939417">
              <a:off x="3337126" y="3832823"/>
              <a:ext cx="332682" cy="80021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5F8C4E12-CB91-BACA-170D-923ED9E29379}"/>
                </a:ext>
              </a:extLst>
            </p:cNvPr>
            <p:cNvGrpSpPr/>
            <p:nvPr/>
          </p:nvGrpSpPr>
          <p:grpSpPr>
            <a:xfrm>
              <a:off x="2797564" y="2766860"/>
              <a:ext cx="1033285" cy="1784366"/>
              <a:chOff x="6874651" y="2101209"/>
              <a:chExt cx="1033285" cy="1784366"/>
            </a:xfrm>
            <a:solidFill>
              <a:schemeClr val="bg1"/>
            </a:solidFill>
          </p:grpSpPr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ED250ACF-C5DF-B925-111F-F1ECD3B343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19000" t="6192" r="31805" b="9653"/>
              <a:stretch>
                <a:fillRect/>
              </a:stretch>
            </p:blipFill>
            <p:spPr>
              <a:xfrm>
                <a:off x="6874651" y="2114721"/>
                <a:ext cx="1033285" cy="1770854"/>
              </a:xfrm>
              <a:custGeom>
                <a:avLst/>
                <a:gdLst>
                  <a:gd name="connsiteX0" fmla="*/ 229053 w 1033285"/>
                  <a:gd name="connsiteY0" fmla="*/ 0 h 1770854"/>
                  <a:gd name="connsiteX1" fmla="*/ 1033285 w 1033285"/>
                  <a:gd name="connsiteY1" fmla="*/ 1541023 h 1770854"/>
                  <a:gd name="connsiteX2" fmla="*/ 435765 w 1033285"/>
                  <a:gd name="connsiteY2" fmla="*/ 1770854 h 1770854"/>
                  <a:gd name="connsiteX3" fmla="*/ 0 w 1033285"/>
                  <a:gd name="connsiteY3" fmla="*/ 88104 h 17708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3285" h="1770854">
                    <a:moveTo>
                      <a:pt x="229053" y="0"/>
                    </a:moveTo>
                    <a:lnTo>
                      <a:pt x="1033285" y="1541023"/>
                    </a:lnTo>
                    <a:lnTo>
                      <a:pt x="435765" y="1770854"/>
                    </a:lnTo>
                    <a:lnTo>
                      <a:pt x="0" y="88104"/>
                    </a:lnTo>
                    <a:close/>
                  </a:path>
                </a:pathLst>
              </a:custGeom>
              <a:grpFill/>
            </p:spPr>
          </p:pic>
          <p:sp>
            <p:nvSpPr>
              <p:cNvPr id="10" name="Trapezoid 9">
                <a:extLst>
                  <a:ext uri="{FF2B5EF4-FFF2-40B4-BE49-F238E27FC236}">
                    <a16:creationId xmlns:a16="http://schemas.microsoft.com/office/drawing/2014/main" id="{D45B8E42-9AE3-0BC3-73EE-220977F228B8}"/>
                  </a:ext>
                </a:extLst>
              </p:cNvPr>
              <p:cNvSpPr/>
              <p:nvPr/>
            </p:nvSpPr>
            <p:spPr>
              <a:xfrm rot="20337671">
                <a:off x="6979078" y="2101209"/>
                <a:ext cx="640197" cy="1727014"/>
              </a:xfrm>
              <a:prstGeom prst="trapezoid">
                <a:avLst>
                  <a:gd name="adj" fmla="val 30833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6935CAFC-E34C-D44F-0F32-6504CACAF15E}"/>
                </a:ext>
              </a:extLst>
            </p:cNvPr>
            <p:cNvGrpSpPr/>
            <p:nvPr/>
          </p:nvGrpSpPr>
          <p:grpSpPr>
            <a:xfrm>
              <a:off x="1529215" y="2780372"/>
              <a:ext cx="1119370" cy="1794091"/>
              <a:chOff x="1845248" y="1704189"/>
              <a:chExt cx="1119370" cy="1794091"/>
            </a:xfrm>
            <a:solidFill>
              <a:schemeClr val="bg1"/>
            </a:solidFill>
          </p:grpSpPr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4CC97D57-0349-A646-6902-23ADA2F665E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14176" t="7747" r="32531" b="7293"/>
              <a:stretch>
                <a:fillRect/>
              </a:stretch>
            </p:blipFill>
            <p:spPr>
              <a:xfrm>
                <a:off x="1845248" y="1710504"/>
                <a:ext cx="1119370" cy="1787776"/>
              </a:xfrm>
              <a:custGeom>
                <a:avLst/>
                <a:gdLst>
                  <a:gd name="connsiteX0" fmla="*/ 824565 w 1119370"/>
                  <a:gd name="connsiteY0" fmla="*/ 0 h 1787776"/>
                  <a:gd name="connsiteX1" fmla="*/ 1119370 w 1119370"/>
                  <a:gd name="connsiteY1" fmla="*/ 124714 h 1787776"/>
                  <a:gd name="connsiteX2" fmla="*/ 589608 w 1119370"/>
                  <a:gd name="connsiteY2" fmla="*/ 1787776 h 1787776"/>
                  <a:gd name="connsiteX3" fmla="*/ 0 w 1119370"/>
                  <a:gd name="connsiteY3" fmla="*/ 1538348 h 17877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19370" h="1787776">
                    <a:moveTo>
                      <a:pt x="824565" y="0"/>
                    </a:moveTo>
                    <a:lnTo>
                      <a:pt x="1119370" y="124714"/>
                    </a:lnTo>
                    <a:lnTo>
                      <a:pt x="589608" y="1787776"/>
                    </a:lnTo>
                    <a:lnTo>
                      <a:pt x="0" y="1538348"/>
                    </a:lnTo>
                    <a:close/>
                  </a:path>
                </a:pathLst>
              </a:custGeom>
              <a:grpFill/>
            </p:spPr>
          </p:pic>
          <p:sp>
            <p:nvSpPr>
              <p:cNvPr id="13" name="Trapezoid 12">
                <a:extLst>
                  <a:ext uri="{FF2B5EF4-FFF2-40B4-BE49-F238E27FC236}">
                    <a16:creationId xmlns:a16="http://schemas.microsoft.com/office/drawing/2014/main" id="{B614AA1C-9804-7A12-749F-3D69B4D0380B}"/>
                  </a:ext>
                </a:extLst>
              </p:cNvPr>
              <p:cNvSpPr/>
              <p:nvPr/>
            </p:nvSpPr>
            <p:spPr>
              <a:xfrm rot="1375821">
                <a:off x="2158536" y="1704189"/>
                <a:ext cx="640197" cy="1738047"/>
              </a:xfrm>
              <a:prstGeom prst="trapezoid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79DFA034-E467-AF20-31D3-2722354AA404}"/>
                </a:ext>
              </a:extLst>
            </p:cNvPr>
            <p:cNvGrpSpPr/>
            <p:nvPr/>
          </p:nvGrpSpPr>
          <p:grpSpPr>
            <a:xfrm>
              <a:off x="2029553" y="2795977"/>
              <a:ext cx="1315561" cy="1983242"/>
              <a:chOff x="4122520" y="2057578"/>
              <a:chExt cx="1315561" cy="1983242"/>
            </a:xfrm>
            <a:solidFill>
              <a:schemeClr val="bg1"/>
            </a:solidFill>
          </p:grpSpPr>
          <p:pic>
            <p:nvPicPr>
              <p:cNvPr id="15" name="Picture 14">
                <a:extLst>
                  <a:ext uri="{FF2B5EF4-FFF2-40B4-BE49-F238E27FC236}">
                    <a16:creationId xmlns:a16="http://schemas.microsoft.com/office/drawing/2014/main" id="{6B9801A8-5217-CC8C-4DC1-23B68ACD16C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17015" t="2876" r="20643" b="2876"/>
              <a:stretch>
                <a:fillRect/>
              </a:stretch>
            </p:blipFill>
            <p:spPr>
              <a:xfrm>
                <a:off x="4128664" y="2057578"/>
                <a:ext cx="1309417" cy="1983242"/>
              </a:xfrm>
              <a:custGeom>
                <a:avLst/>
                <a:gdLst>
                  <a:gd name="connsiteX0" fmla="*/ 327354 w 1309417"/>
                  <a:gd name="connsiteY0" fmla="*/ 0 h 1983242"/>
                  <a:gd name="connsiteX1" fmla="*/ 982063 w 1309417"/>
                  <a:gd name="connsiteY1" fmla="*/ 0 h 1983242"/>
                  <a:gd name="connsiteX2" fmla="*/ 1309417 w 1309417"/>
                  <a:gd name="connsiteY2" fmla="*/ 1983242 h 1983242"/>
                  <a:gd name="connsiteX3" fmla="*/ 0 w 1309417"/>
                  <a:gd name="connsiteY3" fmla="*/ 1983242 h 19832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09417" h="1983242">
                    <a:moveTo>
                      <a:pt x="327354" y="0"/>
                    </a:moveTo>
                    <a:lnTo>
                      <a:pt x="982063" y="0"/>
                    </a:lnTo>
                    <a:lnTo>
                      <a:pt x="1309417" y="1983242"/>
                    </a:lnTo>
                    <a:lnTo>
                      <a:pt x="0" y="1983242"/>
                    </a:lnTo>
                    <a:close/>
                  </a:path>
                </a:pathLst>
              </a:custGeom>
              <a:grpFill/>
            </p:spPr>
          </p:pic>
          <p:sp>
            <p:nvSpPr>
              <p:cNvPr id="16" name="Trapezoid 15">
                <a:extLst>
                  <a:ext uri="{FF2B5EF4-FFF2-40B4-BE49-F238E27FC236}">
                    <a16:creationId xmlns:a16="http://schemas.microsoft.com/office/drawing/2014/main" id="{34DAD33B-2901-4D67-FA3C-9622512E8C7D}"/>
                  </a:ext>
                </a:extLst>
              </p:cNvPr>
              <p:cNvSpPr/>
              <p:nvPr/>
            </p:nvSpPr>
            <p:spPr>
              <a:xfrm>
                <a:off x="4122520" y="2057578"/>
                <a:ext cx="1309417" cy="1983242"/>
              </a:xfrm>
              <a:prstGeom prst="trapezoid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3" name="Isosceles Triangle 22">
              <a:extLst>
                <a:ext uri="{FF2B5EF4-FFF2-40B4-BE49-F238E27FC236}">
                  <a16:creationId xmlns:a16="http://schemas.microsoft.com/office/drawing/2014/main" id="{92B56D26-6FE5-3C16-570F-7F2F635ED0D0}"/>
                </a:ext>
              </a:extLst>
            </p:cNvPr>
            <p:cNvSpPr/>
            <p:nvPr/>
          </p:nvSpPr>
          <p:spPr>
            <a:xfrm rot="10800000">
              <a:off x="2490773" y="2567219"/>
              <a:ext cx="463026" cy="504479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86BE894-54CE-8B94-9D55-070C7D4B5048}"/>
                </a:ext>
              </a:extLst>
            </p:cNvPr>
            <p:cNvCxnSpPr>
              <a:cxnSpLocks/>
            </p:cNvCxnSpPr>
            <p:nvPr/>
          </p:nvCxnSpPr>
          <p:spPr>
            <a:xfrm>
              <a:off x="2669255" y="5259847"/>
              <a:ext cx="9397" cy="942561"/>
            </a:xfrm>
            <a:prstGeom prst="lin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2441E9C1-D7D6-9306-B854-243178BB00C0}"/>
                </a:ext>
              </a:extLst>
            </p:cNvPr>
            <p:cNvGrpSpPr/>
            <p:nvPr/>
          </p:nvGrpSpPr>
          <p:grpSpPr>
            <a:xfrm>
              <a:off x="1148743" y="3801339"/>
              <a:ext cx="615098" cy="977880"/>
              <a:chOff x="4201382" y="2341809"/>
              <a:chExt cx="1035192" cy="1265457"/>
            </a:xfrm>
            <a:solidFill>
              <a:schemeClr val="bg1"/>
            </a:solidFill>
          </p:grpSpPr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A859A3D5-6101-1DBE-27EA-9CDBC0D2F778}"/>
                  </a:ext>
                </a:extLst>
              </p:cNvPr>
              <p:cNvSpPr/>
              <p:nvPr/>
            </p:nvSpPr>
            <p:spPr>
              <a:xfrm rot="15985863">
                <a:off x="4462971" y="2080220"/>
                <a:ext cx="512014" cy="1035192"/>
              </a:xfrm>
              <a:custGeom>
                <a:avLst/>
                <a:gdLst>
                  <a:gd name="connsiteX0" fmla="*/ 511926 w 512014"/>
                  <a:gd name="connsiteY0" fmla="*/ 814617 h 1035192"/>
                  <a:gd name="connsiteX1" fmla="*/ 500786 w 512014"/>
                  <a:gd name="connsiteY1" fmla="*/ 993234 h 1035192"/>
                  <a:gd name="connsiteX2" fmla="*/ 453345 w 512014"/>
                  <a:gd name="connsiteY2" fmla="*/ 1035104 h 1035192"/>
                  <a:gd name="connsiteX3" fmla="*/ 41958 w 512014"/>
                  <a:gd name="connsiteY3" fmla="*/ 1009446 h 1035192"/>
                  <a:gd name="connsiteX4" fmla="*/ 88 w 512014"/>
                  <a:gd name="connsiteY4" fmla="*/ 962005 h 1035192"/>
                  <a:gd name="connsiteX5" fmla="*/ 11228 w 512014"/>
                  <a:gd name="connsiteY5" fmla="*/ 783389 h 1035192"/>
                  <a:gd name="connsiteX6" fmla="*/ 26277 w 512014"/>
                  <a:gd name="connsiteY6" fmla="*/ 752629 h 1035192"/>
                  <a:gd name="connsiteX7" fmla="*/ 37241 w 512014"/>
                  <a:gd name="connsiteY7" fmla="*/ 748868 h 1035192"/>
                  <a:gd name="connsiteX8" fmla="*/ 77071 w 512014"/>
                  <a:gd name="connsiteY8" fmla="*/ 0 h 1035192"/>
                  <a:gd name="connsiteX9" fmla="*/ 491687 w 512014"/>
                  <a:gd name="connsiteY9" fmla="*/ 777760 h 1035192"/>
                  <a:gd name="connsiteX10" fmla="*/ 500816 w 512014"/>
                  <a:gd name="connsiteY10" fmla="*/ 782226 h 1035192"/>
                  <a:gd name="connsiteX11" fmla="*/ 511926 w 512014"/>
                  <a:gd name="connsiteY11" fmla="*/ 814617 h 1035192"/>
                  <a:gd name="connsiteX0" fmla="*/ 511926 w 512014"/>
                  <a:gd name="connsiteY0" fmla="*/ 814617 h 1035192"/>
                  <a:gd name="connsiteX1" fmla="*/ 500786 w 512014"/>
                  <a:gd name="connsiteY1" fmla="*/ 993234 h 1035192"/>
                  <a:gd name="connsiteX2" fmla="*/ 453345 w 512014"/>
                  <a:gd name="connsiteY2" fmla="*/ 1035104 h 1035192"/>
                  <a:gd name="connsiteX3" fmla="*/ 41958 w 512014"/>
                  <a:gd name="connsiteY3" fmla="*/ 1009446 h 1035192"/>
                  <a:gd name="connsiteX4" fmla="*/ 88 w 512014"/>
                  <a:gd name="connsiteY4" fmla="*/ 962005 h 1035192"/>
                  <a:gd name="connsiteX5" fmla="*/ 11228 w 512014"/>
                  <a:gd name="connsiteY5" fmla="*/ 783389 h 1035192"/>
                  <a:gd name="connsiteX6" fmla="*/ 26277 w 512014"/>
                  <a:gd name="connsiteY6" fmla="*/ 752629 h 1035192"/>
                  <a:gd name="connsiteX7" fmla="*/ 37241 w 512014"/>
                  <a:gd name="connsiteY7" fmla="*/ 748868 h 1035192"/>
                  <a:gd name="connsiteX8" fmla="*/ 77071 w 512014"/>
                  <a:gd name="connsiteY8" fmla="*/ 0 h 1035192"/>
                  <a:gd name="connsiteX9" fmla="*/ 491687 w 512014"/>
                  <a:gd name="connsiteY9" fmla="*/ 777760 h 1035192"/>
                  <a:gd name="connsiteX10" fmla="*/ 500816 w 512014"/>
                  <a:gd name="connsiteY10" fmla="*/ 782226 h 1035192"/>
                  <a:gd name="connsiteX11" fmla="*/ 511926 w 512014"/>
                  <a:gd name="connsiteY11" fmla="*/ 814617 h 10351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512014" h="1035192">
                    <a:moveTo>
                      <a:pt x="511926" y="814617"/>
                    </a:moveTo>
                    <a:lnTo>
                      <a:pt x="500786" y="993234"/>
                    </a:lnTo>
                    <a:cubicBezTo>
                      <a:pt x="499248" y="1017896"/>
                      <a:pt x="478008" y="1036643"/>
                      <a:pt x="453345" y="1035104"/>
                    </a:cubicBezTo>
                    <a:lnTo>
                      <a:pt x="41958" y="1009446"/>
                    </a:lnTo>
                    <a:cubicBezTo>
                      <a:pt x="17296" y="1007908"/>
                      <a:pt x="-1450" y="986668"/>
                      <a:pt x="88" y="962005"/>
                    </a:cubicBezTo>
                    <a:lnTo>
                      <a:pt x="11228" y="783389"/>
                    </a:lnTo>
                    <a:cubicBezTo>
                      <a:pt x="11997" y="771058"/>
                      <a:pt x="17692" y="760205"/>
                      <a:pt x="26277" y="752629"/>
                    </a:cubicBezTo>
                    <a:lnTo>
                      <a:pt x="37241" y="748868"/>
                    </a:lnTo>
                    <a:cubicBezTo>
                      <a:pt x="202271" y="491900"/>
                      <a:pt x="63794" y="249623"/>
                      <a:pt x="77071" y="0"/>
                    </a:cubicBezTo>
                    <a:lnTo>
                      <a:pt x="491687" y="777760"/>
                    </a:lnTo>
                    <a:lnTo>
                      <a:pt x="500816" y="782226"/>
                    </a:lnTo>
                    <a:cubicBezTo>
                      <a:pt x="508393" y="790811"/>
                      <a:pt x="512695" y="802286"/>
                      <a:pt x="511926" y="814617"/>
                    </a:cubicBezTo>
                    <a:close/>
                  </a:path>
                </a:pathLst>
              </a:cu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50" name="Rectangle: Rounded Corners 49">
                <a:extLst>
                  <a:ext uri="{FF2B5EF4-FFF2-40B4-BE49-F238E27FC236}">
                    <a16:creationId xmlns:a16="http://schemas.microsoft.com/office/drawing/2014/main" id="{8355FE55-1358-E4D5-E06F-F0E58C7B07BD}"/>
                  </a:ext>
                </a:extLst>
              </p:cNvPr>
              <p:cNvSpPr/>
              <p:nvPr/>
            </p:nvSpPr>
            <p:spPr>
              <a:xfrm>
                <a:off x="4928531" y="2771390"/>
                <a:ext cx="285225" cy="835876"/>
              </a:xfrm>
              <a:prstGeom prst="roundRect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ectangle: Rounded Corners 53">
                <a:extLst>
                  <a:ext uri="{FF2B5EF4-FFF2-40B4-BE49-F238E27FC236}">
                    <a16:creationId xmlns:a16="http://schemas.microsoft.com/office/drawing/2014/main" id="{04E1EDAC-90D6-B351-C182-916C6026B013}"/>
                  </a:ext>
                </a:extLst>
              </p:cNvPr>
              <p:cNvSpPr/>
              <p:nvPr/>
            </p:nvSpPr>
            <p:spPr>
              <a:xfrm>
                <a:off x="4882392" y="2710574"/>
                <a:ext cx="343948" cy="166583"/>
              </a:xfrm>
              <a:prstGeom prst="roundRect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7C6159ED-6373-1505-173A-423C1DA38F40}"/>
                </a:ext>
              </a:extLst>
            </p:cNvPr>
            <p:cNvSpPr/>
            <p:nvPr/>
          </p:nvSpPr>
          <p:spPr>
            <a:xfrm rot="1589879">
              <a:off x="1548276" y="4402233"/>
              <a:ext cx="163820" cy="19978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4" name="Group 133">
              <a:extLst>
                <a:ext uri="{FF2B5EF4-FFF2-40B4-BE49-F238E27FC236}">
                  <a16:creationId xmlns:a16="http://schemas.microsoft.com/office/drawing/2014/main" id="{9D613186-CAD4-996A-2338-0759DCC66877}"/>
                </a:ext>
              </a:extLst>
            </p:cNvPr>
            <p:cNvGrpSpPr/>
            <p:nvPr/>
          </p:nvGrpSpPr>
          <p:grpSpPr>
            <a:xfrm>
              <a:off x="2637473" y="3072185"/>
              <a:ext cx="105774" cy="1687888"/>
              <a:chOff x="7745272" y="2470863"/>
              <a:chExt cx="211736" cy="2771430"/>
            </a:xfrm>
            <a:solidFill>
              <a:schemeClr val="bg1"/>
            </a:solidFill>
          </p:grpSpPr>
          <p:sp>
            <p:nvSpPr>
              <p:cNvPr id="135" name="Rectangle: Rounded Corners 134">
                <a:extLst>
                  <a:ext uri="{FF2B5EF4-FFF2-40B4-BE49-F238E27FC236}">
                    <a16:creationId xmlns:a16="http://schemas.microsoft.com/office/drawing/2014/main" id="{E73434FD-9FE6-38F8-01A6-92DDEB3F5D54}"/>
                  </a:ext>
                </a:extLst>
              </p:cNvPr>
              <p:cNvSpPr/>
              <p:nvPr/>
            </p:nvSpPr>
            <p:spPr>
              <a:xfrm>
                <a:off x="7745272" y="2470863"/>
                <a:ext cx="211736" cy="2771430"/>
              </a:xfrm>
              <a:prstGeom prst="roundRect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6" name="Oval 135">
                <a:extLst>
                  <a:ext uri="{FF2B5EF4-FFF2-40B4-BE49-F238E27FC236}">
                    <a16:creationId xmlns:a16="http://schemas.microsoft.com/office/drawing/2014/main" id="{5CF667A9-7101-DC77-CFC0-483BFCEC9C46}"/>
                  </a:ext>
                </a:extLst>
              </p:cNvPr>
              <p:cNvSpPr/>
              <p:nvPr/>
            </p:nvSpPr>
            <p:spPr>
              <a:xfrm>
                <a:off x="7764544" y="2602454"/>
                <a:ext cx="163294" cy="163294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Oval 136">
                <a:extLst>
                  <a:ext uri="{FF2B5EF4-FFF2-40B4-BE49-F238E27FC236}">
                    <a16:creationId xmlns:a16="http://schemas.microsoft.com/office/drawing/2014/main" id="{A935D6A2-A959-E3C6-6937-ECC6D39D7D32}"/>
                  </a:ext>
                </a:extLst>
              </p:cNvPr>
              <p:cNvSpPr/>
              <p:nvPr/>
            </p:nvSpPr>
            <p:spPr>
              <a:xfrm>
                <a:off x="7760229" y="3179448"/>
                <a:ext cx="163294" cy="163294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Oval 137">
                <a:extLst>
                  <a:ext uri="{FF2B5EF4-FFF2-40B4-BE49-F238E27FC236}">
                    <a16:creationId xmlns:a16="http://schemas.microsoft.com/office/drawing/2014/main" id="{115C0359-018A-EAFE-5E97-F25705BF4D09}"/>
                  </a:ext>
                </a:extLst>
              </p:cNvPr>
              <p:cNvSpPr/>
              <p:nvPr/>
            </p:nvSpPr>
            <p:spPr>
              <a:xfrm>
                <a:off x="7773175" y="3756442"/>
                <a:ext cx="163294" cy="163294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Oval 138">
                <a:extLst>
                  <a:ext uri="{FF2B5EF4-FFF2-40B4-BE49-F238E27FC236}">
                    <a16:creationId xmlns:a16="http://schemas.microsoft.com/office/drawing/2014/main" id="{EE65DAD7-BF8C-7B68-20E7-B20495EF66ED}"/>
                  </a:ext>
                </a:extLst>
              </p:cNvPr>
              <p:cNvSpPr/>
              <p:nvPr/>
            </p:nvSpPr>
            <p:spPr>
              <a:xfrm>
                <a:off x="7768859" y="4333436"/>
                <a:ext cx="163294" cy="163294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" name="Oval 139">
                <a:extLst>
                  <a:ext uri="{FF2B5EF4-FFF2-40B4-BE49-F238E27FC236}">
                    <a16:creationId xmlns:a16="http://schemas.microsoft.com/office/drawing/2014/main" id="{560900ED-D9D0-107E-325D-3D55A7CBE79E}"/>
                  </a:ext>
                </a:extLst>
              </p:cNvPr>
              <p:cNvSpPr/>
              <p:nvPr/>
            </p:nvSpPr>
            <p:spPr>
              <a:xfrm>
                <a:off x="7755914" y="4910430"/>
                <a:ext cx="163294" cy="163294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A7B315F2-F9E3-5DC1-E8C7-8DE14325CF1D}"/>
                </a:ext>
              </a:extLst>
            </p:cNvPr>
            <p:cNvGrpSpPr/>
            <p:nvPr/>
          </p:nvGrpSpPr>
          <p:grpSpPr>
            <a:xfrm rot="370769">
              <a:off x="2273422" y="2554602"/>
              <a:ext cx="490773" cy="589417"/>
              <a:chOff x="3877134" y="392051"/>
              <a:chExt cx="490773" cy="589417"/>
            </a:xfrm>
            <a:solidFill>
              <a:schemeClr val="bg1"/>
            </a:solidFill>
          </p:grpSpPr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33B8C50F-60FB-EB03-86E3-1E622BACE4E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19349" t="28789" r="57285" b="43861"/>
              <a:stretch>
                <a:fillRect/>
              </a:stretch>
            </p:blipFill>
            <p:spPr>
              <a:xfrm>
                <a:off x="3877134" y="405948"/>
                <a:ext cx="490773" cy="575520"/>
              </a:xfrm>
              <a:custGeom>
                <a:avLst/>
                <a:gdLst>
                  <a:gd name="connsiteX0" fmla="*/ 161482 w 490773"/>
                  <a:gd name="connsiteY0" fmla="*/ 0 h 575520"/>
                  <a:gd name="connsiteX1" fmla="*/ 490773 w 490773"/>
                  <a:gd name="connsiteY1" fmla="*/ 453486 h 575520"/>
                  <a:gd name="connsiteX2" fmla="*/ 288920 w 490773"/>
                  <a:gd name="connsiteY2" fmla="*/ 575520 h 575520"/>
                  <a:gd name="connsiteX3" fmla="*/ 0 w 490773"/>
                  <a:gd name="connsiteY3" fmla="*/ 97628 h 5755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90773" h="575520">
                    <a:moveTo>
                      <a:pt x="161482" y="0"/>
                    </a:moveTo>
                    <a:lnTo>
                      <a:pt x="490773" y="453486"/>
                    </a:lnTo>
                    <a:lnTo>
                      <a:pt x="288920" y="575520"/>
                    </a:lnTo>
                    <a:lnTo>
                      <a:pt x="0" y="97628"/>
                    </a:lnTo>
                    <a:close/>
                  </a:path>
                </a:pathLst>
              </a:custGeom>
              <a:grpFill/>
            </p:spPr>
          </p:pic>
          <p:sp>
            <p:nvSpPr>
              <p:cNvPr id="19" name="Flowchart: Manual Input 18">
                <a:extLst>
                  <a:ext uri="{FF2B5EF4-FFF2-40B4-BE49-F238E27FC236}">
                    <a16:creationId xmlns:a16="http://schemas.microsoft.com/office/drawing/2014/main" id="{69CF508C-2E36-110D-3A58-14DB4E0FA75C}"/>
                  </a:ext>
                </a:extLst>
              </p:cNvPr>
              <p:cNvSpPr/>
              <p:nvPr/>
            </p:nvSpPr>
            <p:spPr>
              <a:xfrm rot="14330641" flipH="1" flipV="1">
                <a:off x="3843299" y="553334"/>
                <a:ext cx="558441" cy="235875"/>
              </a:xfrm>
              <a:prstGeom prst="flowChartManualInpu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3C7C50BA-D666-491E-130B-4D69083DAD5C}"/>
                </a:ext>
              </a:extLst>
            </p:cNvPr>
            <p:cNvGrpSpPr/>
            <p:nvPr/>
          </p:nvGrpSpPr>
          <p:grpSpPr>
            <a:xfrm rot="21090741">
              <a:off x="2670321" y="2576872"/>
              <a:ext cx="492772" cy="583260"/>
              <a:chOff x="5430043" y="700317"/>
              <a:chExt cx="492772" cy="583260"/>
            </a:xfrm>
            <a:solidFill>
              <a:schemeClr val="bg1"/>
            </a:solidFill>
          </p:grpSpPr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5C8E2033-A368-14AA-0C63-DA5A62BA298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33141" t="12719" r="43398" b="59774"/>
              <a:stretch>
                <a:fillRect/>
              </a:stretch>
            </p:blipFill>
            <p:spPr>
              <a:xfrm>
                <a:off x="5430043" y="704751"/>
                <a:ext cx="492772" cy="578826"/>
              </a:xfrm>
              <a:custGeom>
                <a:avLst/>
                <a:gdLst>
                  <a:gd name="connsiteX0" fmla="*/ 331290 w 492772"/>
                  <a:gd name="connsiteY0" fmla="*/ 0 h 578826"/>
                  <a:gd name="connsiteX1" fmla="*/ 492772 w 492772"/>
                  <a:gd name="connsiteY1" fmla="*/ 97628 h 578826"/>
                  <a:gd name="connsiteX2" fmla="*/ 201853 w 492772"/>
                  <a:gd name="connsiteY2" fmla="*/ 578826 h 578826"/>
                  <a:gd name="connsiteX3" fmla="*/ 0 w 492772"/>
                  <a:gd name="connsiteY3" fmla="*/ 456792 h 578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92772" h="578826">
                    <a:moveTo>
                      <a:pt x="331290" y="0"/>
                    </a:moveTo>
                    <a:lnTo>
                      <a:pt x="492772" y="97628"/>
                    </a:lnTo>
                    <a:lnTo>
                      <a:pt x="201853" y="578826"/>
                    </a:lnTo>
                    <a:lnTo>
                      <a:pt x="0" y="456792"/>
                    </a:lnTo>
                    <a:close/>
                  </a:path>
                </a:pathLst>
              </a:custGeom>
              <a:grpFill/>
            </p:spPr>
          </p:pic>
          <p:sp>
            <p:nvSpPr>
              <p:cNvPr id="22" name="Flowchart: Manual Input 21">
                <a:extLst>
                  <a:ext uri="{FF2B5EF4-FFF2-40B4-BE49-F238E27FC236}">
                    <a16:creationId xmlns:a16="http://schemas.microsoft.com/office/drawing/2014/main" id="{8EC77DBB-C6EB-AABA-BD70-3CB8A18127C3}"/>
                  </a:ext>
                </a:extLst>
              </p:cNvPr>
              <p:cNvSpPr/>
              <p:nvPr/>
            </p:nvSpPr>
            <p:spPr>
              <a:xfrm rot="7269359" flipV="1">
                <a:off x="5397171" y="863531"/>
                <a:ext cx="562304" cy="235875"/>
              </a:xfrm>
              <a:prstGeom prst="flowChartManualInpu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4" name="Oval 69">
              <a:extLst>
                <a:ext uri="{FF2B5EF4-FFF2-40B4-BE49-F238E27FC236}">
                  <a16:creationId xmlns:a16="http://schemas.microsoft.com/office/drawing/2014/main" id="{EF9C0F30-F6D3-CDB1-FD24-CBD2E1B8F7A1}"/>
                </a:ext>
              </a:extLst>
            </p:cNvPr>
            <p:cNvSpPr/>
            <p:nvPr/>
          </p:nvSpPr>
          <p:spPr>
            <a:xfrm>
              <a:off x="2083966" y="1208530"/>
              <a:ext cx="1276637" cy="1555793"/>
            </a:xfrm>
            <a:custGeom>
              <a:avLst/>
              <a:gdLst>
                <a:gd name="connsiteX0" fmla="*/ 0 w 1226270"/>
                <a:gd name="connsiteY0" fmla="*/ 869933 h 1739866"/>
                <a:gd name="connsiteX1" fmla="*/ 613135 w 1226270"/>
                <a:gd name="connsiteY1" fmla="*/ 0 h 1739866"/>
                <a:gd name="connsiteX2" fmla="*/ 1226270 w 1226270"/>
                <a:gd name="connsiteY2" fmla="*/ 869933 h 1739866"/>
                <a:gd name="connsiteX3" fmla="*/ 613135 w 1226270"/>
                <a:gd name="connsiteY3" fmla="*/ 1739866 h 1739866"/>
                <a:gd name="connsiteX4" fmla="*/ 0 w 1226270"/>
                <a:gd name="connsiteY4" fmla="*/ 869933 h 1739866"/>
                <a:gd name="connsiteX0" fmla="*/ 0 w 1226270"/>
                <a:gd name="connsiteY0" fmla="*/ 869933 h 1767992"/>
                <a:gd name="connsiteX1" fmla="*/ 613135 w 1226270"/>
                <a:gd name="connsiteY1" fmla="*/ 0 h 1767992"/>
                <a:gd name="connsiteX2" fmla="*/ 1226270 w 1226270"/>
                <a:gd name="connsiteY2" fmla="*/ 869933 h 1767992"/>
                <a:gd name="connsiteX3" fmla="*/ 613135 w 1226270"/>
                <a:gd name="connsiteY3" fmla="*/ 1739866 h 1767992"/>
                <a:gd name="connsiteX4" fmla="*/ 0 w 1226270"/>
                <a:gd name="connsiteY4" fmla="*/ 869933 h 1767992"/>
                <a:gd name="connsiteX0" fmla="*/ 0 w 1226270"/>
                <a:gd name="connsiteY0" fmla="*/ 869933 h 1742691"/>
                <a:gd name="connsiteX1" fmla="*/ 613135 w 1226270"/>
                <a:gd name="connsiteY1" fmla="*/ 0 h 1742691"/>
                <a:gd name="connsiteX2" fmla="*/ 1226270 w 1226270"/>
                <a:gd name="connsiteY2" fmla="*/ 869933 h 1742691"/>
                <a:gd name="connsiteX3" fmla="*/ 613135 w 1226270"/>
                <a:gd name="connsiteY3" fmla="*/ 1739866 h 1742691"/>
                <a:gd name="connsiteX4" fmla="*/ 0 w 1226270"/>
                <a:gd name="connsiteY4" fmla="*/ 869933 h 1742691"/>
                <a:gd name="connsiteX0" fmla="*/ 56589 w 1282859"/>
                <a:gd name="connsiteY0" fmla="*/ 869933 h 1742551"/>
                <a:gd name="connsiteX1" fmla="*/ 669724 w 1282859"/>
                <a:gd name="connsiteY1" fmla="*/ 0 h 1742551"/>
                <a:gd name="connsiteX2" fmla="*/ 1282859 w 1282859"/>
                <a:gd name="connsiteY2" fmla="*/ 869933 h 1742551"/>
                <a:gd name="connsiteX3" fmla="*/ 669724 w 1282859"/>
                <a:gd name="connsiteY3" fmla="*/ 1739866 h 1742551"/>
                <a:gd name="connsiteX4" fmla="*/ 56589 w 1282859"/>
                <a:gd name="connsiteY4" fmla="*/ 869933 h 1742551"/>
                <a:gd name="connsiteX0" fmla="*/ 56589 w 1282859"/>
                <a:gd name="connsiteY0" fmla="*/ 869933 h 1742551"/>
                <a:gd name="connsiteX1" fmla="*/ 669724 w 1282859"/>
                <a:gd name="connsiteY1" fmla="*/ 0 h 1742551"/>
                <a:gd name="connsiteX2" fmla="*/ 1282859 w 1282859"/>
                <a:gd name="connsiteY2" fmla="*/ 869933 h 1742551"/>
                <a:gd name="connsiteX3" fmla="*/ 669724 w 1282859"/>
                <a:gd name="connsiteY3" fmla="*/ 1739866 h 1742551"/>
                <a:gd name="connsiteX4" fmla="*/ 56589 w 1282859"/>
                <a:gd name="connsiteY4" fmla="*/ 869933 h 1742551"/>
                <a:gd name="connsiteX0" fmla="*/ 40613 w 1317217"/>
                <a:gd name="connsiteY0" fmla="*/ 870148 h 1740354"/>
                <a:gd name="connsiteX1" fmla="*/ 653748 w 1317217"/>
                <a:gd name="connsiteY1" fmla="*/ 215 h 1740354"/>
                <a:gd name="connsiteX2" fmla="*/ 1317217 w 1317217"/>
                <a:gd name="connsiteY2" fmla="*/ 937260 h 1740354"/>
                <a:gd name="connsiteX3" fmla="*/ 653748 w 1317217"/>
                <a:gd name="connsiteY3" fmla="*/ 1740081 h 1740354"/>
                <a:gd name="connsiteX4" fmla="*/ 40613 w 1317217"/>
                <a:gd name="connsiteY4" fmla="*/ 870148 h 1740354"/>
                <a:gd name="connsiteX0" fmla="*/ 33 w 1276637"/>
                <a:gd name="connsiteY0" fmla="*/ 685587 h 1555793"/>
                <a:gd name="connsiteX1" fmla="*/ 638335 w 1276637"/>
                <a:gd name="connsiteY1" fmla="*/ 211 h 1555793"/>
                <a:gd name="connsiteX2" fmla="*/ 1276637 w 1276637"/>
                <a:gd name="connsiteY2" fmla="*/ 752699 h 1555793"/>
                <a:gd name="connsiteX3" fmla="*/ 613168 w 1276637"/>
                <a:gd name="connsiteY3" fmla="*/ 1555520 h 1555793"/>
                <a:gd name="connsiteX4" fmla="*/ 33 w 1276637"/>
                <a:gd name="connsiteY4" fmla="*/ 685587 h 1555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6637" h="1555793">
                  <a:moveTo>
                    <a:pt x="33" y="685587"/>
                  </a:moveTo>
                  <a:cubicBezTo>
                    <a:pt x="4227" y="426369"/>
                    <a:pt x="425568" y="-10974"/>
                    <a:pt x="638335" y="211"/>
                  </a:cubicBezTo>
                  <a:cubicBezTo>
                    <a:pt x="851102" y="11396"/>
                    <a:pt x="1075301" y="289026"/>
                    <a:pt x="1276637" y="752699"/>
                  </a:cubicBezTo>
                  <a:cubicBezTo>
                    <a:pt x="1276637" y="1233150"/>
                    <a:pt x="825935" y="1566705"/>
                    <a:pt x="613168" y="1555520"/>
                  </a:cubicBezTo>
                  <a:cubicBezTo>
                    <a:pt x="400401" y="1544335"/>
                    <a:pt x="-4161" y="944805"/>
                    <a:pt x="33" y="685587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5DE65E6E-2024-744F-ABDE-04E938D96DA1}"/>
                </a:ext>
              </a:extLst>
            </p:cNvPr>
            <p:cNvSpPr/>
            <p:nvPr/>
          </p:nvSpPr>
          <p:spPr>
            <a:xfrm rot="3781707">
              <a:off x="2227362" y="866857"/>
              <a:ext cx="1028088" cy="1336233"/>
            </a:xfrm>
            <a:custGeom>
              <a:avLst/>
              <a:gdLst>
                <a:gd name="connsiteX0" fmla="*/ 203727 w 1028088"/>
                <a:gd name="connsiteY0" fmla="*/ 231142 h 1336233"/>
                <a:gd name="connsiteX1" fmla="*/ 230785 w 1028088"/>
                <a:gd name="connsiteY1" fmla="*/ 179904 h 1336233"/>
                <a:gd name="connsiteX2" fmla="*/ 541658 w 1028088"/>
                <a:gd name="connsiteY2" fmla="*/ 0 h 1336233"/>
                <a:gd name="connsiteX3" fmla="*/ 481516 w 1028088"/>
                <a:gd name="connsiteY3" fmla="*/ 106956 h 1336233"/>
                <a:gd name="connsiteX4" fmla="*/ 479550 w 1028088"/>
                <a:gd name="connsiteY4" fmla="*/ 112526 h 1336233"/>
                <a:gd name="connsiteX5" fmla="*/ 507743 w 1028088"/>
                <a:gd name="connsiteY5" fmla="*/ 82411 h 1336233"/>
                <a:gd name="connsiteX6" fmla="*/ 703306 w 1028088"/>
                <a:gd name="connsiteY6" fmla="*/ 12919 h 1336233"/>
                <a:gd name="connsiteX7" fmla="*/ 621864 w 1028088"/>
                <a:gd name="connsiteY7" fmla="*/ 144010 h 1336233"/>
                <a:gd name="connsiteX8" fmla="*/ 607120 w 1028088"/>
                <a:gd name="connsiteY8" fmla="*/ 174452 h 1336233"/>
                <a:gd name="connsiteX9" fmla="*/ 636273 w 1028088"/>
                <a:gd name="connsiteY9" fmla="*/ 165896 h 1336233"/>
                <a:gd name="connsiteX10" fmla="*/ 791446 w 1028088"/>
                <a:gd name="connsiteY10" fmla="*/ 168157 h 1336233"/>
                <a:gd name="connsiteX11" fmla="*/ 808075 w 1028088"/>
                <a:gd name="connsiteY11" fmla="*/ 176455 h 1336233"/>
                <a:gd name="connsiteX12" fmla="*/ 862148 w 1028088"/>
                <a:gd name="connsiteY12" fmla="*/ 154754 h 1336233"/>
                <a:gd name="connsiteX13" fmla="*/ 993872 w 1028088"/>
                <a:gd name="connsiteY13" fmla="*/ 163789 h 1336233"/>
                <a:gd name="connsiteX14" fmla="*/ 933734 w 1028088"/>
                <a:gd name="connsiteY14" fmla="*/ 222649 h 1336233"/>
                <a:gd name="connsiteX15" fmla="*/ 971209 w 1028088"/>
                <a:gd name="connsiteY15" fmla="*/ 226996 h 1336233"/>
                <a:gd name="connsiteX16" fmla="*/ 1028088 w 1028088"/>
                <a:gd name="connsiteY16" fmla="*/ 257001 h 1336233"/>
                <a:gd name="connsiteX17" fmla="*/ 765778 w 1028088"/>
                <a:gd name="connsiteY17" fmla="*/ 438323 h 1336233"/>
                <a:gd name="connsiteX18" fmla="*/ 726714 w 1028088"/>
                <a:gd name="connsiteY18" fmla="*/ 474553 h 1336233"/>
                <a:gd name="connsiteX19" fmla="*/ 715921 w 1028088"/>
                <a:gd name="connsiteY19" fmla="*/ 490363 h 1336233"/>
                <a:gd name="connsiteX20" fmla="*/ 718471 w 1028088"/>
                <a:gd name="connsiteY20" fmla="*/ 496836 h 1336233"/>
                <a:gd name="connsiteX21" fmla="*/ 718252 w 1028088"/>
                <a:gd name="connsiteY21" fmla="*/ 529039 h 1336233"/>
                <a:gd name="connsiteX22" fmla="*/ 738794 w 1028088"/>
                <a:gd name="connsiteY22" fmla="*/ 502108 h 1336233"/>
                <a:gd name="connsiteX23" fmla="*/ 723665 w 1028088"/>
                <a:gd name="connsiteY23" fmla="*/ 647568 h 1336233"/>
                <a:gd name="connsiteX24" fmla="*/ 689912 w 1028088"/>
                <a:gd name="connsiteY24" fmla="*/ 689676 h 1336233"/>
                <a:gd name="connsiteX25" fmla="*/ 683732 w 1028088"/>
                <a:gd name="connsiteY25" fmla="*/ 709733 h 1336233"/>
                <a:gd name="connsiteX26" fmla="*/ 654429 w 1028088"/>
                <a:gd name="connsiteY26" fmla="*/ 765036 h 1336233"/>
                <a:gd name="connsiteX27" fmla="*/ 637192 w 1028088"/>
                <a:gd name="connsiteY27" fmla="*/ 789824 h 1336233"/>
                <a:gd name="connsiteX28" fmla="*/ 639490 w 1028088"/>
                <a:gd name="connsiteY28" fmla="*/ 797127 h 1336233"/>
                <a:gd name="connsiteX29" fmla="*/ 644530 w 1028088"/>
                <a:gd name="connsiteY29" fmla="*/ 846439 h 1336233"/>
                <a:gd name="connsiteX30" fmla="*/ 446467 w 1028088"/>
                <a:gd name="connsiteY30" fmla="*/ 1086151 h 1336233"/>
                <a:gd name="connsiteX31" fmla="*/ 444402 w 1028088"/>
                <a:gd name="connsiteY31" fmla="*/ 1086356 h 1336233"/>
                <a:gd name="connsiteX32" fmla="*/ 419569 w 1028088"/>
                <a:gd name="connsiteY32" fmla="*/ 1183529 h 1336233"/>
                <a:gd name="connsiteX33" fmla="*/ 397216 w 1028088"/>
                <a:gd name="connsiteY33" fmla="*/ 1336231 h 1336233"/>
                <a:gd name="connsiteX34" fmla="*/ 397215 w 1028088"/>
                <a:gd name="connsiteY34" fmla="*/ 1336233 h 1336233"/>
                <a:gd name="connsiteX35" fmla="*/ 312380 w 1028088"/>
                <a:gd name="connsiteY35" fmla="*/ 1235061 h 1336233"/>
                <a:gd name="connsiteX36" fmla="*/ 311496 w 1028088"/>
                <a:gd name="connsiteY36" fmla="*/ 1231566 h 1336233"/>
                <a:gd name="connsiteX37" fmla="*/ 296265 w 1028088"/>
                <a:gd name="connsiteY37" fmla="*/ 1215572 h 1336233"/>
                <a:gd name="connsiteX38" fmla="*/ 258505 w 1028088"/>
                <a:gd name="connsiteY38" fmla="*/ 1144417 h 1336233"/>
                <a:gd name="connsiteX39" fmla="*/ 248348 w 1028088"/>
                <a:gd name="connsiteY39" fmla="*/ 1110555 h 1336233"/>
                <a:gd name="connsiteX40" fmla="*/ 241607 w 1028088"/>
                <a:gd name="connsiteY40" fmla="*/ 1123686 h 1336233"/>
                <a:gd name="connsiteX41" fmla="*/ 185892 w 1028088"/>
                <a:gd name="connsiteY41" fmla="*/ 1267607 h 1336233"/>
                <a:gd name="connsiteX42" fmla="*/ 185891 w 1028088"/>
                <a:gd name="connsiteY42" fmla="*/ 1267609 h 1336233"/>
                <a:gd name="connsiteX43" fmla="*/ 146123 w 1028088"/>
                <a:gd name="connsiteY43" fmla="*/ 1217071 h 1336233"/>
                <a:gd name="connsiteX44" fmla="*/ 127000 w 1028088"/>
                <a:gd name="connsiteY44" fmla="*/ 1154533 h 1336233"/>
                <a:gd name="connsiteX45" fmla="*/ 115560 w 1028088"/>
                <a:gd name="connsiteY45" fmla="*/ 1178361 h 1336233"/>
                <a:gd name="connsiteX46" fmla="*/ 115559 w 1028088"/>
                <a:gd name="connsiteY46" fmla="*/ 1178362 h 1336233"/>
                <a:gd name="connsiteX47" fmla="*/ 19367 w 1028088"/>
                <a:gd name="connsiteY47" fmla="*/ 998856 h 1336233"/>
                <a:gd name="connsiteX48" fmla="*/ 17600 w 1028088"/>
                <a:gd name="connsiteY48" fmla="*/ 966259 h 1336233"/>
                <a:gd name="connsiteX49" fmla="*/ 12736 w 1028088"/>
                <a:gd name="connsiteY49" fmla="*/ 973318 h 1336233"/>
                <a:gd name="connsiteX50" fmla="*/ 12735 w 1028088"/>
                <a:gd name="connsiteY50" fmla="*/ 973318 h 1336233"/>
                <a:gd name="connsiteX51" fmla="*/ 58207 w 1028088"/>
                <a:gd name="connsiteY51" fmla="*/ 684700 h 1336233"/>
                <a:gd name="connsiteX52" fmla="*/ 81578 w 1028088"/>
                <a:gd name="connsiteY52" fmla="*/ 658656 h 1336233"/>
                <a:gd name="connsiteX53" fmla="*/ 82537 w 1028088"/>
                <a:gd name="connsiteY53" fmla="*/ 656207 h 1336233"/>
                <a:gd name="connsiteX54" fmla="*/ 130964 w 1028088"/>
                <a:gd name="connsiteY54" fmla="*/ 564949 h 1336233"/>
                <a:gd name="connsiteX55" fmla="*/ 176981 w 1028088"/>
                <a:gd name="connsiteY55" fmla="*/ 498475 h 1336233"/>
                <a:gd name="connsiteX56" fmla="*/ 173466 w 1028088"/>
                <a:gd name="connsiteY56" fmla="*/ 485291 h 1336233"/>
                <a:gd name="connsiteX57" fmla="*/ 166758 w 1028088"/>
                <a:gd name="connsiteY57" fmla="*/ 408047 h 1336233"/>
                <a:gd name="connsiteX58" fmla="*/ 203727 w 1028088"/>
                <a:gd name="connsiteY58" fmla="*/ 231142 h 1336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1028088" h="1336233">
                  <a:moveTo>
                    <a:pt x="203727" y="231142"/>
                  </a:moveTo>
                  <a:cubicBezTo>
                    <a:pt x="211625" y="213303"/>
                    <a:pt x="220679" y="196185"/>
                    <a:pt x="230785" y="179904"/>
                  </a:cubicBezTo>
                  <a:cubicBezTo>
                    <a:pt x="298157" y="71363"/>
                    <a:pt x="412251" y="0"/>
                    <a:pt x="541658" y="0"/>
                  </a:cubicBezTo>
                  <a:cubicBezTo>
                    <a:pt x="518330" y="34041"/>
                    <a:pt x="498283" y="69860"/>
                    <a:pt x="481516" y="106956"/>
                  </a:cubicBezTo>
                  <a:lnTo>
                    <a:pt x="479550" y="112526"/>
                  </a:lnTo>
                  <a:lnTo>
                    <a:pt x="507743" y="82411"/>
                  </a:lnTo>
                  <a:cubicBezTo>
                    <a:pt x="572445" y="24746"/>
                    <a:pt x="640372" y="-1851"/>
                    <a:pt x="703306" y="12919"/>
                  </a:cubicBezTo>
                  <a:cubicBezTo>
                    <a:pt x="674746" y="53309"/>
                    <a:pt x="647512" y="97210"/>
                    <a:pt x="621864" y="144010"/>
                  </a:cubicBezTo>
                  <a:lnTo>
                    <a:pt x="607120" y="174452"/>
                  </a:lnTo>
                  <a:lnTo>
                    <a:pt x="636273" y="165896"/>
                  </a:lnTo>
                  <a:cubicBezTo>
                    <a:pt x="691691" y="154905"/>
                    <a:pt x="744410" y="155287"/>
                    <a:pt x="791446" y="168157"/>
                  </a:cubicBezTo>
                  <a:lnTo>
                    <a:pt x="808075" y="176455"/>
                  </a:lnTo>
                  <a:lnTo>
                    <a:pt x="862148" y="154754"/>
                  </a:lnTo>
                  <a:cubicBezTo>
                    <a:pt x="910525" y="142026"/>
                    <a:pt x="955463" y="144243"/>
                    <a:pt x="993872" y="163789"/>
                  </a:cubicBezTo>
                  <a:lnTo>
                    <a:pt x="933734" y="222649"/>
                  </a:lnTo>
                  <a:lnTo>
                    <a:pt x="971209" y="226996"/>
                  </a:lnTo>
                  <a:cubicBezTo>
                    <a:pt x="992428" y="233272"/>
                    <a:pt x="1011535" y="243206"/>
                    <a:pt x="1028088" y="257001"/>
                  </a:cubicBezTo>
                  <a:cubicBezTo>
                    <a:pt x="940846" y="303656"/>
                    <a:pt x="852055" y="365244"/>
                    <a:pt x="765778" y="438323"/>
                  </a:cubicBezTo>
                  <a:lnTo>
                    <a:pt x="726714" y="474553"/>
                  </a:lnTo>
                  <a:lnTo>
                    <a:pt x="715921" y="490363"/>
                  </a:lnTo>
                  <a:lnTo>
                    <a:pt x="718471" y="496836"/>
                  </a:lnTo>
                  <a:lnTo>
                    <a:pt x="718252" y="529039"/>
                  </a:lnTo>
                  <a:lnTo>
                    <a:pt x="738794" y="502108"/>
                  </a:lnTo>
                  <a:cubicBezTo>
                    <a:pt x="752307" y="553841"/>
                    <a:pt x="745536" y="605640"/>
                    <a:pt x="723665" y="647568"/>
                  </a:cubicBezTo>
                  <a:lnTo>
                    <a:pt x="689912" y="689676"/>
                  </a:lnTo>
                  <a:lnTo>
                    <a:pt x="683732" y="709733"/>
                  </a:lnTo>
                  <a:cubicBezTo>
                    <a:pt x="675319" y="728294"/>
                    <a:pt x="665546" y="746795"/>
                    <a:pt x="654429" y="765036"/>
                  </a:cubicBezTo>
                  <a:lnTo>
                    <a:pt x="637192" y="789824"/>
                  </a:lnTo>
                  <a:lnTo>
                    <a:pt x="639490" y="797127"/>
                  </a:lnTo>
                  <a:cubicBezTo>
                    <a:pt x="642795" y="813055"/>
                    <a:pt x="644530" y="829547"/>
                    <a:pt x="644530" y="846439"/>
                  </a:cubicBezTo>
                  <a:cubicBezTo>
                    <a:pt x="644530" y="964682"/>
                    <a:pt x="559501" y="1063335"/>
                    <a:pt x="446467" y="1086151"/>
                  </a:cubicBezTo>
                  <a:lnTo>
                    <a:pt x="444402" y="1086356"/>
                  </a:lnTo>
                  <a:lnTo>
                    <a:pt x="419569" y="1183529"/>
                  </a:lnTo>
                  <a:cubicBezTo>
                    <a:pt x="408969" y="1235833"/>
                    <a:pt x="401453" y="1286946"/>
                    <a:pt x="397216" y="1336231"/>
                  </a:cubicBezTo>
                  <a:lnTo>
                    <a:pt x="397215" y="1336233"/>
                  </a:lnTo>
                  <a:cubicBezTo>
                    <a:pt x="358807" y="1316687"/>
                    <a:pt x="330564" y="1281662"/>
                    <a:pt x="312380" y="1235061"/>
                  </a:cubicBezTo>
                  <a:lnTo>
                    <a:pt x="311496" y="1231566"/>
                  </a:lnTo>
                  <a:lnTo>
                    <a:pt x="296265" y="1215572"/>
                  </a:lnTo>
                  <a:cubicBezTo>
                    <a:pt x="281890" y="1195104"/>
                    <a:pt x="269269" y="1171227"/>
                    <a:pt x="258505" y="1144417"/>
                  </a:cubicBezTo>
                  <a:lnTo>
                    <a:pt x="248348" y="1110555"/>
                  </a:lnTo>
                  <a:lnTo>
                    <a:pt x="241607" y="1123686"/>
                  </a:lnTo>
                  <a:cubicBezTo>
                    <a:pt x="219654" y="1172329"/>
                    <a:pt x="200972" y="1220495"/>
                    <a:pt x="185892" y="1267607"/>
                  </a:cubicBezTo>
                  <a:lnTo>
                    <a:pt x="185891" y="1267609"/>
                  </a:lnTo>
                  <a:cubicBezTo>
                    <a:pt x="169338" y="1253814"/>
                    <a:pt x="156122" y="1236811"/>
                    <a:pt x="146123" y="1217071"/>
                  </a:cubicBezTo>
                  <a:lnTo>
                    <a:pt x="127000" y="1154533"/>
                  </a:lnTo>
                  <a:lnTo>
                    <a:pt x="115560" y="1178361"/>
                  </a:lnTo>
                  <a:lnTo>
                    <a:pt x="115559" y="1178362"/>
                  </a:lnTo>
                  <a:cubicBezTo>
                    <a:pt x="62173" y="1136342"/>
                    <a:pt x="30458" y="1073615"/>
                    <a:pt x="19367" y="998856"/>
                  </a:cubicBezTo>
                  <a:lnTo>
                    <a:pt x="17600" y="966259"/>
                  </a:lnTo>
                  <a:lnTo>
                    <a:pt x="12736" y="973318"/>
                  </a:lnTo>
                  <a:lnTo>
                    <a:pt x="12735" y="973318"/>
                  </a:lnTo>
                  <a:cubicBezTo>
                    <a:pt x="-15434" y="865477"/>
                    <a:pt x="4611" y="758675"/>
                    <a:pt x="58207" y="684700"/>
                  </a:cubicBezTo>
                  <a:lnTo>
                    <a:pt x="81578" y="658656"/>
                  </a:lnTo>
                  <a:lnTo>
                    <a:pt x="82537" y="656207"/>
                  </a:lnTo>
                  <a:cubicBezTo>
                    <a:pt x="96555" y="625733"/>
                    <a:pt x="112711" y="595206"/>
                    <a:pt x="130964" y="564949"/>
                  </a:cubicBezTo>
                  <a:lnTo>
                    <a:pt x="176981" y="498475"/>
                  </a:lnTo>
                  <a:lnTo>
                    <a:pt x="173466" y="485291"/>
                  </a:lnTo>
                  <a:cubicBezTo>
                    <a:pt x="169063" y="460279"/>
                    <a:pt x="166758" y="434456"/>
                    <a:pt x="166758" y="408047"/>
                  </a:cubicBezTo>
                  <a:cubicBezTo>
                    <a:pt x="166758" y="344665"/>
                    <a:pt x="180035" y="284658"/>
                    <a:pt x="203727" y="231142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405205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D21948F-FC52-4167-43DA-0EF61195FF1A}"/>
              </a:ext>
            </a:extLst>
          </p:cNvPr>
          <p:cNvSpPr txBox="1"/>
          <p:nvPr/>
        </p:nvSpPr>
        <p:spPr>
          <a:xfrm>
            <a:off x="1811219" y="150646"/>
            <a:ext cx="3807796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Wilford Woodruff 4</a:t>
            </a:r>
            <a:r>
              <a:rPr lang="en-US" baseline="30000" dirty="0"/>
              <a:t>th</a:t>
            </a:r>
            <a:r>
              <a:rPr lang="en-US" dirty="0"/>
              <a:t> Pres. Of church</a:t>
            </a:r>
          </a:p>
          <a:p>
            <a:r>
              <a:rPr lang="en-US" sz="1100" dirty="0"/>
              <a:t>D&amp;C 118:6; 124:129; 136:13</a:t>
            </a: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3284FEFD-4D55-2177-CA21-691831373760}"/>
              </a:ext>
            </a:extLst>
          </p:cNvPr>
          <p:cNvGrpSpPr/>
          <p:nvPr/>
        </p:nvGrpSpPr>
        <p:grpSpPr>
          <a:xfrm>
            <a:off x="1651272" y="738540"/>
            <a:ext cx="2345082" cy="5761798"/>
            <a:chOff x="1349463" y="1599038"/>
            <a:chExt cx="2100936" cy="5161938"/>
          </a:xfrm>
          <a:solidFill>
            <a:schemeClr val="bg1"/>
          </a:solidFill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431AAAE6-4706-74FB-1C39-299E13713161}"/>
                </a:ext>
              </a:extLst>
            </p:cNvPr>
            <p:cNvSpPr/>
            <p:nvPr/>
          </p:nvSpPr>
          <p:spPr>
            <a:xfrm rot="2704841" flipH="1">
              <a:off x="1903559" y="6284670"/>
              <a:ext cx="318125" cy="62951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C5ACC72-9D9C-42EC-956E-1ADE3EBEA56F}"/>
                </a:ext>
              </a:extLst>
            </p:cNvPr>
            <p:cNvSpPr/>
            <p:nvPr/>
          </p:nvSpPr>
          <p:spPr>
            <a:xfrm rot="17610301" flipH="1">
              <a:off x="2557601" y="6300863"/>
              <a:ext cx="290711" cy="62951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Trapezoid 61">
              <a:extLst>
                <a:ext uri="{FF2B5EF4-FFF2-40B4-BE49-F238E27FC236}">
                  <a16:creationId xmlns:a16="http://schemas.microsoft.com/office/drawing/2014/main" id="{42CB42E5-CB41-3240-7065-9C6D962E0ED3}"/>
                </a:ext>
              </a:extLst>
            </p:cNvPr>
            <p:cNvSpPr/>
            <p:nvPr/>
          </p:nvSpPr>
          <p:spPr>
            <a:xfrm>
              <a:off x="1713563" y="4908956"/>
              <a:ext cx="1365871" cy="1754796"/>
            </a:xfrm>
            <a:prstGeom prst="trapezoid">
              <a:avLst>
                <a:gd name="adj" fmla="val 7457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EF5FFFF-BBA4-7477-165A-FB43FF98D3B6}"/>
                </a:ext>
              </a:extLst>
            </p:cNvPr>
            <p:cNvCxnSpPr>
              <a:cxnSpLocks/>
            </p:cNvCxnSpPr>
            <p:nvPr/>
          </p:nvCxnSpPr>
          <p:spPr>
            <a:xfrm>
              <a:off x="2369037" y="5405900"/>
              <a:ext cx="5460" cy="122388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rapezoid 6">
              <a:extLst>
                <a:ext uri="{FF2B5EF4-FFF2-40B4-BE49-F238E27FC236}">
                  <a16:creationId xmlns:a16="http://schemas.microsoft.com/office/drawing/2014/main" id="{45053276-12B3-E497-BC50-D96666BFBBDE}"/>
                </a:ext>
              </a:extLst>
            </p:cNvPr>
            <p:cNvSpPr/>
            <p:nvPr/>
          </p:nvSpPr>
          <p:spPr>
            <a:xfrm>
              <a:off x="1874275" y="3336211"/>
              <a:ext cx="1040286" cy="796383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Pie 1">
              <a:extLst>
                <a:ext uri="{FF2B5EF4-FFF2-40B4-BE49-F238E27FC236}">
                  <a16:creationId xmlns:a16="http://schemas.microsoft.com/office/drawing/2014/main" id="{344E799C-7825-1776-03CC-600F407EC672}"/>
                </a:ext>
              </a:extLst>
            </p:cNvPr>
            <p:cNvSpPr/>
            <p:nvPr/>
          </p:nvSpPr>
          <p:spPr>
            <a:xfrm rot="18742205">
              <a:off x="1680214" y="3403834"/>
              <a:ext cx="1447501" cy="1313641"/>
            </a:xfrm>
            <a:prstGeom prst="pi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6A6EE420-B592-FFFC-B596-0A3B29D9A37E}"/>
                </a:ext>
              </a:extLst>
            </p:cNvPr>
            <p:cNvSpPr/>
            <p:nvPr/>
          </p:nvSpPr>
          <p:spPr>
            <a:xfrm>
              <a:off x="1349463" y="4498838"/>
              <a:ext cx="364100" cy="64006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52F39D95-2525-F3D2-0633-FA7AC439569E}"/>
                </a:ext>
              </a:extLst>
            </p:cNvPr>
            <p:cNvSpPr/>
            <p:nvPr/>
          </p:nvSpPr>
          <p:spPr>
            <a:xfrm rot="20248523">
              <a:off x="3086299" y="4453512"/>
              <a:ext cx="364100" cy="64006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ounded Rectangle 51">
              <a:extLst>
                <a:ext uri="{FF2B5EF4-FFF2-40B4-BE49-F238E27FC236}">
                  <a16:creationId xmlns:a16="http://schemas.microsoft.com/office/drawing/2014/main" id="{8319E4E7-3525-8841-2FF4-6AA23F0CF8D4}"/>
                </a:ext>
              </a:extLst>
            </p:cNvPr>
            <p:cNvSpPr/>
            <p:nvPr/>
          </p:nvSpPr>
          <p:spPr>
            <a:xfrm>
              <a:off x="1818793" y="4798306"/>
              <a:ext cx="1165120" cy="160017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AA1CB9FD-9786-D3FF-BEDC-F89809F07FC7}"/>
                </a:ext>
              </a:extLst>
            </p:cNvPr>
            <p:cNvSpPr/>
            <p:nvPr/>
          </p:nvSpPr>
          <p:spPr>
            <a:xfrm>
              <a:off x="2255713" y="4798306"/>
              <a:ext cx="291280" cy="160017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252C8EAD-3125-5C8F-6129-C2BA3317C6D6}"/>
                </a:ext>
              </a:extLst>
            </p:cNvPr>
            <p:cNvSpPr/>
            <p:nvPr/>
          </p:nvSpPr>
          <p:spPr>
            <a:xfrm>
              <a:off x="2329058" y="4131533"/>
              <a:ext cx="104651" cy="916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rapezoid 23">
              <a:extLst>
                <a:ext uri="{FF2B5EF4-FFF2-40B4-BE49-F238E27FC236}">
                  <a16:creationId xmlns:a16="http://schemas.microsoft.com/office/drawing/2014/main" id="{E6F0E880-9461-DB74-B2EE-B5AA2233CBD6}"/>
                </a:ext>
              </a:extLst>
            </p:cNvPr>
            <p:cNvSpPr/>
            <p:nvPr/>
          </p:nvSpPr>
          <p:spPr>
            <a:xfrm rot="20383810">
              <a:off x="2685133" y="3280147"/>
              <a:ext cx="618145" cy="1589714"/>
            </a:xfrm>
            <a:prstGeom prst="trapezoid">
              <a:avLst>
                <a:gd name="adj" fmla="val 3336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rapezoid 24">
              <a:extLst>
                <a:ext uri="{FF2B5EF4-FFF2-40B4-BE49-F238E27FC236}">
                  <a16:creationId xmlns:a16="http://schemas.microsoft.com/office/drawing/2014/main" id="{AF79F4A4-0E6E-4FFC-1766-050C91C3D0BD}"/>
                </a:ext>
              </a:extLst>
            </p:cNvPr>
            <p:cNvSpPr/>
            <p:nvPr/>
          </p:nvSpPr>
          <p:spPr>
            <a:xfrm rot="1244935">
              <a:off x="1516905" y="3269060"/>
              <a:ext cx="532706" cy="1638323"/>
            </a:xfrm>
            <a:prstGeom prst="trapezoid">
              <a:avLst>
                <a:gd name="adj" fmla="val 30216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rapezoid 25">
              <a:extLst>
                <a:ext uri="{FF2B5EF4-FFF2-40B4-BE49-F238E27FC236}">
                  <a16:creationId xmlns:a16="http://schemas.microsoft.com/office/drawing/2014/main" id="{D3307C79-C054-E5F8-A74F-87CDE51EF644}"/>
                </a:ext>
              </a:extLst>
            </p:cNvPr>
            <p:cNvSpPr/>
            <p:nvPr/>
          </p:nvSpPr>
          <p:spPr>
            <a:xfrm>
              <a:off x="2029798" y="3285736"/>
              <a:ext cx="713295" cy="210451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rapezoid 26">
              <a:extLst>
                <a:ext uri="{FF2B5EF4-FFF2-40B4-BE49-F238E27FC236}">
                  <a16:creationId xmlns:a16="http://schemas.microsoft.com/office/drawing/2014/main" id="{FA972E44-C016-CE04-B96A-845E21F471A0}"/>
                </a:ext>
              </a:extLst>
            </p:cNvPr>
            <p:cNvSpPr/>
            <p:nvPr/>
          </p:nvSpPr>
          <p:spPr>
            <a:xfrm>
              <a:off x="1727424" y="3248467"/>
              <a:ext cx="693524" cy="1796745"/>
            </a:xfrm>
            <a:prstGeom prst="trapezoid">
              <a:avLst>
                <a:gd name="adj" fmla="val 42353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apezoid 27">
              <a:extLst>
                <a:ext uri="{FF2B5EF4-FFF2-40B4-BE49-F238E27FC236}">
                  <a16:creationId xmlns:a16="http://schemas.microsoft.com/office/drawing/2014/main" id="{F86A7375-A545-C2D9-D322-A74FB5C39145}"/>
                </a:ext>
              </a:extLst>
            </p:cNvPr>
            <p:cNvSpPr/>
            <p:nvPr/>
          </p:nvSpPr>
          <p:spPr>
            <a:xfrm>
              <a:off x="2337192" y="3310045"/>
              <a:ext cx="712376" cy="1719603"/>
            </a:xfrm>
            <a:prstGeom prst="trapezoid">
              <a:avLst>
                <a:gd name="adj" fmla="val 43399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AD6EDD76-5465-34E6-674B-D3FE6A750536}"/>
                </a:ext>
              </a:extLst>
            </p:cNvPr>
            <p:cNvSpPr/>
            <p:nvPr/>
          </p:nvSpPr>
          <p:spPr>
            <a:xfrm>
              <a:off x="2329058" y="4313912"/>
              <a:ext cx="104651" cy="916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C8917147-BDC8-08F2-33EC-6286D4CCC760}"/>
                </a:ext>
              </a:extLst>
            </p:cNvPr>
            <p:cNvSpPr/>
            <p:nvPr/>
          </p:nvSpPr>
          <p:spPr>
            <a:xfrm>
              <a:off x="2344317" y="3323953"/>
              <a:ext cx="104651" cy="916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84C5EFFF-143E-9F81-2CB3-548086C02A32}"/>
                </a:ext>
              </a:extLst>
            </p:cNvPr>
            <p:cNvSpPr/>
            <p:nvPr/>
          </p:nvSpPr>
          <p:spPr>
            <a:xfrm>
              <a:off x="2339364" y="3556779"/>
              <a:ext cx="104651" cy="916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3574EFE1-D89E-5A38-65A3-E027B86FF820}"/>
                </a:ext>
              </a:extLst>
            </p:cNvPr>
            <p:cNvSpPr/>
            <p:nvPr/>
          </p:nvSpPr>
          <p:spPr>
            <a:xfrm>
              <a:off x="2329456" y="3745020"/>
              <a:ext cx="104651" cy="916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F634C4C8-310C-4D3F-CBB6-FCCE3479F3D1}"/>
                </a:ext>
              </a:extLst>
            </p:cNvPr>
            <p:cNvSpPr/>
            <p:nvPr/>
          </p:nvSpPr>
          <p:spPr>
            <a:xfrm>
              <a:off x="1755211" y="1755381"/>
              <a:ext cx="1272955" cy="164711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94CCD8C0-EBF1-0043-E9B1-3EDDC6D81777}"/>
                </a:ext>
              </a:extLst>
            </p:cNvPr>
            <p:cNvSpPr/>
            <p:nvPr/>
          </p:nvSpPr>
          <p:spPr>
            <a:xfrm rot="18766504">
              <a:off x="1819321" y="1565586"/>
              <a:ext cx="1222797" cy="1289701"/>
            </a:xfrm>
            <a:custGeom>
              <a:avLst/>
              <a:gdLst>
                <a:gd name="connsiteX0" fmla="*/ 1028024 w 1460720"/>
                <a:gd name="connsiteY0" fmla="*/ 50289 h 1540641"/>
                <a:gd name="connsiteX1" fmla="*/ 1157846 w 1460720"/>
                <a:gd name="connsiteY1" fmla="*/ 294456 h 1540641"/>
                <a:gd name="connsiteX2" fmla="*/ 1157846 w 1460720"/>
                <a:gd name="connsiteY2" fmla="*/ 344464 h 1540641"/>
                <a:gd name="connsiteX3" fmla="*/ 1439566 w 1460720"/>
                <a:gd name="connsiteY3" fmla="*/ 1048464 h 1540641"/>
                <a:gd name="connsiteX4" fmla="*/ 1275585 w 1460720"/>
                <a:gd name="connsiteY4" fmla="*/ 1431242 h 1540641"/>
                <a:gd name="connsiteX5" fmla="*/ 1002206 w 1460720"/>
                <a:gd name="connsiteY5" fmla="*/ 1540641 h 1540641"/>
                <a:gd name="connsiteX6" fmla="*/ 681433 w 1460720"/>
                <a:gd name="connsiteY6" fmla="*/ 739050 h 1540641"/>
                <a:gd name="connsiteX7" fmla="*/ 660333 w 1460720"/>
                <a:gd name="connsiteY7" fmla="*/ 624042 h 1540641"/>
                <a:gd name="connsiteX8" fmla="*/ 667915 w 1460720"/>
                <a:gd name="connsiteY8" fmla="*/ 588912 h 1540641"/>
                <a:gd name="connsiteX9" fmla="*/ 294456 w 1460720"/>
                <a:gd name="connsiteY9" fmla="*/ 588912 h 1540641"/>
                <a:gd name="connsiteX10" fmla="*/ 0 w 1460720"/>
                <a:gd name="connsiteY10" fmla="*/ 294456 h 1540641"/>
                <a:gd name="connsiteX11" fmla="*/ 0 w 1460720"/>
                <a:gd name="connsiteY11" fmla="*/ 98154 h 1540641"/>
                <a:gd name="connsiteX12" fmla="*/ 98154 w 1460720"/>
                <a:gd name="connsiteY12" fmla="*/ 0 h 1540641"/>
                <a:gd name="connsiteX13" fmla="*/ 863390 w 1460720"/>
                <a:gd name="connsiteY13" fmla="*/ 0 h 1540641"/>
                <a:gd name="connsiteX14" fmla="*/ 1028024 w 1460720"/>
                <a:gd name="connsiteY14" fmla="*/ 50289 h 1540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460720" h="1540641">
                  <a:moveTo>
                    <a:pt x="1028024" y="50289"/>
                  </a:moveTo>
                  <a:cubicBezTo>
                    <a:pt x="1106349" y="103204"/>
                    <a:pt x="1157846" y="192816"/>
                    <a:pt x="1157846" y="294456"/>
                  </a:cubicBezTo>
                  <a:lnTo>
                    <a:pt x="1157846" y="344464"/>
                  </a:lnTo>
                  <a:lnTo>
                    <a:pt x="1439566" y="1048464"/>
                  </a:lnTo>
                  <a:cubicBezTo>
                    <a:pt x="1499985" y="1199448"/>
                    <a:pt x="1426569" y="1370823"/>
                    <a:pt x="1275585" y="1431242"/>
                  </a:cubicBezTo>
                  <a:lnTo>
                    <a:pt x="1002206" y="1540641"/>
                  </a:lnTo>
                  <a:lnTo>
                    <a:pt x="681433" y="739050"/>
                  </a:lnTo>
                  <a:cubicBezTo>
                    <a:pt x="666328" y="701304"/>
                    <a:pt x="659588" y="662284"/>
                    <a:pt x="660333" y="624042"/>
                  </a:cubicBezTo>
                  <a:lnTo>
                    <a:pt x="667915" y="588912"/>
                  </a:lnTo>
                  <a:lnTo>
                    <a:pt x="294456" y="588912"/>
                  </a:lnTo>
                  <a:cubicBezTo>
                    <a:pt x="131832" y="588912"/>
                    <a:pt x="0" y="457080"/>
                    <a:pt x="0" y="294456"/>
                  </a:cubicBezTo>
                  <a:lnTo>
                    <a:pt x="0" y="98154"/>
                  </a:lnTo>
                  <a:cubicBezTo>
                    <a:pt x="0" y="43945"/>
                    <a:pt x="43945" y="0"/>
                    <a:pt x="98154" y="0"/>
                  </a:cubicBezTo>
                  <a:lnTo>
                    <a:pt x="863390" y="0"/>
                  </a:lnTo>
                  <a:cubicBezTo>
                    <a:pt x="924374" y="0"/>
                    <a:pt x="981028" y="18539"/>
                    <a:pt x="1028024" y="50289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DDBCB298-EFA8-8B39-68A5-03C94B493B95}"/>
                </a:ext>
              </a:extLst>
            </p:cNvPr>
            <p:cNvSpPr/>
            <p:nvPr/>
          </p:nvSpPr>
          <p:spPr>
            <a:xfrm rot="1983361">
              <a:off x="1676864" y="2361840"/>
              <a:ext cx="1312372" cy="1066740"/>
            </a:xfrm>
            <a:custGeom>
              <a:avLst/>
              <a:gdLst>
                <a:gd name="connsiteX0" fmla="*/ 45955 w 1501627"/>
                <a:gd name="connsiteY0" fmla="*/ 718359 h 1258839"/>
                <a:gd name="connsiteX1" fmla="*/ 495737 w 1501627"/>
                <a:gd name="connsiteY1" fmla="*/ 786279 h 1258839"/>
                <a:gd name="connsiteX2" fmla="*/ 630783 w 1501627"/>
                <a:gd name="connsiteY2" fmla="*/ 886498 h 1258839"/>
                <a:gd name="connsiteX3" fmla="*/ 663213 w 1501627"/>
                <a:gd name="connsiteY3" fmla="*/ 920102 h 1258839"/>
                <a:gd name="connsiteX4" fmla="*/ 673075 w 1501627"/>
                <a:gd name="connsiteY4" fmla="*/ 906000 h 1258839"/>
                <a:gd name="connsiteX5" fmla="*/ 925826 w 1501627"/>
                <a:gd name="connsiteY5" fmla="*/ 725776 h 1258839"/>
                <a:gd name="connsiteX6" fmla="*/ 1085776 w 1501627"/>
                <a:gd name="connsiteY6" fmla="*/ 673842 h 1258839"/>
                <a:gd name="connsiteX7" fmla="*/ 1112851 w 1501627"/>
                <a:gd name="connsiteY7" fmla="*/ 671427 h 1258839"/>
                <a:gd name="connsiteX8" fmla="*/ 1087762 w 1501627"/>
                <a:gd name="connsiteY8" fmla="*/ 597164 h 1258839"/>
                <a:gd name="connsiteX9" fmla="*/ 1070835 w 1501627"/>
                <a:gd name="connsiteY9" fmla="*/ 429848 h 1258839"/>
                <a:gd name="connsiteX10" fmla="*/ 1286231 w 1501627"/>
                <a:gd name="connsiteY10" fmla="*/ 0 h 1258839"/>
                <a:gd name="connsiteX11" fmla="*/ 1501627 w 1501627"/>
                <a:gd name="connsiteY11" fmla="*/ 429848 h 1258839"/>
                <a:gd name="connsiteX12" fmla="*/ 1438539 w 1501627"/>
                <a:gd name="connsiteY12" fmla="*/ 733796 h 1258839"/>
                <a:gd name="connsiteX13" fmla="*/ 1412100 w 1501627"/>
                <a:gd name="connsiteY13" fmla="*/ 777329 h 1258839"/>
                <a:gd name="connsiteX14" fmla="*/ 1415528 w 1501627"/>
                <a:gd name="connsiteY14" fmla="*/ 792936 h 1258839"/>
                <a:gd name="connsiteX15" fmla="*/ 1099429 w 1501627"/>
                <a:gd name="connsiteY15" fmla="*/ 1120040 h 1258839"/>
                <a:gd name="connsiteX16" fmla="*/ 795829 w 1501627"/>
                <a:gd name="connsiteY16" fmla="*/ 1184787 h 1258839"/>
                <a:gd name="connsiteX17" fmla="*/ 758709 w 1501627"/>
                <a:gd name="connsiteY17" fmla="*/ 1179896 h 1258839"/>
                <a:gd name="connsiteX18" fmla="*/ 754649 w 1501627"/>
                <a:gd name="connsiteY18" fmla="*/ 1191408 h 1258839"/>
                <a:gd name="connsiteX19" fmla="*/ 275136 w 1501627"/>
                <a:gd name="connsiteY19" fmla="*/ 1156302 h 1258839"/>
                <a:gd name="connsiteX20" fmla="*/ 16224 w 1501627"/>
                <a:gd name="connsiteY20" fmla="*/ 751173 h 1258839"/>
                <a:gd name="connsiteX21" fmla="*/ 45955 w 1501627"/>
                <a:gd name="connsiteY21" fmla="*/ 718359 h 1258839"/>
                <a:gd name="connsiteX0" fmla="*/ 45955 w 1501627"/>
                <a:gd name="connsiteY0" fmla="*/ 718359 h 1258839"/>
                <a:gd name="connsiteX1" fmla="*/ 495737 w 1501627"/>
                <a:gd name="connsiteY1" fmla="*/ 786279 h 1258839"/>
                <a:gd name="connsiteX2" fmla="*/ 630783 w 1501627"/>
                <a:gd name="connsiteY2" fmla="*/ 886498 h 1258839"/>
                <a:gd name="connsiteX3" fmla="*/ 663213 w 1501627"/>
                <a:gd name="connsiteY3" fmla="*/ 920102 h 1258839"/>
                <a:gd name="connsiteX4" fmla="*/ 673075 w 1501627"/>
                <a:gd name="connsiteY4" fmla="*/ 906000 h 1258839"/>
                <a:gd name="connsiteX5" fmla="*/ 925826 w 1501627"/>
                <a:gd name="connsiteY5" fmla="*/ 725776 h 1258839"/>
                <a:gd name="connsiteX6" fmla="*/ 1085776 w 1501627"/>
                <a:gd name="connsiteY6" fmla="*/ 673842 h 1258839"/>
                <a:gd name="connsiteX7" fmla="*/ 1112851 w 1501627"/>
                <a:gd name="connsiteY7" fmla="*/ 671427 h 1258839"/>
                <a:gd name="connsiteX8" fmla="*/ 1087762 w 1501627"/>
                <a:gd name="connsiteY8" fmla="*/ 597164 h 1258839"/>
                <a:gd name="connsiteX9" fmla="*/ 1070835 w 1501627"/>
                <a:gd name="connsiteY9" fmla="*/ 429848 h 1258839"/>
                <a:gd name="connsiteX10" fmla="*/ 1286231 w 1501627"/>
                <a:gd name="connsiteY10" fmla="*/ 0 h 1258839"/>
                <a:gd name="connsiteX11" fmla="*/ 1501627 w 1501627"/>
                <a:gd name="connsiteY11" fmla="*/ 429848 h 1258839"/>
                <a:gd name="connsiteX12" fmla="*/ 1438539 w 1501627"/>
                <a:gd name="connsiteY12" fmla="*/ 733796 h 1258839"/>
                <a:gd name="connsiteX13" fmla="*/ 1412100 w 1501627"/>
                <a:gd name="connsiteY13" fmla="*/ 777329 h 1258839"/>
                <a:gd name="connsiteX14" fmla="*/ 1415528 w 1501627"/>
                <a:gd name="connsiteY14" fmla="*/ 792936 h 1258839"/>
                <a:gd name="connsiteX15" fmla="*/ 1099429 w 1501627"/>
                <a:gd name="connsiteY15" fmla="*/ 1120040 h 1258839"/>
                <a:gd name="connsiteX16" fmla="*/ 795829 w 1501627"/>
                <a:gd name="connsiteY16" fmla="*/ 1184787 h 1258839"/>
                <a:gd name="connsiteX17" fmla="*/ 758709 w 1501627"/>
                <a:gd name="connsiteY17" fmla="*/ 1179896 h 1258839"/>
                <a:gd name="connsiteX18" fmla="*/ 754649 w 1501627"/>
                <a:gd name="connsiteY18" fmla="*/ 1191408 h 1258839"/>
                <a:gd name="connsiteX19" fmla="*/ 275136 w 1501627"/>
                <a:gd name="connsiteY19" fmla="*/ 1156302 h 1258839"/>
                <a:gd name="connsiteX20" fmla="*/ 16224 w 1501627"/>
                <a:gd name="connsiteY20" fmla="*/ 751173 h 1258839"/>
                <a:gd name="connsiteX21" fmla="*/ 45955 w 1501627"/>
                <a:gd name="connsiteY21" fmla="*/ 718359 h 1258839"/>
                <a:gd name="connsiteX0" fmla="*/ 45955 w 1501627"/>
                <a:gd name="connsiteY0" fmla="*/ 718359 h 1258839"/>
                <a:gd name="connsiteX1" fmla="*/ 495737 w 1501627"/>
                <a:gd name="connsiteY1" fmla="*/ 786279 h 1258839"/>
                <a:gd name="connsiteX2" fmla="*/ 630783 w 1501627"/>
                <a:gd name="connsiteY2" fmla="*/ 886498 h 1258839"/>
                <a:gd name="connsiteX3" fmla="*/ 663213 w 1501627"/>
                <a:gd name="connsiteY3" fmla="*/ 920102 h 1258839"/>
                <a:gd name="connsiteX4" fmla="*/ 673075 w 1501627"/>
                <a:gd name="connsiteY4" fmla="*/ 906000 h 1258839"/>
                <a:gd name="connsiteX5" fmla="*/ 925826 w 1501627"/>
                <a:gd name="connsiteY5" fmla="*/ 725776 h 1258839"/>
                <a:gd name="connsiteX6" fmla="*/ 1085776 w 1501627"/>
                <a:gd name="connsiteY6" fmla="*/ 673842 h 1258839"/>
                <a:gd name="connsiteX7" fmla="*/ 1112851 w 1501627"/>
                <a:gd name="connsiteY7" fmla="*/ 671427 h 1258839"/>
                <a:gd name="connsiteX8" fmla="*/ 1087762 w 1501627"/>
                <a:gd name="connsiteY8" fmla="*/ 597164 h 1258839"/>
                <a:gd name="connsiteX9" fmla="*/ 1070835 w 1501627"/>
                <a:gd name="connsiteY9" fmla="*/ 429848 h 1258839"/>
                <a:gd name="connsiteX10" fmla="*/ 1286231 w 1501627"/>
                <a:gd name="connsiteY10" fmla="*/ 0 h 1258839"/>
                <a:gd name="connsiteX11" fmla="*/ 1501627 w 1501627"/>
                <a:gd name="connsiteY11" fmla="*/ 429848 h 1258839"/>
                <a:gd name="connsiteX12" fmla="*/ 1438539 w 1501627"/>
                <a:gd name="connsiteY12" fmla="*/ 733796 h 1258839"/>
                <a:gd name="connsiteX13" fmla="*/ 1412100 w 1501627"/>
                <a:gd name="connsiteY13" fmla="*/ 777329 h 1258839"/>
                <a:gd name="connsiteX14" fmla="*/ 1415528 w 1501627"/>
                <a:gd name="connsiteY14" fmla="*/ 792936 h 1258839"/>
                <a:gd name="connsiteX15" fmla="*/ 1099429 w 1501627"/>
                <a:gd name="connsiteY15" fmla="*/ 1120040 h 1258839"/>
                <a:gd name="connsiteX16" fmla="*/ 795829 w 1501627"/>
                <a:gd name="connsiteY16" fmla="*/ 1184787 h 1258839"/>
                <a:gd name="connsiteX17" fmla="*/ 758709 w 1501627"/>
                <a:gd name="connsiteY17" fmla="*/ 1179896 h 1258839"/>
                <a:gd name="connsiteX18" fmla="*/ 754649 w 1501627"/>
                <a:gd name="connsiteY18" fmla="*/ 1191408 h 1258839"/>
                <a:gd name="connsiteX19" fmla="*/ 275136 w 1501627"/>
                <a:gd name="connsiteY19" fmla="*/ 1156302 h 1258839"/>
                <a:gd name="connsiteX20" fmla="*/ 16224 w 1501627"/>
                <a:gd name="connsiteY20" fmla="*/ 751173 h 1258839"/>
                <a:gd name="connsiteX21" fmla="*/ 45955 w 1501627"/>
                <a:gd name="connsiteY21" fmla="*/ 718359 h 1258839"/>
                <a:gd name="connsiteX0" fmla="*/ 45955 w 1501627"/>
                <a:gd name="connsiteY0" fmla="*/ 718396 h 1258876"/>
                <a:gd name="connsiteX1" fmla="*/ 495737 w 1501627"/>
                <a:gd name="connsiteY1" fmla="*/ 786316 h 1258876"/>
                <a:gd name="connsiteX2" fmla="*/ 630783 w 1501627"/>
                <a:gd name="connsiteY2" fmla="*/ 886535 h 1258876"/>
                <a:gd name="connsiteX3" fmla="*/ 663213 w 1501627"/>
                <a:gd name="connsiteY3" fmla="*/ 920139 h 1258876"/>
                <a:gd name="connsiteX4" fmla="*/ 673075 w 1501627"/>
                <a:gd name="connsiteY4" fmla="*/ 906037 h 1258876"/>
                <a:gd name="connsiteX5" fmla="*/ 925826 w 1501627"/>
                <a:gd name="connsiteY5" fmla="*/ 725813 h 1258876"/>
                <a:gd name="connsiteX6" fmla="*/ 1085776 w 1501627"/>
                <a:gd name="connsiteY6" fmla="*/ 673879 h 1258876"/>
                <a:gd name="connsiteX7" fmla="*/ 1112851 w 1501627"/>
                <a:gd name="connsiteY7" fmla="*/ 671464 h 1258876"/>
                <a:gd name="connsiteX8" fmla="*/ 1087762 w 1501627"/>
                <a:gd name="connsiteY8" fmla="*/ 597201 h 1258876"/>
                <a:gd name="connsiteX9" fmla="*/ 1174790 w 1501627"/>
                <a:gd name="connsiteY9" fmla="*/ 411821 h 1258876"/>
                <a:gd name="connsiteX10" fmla="*/ 1286231 w 1501627"/>
                <a:gd name="connsiteY10" fmla="*/ 37 h 1258876"/>
                <a:gd name="connsiteX11" fmla="*/ 1501627 w 1501627"/>
                <a:gd name="connsiteY11" fmla="*/ 429885 h 1258876"/>
                <a:gd name="connsiteX12" fmla="*/ 1438539 w 1501627"/>
                <a:gd name="connsiteY12" fmla="*/ 733833 h 1258876"/>
                <a:gd name="connsiteX13" fmla="*/ 1412100 w 1501627"/>
                <a:gd name="connsiteY13" fmla="*/ 777366 h 1258876"/>
                <a:gd name="connsiteX14" fmla="*/ 1415528 w 1501627"/>
                <a:gd name="connsiteY14" fmla="*/ 792973 h 1258876"/>
                <a:gd name="connsiteX15" fmla="*/ 1099429 w 1501627"/>
                <a:gd name="connsiteY15" fmla="*/ 1120077 h 1258876"/>
                <a:gd name="connsiteX16" fmla="*/ 795829 w 1501627"/>
                <a:gd name="connsiteY16" fmla="*/ 1184824 h 1258876"/>
                <a:gd name="connsiteX17" fmla="*/ 758709 w 1501627"/>
                <a:gd name="connsiteY17" fmla="*/ 1179933 h 1258876"/>
                <a:gd name="connsiteX18" fmla="*/ 754649 w 1501627"/>
                <a:gd name="connsiteY18" fmla="*/ 1191445 h 1258876"/>
                <a:gd name="connsiteX19" fmla="*/ 275136 w 1501627"/>
                <a:gd name="connsiteY19" fmla="*/ 1156339 h 1258876"/>
                <a:gd name="connsiteX20" fmla="*/ 16224 w 1501627"/>
                <a:gd name="connsiteY20" fmla="*/ 751210 h 1258876"/>
                <a:gd name="connsiteX21" fmla="*/ 45955 w 1501627"/>
                <a:gd name="connsiteY21" fmla="*/ 718396 h 1258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501627" h="1258876">
                  <a:moveTo>
                    <a:pt x="45955" y="718396"/>
                  </a:moveTo>
                  <a:cubicBezTo>
                    <a:pt x="130645" y="654614"/>
                    <a:pt x="285430" y="783346"/>
                    <a:pt x="495737" y="786316"/>
                  </a:cubicBezTo>
                  <a:cubicBezTo>
                    <a:pt x="555080" y="787154"/>
                    <a:pt x="592193" y="850838"/>
                    <a:pt x="630783" y="886535"/>
                  </a:cubicBezTo>
                  <a:lnTo>
                    <a:pt x="663213" y="920139"/>
                  </a:lnTo>
                  <a:lnTo>
                    <a:pt x="673075" y="906037"/>
                  </a:lnTo>
                  <a:cubicBezTo>
                    <a:pt x="728558" y="839018"/>
                    <a:pt x="817192" y="773647"/>
                    <a:pt x="925826" y="725813"/>
                  </a:cubicBezTo>
                  <a:cubicBezTo>
                    <a:pt x="980143" y="701896"/>
                    <a:pt x="1034318" y="684628"/>
                    <a:pt x="1085776" y="673879"/>
                  </a:cubicBezTo>
                  <a:lnTo>
                    <a:pt x="1112851" y="671464"/>
                  </a:lnTo>
                  <a:lnTo>
                    <a:pt x="1087762" y="597201"/>
                  </a:lnTo>
                  <a:cubicBezTo>
                    <a:pt x="1076862" y="545775"/>
                    <a:pt x="1174790" y="471171"/>
                    <a:pt x="1174790" y="411821"/>
                  </a:cubicBezTo>
                  <a:cubicBezTo>
                    <a:pt x="1174790" y="174423"/>
                    <a:pt x="1231758" y="-2974"/>
                    <a:pt x="1286231" y="37"/>
                  </a:cubicBezTo>
                  <a:cubicBezTo>
                    <a:pt x="1340704" y="3048"/>
                    <a:pt x="1501627" y="192487"/>
                    <a:pt x="1501627" y="429885"/>
                  </a:cubicBezTo>
                  <a:cubicBezTo>
                    <a:pt x="1501627" y="548584"/>
                    <a:pt x="1477518" y="656046"/>
                    <a:pt x="1438539" y="733833"/>
                  </a:cubicBezTo>
                  <a:lnTo>
                    <a:pt x="1412100" y="777366"/>
                  </a:lnTo>
                  <a:lnTo>
                    <a:pt x="1415528" y="792973"/>
                  </a:lnTo>
                  <a:cubicBezTo>
                    <a:pt x="1418399" y="898954"/>
                    <a:pt x="1289538" y="1036368"/>
                    <a:pt x="1099429" y="1120077"/>
                  </a:cubicBezTo>
                  <a:cubicBezTo>
                    <a:pt x="990795" y="1167911"/>
                    <a:pt x="882728" y="1189152"/>
                    <a:pt x="795829" y="1184824"/>
                  </a:cubicBezTo>
                  <a:lnTo>
                    <a:pt x="758709" y="1179933"/>
                  </a:lnTo>
                  <a:lnTo>
                    <a:pt x="754649" y="1191445"/>
                  </a:lnTo>
                  <a:cubicBezTo>
                    <a:pt x="693732" y="1293624"/>
                    <a:pt x="479046" y="1277906"/>
                    <a:pt x="275136" y="1156339"/>
                  </a:cubicBezTo>
                  <a:cubicBezTo>
                    <a:pt x="71226" y="1034772"/>
                    <a:pt x="-44693" y="853389"/>
                    <a:pt x="16224" y="751210"/>
                  </a:cubicBezTo>
                  <a:cubicBezTo>
                    <a:pt x="23839" y="738438"/>
                    <a:pt x="33856" y="727508"/>
                    <a:pt x="45955" y="718396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97BA7A3E-33EF-3DAA-5135-347C211FBDEB}"/>
              </a:ext>
            </a:extLst>
          </p:cNvPr>
          <p:cNvSpPr txBox="1"/>
          <p:nvPr/>
        </p:nvSpPr>
        <p:spPr>
          <a:xfrm>
            <a:off x="4838700" y="607939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Phebe Woodruff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07C59006-0A90-046A-5ED4-02B7C80ECF8E}"/>
              </a:ext>
            </a:extLst>
          </p:cNvPr>
          <p:cNvGrpSpPr/>
          <p:nvPr/>
        </p:nvGrpSpPr>
        <p:grpSpPr>
          <a:xfrm>
            <a:off x="4619864" y="1059993"/>
            <a:ext cx="2325669" cy="5622401"/>
            <a:chOff x="3950212" y="959453"/>
            <a:chExt cx="2649963" cy="5866786"/>
          </a:xfrm>
          <a:solidFill>
            <a:schemeClr val="bg1"/>
          </a:solidFill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1E88F5B6-B4B8-EB36-D7C0-0002BC45B261}"/>
                </a:ext>
              </a:extLst>
            </p:cNvPr>
            <p:cNvSpPr/>
            <p:nvPr/>
          </p:nvSpPr>
          <p:spPr>
            <a:xfrm rot="3178368" flipH="1">
              <a:off x="5236962" y="6196150"/>
              <a:ext cx="780669" cy="47951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445E6C01-12CE-61CB-2C8A-63038127BD94}"/>
                </a:ext>
              </a:extLst>
            </p:cNvPr>
            <p:cNvSpPr/>
            <p:nvPr/>
          </p:nvSpPr>
          <p:spPr>
            <a:xfrm rot="18231309" flipH="1">
              <a:off x="4452333" y="6162919"/>
              <a:ext cx="780669" cy="47951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9B7FA7C4-80D4-C74E-6671-59F574F1E656}"/>
                </a:ext>
              </a:extLst>
            </p:cNvPr>
            <p:cNvSpPr/>
            <p:nvPr/>
          </p:nvSpPr>
          <p:spPr>
            <a:xfrm>
              <a:off x="6185058" y="4467983"/>
              <a:ext cx="296895" cy="47951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rapezoid 69">
              <a:extLst>
                <a:ext uri="{FF2B5EF4-FFF2-40B4-BE49-F238E27FC236}">
                  <a16:creationId xmlns:a16="http://schemas.microsoft.com/office/drawing/2014/main" id="{707ACBB5-86F0-C5A7-40D3-C38AE05D182E}"/>
                </a:ext>
              </a:extLst>
            </p:cNvPr>
            <p:cNvSpPr/>
            <p:nvPr/>
          </p:nvSpPr>
          <p:spPr>
            <a:xfrm rot="19816444" flipH="1">
              <a:off x="5481766" y="2250356"/>
              <a:ext cx="821141" cy="2567396"/>
            </a:xfrm>
            <a:custGeom>
              <a:avLst/>
              <a:gdLst>
                <a:gd name="connsiteX0" fmla="*/ 0 w 671397"/>
                <a:gd name="connsiteY0" fmla="*/ 1786250 h 1786250"/>
                <a:gd name="connsiteX1" fmla="*/ 164130 w 671397"/>
                <a:gd name="connsiteY1" fmla="*/ 0 h 1786250"/>
                <a:gd name="connsiteX2" fmla="*/ 507267 w 671397"/>
                <a:gd name="connsiteY2" fmla="*/ 0 h 1786250"/>
                <a:gd name="connsiteX3" fmla="*/ 671397 w 671397"/>
                <a:gd name="connsiteY3" fmla="*/ 1786250 h 1786250"/>
                <a:gd name="connsiteX4" fmla="*/ 0 w 671397"/>
                <a:gd name="connsiteY4" fmla="*/ 1786250 h 1786250"/>
                <a:gd name="connsiteX0" fmla="*/ 205604 w 877001"/>
                <a:gd name="connsiteY0" fmla="*/ 1786250 h 1786250"/>
                <a:gd name="connsiteX1" fmla="*/ 369734 w 877001"/>
                <a:gd name="connsiteY1" fmla="*/ 0 h 1786250"/>
                <a:gd name="connsiteX2" fmla="*/ 712871 w 877001"/>
                <a:gd name="connsiteY2" fmla="*/ 0 h 1786250"/>
                <a:gd name="connsiteX3" fmla="*/ 877001 w 877001"/>
                <a:gd name="connsiteY3" fmla="*/ 1786250 h 1786250"/>
                <a:gd name="connsiteX4" fmla="*/ 205604 w 877001"/>
                <a:gd name="connsiteY4" fmla="*/ 1786250 h 1786250"/>
                <a:gd name="connsiteX0" fmla="*/ 272922 w 691038"/>
                <a:gd name="connsiteY0" fmla="*/ 1824825 h 1824825"/>
                <a:gd name="connsiteX1" fmla="*/ 183771 w 691038"/>
                <a:gd name="connsiteY1" fmla="*/ 0 h 1824825"/>
                <a:gd name="connsiteX2" fmla="*/ 526908 w 691038"/>
                <a:gd name="connsiteY2" fmla="*/ 0 h 1824825"/>
                <a:gd name="connsiteX3" fmla="*/ 691038 w 691038"/>
                <a:gd name="connsiteY3" fmla="*/ 1786250 h 1824825"/>
                <a:gd name="connsiteX4" fmla="*/ 272922 w 691038"/>
                <a:gd name="connsiteY4" fmla="*/ 1824825 h 1824825"/>
                <a:gd name="connsiteX0" fmla="*/ 403025 w 821141"/>
                <a:gd name="connsiteY0" fmla="*/ 1824825 h 1824825"/>
                <a:gd name="connsiteX1" fmla="*/ 313874 w 821141"/>
                <a:gd name="connsiteY1" fmla="*/ 0 h 1824825"/>
                <a:gd name="connsiteX2" fmla="*/ 657011 w 821141"/>
                <a:gd name="connsiteY2" fmla="*/ 0 h 1824825"/>
                <a:gd name="connsiteX3" fmla="*/ 821141 w 821141"/>
                <a:gd name="connsiteY3" fmla="*/ 1786250 h 1824825"/>
                <a:gd name="connsiteX4" fmla="*/ 403025 w 821141"/>
                <a:gd name="connsiteY4" fmla="*/ 1824825 h 1824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1141" h="1824825">
                  <a:moveTo>
                    <a:pt x="403025" y="1824825"/>
                  </a:moveTo>
                  <a:cubicBezTo>
                    <a:pt x="-417022" y="413518"/>
                    <a:pt x="259164" y="595417"/>
                    <a:pt x="313874" y="0"/>
                  </a:cubicBezTo>
                  <a:lnTo>
                    <a:pt x="657011" y="0"/>
                  </a:lnTo>
                  <a:lnTo>
                    <a:pt x="821141" y="1786250"/>
                  </a:lnTo>
                  <a:lnTo>
                    <a:pt x="403025" y="1824825"/>
                  </a:lnTo>
                  <a:close/>
                </a:path>
              </a:pathLst>
            </a:cu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rapezoid 41">
              <a:extLst>
                <a:ext uri="{FF2B5EF4-FFF2-40B4-BE49-F238E27FC236}">
                  <a16:creationId xmlns:a16="http://schemas.microsoft.com/office/drawing/2014/main" id="{ECC943B3-24B4-44A2-DBB5-B6E8D80EF7D0}"/>
                </a:ext>
              </a:extLst>
            </p:cNvPr>
            <p:cNvSpPr/>
            <p:nvPr/>
          </p:nvSpPr>
          <p:spPr>
            <a:xfrm rot="3933802">
              <a:off x="6192468" y="4308852"/>
              <a:ext cx="243595" cy="571818"/>
            </a:xfrm>
            <a:prstGeom prst="trapezoid">
              <a:avLst>
                <a:gd name="adj" fmla="val 0"/>
              </a:avLst>
            </a:pr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A2951BC3-E52B-A96B-953F-CF4A98046783}"/>
                </a:ext>
              </a:extLst>
            </p:cNvPr>
            <p:cNvSpPr/>
            <p:nvPr/>
          </p:nvSpPr>
          <p:spPr>
            <a:xfrm>
              <a:off x="4045277" y="4456218"/>
              <a:ext cx="296895" cy="47951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rapezoid 69">
              <a:extLst>
                <a:ext uri="{FF2B5EF4-FFF2-40B4-BE49-F238E27FC236}">
                  <a16:creationId xmlns:a16="http://schemas.microsoft.com/office/drawing/2014/main" id="{4219396B-C5A9-3A39-B875-986AB1502394}"/>
                </a:ext>
              </a:extLst>
            </p:cNvPr>
            <p:cNvSpPr/>
            <p:nvPr/>
          </p:nvSpPr>
          <p:spPr>
            <a:xfrm rot="1783556">
              <a:off x="4219780" y="2186818"/>
              <a:ext cx="821141" cy="2567396"/>
            </a:xfrm>
            <a:custGeom>
              <a:avLst/>
              <a:gdLst>
                <a:gd name="connsiteX0" fmla="*/ 0 w 671397"/>
                <a:gd name="connsiteY0" fmla="*/ 1786250 h 1786250"/>
                <a:gd name="connsiteX1" fmla="*/ 164130 w 671397"/>
                <a:gd name="connsiteY1" fmla="*/ 0 h 1786250"/>
                <a:gd name="connsiteX2" fmla="*/ 507267 w 671397"/>
                <a:gd name="connsiteY2" fmla="*/ 0 h 1786250"/>
                <a:gd name="connsiteX3" fmla="*/ 671397 w 671397"/>
                <a:gd name="connsiteY3" fmla="*/ 1786250 h 1786250"/>
                <a:gd name="connsiteX4" fmla="*/ 0 w 671397"/>
                <a:gd name="connsiteY4" fmla="*/ 1786250 h 1786250"/>
                <a:gd name="connsiteX0" fmla="*/ 205604 w 877001"/>
                <a:gd name="connsiteY0" fmla="*/ 1786250 h 1786250"/>
                <a:gd name="connsiteX1" fmla="*/ 369734 w 877001"/>
                <a:gd name="connsiteY1" fmla="*/ 0 h 1786250"/>
                <a:gd name="connsiteX2" fmla="*/ 712871 w 877001"/>
                <a:gd name="connsiteY2" fmla="*/ 0 h 1786250"/>
                <a:gd name="connsiteX3" fmla="*/ 877001 w 877001"/>
                <a:gd name="connsiteY3" fmla="*/ 1786250 h 1786250"/>
                <a:gd name="connsiteX4" fmla="*/ 205604 w 877001"/>
                <a:gd name="connsiteY4" fmla="*/ 1786250 h 1786250"/>
                <a:gd name="connsiteX0" fmla="*/ 272922 w 691038"/>
                <a:gd name="connsiteY0" fmla="*/ 1824825 h 1824825"/>
                <a:gd name="connsiteX1" fmla="*/ 183771 w 691038"/>
                <a:gd name="connsiteY1" fmla="*/ 0 h 1824825"/>
                <a:gd name="connsiteX2" fmla="*/ 526908 w 691038"/>
                <a:gd name="connsiteY2" fmla="*/ 0 h 1824825"/>
                <a:gd name="connsiteX3" fmla="*/ 691038 w 691038"/>
                <a:gd name="connsiteY3" fmla="*/ 1786250 h 1824825"/>
                <a:gd name="connsiteX4" fmla="*/ 272922 w 691038"/>
                <a:gd name="connsiteY4" fmla="*/ 1824825 h 1824825"/>
                <a:gd name="connsiteX0" fmla="*/ 403025 w 821141"/>
                <a:gd name="connsiteY0" fmla="*/ 1824825 h 1824825"/>
                <a:gd name="connsiteX1" fmla="*/ 313874 w 821141"/>
                <a:gd name="connsiteY1" fmla="*/ 0 h 1824825"/>
                <a:gd name="connsiteX2" fmla="*/ 657011 w 821141"/>
                <a:gd name="connsiteY2" fmla="*/ 0 h 1824825"/>
                <a:gd name="connsiteX3" fmla="*/ 821141 w 821141"/>
                <a:gd name="connsiteY3" fmla="*/ 1786250 h 1824825"/>
                <a:gd name="connsiteX4" fmla="*/ 403025 w 821141"/>
                <a:gd name="connsiteY4" fmla="*/ 1824825 h 1824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1141" h="1824825">
                  <a:moveTo>
                    <a:pt x="403025" y="1824825"/>
                  </a:moveTo>
                  <a:cubicBezTo>
                    <a:pt x="-417022" y="413518"/>
                    <a:pt x="259164" y="595417"/>
                    <a:pt x="313874" y="0"/>
                  </a:cubicBezTo>
                  <a:lnTo>
                    <a:pt x="657011" y="0"/>
                  </a:lnTo>
                  <a:lnTo>
                    <a:pt x="821141" y="1786250"/>
                  </a:lnTo>
                  <a:lnTo>
                    <a:pt x="403025" y="1824825"/>
                  </a:lnTo>
                  <a:close/>
                </a:path>
              </a:pathLst>
            </a:cu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rapezoid 44">
              <a:extLst>
                <a:ext uri="{FF2B5EF4-FFF2-40B4-BE49-F238E27FC236}">
                  <a16:creationId xmlns:a16="http://schemas.microsoft.com/office/drawing/2014/main" id="{DE1DCB6D-46C1-D1A6-A655-BE0319E44502}"/>
                </a:ext>
              </a:extLst>
            </p:cNvPr>
            <p:cNvSpPr/>
            <p:nvPr/>
          </p:nvSpPr>
          <p:spPr>
            <a:xfrm rot="6542689">
              <a:off x="4114323" y="4294538"/>
              <a:ext cx="243595" cy="571818"/>
            </a:xfrm>
            <a:prstGeom prst="trapezoid">
              <a:avLst>
                <a:gd name="adj" fmla="val 0"/>
              </a:avLst>
            </a:pr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rapezoid 45">
              <a:extLst>
                <a:ext uri="{FF2B5EF4-FFF2-40B4-BE49-F238E27FC236}">
                  <a16:creationId xmlns:a16="http://schemas.microsoft.com/office/drawing/2014/main" id="{7B753B76-BBFB-490F-1668-D74D9578A561}"/>
                </a:ext>
              </a:extLst>
            </p:cNvPr>
            <p:cNvSpPr/>
            <p:nvPr/>
          </p:nvSpPr>
          <p:spPr>
            <a:xfrm>
              <a:off x="4703647" y="2613889"/>
              <a:ext cx="1090446" cy="2750756"/>
            </a:xfrm>
            <a:prstGeom prst="trapezoid">
              <a:avLst/>
            </a:pr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: Diagonal Corners Rounded 46">
              <a:extLst>
                <a:ext uri="{FF2B5EF4-FFF2-40B4-BE49-F238E27FC236}">
                  <a16:creationId xmlns:a16="http://schemas.microsoft.com/office/drawing/2014/main" id="{23FE6C9E-16EB-048E-2627-D7A2E3969857}"/>
                </a:ext>
              </a:extLst>
            </p:cNvPr>
            <p:cNvSpPr/>
            <p:nvPr/>
          </p:nvSpPr>
          <p:spPr>
            <a:xfrm rot="18719116">
              <a:off x="4568927" y="1472410"/>
              <a:ext cx="774807" cy="781058"/>
            </a:xfrm>
            <a:prstGeom prst="round2DiagRect">
              <a:avLst>
                <a:gd name="adj1" fmla="val 50000"/>
                <a:gd name="adj2" fmla="val 0"/>
              </a:avLst>
            </a:prstGeom>
            <a:grpFill/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: Diagonal Corners Rounded 47">
              <a:extLst>
                <a:ext uri="{FF2B5EF4-FFF2-40B4-BE49-F238E27FC236}">
                  <a16:creationId xmlns:a16="http://schemas.microsoft.com/office/drawing/2014/main" id="{1FED5496-EEE9-74E5-46FD-6D6757CBD959}"/>
                </a:ext>
              </a:extLst>
            </p:cNvPr>
            <p:cNvSpPr/>
            <p:nvPr/>
          </p:nvSpPr>
          <p:spPr>
            <a:xfrm rot="19478520">
              <a:off x="5276594" y="1497499"/>
              <a:ext cx="774807" cy="781058"/>
            </a:xfrm>
            <a:prstGeom prst="round2DiagRect">
              <a:avLst>
                <a:gd name="adj1" fmla="val 50000"/>
                <a:gd name="adj2" fmla="val 0"/>
              </a:avLst>
            </a:prstGeom>
            <a:grpFill/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B49ED2DC-88B1-9E45-DE98-CB02EC12A241}"/>
                </a:ext>
              </a:extLst>
            </p:cNvPr>
            <p:cNvCxnSpPr>
              <a:stCxn id="58" idx="3"/>
            </p:cNvCxnSpPr>
            <p:nvPr/>
          </p:nvCxnSpPr>
          <p:spPr>
            <a:xfrm flipH="1">
              <a:off x="5196032" y="2947090"/>
              <a:ext cx="47192" cy="187891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2315A759-CF4E-8B0E-ADCC-EE0A7C7D79A9}"/>
                </a:ext>
              </a:extLst>
            </p:cNvPr>
            <p:cNvSpPr/>
            <p:nvPr/>
          </p:nvSpPr>
          <p:spPr>
            <a:xfrm>
              <a:off x="5186451" y="3077703"/>
              <a:ext cx="145551" cy="163251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687A6D7F-8FC4-4FEC-DC07-CD0358C9D8E4}"/>
                </a:ext>
              </a:extLst>
            </p:cNvPr>
            <p:cNvSpPr/>
            <p:nvPr/>
          </p:nvSpPr>
          <p:spPr>
            <a:xfrm>
              <a:off x="5172436" y="3410931"/>
              <a:ext cx="145551" cy="163251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FA1D191B-7626-84E9-1457-42CDBFBC7C30}"/>
                </a:ext>
              </a:extLst>
            </p:cNvPr>
            <p:cNvSpPr/>
            <p:nvPr/>
          </p:nvSpPr>
          <p:spPr>
            <a:xfrm>
              <a:off x="5172027" y="3734501"/>
              <a:ext cx="145551" cy="163251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A7B11263-1C8A-E748-2D3D-F6CBD91FD7E9}"/>
                </a:ext>
              </a:extLst>
            </p:cNvPr>
            <p:cNvSpPr/>
            <p:nvPr/>
          </p:nvSpPr>
          <p:spPr>
            <a:xfrm>
              <a:off x="5173152" y="4105900"/>
              <a:ext cx="145551" cy="163251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rapezoid 41">
              <a:extLst>
                <a:ext uri="{FF2B5EF4-FFF2-40B4-BE49-F238E27FC236}">
                  <a16:creationId xmlns:a16="http://schemas.microsoft.com/office/drawing/2014/main" id="{8C8A45B8-5C20-0B02-F7C6-27C18F383BA2}"/>
                </a:ext>
              </a:extLst>
            </p:cNvPr>
            <p:cNvSpPr/>
            <p:nvPr/>
          </p:nvSpPr>
          <p:spPr>
            <a:xfrm>
              <a:off x="4316698" y="4365597"/>
              <a:ext cx="1842885" cy="2072601"/>
            </a:xfrm>
            <a:custGeom>
              <a:avLst/>
              <a:gdLst>
                <a:gd name="connsiteX0" fmla="*/ 0 w 891812"/>
                <a:gd name="connsiteY0" fmla="*/ 1786250 h 1786250"/>
                <a:gd name="connsiteX1" fmla="*/ 222953 w 891812"/>
                <a:gd name="connsiteY1" fmla="*/ 0 h 1786250"/>
                <a:gd name="connsiteX2" fmla="*/ 668859 w 891812"/>
                <a:gd name="connsiteY2" fmla="*/ 0 h 1786250"/>
                <a:gd name="connsiteX3" fmla="*/ 891812 w 891812"/>
                <a:gd name="connsiteY3" fmla="*/ 1786250 h 1786250"/>
                <a:gd name="connsiteX4" fmla="*/ 0 w 891812"/>
                <a:gd name="connsiteY4" fmla="*/ 1786250 h 1786250"/>
                <a:gd name="connsiteX0" fmla="*/ 256205 w 1148017"/>
                <a:gd name="connsiteY0" fmla="*/ 1786250 h 1791285"/>
                <a:gd name="connsiteX1" fmla="*/ 479158 w 1148017"/>
                <a:gd name="connsiteY1" fmla="*/ 0 h 1791285"/>
                <a:gd name="connsiteX2" fmla="*/ 925064 w 1148017"/>
                <a:gd name="connsiteY2" fmla="*/ 0 h 1791285"/>
                <a:gd name="connsiteX3" fmla="*/ 1148017 w 1148017"/>
                <a:gd name="connsiteY3" fmla="*/ 1786250 h 1791285"/>
                <a:gd name="connsiteX4" fmla="*/ 256205 w 1148017"/>
                <a:gd name="connsiteY4" fmla="*/ 1786250 h 1791285"/>
                <a:gd name="connsiteX0" fmla="*/ 256205 w 1342240"/>
                <a:gd name="connsiteY0" fmla="*/ 1786250 h 1791285"/>
                <a:gd name="connsiteX1" fmla="*/ 479158 w 1342240"/>
                <a:gd name="connsiteY1" fmla="*/ 0 h 1791285"/>
                <a:gd name="connsiteX2" fmla="*/ 925064 w 1342240"/>
                <a:gd name="connsiteY2" fmla="*/ 0 h 1791285"/>
                <a:gd name="connsiteX3" fmla="*/ 1148017 w 1342240"/>
                <a:gd name="connsiteY3" fmla="*/ 1786250 h 1791285"/>
                <a:gd name="connsiteX4" fmla="*/ 256205 w 1342240"/>
                <a:gd name="connsiteY4" fmla="*/ 1786250 h 1791285"/>
                <a:gd name="connsiteX0" fmla="*/ 319668 w 1405703"/>
                <a:gd name="connsiteY0" fmla="*/ 1859187 h 1863966"/>
                <a:gd name="connsiteX1" fmla="*/ 284520 w 1405703"/>
                <a:gd name="connsiteY1" fmla="*/ 0 h 1863966"/>
                <a:gd name="connsiteX2" fmla="*/ 988527 w 1405703"/>
                <a:gd name="connsiteY2" fmla="*/ 72937 h 1863966"/>
                <a:gd name="connsiteX3" fmla="*/ 1211480 w 1405703"/>
                <a:gd name="connsiteY3" fmla="*/ 1859187 h 1863966"/>
                <a:gd name="connsiteX4" fmla="*/ 319668 w 1405703"/>
                <a:gd name="connsiteY4" fmla="*/ 1859187 h 1863966"/>
                <a:gd name="connsiteX0" fmla="*/ 319668 w 1465881"/>
                <a:gd name="connsiteY0" fmla="*/ 1859187 h 1863966"/>
                <a:gd name="connsiteX1" fmla="*/ 284520 w 1465881"/>
                <a:gd name="connsiteY1" fmla="*/ 0 h 1863966"/>
                <a:gd name="connsiteX2" fmla="*/ 1238302 w 1465881"/>
                <a:gd name="connsiteY2" fmla="*/ 43762 h 1863966"/>
                <a:gd name="connsiteX3" fmla="*/ 1211480 w 1465881"/>
                <a:gd name="connsiteY3" fmla="*/ 1859187 h 1863966"/>
                <a:gd name="connsiteX4" fmla="*/ 319668 w 1465881"/>
                <a:gd name="connsiteY4" fmla="*/ 1859187 h 1863966"/>
                <a:gd name="connsiteX0" fmla="*/ 375574 w 1521787"/>
                <a:gd name="connsiteY0" fmla="*/ 1919719 h 1924305"/>
                <a:gd name="connsiteX1" fmla="*/ 182235 w 1521787"/>
                <a:gd name="connsiteY1" fmla="*/ 0 h 1924305"/>
                <a:gd name="connsiteX2" fmla="*/ 1294208 w 1521787"/>
                <a:gd name="connsiteY2" fmla="*/ 104294 h 1924305"/>
                <a:gd name="connsiteX3" fmla="*/ 1267386 w 1521787"/>
                <a:gd name="connsiteY3" fmla="*/ 1919719 h 1924305"/>
                <a:gd name="connsiteX4" fmla="*/ 375574 w 1521787"/>
                <a:gd name="connsiteY4" fmla="*/ 1919719 h 1924305"/>
                <a:gd name="connsiteX0" fmla="*/ 375574 w 1605988"/>
                <a:gd name="connsiteY0" fmla="*/ 1919719 h 1924305"/>
                <a:gd name="connsiteX1" fmla="*/ 182235 w 1605988"/>
                <a:gd name="connsiteY1" fmla="*/ 0 h 1924305"/>
                <a:gd name="connsiteX2" fmla="*/ 1502354 w 1605988"/>
                <a:gd name="connsiteY2" fmla="*/ 67975 h 1924305"/>
                <a:gd name="connsiteX3" fmla="*/ 1267386 w 1605988"/>
                <a:gd name="connsiteY3" fmla="*/ 1919719 h 1924305"/>
                <a:gd name="connsiteX4" fmla="*/ 375574 w 1605988"/>
                <a:gd name="connsiteY4" fmla="*/ 1919719 h 1924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05988" h="1924305">
                  <a:moveTo>
                    <a:pt x="375574" y="1919719"/>
                  </a:moveTo>
                  <a:cubicBezTo>
                    <a:pt x="-281628" y="2015182"/>
                    <a:pt x="107917" y="595417"/>
                    <a:pt x="182235" y="0"/>
                  </a:cubicBezTo>
                  <a:lnTo>
                    <a:pt x="1502354" y="67975"/>
                  </a:lnTo>
                  <a:cubicBezTo>
                    <a:pt x="1576672" y="663392"/>
                    <a:pt x="1782348" y="1964382"/>
                    <a:pt x="1267386" y="1919719"/>
                  </a:cubicBezTo>
                  <a:lnTo>
                    <a:pt x="375574" y="1919719"/>
                  </a:lnTo>
                  <a:close/>
                </a:path>
              </a:pathLst>
            </a:cu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Trapezoid 54">
              <a:extLst>
                <a:ext uri="{FF2B5EF4-FFF2-40B4-BE49-F238E27FC236}">
                  <a16:creationId xmlns:a16="http://schemas.microsoft.com/office/drawing/2014/main" id="{CB5B451C-8665-C776-955E-3F7CD3BC9795}"/>
                </a:ext>
              </a:extLst>
            </p:cNvPr>
            <p:cNvSpPr/>
            <p:nvPr/>
          </p:nvSpPr>
          <p:spPr>
            <a:xfrm rot="5400000">
              <a:off x="5129320" y="3841444"/>
              <a:ext cx="291067" cy="1143891"/>
            </a:xfrm>
            <a:prstGeom prst="trapezoid">
              <a:avLst>
                <a:gd name="adj" fmla="val 0"/>
              </a:avLst>
            </a:pr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Moon 51">
              <a:extLst>
                <a:ext uri="{FF2B5EF4-FFF2-40B4-BE49-F238E27FC236}">
                  <a16:creationId xmlns:a16="http://schemas.microsoft.com/office/drawing/2014/main" id="{1AFC0F8E-A991-B6D6-4E57-0C48FFEA1474}"/>
                </a:ext>
              </a:extLst>
            </p:cNvPr>
            <p:cNvSpPr/>
            <p:nvPr/>
          </p:nvSpPr>
          <p:spPr>
            <a:xfrm>
              <a:off x="4394878" y="2377361"/>
              <a:ext cx="842478" cy="2819667"/>
            </a:xfrm>
            <a:custGeom>
              <a:avLst/>
              <a:gdLst>
                <a:gd name="connsiteX0" fmla="*/ 1043902 w 1043902"/>
                <a:gd name="connsiteY0" fmla="*/ 2890993 h 2890993"/>
                <a:gd name="connsiteX1" fmla="*/ 0 w 1043902"/>
                <a:gd name="connsiteY1" fmla="*/ 1445496 h 2890993"/>
                <a:gd name="connsiteX2" fmla="*/ 1043902 w 1043902"/>
                <a:gd name="connsiteY2" fmla="*/ -1 h 2890993"/>
                <a:gd name="connsiteX3" fmla="*/ 1043902 w 1043902"/>
                <a:gd name="connsiteY3" fmla="*/ 2890992 h 2890993"/>
                <a:gd name="connsiteX4" fmla="*/ 1043902 w 1043902"/>
                <a:gd name="connsiteY4" fmla="*/ 2890993 h 2890993"/>
                <a:gd name="connsiteX0" fmla="*/ 1043902 w 1043902"/>
                <a:gd name="connsiteY0" fmla="*/ 2890994 h 2890994"/>
                <a:gd name="connsiteX1" fmla="*/ 0 w 1043902"/>
                <a:gd name="connsiteY1" fmla="*/ 1445497 h 2890994"/>
                <a:gd name="connsiteX2" fmla="*/ 1043902 w 1043902"/>
                <a:gd name="connsiteY2" fmla="*/ 0 h 2890994"/>
                <a:gd name="connsiteX3" fmla="*/ 1043902 w 1043902"/>
                <a:gd name="connsiteY3" fmla="*/ 2890993 h 2890994"/>
                <a:gd name="connsiteX4" fmla="*/ 1043902 w 1043902"/>
                <a:gd name="connsiteY4" fmla="*/ 2890994 h 2890994"/>
                <a:gd name="connsiteX0" fmla="*/ 1114917 w 1114917"/>
                <a:gd name="connsiteY0" fmla="*/ 2890994 h 2903796"/>
                <a:gd name="connsiteX1" fmla="*/ 71015 w 1114917"/>
                <a:gd name="connsiteY1" fmla="*/ 1445497 h 2903796"/>
                <a:gd name="connsiteX2" fmla="*/ 1114917 w 1114917"/>
                <a:gd name="connsiteY2" fmla="*/ 0 h 2903796"/>
                <a:gd name="connsiteX3" fmla="*/ 1114917 w 1114917"/>
                <a:gd name="connsiteY3" fmla="*/ 2890993 h 2903796"/>
                <a:gd name="connsiteX4" fmla="*/ 1114917 w 1114917"/>
                <a:gd name="connsiteY4" fmla="*/ 2890994 h 2903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4917" h="2903796">
                  <a:moveTo>
                    <a:pt x="1114917" y="2890994"/>
                  </a:moveTo>
                  <a:cubicBezTo>
                    <a:pt x="-406494" y="3012914"/>
                    <a:pt x="71015" y="2243823"/>
                    <a:pt x="71015" y="1445497"/>
                  </a:cubicBezTo>
                  <a:cubicBezTo>
                    <a:pt x="71015" y="647171"/>
                    <a:pt x="538386" y="0"/>
                    <a:pt x="1114917" y="0"/>
                  </a:cubicBezTo>
                  <a:cubicBezTo>
                    <a:pt x="371973" y="918127"/>
                    <a:pt x="940933" y="1942386"/>
                    <a:pt x="1114917" y="2890993"/>
                  </a:cubicBezTo>
                  <a:lnTo>
                    <a:pt x="1114917" y="2890994"/>
                  </a:lnTo>
                  <a:close/>
                </a:path>
              </a:pathLst>
            </a:cu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Moon 51">
              <a:extLst>
                <a:ext uri="{FF2B5EF4-FFF2-40B4-BE49-F238E27FC236}">
                  <a16:creationId xmlns:a16="http://schemas.microsoft.com/office/drawing/2014/main" id="{14431215-6A62-96F0-FCD5-7A52C5FE2403}"/>
                </a:ext>
              </a:extLst>
            </p:cNvPr>
            <p:cNvSpPr/>
            <p:nvPr/>
          </p:nvSpPr>
          <p:spPr>
            <a:xfrm flipH="1">
              <a:off x="5233266" y="2360138"/>
              <a:ext cx="842478" cy="2877858"/>
            </a:xfrm>
            <a:custGeom>
              <a:avLst/>
              <a:gdLst>
                <a:gd name="connsiteX0" fmla="*/ 1043902 w 1043902"/>
                <a:gd name="connsiteY0" fmla="*/ 2890993 h 2890993"/>
                <a:gd name="connsiteX1" fmla="*/ 0 w 1043902"/>
                <a:gd name="connsiteY1" fmla="*/ 1445496 h 2890993"/>
                <a:gd name="connsiteX2" fmla="*/ 1043902 w 1043902"/>
                <a:gd name="connsiteY2" fmla="*/ -1 h 2890993"/>
                <a:gd name="connsiteX3" fmla="*/ 1043902 w 1043902"/>
                <a:gd name="connsiteY3" fmla="*/ 2890992 h 2890993"/>
                <a:gd name="connsiteX4" fmla="*/ 1043902 w 1043902"/>
                <a:gd name="connsiteY4" fmla="*/ 2890993 h 2890993"/>
                <a:gd name="connsiteX0" fmla="*/ 1043902 w 1043902"/>
                <a:gd name="connsiteY0" fmla="*/ 2890994 h 2890994"/>
                <a:gd name="connsiteX1" fmla="*/ 0 w 1043902"/>
                <a:gd name="connsiteY1" fmla="*/ 1445497 h 2890994"/>
                <a:gd name="connsiteX2" fmla="*/ 1043902 w 1043902"/>
                <a:gd name="connsiteY2" fmla="*/ 0 h 2890994"/>
                <a:gd name="connsiteX3" fmla="*/ 1043902 w 1043902"/>
                <a:gd name="connsiteY3" fmla="*/ 2890993 h 2890994"/>
                <a:gd name="connsiteX4" fmla="*/ 1043902 w 1043902"/>
                <a:gd name="connsiteY4" fmla="*/ 2890994 h 2890994"/>
                <a:gd name="connsiteX0" fmla="*/ 1114917 w 1114917"/>
                <a:gd name="connsiteY0" fmla="*/ 2890994 h 2903796"/>
                <a:gd name="connsiteX1" fmla="*/ 71015 w 1114917"/>
                <a:gd name="connsiteY1" fmla="*/ 1445497 h 2903796"/>
                <a:gd name="connsiteX2" fmla="*/ 1114917 w 1114917"/>
                <a:gd name="connsiteY2" fmla="*/ 0 h 2903796"/>
                <a:gd name="connsiteX3" fmla="*/ 1114917 w 1114917"/>
                <a:gd name="connsiteY3" fmla="*/ 2890993 h 2903796"/>
                <a:gd name="connsiteX4" fmla="*/ 1114917 w 1114917"/>
                <a:gd name="connsiteY4" fmla="*/ 2890994 h 2903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4917" h="2903796">
                  <a:moveTo>
                    <a:pt x="1114917" y="2890994"/>
                  </a:moveTo>
                  <a:cubicBezTo>
                    <a:pt x="-406494" y="3012914"/>
                    <a:pt x="71015" y="2243823"/>
                    <a:pt x="71015" y="1445497"/>
                  </a:cubicBezTo>
                  <a:cubicBezTo>
                    <a:pt x="71015" y="647171"/>
                    <a:pt x="538386" y="0"/>
                    <a:pt x="1114917" y="0"/>
                  </a:cubicBezTo>
                  <a:cubicBezTo>
                    <a:pt x="371973" y="918127"/>
                    <a:pt x="940933" y="1942386"/>
                    <a:pt x="1114917" y="2890993"/>
                  </a:cubicBezTo>
                  <a:lnTo>
                    <a:pt x="1114917" y="2890994"/>
                  </a:lnTo>
                  <a:close/>
                </a:path>
              </a:pathLst>
            </a:cu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: Diagonal Corners Rounded 57">
              <a:extLst>
                <a:ext uri="{FF2B5EF4-FFF2-40B4-BE49-F238E27FC236}">
                  <a16:creationId xmlns:a16="http://schemas.microsoft.com/office/drawing/2014/main" id="{AB738438-32C1-3BA7-961F-CE9A0D793829}"/>
                </a:ext>
              </a:extLst>
            </p:cNvPr>
            <p:cNvSpPr/>
            <p:nvPr/>
          </p:nvSpPr>
          <p:spPr>
            <a:xfrm rot="7030738">
              <a:off x="4812926" y="2613941"/>
              <a:ext cx="453719" cy="457379"/>
            </a:xfrm>
            <a:prstGeom prst="round2DiagRect">
              <a:avLst>
                <a:gd name="adj1" fmla="val 50000"/>
                <a:gd name="adj2" fmla="val 0"/>
              </a:avLst>
            </a:prstGeom>
            <a:grpFill/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: Diagonal Corners Rounded 58">
              <a:extLst>
                <a:ext uri="{FF2B5EF4-FFF2-40B4-BE49-F238E27FC236}">
                  <a16:creationId xmlns:a16="http://schemas.microsoft.com/office/drawing/2014/main" id="{B4EEFA19-939D-1D70-1B38-6F45528A9EF0}"/>
                </a:ext>
              </a:extLst>
            </p:cNvPr>
            <p:cNvSpPr/>
            <p:nvPr/>
          </p:nvSpPr>
          <p:spPr>
            <a:xfrm rot="20250481">
              <a:off x="5266262" y="2655254"/>
              <a:ext cx="453721" cy="457381"/>
            </a:xfrm>
            <a:prstGeom prst="round2DiagRect">
              <a:avLst>
                <a:gd name="adj1" fmla="val 50000"/>
                <a:gd name="adj2" fmla="val 0"/>
              </a:avLst>
            </a:prstGeom>
            <a:grpFill/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F4EC477E-073C-EC5B-3FCE-70A751D31936}"/>
                </a:ext>
              </a:extLst>
            </p:cNvPr>
            <p:cNvSpPr/>
            <p:nvPr/>
          </p:nvSpPr>
          <p:spPr>
            <a:xfrm>
              <a:off x="4742782" y="996383"/>
              <a:ext cx="1088545" cy="175809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FEB951E9-7102-F7CF-EA12-82E9E55043E6}"/>
                </a:ext>
              </a:extLst>
            </p:cNvPr>
            <p:cNvSpPr/>
            <p:nvPr/>
          </p:nvSpPr>
          <p:spPr>
            <a:xfrm>
              <a:off x="4747708" y="959453"/>
              <a:ext cx="1088545" cy="542352"/>
            </a:xfrm>
            <a:custGeom>
              <a:avLst/>
              <a:gdLst>
                <a:gd name="connsiteX0" fmla="*/ 314405 w 1130111"/>
                <a:gd name="connsiteY0" fmla="*/ 0 h 677938"/>
                <a:gd name="connsiteX1" fmla="*/ 628810 w 1130111"/>
                <a:gd name="connsiteY1" fmla="*/ 0 h 677938"/>
                <a:gd name="connsiteX2" fmla="*/ 628810 w 1130111"/>
                <a:gd name="connsiteY2" fmla="*/ 14978 h 677938"/>
                <a:gd name="connsiteX3" fmla="*/ 837093 w 1130111"/>
                <a:gd name="connsiteY3" fmla="*/ 29187 h 677938"/>
                <a:gd name="connsiteX4" fmla="*/ 1129370 w 1130111"/>
                <a:gd name="connsiteY4" fmla="*/ 364262 h 677938"/>
                <a:gd name="connsiteX5" fmla="*/ 1107971 w 1130111"/>
                <a:gd name="connsiteY5" fmla="*/ 677938 h 677938"/>
                <a:gd name="connsiteX6" fmla="*/ 789234 w 1130111"/>
                <a:gd name="connsiteY6" fmla="*/ 656194 h 677938"/>
                <a:gd name="connsiteX7" fmla="*/ 573699 w 1130111"/>
                <a:gd name="connsiteY7" fmla="*/ 549189 h 677938"/>
                <a:gd name="connsiteX8" fmla="*/ 553678 w 1130111"/>
                <a:gd name="connsiteY8" fmla="*/ 521247 h 677938"/>
                <a:gd name="connsiteX9" fmla="*/ 536723 w 1130111"/>
                <a:gd name="connsiteY9" fmla="*/ 541796 h 677938"/>
                <a:gd name="connsiteX10" fmla="*/ 314405 w 1130111"/>
                <a:gd name="connsiteY10" fmla="*/ 633883 h 677938"/>
                <a:gd name="connsiteX11" fmla="*/ 0 w 1130111"/>
                <a:gd name="connsiteY11" fmla="*/ 633883 h 677938"/>
                <a:gd name="connsiteX12" fmla="*/ 0 w 1130111"/>
                <a:gd name="connsiteY12" fmla="*/ 314405 h 677938"/>
                <a:gd name="connsiteX13" fmla="*/ 314405 w 1130111"/>
                <a:gd name="connsiteY13" fmla="*/ 0 h 677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30111" h="677938">
                  <a:moveTo>
                    <a:pt x="314405" y="0"/>
                  </a:moveTo>
                  <a:lnTo>
                    <a:pt x="628810" y="0"/>
                  </a:lnTo>
                  <a:lnTo>
                    <a:pt x="628810" y="14978"/>
                  </a:lnTo>
                  <a:lnTo>
                    <a:pt x="837093" y="29187"/>
                  </a:lnTo>
                  <a:cubicBezTo>
                    <a:pt x="1010331" y="41005"/>
                    <a:pt x="1141188" y="191024"/>
                    <a:pt x="1129370" y="364262"/>
                  </a:cubicBezTo>
                  <a:lnTo>
                    <a:pt x="1107971" y="677938"/>
                  </a:lnTo>
                  <a:lnTo>
                    <a:pt x="789234" y="656194"/>
                  </a:lnTo>
                  <a:cubicBezTo>
                    <a:pt x="702615" y="650285"/>
                    <a:pt x="626591" y="609826"/>
                    <a:pt x="573699" y="549189"/>
                  </a:cubicBezTo>
                  <a:lnTo>
                    <a:pt x="553678" y="521247"/>
                  </a:lnTo>
                  <a:lnTo>
                    <a:pt x="536723" y="541796"/>
                  </a:lnTo>
                  <a:cubicBezTo>
                    <a:pt x="479827" y="598692"/>
                    <a:pt x="401226" y="633883"/>
                    <a:pt x="314405" y="633883"/>
                  </a:cubicBezTo>
                  <a:lnTo>
                    <a:pt x="0" y="633883"/>
                  </a:lnTo>
                  <a:lnTo>
                    <a:pt x="0" y="314405"/>
                  </a:lnTo>
                  <a:cubicBezTo>
                    <a:pt x="0" y="140764"/>
                    <a:pt x="140764" y="0"/>
                    <a:pt x="314405" y="0"/>
                  </a:cubicBezTo>
                  <a:close/>
                </a:path>
              </a:pathLst>
            </a:custGeom>
            <a:grpFill/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2651F927-ACDE-CBF0-9E58-5863A628F17C}"/>
              </a:ext>
            </a:extLst>
          </p:cNvPr>
          <p:cNvGrpSpPr/>
          <p:nvPr/>
        </p:nvGrpSpPr>
        <p:grpSpPr>
          <a:xfrm>
            <a:off x="344216" y="182167"/>
            <a:ext cx="665183" cy="769441"/>
            <a:chOff x="2807455" y="275085"/>
            <a:chExt cx="665183" cy="769441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F7DE274-90D4-4A95-EC5D-E995AF2D08E0}"/>
                </a:ext>
              </a:extLst>
            </p:cNvPr>
            <p:cNvSpPr/>
            <p:nvPr/>
          </p:nvSpPr>
          <p:spPr>
            <a:xfrm>
              <a:off x="2827090" y="358975"/>
              <a:ext cx="645548" cy="64554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0F2D5D6-F751-EF2D-312D-9CA255F51AB2}"/>
                </a:ext>
              </a:extLst>
            </p:cNvPr>
            <p:cNvSpPr txBox="1"/>
            <p:nvPr/>
          </p:nvSpPr>
          <p:spPr>
            <a:xfrm>
              <a:off x="2807455" y="275085"/>
              <a:ext cx="572904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/>
                <a:t>W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530DE7E1-6C98-597D-1F22-EFA64099D8DA}"/>
              </a:ext>
            </a:extLst>
          </p:cNvPr>
          <p:cNvGrpSpPr/>
          <p:nvPr/>
        </p:nvGrpSpPr>
        <p:grpSpPr>
          <a:xfrm>
            <a:off x="2740954" y="2926887"/>
            <a:ext cx="117024" cy="874678"/>
            <a:chOff x="7760229" y="2602454"/>
            <a:chExt cx="176240" cy="1317282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80C5E043-4831-B679-6D5F-A05DBB182783}"/>
                </a:ext>
              </a:extLst>
            </p:cNvPr>
            <p:cNvSpPr/>
            <p:nvPr/>
          </p:nvSpPr>
          <p:spPr>
            <a:xfrm>
              <a:off x="7764544" y="2602454"/>
              <a:ext cx="163294" cy="163294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3906AD7F-9B79-79A5-6844-150FDCE4805B}"/>
                </a:ext>
              </a:extLst>
            </p:cNvPr>
            <p:cNvSpPr/>
            <p:nvPr/>
          </p:nvSpPr>
          <p:spPr>
            <a:xfrm>
              <a:off x="7760229" y="3179448"/>
              <a:ext cx="163294" cy="163294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FAB6428-BBA8-F305-AB6B-10511B6EEDDC}"/>
                </a:ext>
              </a:extLst>
            </p:cNvPr>
            <p:cNvSpPr/>
            <p:nvPr/>
          </p:nvSpPr>
          <p:spPr>
            <a:xfrm>
              <a:off x="7773175" y="3756442"/>
              <a:ext cx="163294" cy="163294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567439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65"/>
          <p:cNvSpPr/>
          <p:nvPr/>
        </p:nvSpPr>
        <p:spPr>
          <a:xfrm rot="20953314">
            <a:off x="2219032" y="3375244"/>
            <a:ext cx="2259384" cy="2080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Can 62"/>
          <p:cNvSpPr/>
          <p:nvPr/>
        </p:nvSpPr>
        <p:spPr>
          <a:xfrm rot="20953314">
            <a:off x="6463597" y="2149683"/>
            <a:ext cx="797430" cy="1109665"/>
          </a:xfrm>
          <a:prstGeom prst="ca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Can 61"/>
          <p:cNvSpPr/>
          <p:nvPr/>
        </p:nvSpPr>
        <p:spPr>
          <a:xfrm rot="20953314">
            <a:off x="5223274" y="2385796"/>
            <a:ext cx="797430" cy="1109665"/>
          </a:xfrm>
          <a:prstGeom prst="ca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Can 60"/>
          <p:cNvSpPr/>
          <p:nvPr/>
        </p:nvSpPr>
        <p:spPr>
          <a:xfrm rot="20953314">
            <a:off x="4113511" y="2597055"/>
            <a:ext cx="797430" cy="1109665"/>
          </a:xfrm>
          <a:prstGeom prst="ca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60"/>
          <p:cNvGrpSpPr/>
          <p:nvPr/>
        </p:nvGrpSpPr>
        <p:grpSpPr>
          <a:xfrm rot="20953314">
            <a:off x="4799318" y="1909365"/>
            <a:ext cx="2325837" cy="2439090"/>
            <a:chOff x="609600" y="4953000"/>
            <a:chExt cx="1676400" cy="1676400"/>
          </a:xfrm>
          <a:solidFill>
            <a:schemeClr val="bg1"/>
          </a:solidFill>
        </p:grpSpPr>
        <p:sp>
          <p:nvSpPr>
            <p:cNvPr id="52" name="Rectangle 51"/>
            <p:cNvSpPr/>
            <p:nvPr/>
          </p:nvSpPr>
          <p:spPr>
            <a:xfrm rot="2774533" flipH="1">
              <a:off x="1385792" y="5031747"/>
              <a:ext cx="112157" cy="149398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Rectangle 52"/>
            <p:cNvSpPr/>
            <p:nvPr/>
          </p:nvSpPr>
          <p:spPr>
            <a:xfrm rot="18825467">
              <a:off x="1372406" y="5086039"/>
              <a:ext cx="141136" cy="1448303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 rot="16200000">
              <a:off x="1394792" y="5002696"/>
              <a:ext cx="106017" cy="16002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1364974" y="5029200"/>
              <a:ext cx="106017" cy="16002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Donut 4"/>
            <p:cNvSpPr/>
            <p:nvPr/>
          </p:nvSpPr>
          <p:spPr>
            <a:xfrm>
              <a:off x="609600" y="4953000"/>
              <a:ext cx="1676400" cy="1676400"/>
            </a:xfrm>
            <a:prstGeom prst="donut">
              <a:avLst>
                <a:gd name="adj" fmla="val 711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4" name="Group 9"/>
            <p:cNvGrpSpPr/>
            <p:nvPr/>
          </p:nvGrpSpPr>
          <p:grpSpPr>
            <a:xfrm>
              <a:off x="1219200" y="5562600"/>
              <a:ext cx="453081" cy="453081"/>
              <a:chOff x="1371600" y="1600200"/>
              <a:chExt cx="762000" cy="762000"/>
            </a:xfrm>
            <a:grpFill/>
          </p:grpSpPr>
          <p:sp>
            <p:nvSpPr>
              <p:cNvPr id="58" name="Donut 57"/>
              <p:cNvSpPr/>
              <p:nvPr/>
            </p:nvSpPr>
            <p:spPr>
              <a:xfrm>
                <a:off x="1371600" y="1600200"/>
                <a:ext cx="762000" cy="762000"/>
              </a:xfrm>
              <a:prstGeom prst="donut">
                <a:avLst>
                  <a:gd name="adj" fmla="val 22549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9" name="Oval 6"/>
              <p:cNvSpPr/>
              <p:nvPr/>
            </p:nvSpPr>
            <p:spPr>
              <a:xfrm>
                <a:off x="1600199" y="1828799"/>
                <a:ext cx="304799" cy="304799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9" name="Rectangle 48"/>
          <p:cNvSpPr/>
          <p:nvPr/>
        </p:nvSpPr>
        <p:spPr>
          <a:xfrm rot="20953314">
            <a:off x="5527992" y="2728896"/>
            <a:ext cx="265810" cy="8322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 rot="20953314">
            <a:off x="7094717" y="2430648"/>
            <a:ext cx="265810" cy="8322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 rot="20953314">
            <a:off x="4026548" y="3014717"/>
            <a:ext cx="265810" cy="8322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9"/>
          <p:cNvGrpSpPr/>
          <p:nvPr/>
        </p:nvGrpSpPr>
        <p:grpSpPr>
          <a:xfrm rot="20953314">
            <a:off x="3680658" y="457761"/>
            <a:ext cx="3455529" cy="2011267"/>
            <a:chOff x="5334000" y="304800"/>
            <a:chExt cx="3581400" cy="1905000"/>
          </a:xfrm>
          <a:solidFill>
            <a:schemeClr val="bg1"/>
          </a:solidFill>
        </p:grpSpPr>
        <p:sp>
          <p:nvSpPr>
            <p:cNvPr id="5" name="Rounded Rectangle 4"/>
            <p:cNvSpPr/>
            <p:nvPr/>
          </p:nvSpPr>
          <p:spPr>
            <a:xfrm>
              <a:off x="5334000" y="304800"/>
              <a:ext cx="3581400" cy="1905000"/>
            </a:xfrm>
            <a:prstGeom prst="roundRect">
              <a:avLst>
                <a:gd name="adj" fmla="val 2501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Moon 7"/>
            <p:cNvSpPr/>
            <p:nvPr/>
          </p:nvSpPr>
          <p:spPr>
            <a:xfrm rot="10800000">
              <a:off x="5791200" y="304800"/>
              <a:ext cx="152400" cy="1905000"/>
            </a:xfrm>
            <a:prstGeom prst="moon">
              <a:avLst>
                <a:gd name="adj" fmla="val 2628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Moon 8"/>
            <p:cNvSpPr/>
            <p:nvPr/>
          </p:nvSpPr>
          <p:spPr>
            <a:xfrm rot="10800000">
              <a:off x="6781800" y="304800"/>
              <a:ext cx="152400" cy="1905000"/>
            </a:xfrm>
            <a:prstGeom prst="moon">
              <a:avLst>
                <a:gd name="adj" fmla="val 2628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Moon 9"/>
            <p:cNvSpPr/>
            <p:nvPr/>
          </p:nvSpPr>
          <p:spPr>
            <a:xfrm rot="10800000">
              <a:off x="7924800" y="304800"/>
              <a:ext cx="152400" cy="1905000"/>
            </a:xfrm>
            <a:prstGeom prst="moon">
              <a:avLst>
                <a:gd name="adj" fmla="val 2628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Rectangle 10"/>
          <p:cNvSpPr/>
          <p:nvPr/>
        </p:nvSpPr>
        <p:spPr>
          <a:xfrm rot="20953314">
            <a:off x="3940636" y="2728188"/>
            <a:ext cx="3389076" cy="2080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 rot="20953314">
            <a:off x="3990890" y="3035249"/>
            <a:ext cx="3389076" cy="2080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 rot="20953314">
            <a:off x="4057363" y="3341363"/>
            <a:ext cx="3389076" cy="2080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60"/>
          <p:cNvGrpSpPr/>
          <p:nvPr/>
        </p:nvGrpSpPr>
        <p:grpSpPr>
          <a:xfrm rot="20953314">
            <a:off x="4392706" y="1751925"/>
            <a:ext cx="2594536" cy="2720873"/>
            <a:chOff x="609600" y="4953000"/>
            <a:chExt cx="1676400" cy="1676400"/>
          </a:xfrm>
          <a:solidFill>
            <a:schemeClr val="bg1"/>
          </a:solidFill>
        </p:grpSpPr>
        <p:sp>
          <p:nvSpPr>
            <p:cNvPr id="30" name="Rectangle 29"/>
            <p:cNvSpPr/>
            <p:nvPr/>
          </p:nvSpPr>
          <p:spPr>
            <a:xfrm rot="2774533" flipH="1">
              <a:off x="1380840" y="5026771"/>
              <a:ext cx="105958" cy="1510053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 rot="18825467">
              <a:off x="1352624" y="5040589"/>
              <a:ext cx="141136" cy="1503079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 rot="16200000">
              <a:off x="1394792" y="5002696"/>
              <a:ext cx="106017" cy="16002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364974" y="5029200"/>
              <a:ext cx="106017" cy="16002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Donut 4"/>
            <p:cNvSpPr/>
            <p:nvPr/>
          </p:nvSpPr>
          <p:spPr>
            <a:xfrm>
              <a:off x="609600" y="4953000"/>
              <a:ext cx="1676400" cy="1676400"/>
            </a:xfrm>
            <a:prstGeom prst="donut">
              <a:avLst>
                <a:gd name="adj" fmla="val 711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13" name="Group 9"/>
            <p:cNvGrpSpPr/>
            <p:nvPr/>
          </p:nvGrpSpPr>
          <p:grpSpPr>
            <a:xfrm>
              <a:off x="1219200" y="5562600"/>
              <a:ext cx="453081" cy="453081"/>
              <a:chOff x="1371600" y="1600200"/>
              <a:chExt cx="762000" cy="762000"/>
            </a:xfrm>
            <a:grpFill/>
          </p:grpSpPr>
          <p:sp>
            <p:nvSpPr>
              <p:cNvPr id="36" name="Donut 35"/>
              <p:cNvSpPr/>
              <p:nvPr/>
            </p:nvSpPr>
            <p:spPr>
              <a:xfrm>
                <a:off x="1371600" y="1600200"/>
                <a:ext cx="762000" cy="762000"/>
              </a:xfrm>
              <a:prstGeom prst="donut">
                <a:avLst>
                  <a:gd name="adj" fmla="val 22549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Oval 6"/>
              <p:cNvSpPr/>
              <p:nvPr/>
            </p:nvSpPr>
            <p:spPr>
              <a:xfrm>
                <a:off x="1600199" y="1828799"/>
                <a:ext cx="304799" cy="304799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65" name="Rectangle 64"/>
          <p:cNvSpPr/>
          <p:nvPr/>
        </p:nvSpPr>
        <p:spPr>
          <a:xfrm rot="20953314">
            <a:off x="2290365" y="3715285"/>
            <a:ext cx="2259384" cy="2774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 rot="4753314">
            <a:off x="2051476" y="3739326"/>
            <a:ext cx="1040311" cy="1993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3" name="Group 82">
            <a:extLst>
              <a:ext uri="{FF2B5EF4-FFF2-40B4-BE49-F238E27FC236}">
                <a16:creationId xmlns:a16="http://schemas.microsoft.com/office/drawing/2014/main" id="{267DE3C1-C7D0-4B76-86CB-286D8CCE10A7}"/>
              </a:ext>
            </a:extLst>
          </p:cNvPr>
          <p:cNvGrpSpPr/>
          <p:nvPr/>
        </p:nvGrpSpPr>
        <p:grpSpPr>
          <a:xfrm>
            <a:off x="3886200" y="5029200"/>
            <a:ext cx="1066800" cy="1600200"/>
            <a:chOff x="7315200" y="4800600"/>
            <a:chExt cx="1066800" cy="1600200"/>
          </a:xfrm>
          <a:solidFill>
            <a:schemeClr val="bg1"/>
          </a:solidFill>
        </p:grpSpPr>
        <p:sp>
          <p:nvSpPr>
            <p:cNvPr id="84" name="Block Arc 83">
              <a:extLst>
                <a:ext uri="{FF2B5EF4-FFF2-40B4-BE49-F238E27FC236}">
                  <a16:creationId xmlns:a16="http://schemas.microsoft.com/office/drawing/2014/main" id="{7FEDD8CA-F874-489F-8CEC-FE3BEBC2A074}"/>
                </a:ext>
              </a:extLst>
            </p:cNvPr>
            <p:cNvSpPr/>
            <p:nvPr/>
          </p:nvSpPr>
          <p:spPr>
            <a:xfrm>
              <a:off x="7391400" y="4800600"/>
              <a:ext cx="914400" cy="1143000"/>
            </a:xfrm>
            <a:prstGeom prst="blockArc">
              <a:avLst>
                <a:gd name="adj1" fmla="val 10739161"/>
                <a:gd name="adj2" fmla="val 21524040"/>
                <a:gd name="adj3" fmla="val 8476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59920957-9A49-48BE-BBE7-EF49792BC9C2}"/>
                </a:ext>
              </a:extLst>
            </p:cNvPr>
            <p:cNvGrpSpPr/>
            <p:nvPr/>
          </p:nvGrpSpPr>
          <p:grpSpPr>
            <a:xfrm>
              <a:off x="7315200" y="5270500"/>
              <a:ext cx="1066800" cy="1130300"/>
              <a:chOff x="1219200" y="2438400"/>
              <a:chExt cx="1447800" cy="914400"/>
            </a:xfrm>
            <a:grpFill/>
          </p:grpSpPr>
          <p:sp>
            <p:nvSpPr>
              <p:cNvPr id="87" name="Flowchart: Magnetic Disk 86">
                <a:extLst>
                  <a:ext uri="{FF2B5EF4-FFF2-40B4-BE49-F238E27FC236}">
                    <a16:creationId xmlns:a16="http://schemas.microsoft.com/office/drawing/2014/main" id="{B0D6C20C-D09B-4A9F-8484-DBA7F8C42B49}"/>
                  </a:ext>
                </a:extLst>
              </p:cNvPr>
              <p:cNvSpPr/>
              <p:nvPr/>
            </p:nvSpPr>
            <p:spPr>
              <a:xfrm>
                <a:off x="1219200" y="2438400"/>
                <a:ext cx="1447800" cy="914400"/>
              </a:xfrm>
              <a:prstGeom prst="flowChartMagneticDisk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8" name="Group 87">
                <a:extLst>
                  <a:ext uri="{FF2B5EF4-FFF2-40B4-BE49-F238E27FC236}">
                    <a16:creationId xmlns:a16="http://schemas.microsoft.com/office/drawing/2014/main" id="{B0F3DCA5-9180-4AFB-B274-973C5950CC9E}"/>
                  </a:ext>
                </a:extLst>
              </p:cNvPr>
              <p:cNvGrpSpPr/>
              <p:nvPr/>
            </p:nvGrpSpPr>
            <p:grpSpPr>
              <a:xfrm>
                <a:off x="1219200" y="2743200"/>
                <a:ext cx="1447800" cy="228600"/>
                <a:chOff x="1219200" y="2743200"/>
                <a:chExt cx="1447800" cy="228600"/>
              </a:xfrm>
              <a:grpFill/>
            </p:grpSpPr>
            <p:sp>
              <p:nvSpPr>
                <p:cNvPr id="102" name="Oval 101">
                  <a:extLst>
                    <a:ext uri="{FF2B5EF4-FFF2-40B4-BE49-F238E27FC236}">
                      <a16:creationId xmlns:a16="http://schemas.microsoft.com/office/drawing/2014/main" id="{9E719A5E-4360-4D7B-A289-54A0B6C7BE4B}"/>
                    </a:ext>
                  </a:extLst>
                </p:cNvPr>
                <p:cNvSpPr/>
                <p:nvPr/>
              </p:nvSpPr>
              <p:spPr>
                <a:xfrm>
                  <a:off x="1524000" y="2743200"/>
                  <a:ext cx="609600" cy="76200"/>
                </a:xfrm>
                <a:prstGeom prst="ellipse">
                  <a:avLst/>
                </a:prstGeom>
                <a:grpFill/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3" name="Oval 102">
                  <a:extLst>
                    <a:ext uri="{FF2B5EF4-FFF2-40B4-BE49-F238E27FC236}">
                      <a16:creationId xmlns:a16="http://schemas.microsoft.com/office/drawing/2014/main" id="{16E51B3F-8FC3-45DE-8BCF-EFF02279D9CE}"/>
                    </a:ext>
                  </a:extLst>
                </p:cNvPr>
                <p:cNvSpPr/>
                <p:nvPr/>
              </p:nvSpPr>
              <p:spPr>
                <a:xfrm>
                  <a:off x="2133600" y="2743200"/>
                  <a:ext cx="533400" cy="76200"/>
                </a:xfrm>
                <a:prstGeom prst="ellipse">
                  <a:avLst/>
                </a:prstGeom>
                <a:grpFill/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4" name="Oval 103">
                  <a:extLst>
                    <a:ext uri="{FF2B5EF4-FFF2-40B4-BE49-F238E27FC236}">
                      <a16:creationId xmlns:a16="http://schemas.microsoft.com/office/drawing/2014/main" id="{F784C4BB-AD8E-45CA-BDA5-88989242CF0D}"/>
                    </a:ext>
                  </a:extLst>
                </p:cNvPr>
                <p:cNvSpPr/>
                <p:nvPr/>
              </p:nvSpPr>
              <p:spPr>
                <a:xfrm>
                  <a:off x="1295400" y="2743200"/>
                  <a:ext cx="304800" cy="76200"/>
                </a:xfrm>
                <a:prstGeom prst="ellipse">
                  <a:avLst/>
                </a:prstGeom>
                <a:grpFill/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5" name="Oval 104">
                  <a:extLst>
                    <a:ext uri="{FF2B5EF4-FFF2-40B4-BE49-F238E27FC236}">
                      <a16:creationId xmlns:a16="http://schemas.microsoft.com/office/drawing/2014/main" id="{17827D70-56ED-4D31-B6A2-550A6E974A0D}"/>
                    </a:ext>
                  </a:extLst>
                </p:cNvPr>
                <p:cNvSpPr/>
                <p:nvPr/>
              </p:nvSpPr>
              <p:spPr>
                <a:xfrm>
                  <a:off x="1295400" y="2819400"/>
                  <a:ext cx="609600" cy="76200"/>
                </a:xfrm>
                <a:prstGeom prst="ellipse">
                  <a:avLst/>
                </a:prstGeom>
                <a:grpFill/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6" name="Oval 105">
                  <a:extLst>
                    <a:ext uri="{FF2B5EF4-FFF2-40B4-BE49-F238E27FC236}">
                      <a16:creationId xmlns:a16="http://schemas.microsoft.com/office/drawing/2014/main" id="{1ECE3684-7000-465B-AFD1-C936A9869820}"/>
                    </a:ext>
                  </a:extLst>
                </p:cNvPr>
                <p:cNvSpPr/>
                <p:nvPr/>
              </p:nvSpPr>
              <p:spPr>
                <a:xfrm>
                  <a:off x="1905000" y="2819400"/>
                  <a:ext cx="609600" cy="76200"/>
                </a:xfrm>
                <a:prstGeom prst="ellipse">
                  <a:avLst/>
                </a:prstGeom>
                <a:grpFill/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7" name="Oval 106">
                  <a:extLst>
                    <a:ext uri="{FF2B5EF4-FFF2-40B4-BE49-F238E27FC236}">
                      <a16:creationId xmlns:a16="http://schemas.microsoft.com/office/drawing/2014/main" id="{14365C09-B083-497B-B4A9-CE6948F74A95}"/>
                    </a:ext>
                  </a:extLst>
                </p:cNvPr>
                <p:cNvSpPr/>
                <p:nvPr/>
              </p:nvSpPr>
              <p:spPr>
                <a:xfrm>
                  <a:off x="1600200" y="2895600"/>
                  <a:ext cx="609600" cy="76200"/>
                </a:xfrm>
                <a:prstGeom prst="ellipse">
                  <a:avLst/>
                </a:prstGeom>
                <a:grpFill/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Oval 107">
                  <a:extLst>
                    <a:ext uri="{FF2B5EF4-FFF2-40B4-BE49-F238E27FC236}">
                      <a16:creationId xmlns:a16="http://schemas.microsoft.com/office/drawing/2014/main" id="{04A1ADC6-9022-439D-9B0A-3A582CAC725C}"/>
                    </a:ext>
                  </a:extLst>
                </p:cNvPr>
                <p:cNvSpPr/>
                <p:nvPr/>
              </p:nvSpPr>
              <p:spPr>
                <a:xfrm>
                  <a:off x="1219200" y="2895600"/>
                  <a:ext cx="381000" cy="76200"/>
                </a:xfrm>
                <a:prstGeom prst="ellipse">
                  <a:avLst/>
                </a:prstGeom>
                <a:grpFill/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Oval 108">
                  <a:extLst>
                    <a:ext uri="{FF2B5EF4-FFF2-40B4-BE49-F238E27FC236}">
                      <a16:creationId xmlns:a16="http://schemas.microsoft.com/office/drawing/2014/main" id="{83DB7551-111D-4857-8105-4F2522BAC76E}"/>
                    </a:ext>
                  </a:extLst>
                </p:cNvPr>
                <p:cNvSpPr/>
                <p:nvPr/>
              </p:nvSpPr>
              <p:spPr>
                <a:xfrm>
                  <a:off x="2209800" y="2895600"/>
                  <a:ext cx="457200" cy="76200"/>
                </a:xfrm>
                <a:prstGeom prst="ellipse">
                  <a:avLst/>
                </a:prstGeom>
                <a:grpFill/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89" name="Oval 88">
                <a:extLst>
                  <a:ext uri="{FF2B5EF4-FFF2-40B4-BE49-F238E27FC236}">
                    <a16:creationId xmlns:a16="http://schemas.microsoft.com/office/drawing/2014/main" id="{10871695-9602-4520-9041-0418D25A01D0}"/>
                  </a:ext>
                </a:extLst>
              </p:cNvPr>
              <p:cNvSpPr/>
              <p:nvPr/>
            </p:nvSpPr>
            <p:spPr>
              <a:xfrm>
                <a:off x="1219200" y="2895600"/>
                <a:ext cx="609600" cy="76200"/>
              </a:xfrm>
              <a:prstGeom prst="ellipse">
                <a:avLst/>
              </a:pr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id="{18C32738-6065-4D98-8B99-C8783EA27721}"/>
                  </a:ext>
                </a:extLst>
              </p:cNvPr>
              <p:cNvSpPr/>
              <p:nvPr/>
            </p:nvSpPr>
            <p:spPr>
              <a:xfrm>
                <a:off x="1752600" y="2895600"/>
                <a:ext cx="609600" cy="76200"/>
              </a:xfrm>
              <a:prstGeom prst="ellipse">
                <a:avLst/>
              </a:pr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Oval 90">
                <a:extLst>
                  <a:ext uri="{FF2B5EF4-FFF2-40B4-BE49-F238E27FC236}">
                    <a16:creationId xmlns:a16="http://schemas.microsoft.com/office/drawing/2014/main" id="{FC77428F-1D17-48B7-B5B2-0DAC9C6624C4}"/>
                  </a:ext>
                </a:extLst>
              </p:cNvPr>
              <p:cNvSpPr/>
              <p:nvPr/>
            </p:nvSpPr>
            <p:spPr>
              <a:xfrm>
                <a:off x="2286000" y="2895600"/>
                <a:ext cx="381000" cy="76200"/>
              </a:xfrm>
              <a:prstGeom prst="ellipse">
                <a:avLst/>
              </a:pr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Oval 91">
                <a:extLst>
                  <a:ext uri="{FF2B5EF4-FFF2-40B4-BE49-F238E27FC236}">
                    <a16:creationId xmlns:a16="http://schemas.microsoft.com/office/drawing/2014/main" id="{48C796FC-B6B0-4110-8ABE-7A167320DC97}"/>
                  </a:ext>
                </a:extLst>
              </p:cNvPr>
              <p:cNvSpPr/>
              <p:nvPr/>
            </p:nvSpPr>
            <p:spPr>
              <a:xfrm>
                <a:off x="1981200" y="2971800"/>
                <a:ext cx="609600" cy="76200"/>
              </a:xfrm>
              <a:prstGeom prst="ellipse">
                <a:avLst/>
              </a:pr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Oval 92">
                <a:extLst>
                  <a:ext uri="{FF2B5EF4-FFF2-40B4-BE49-F238E27FC236}">
                    <a16:creationId xmlns:a16="http://schemas.microsoft.com/office/drawing/2014/main" id="{8F38DE64-8770-49F9-ABF4-9CD3F5B3D6C0}"/>
                  </a:ext>
                </a:extLst>
              </p:cNvPr>
              <p:cNvSpPr/>
              <p:nvPr/>
            </p:nvSpPr>
            <p:spPr>
              <a:xfrm>
                <a:off x="1371600" y="2971800"/>
                <a:ext cx="609600" cy="76200"/>
              </a:xfrm>
              <a:prstGeom prst="ellipse">
                <a:avLst/>
              </a:pr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Oval 93">
                <a:extLst>
                  <a:ext uri="{FF2B5EF4-FFF2-40B4-BE49-F238E27FC236}">
                    <a16:creationId xmlns:a16="http://schemas.microsoft.com/office/drawing/2014/main" id="{7829C6BC-17CC-457A-8B95-608190A4D94F}"/>
                  </a:ext>
                </a:extLst>
              </p:cNvPr>
              <p:cNvSpPr/>
              <p:nvPr/>
            </p:nvSpPr>
            <p:spPr>
              <a:xfrm>
                <a:off x="1219200" y="3048000"/>
                <a:ext cx="609600" cy="76200"/>
              </a:xfrm>
              <a:prstGeom prst="ellipse">
                <a:avLst/>
              </a:pr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Oval 94">
                <a:extLst>
                  <a:ext uri="{FF2B5EF4-FFF2-40B4-BE49-F238E27FC236}">
                    <a16:creationId xmlns:a16="http://schemas.microsoft.com/office/drawing/2014/main" id="{BBD12C7F-223A-44DC-8448-DFFF3842ABF9}"/>
                  </a:ext>
                </a:extLst>
              </p:cNvPr>
              <p:cNvSpPr/>
              <p:nvPr/>
            </p:nvSpPr>
            <p:spPr>
              <a:xfrm>
                <a:off x="1981200" y="3048000"/>
                <a:ext cx="609600" cy="76200"/>
              </a:xfrm>
              <a:prstGeom prst="ellipse">
                <a:avLst/>
              </a:pr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Oval 95">
                <a:extLst>
                  <a:ext uri="{FF2B5EF4-FFF2-40B4-BE49-F238E27FC236}">
                    <a16:creationId xmlns:a16="http://schemas.microsoft.com/office/drawing/2014/main" id="{B79D81D1-7CB1-4DB1-B45F-3053E1594E00}"/>
                  </a:ext>
                </a:extLst>
              </p:cNvPr>
              <p:cNvSpPr/>
              <p:nvPr/>
            </p:nvSpPr>
            <p:spPr>
              <a:xfrm>
                <a:off x="1524000" y="3124200"/>
                <a:ext cx="609600" cy="76200"/>
              </a:xfrm>
              <a:prstGeom prst="ellipse">
                <a:avLst/>
              </a:pr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Oval 96">
                <a:extLst>
                  <a:ext uri="{FF2B5EF4-FFF2-40B4-BE49-F238E27FC236}">
                    <a16:creationId xmlns:a16="http://schemas.microsoft.com/office/drawing/2014/main" id="{5DCE4BF9-C8AD-470A-9CEC-03EE3D2F816A}"/>
                  </a:ext>
                </a:extLst>
              </p:cNvPr>
              <p:cNvSpPr/>
              <p:nvPr/>
            </p:nvSpPr>
            <p:spPr>
              <a:xfrm>
                <a:off x="2133600" y="3124200"/>
                <a:ext cx="533400" cy="76200"/>
              </a:xfrm>
              <a:prstGeom prst="ellipse">
                <a:avLst/>
              </a:pr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BBE97724-0AE0-4382-B45C-30F9ECB6E0A3}"/>
                  </a:ext>
                </a:extLst>
              </p:cNvPr>
              <p:cNvSpPr/>
              <p:nvPr/>
            </p:nvSpPr>
            <p:spPr>
              <a:xfrm>
                <a:off x="1295400" y="3124200"/>
                <a:ext cx="304800" cy="76200"/>
              </a:xfrm>
              <a:prstGeom prst="ellipse">
                <a:avLst/>
              </a:pr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Oval 98">
                <a:extLst>
                  <a:ext uri="{FF2B5EF4-FFF2-40B4-BE49-F238E27FC236}">
                    <a16:creationId xmlns:a16="http://schemas.microsoft.com/office/drawing/2014/main" id="{D6A414A0-2F20-42F0-8981-3957DEAD165E}"/>
                  </a:ext>
                </a:extLst>
              </p:cNvPr>
              <p:cNvSpPr/>
              <p:nvPr/>
            </p:nvSpPr>
            <p:spPr>
              <a:xfrm>
                <a:off x="1295400" y="3200400"/>
                <a:ext cx="609600" cy="76200"/>
              </a:xfrm>
              <a:prstGeom prst="ellipse">
                <a:avLst/>
              </a:pr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Oval 99">
                <a:extLst>
                  <a:ext uri="{FF2B5EF4-FFF2-40B4-BE49-F238E27FC236}">
                    <a16:creationId xmlns:a16="http://schemas.microsoft.com/office/drawing/2014/main" id="{E27AA7FF-95B6-4D8E-B509-729928C49A24}"/>
                  </a:ext>
                </a:extLst>
              </p:cNvPr>
              <p:cNvSpPr/>
              <p:nvPr/>
            </p:nvSpPr>
            <p:spPr>
              <a:xfrm>
                <a:off x="1905000" y="3200400"/>
                <a:ext cx="609600" cy="76200"/>
              </a:xfrm>
              <a:prstGeom prst="ellipse">
                <a:avLst/>
              </a:pr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Oval 100">
                <a:extLst>
                  <a:ext uri="{FF2B5EF4-FFF2-40B4-BE49-F238E27FC236}">
                    <a16:creationId xmlns:a16="http://schemas.microsoft.com/office/drawing/2014/main" id="{964D681C-8B37-432A-B858-4284204A029F}"/>
                  </a:ext>
                </a:extLst>
              </p:cNvPr>
              <p:cNvSpPr/>
              <p:nvPr/>
            </p:nvSpPr>
            <p:spPr>
              <a:xfrm>
                <a:off x="1600200" y="3276600"/>
                <a:ext cx="609600" cy="76200"/>
              </a:xfrm>
              <a:prstGeom prst="ellipse">
                <a:avLst/>
              </a:pr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5E95C8C6-621C-4E10-B80A-05AD6DF6B5BB}"/>
                </a:ext>
              </a:extLst>
            </p:cNvPr>
            <p:cNvSpPr/>
            <p:nvPr/>
          </p:nvSpPr>
          <p:spPr>
            <a:xfrm>
              <a:off x="7383011" y="5292055"/>
              <a:ext cx="914400" cy="3048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9B25A7A-494A-7DFD-3252-9F0DDC7F379A}"/>
              </a:ext>
            </a:extLst>
          </p:cNvPr>
          <p:cNvGrpSpPr/>
          <p:nvPr/>
        </p:nvGrpSpPr>
        <p:grpSpPr>
          <a:xfrm>
            <a:off x="7625148" y="3101002"/>
            <a:ext cx="4194313" cy="3429000"/>
            <a:chOff x="1447800" y="4572000"/>
            <a:chExt cx="4194313" cy="3429000"/>
          </a:xfrm>
          <a:solidFill>
            <a:schemeClr val="bg1"/>
          </a:solidFill>
        </p:grpSpPr>
        <p:grpSp>
          <p:nvGrpSpPr>
            <p:cNvPr id="15" name="Group 69">
              <a:extLst>
                <a:ext uri="{FF2B5EF4-FFF2-40B4-BE49-F238E27FC236}">
                  <a16:creationId xmlns:a16="http://schemas.microsoft.com/office/drawing/2014/main" id="{9BDD6DF4-F2C1-9B7E-7FEE-C5BF7B891865}"/>
                </a:ext>
              </a:extLst>
            </p:cNvPr>
            <p:cNvGrpSpPr/>
            <p:nvPr/>
          </p:nvGrpSpPr>
          <p:grpSpPr>
            <a:xfrm>
              <a:off x="4267200" y="6477000"/>
              <a:ext cx="1374913" cy="1381539"/>
              <a:chOff x="609600" y="4953000"/>
              <a:chExt cx="1676400" cy="1676400"/>
            </a:xfrm>
            <a:grpFill/>
          </p:grpSpPr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8A1D0269-C190-EB4F-F6C0-BA76A20FC299}"/>
                  </a:ext>
                </a:extLst>
              </p:cNvPr>
              <p:cNvSpPr/>
              <p:nvPr/>
            </p:nvSpPr>
            <p:spPr>
              <a:xfrm rot="2774533" flipH="1">
                <a:off x="1400273" y="5044823"/>
                <a:ext cx="126832" cy="1448303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239FA71C-5F72-3CFB-4269-F90B98B5FA77}"/>
                  </a:ext>
                </a:extLst>
              </p:cNvPr>
              <p:cNvSpPr/>
              <p:nvPr/>
            </p:nvSpPr>
            <p:spPr>
              <a:xfrm rot="18825467">
                <a:off x="1372406" y="5086039"/>
                <a:ext cx="141136" cy="1448303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E67940D8-5973-1683-65D5-C6BC944DFA45}"/>
                  </a:ext>
                </a:extLst>
              </p:cNvPr>
              <p:cNvSpPr/>
              <p:nvPr/>
            </p:nvSpPr>
            <p:spPr>
              <a:xfrm rot="16200000">
                <a:off x="1394792" y="5002696"/>
                <a:ext cx="106017" cy="1600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CD177294-1450-2ACB-90BE-8AEC02CF39B6}"/>
                  </a:ext>
                </a:extLst>
              </p:cNvPr>
              <p:cNvSpPr/>
              <p:nvPr/>
            </p:nvSpPr>
            <p:spPr>
              <a:xfrm>
                <a:off x="1364974" y="5029200"/>
                <a:ext cx="106017" cy="1600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Donut 4">
                <a:extLst>
                  <a:ext uri="{FF2B5EF4-FFF2-40B4-BE49-F238E27FC236}">
                    <a16:creationId xmlns:a16="http://schemas.microsoft.com/office/drawing/2014/main" id="{FB818D54-A9D9-A2BE-27DB-4009AD288333}"/>
                  </a:ext>
                </a:extLst>
              </p:cNvPr>
              <p:cNvSpPr/>
              <p:nvPr/>
            </p:nvSpPr>
            <p:spPr>
              <a:xfrm>
                <a:off x="609600" y="4953000"/>
                <a:ext cx="1676400" cy="1676400"/>
              </a:xfrm>
              <a:prstGeom prst="donut">
                <a:avLst>
                  <a:gd name="adj" fmla="val 7118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79" name="Group 9">
                <a:extLst>
                  <a:ext uri="{FF2B5EF4-FFF2-40B4-BE49-F238E27FC236}">
                    <a16:creationId xmlns:a16="http://schemas.microsoft.com/office/drawing/2014/main" id="{D791CD1F-206F-FFD9-0051-FC2A8859E8F1}"/>
                  </a:ext>
                </a:extLst>
              </p:cNvPr>
              <p:cNvGrpSpPr/>
              <p:nvPr/>
            </p:nvGrpSpPr>
            <p:grpSpPr>
              <a:xfrm>
                <a:off x="1219200" y="5562600"/>
                <a:ext cx="453081" cy="453081"/>
                <a:chOff x="1371600" y="1600200"/>
                <a:chExt cx="762000" cy="762000"/>
              </a:xfrm>
              <a:grpFill/>
            </p:grpSpPr>
            <p:sp>
              <p:nvSpPr>
                <p:cNvPr id="80" name="Donut 43">
                  <a:extLst>
                    <a:ext uri="{FF2B5EF4-FFF2-40B4-BE49-F238E27FC236}">
                      <a16:creationId xmlns:a16="http://schemas.microsoft.com/office/drawing/2014/main" id="{2B18915D-1E3E-2FC2-1FAD-57611569913F}"/>
                    </a:ext>
                  </a:extLst>
                </p:cNvPr>
                <p:cNvSpPr/>
                <p:nvPr/>
              </p:nvSpPr>
              <p:spPr>
                <a:xfrm>
                  <a:off x="1371600" y="1600200"/>
                  <a:ext cx="762000" cy="762000"/>
                </a:xfrm>
                <a:prstGeom prst="donut">
                  <a:avLst>
                    <a:gd name="adj" fmla="val 22549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1" name="Oval 6">
                  <a:extLst>
                    <a:ext uri="{FF2B5EF4-FFF2-40B4-BE49-F238E27FC236}">
                      <a16:creationId xmlns:a16="http://schemas.microsoft.com/office/drawing/2014/main" id="{4C9F729B-E0C7-E376-22C9-225E2CF6646A}"/>
                    </a:ext>
                  </a:extLst>
                </p:cNvPr>
                <p:cNvSpPr/>
                <p:nvPr/>
              </p:nvSpPr>
              <p:spPr>
                <a:xfrm>
                  <a:off x="1600199" y="1828799"/>
                  <a:ext cx="304799" cy="304799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6" name="Group 60">
              <a:extLst>
                <a:ext uri="{FF2B5EF4-FFF2-40B4-BE49-F238E27FC236}">
                  <a16:creationId xmlns:a16="http://schemas.microsoft.com/office/drawing/2014/main" id="{EE0E8296-A14D-263C-799A-F961C3D18665}"/>
                </a:ext>
              </a:extLst>
            </p:cNvPr>
            <p:cNvGrpSpPr/>
            <p:nvPr/>
          </p:nvGrpSpPr>
          <p:grpSpPr>
            <a:xfrm>
              <a:off x="2057400" y="6477000"/>
              <a:ext cx="1374913" cy="1381539"/>
              <a:chOff x="609600" y="4953000"/>
              <a:chExt cx="1676400" cy="1676400"/>
            </a:xfrm>
            <a:grpFill/>
          </p:grpSpPr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2968B724-2B90-C4C9-5A4F-987A2E71672D}"/>
                  </a:ext>
                </a:extLst>
              </p:cNvPr>
              <p:cNvSpPr/>
              <p:nvPr/>
            </p:nvSpPr>
            <p:spPr>
              <a:xfrm rot="2774533" flipH="1">
                <a:off x="1400273" y="5044823"/>
                <a:ext cx="126832" cy="1448303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CEB0DC44-5482-20DB-3342-373EF4165BDE}"/>
                  </a:ext>
                </a:extLst>
              </p:cNvPr>
              <p:cNvSpPr/>
              <p:nvPr/>
            </p:nvSpPr>
            <p:spPr>
              <a:xfrm rot="18825467">
                <a:off x="1372406" y="5086039"/>
                <a:ext cx="141136" cy="1448303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D01CF2E5-C694-10B7-87E8-78837436C1B7}"/>
                  </a:ext>
                </a:extLst>
              </p:cNvPr>
              <p:cNvSpPr/>
              <p:nvPr/>
            </p:nvSpPr>
            <p:spPr>
              <a:xfrm rot="16200000">
                <a:off x="1394792" y="5002696"/>
                <a:ext cx="106017" cy="1600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968E7196-C41E-1B4B-4384-71C4F812690C}"/>
                  </a:ext>
                </a:extLst>
              </p:cNvPr>
              <p:cNvSpPr/>
              <p:nvPr/>
            </p:nvSpPr>
            <p:spPr>
              <a:xfrm>
                <a:off x="1364974" y="5029200"/>
                <a:ext cx="106017" cy="1600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Donut 4">
                <a:extLst>
                  <a:ext uri="{FF2B5EF4-FFF2-40B4-BE49-F238E27FC236}">
                    <a16:creationId xmlns:a16="http://schemas.microsoft.com/office/drawing/2014/main" id="{BBF51F2D-9FD7-0EDA-0CA0-5D7937C7D990}"/>
                  </a:ext>
                </a:extLst>
              </p:cNvPr>
              <p:cNvSpPr/>
              <p:nvPr/>
            </p:nvSpPr>
            <p:spPr>
              <a:xfrm>
                <a:off x="609600" y="4953000"/>
                <a:ext cx="1676400" cy="1676400"/>
              </a:xfrm>
              <a:prstGeom prst="donut">
                <a:avLst>
                  <a:gd name="adj" fmla="val 7118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71" name="Group 9">
                <a:extLst>
                  <a:ext uri="{FF2B5EF4-FFF2-40B4-BE49-F238E27FC236}">
                    <a16:creationId xmlns:a16="http://schemas.microsoft.com/office/drawing/2014/main" id="{4FE7C996-971E-DECF-1131-3D36E8FAEB63}"/>
                  </a:ext>
                </a:extLst>
              </p:cNvPr>
              <p:cNvGrpSpPr/>
              <p:nvPr/>
            </p:nvGrpSpPr>
            <p:grpSpPr>
              <a:xfrm>
                <a:off x="1219200" y="5562600"/>
                <a:ext cx="453081" cy="453081"/>
                <a:chOff x="1371600" y="1600200"/>
                <a:chExt cx="762000" cy="762000"/>
              </a:xfrm>
              <a:grpFill/>
            </p:grpSpPr>
            <p:sp>
              <p:nvSpPr>
                <p:cNvPr id="72" name="Donut 35">
                  <a:extLst>
                    <a:ext uri="{FF2B5EF4-FFF2-40B4-BE49-F238E27FC236}">
                      <a16:creationId xmlns:a16="http://schemas.microsoft.com/office/drawing/2014/main" id="{F940DC8D-B830-66C5-B0CD-56CCE803B26F}"/>
                    </a:ext>
                  </a:extLst>
                </p:cNvPr>
                <p:cNvSpPr/>
                <p:nvPr/>
              </p:nvSpPr>
              <p:spPr>
                <a:xfrm>
                  <a:off x="1371600" y="1600200"/>
                  <a:ext cx="762000" cy="762000"/>
                </a:xfrm>
                <a:prstGeom prst="donut">
                  <a:avLst>
                    <a:gd name="adj" fmla="val 22549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3" name="Oval 6">
                  <a:extLst>
                    <a:ext uri="{FF2B5EF4-FFF2-40B4-BE49-F238E27FC236}">
                      <a16:creationId xmlns:a16="http://schemas.microsoft.com/office/drawing/2014/main" id="{BB09B10F-C3B1-FC60-5F89-C221DBB45468}"/>
                    </a:ext>
                  </a:extLst>
                </p:cNvPr>
                <p:cNvSpPr/>
                <p:nvPr/>
              </p:nvSpPr>
              <p:spPr>
                <a:xfrm>
                  <a:off x="1600199" y="1828799"/>
                  <a:ext cx="304799" cy="304799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7" name="Rounded Rectangle 4">
              <a:extLst>
                <a:ext uri="{FF2B5EF4-FFF2-40B4-BE49-F238E27FC236}">
                  <a16:creationId xmlns:a16="http://schemas.microsoft.com/office/drawing/2014/main" id="{EB983B47-C053-C5B1-CF28-4E69DE157ADC}"/>
                </a:ext>
              </a:extLst>
            </p:cNvPr>
            <p:cNvSpPr/>
            <p:nvPr/>
          </p:nvSpPr>
          <p:spPr>
            <a:xfrm>
              <a:off x="1905000" y="4572000"/>
              <a:ext cx="3581400" cy="1905000"/>
            </a:xfrm>
            <a:prstGeom prst="roundRect">
              <a:avLst>
                <a:gd name="adj" fmla="val 2501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Moon 17">
              <a:extLst>
                <a:ext uri="{FF2B5EF4-FFF2-40B4-BE49-F238E27FC236}">
                  <a16:creationId xmlns:a16="http://schemas.microsoft.com/office/drawing/2014/main" id="{4D474E97-2E2B-5917-6AD1-6B60815CF67C}"/>
                </a:ext>
              </a:extLst>
            </p:cNvPr>
            <p:cNvSpPr/>
            <p:nvPr/>
          </p:nvSpPr>
          <p:spPr>
            <a:xfrm rot="10800000">
              <a:off x="4724400" y="4572000"/>
              <a:ext cx="152400" cy="1905000"/>
            </a:xfrm>
            <a:prstGeom prst="moon">
              <a:avLst>
                <a:gd name="adj" fmla="val 2628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12B6B1A-A4B8-62CC-80D6-F19B1B9D9392}"/>
                </a:ext>
              </a:extLst>
            </p:cNvPr>
            <p:cNvSpPr/>
            <p:nvPr/>
          </p:nvSpPr>
          <p:spPr>
            <a:xfrm>
              <a:off x="1447800" y="6400800"/>
              <a:ext cx="304800" cy="3048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Moon 19">
              <a:extLst>
                <a:ext uri="{FF2B5EF4-FFF2-40B4-BE49-F238E27FC236}">
                  <a16:creationId xmlns:a16="http://schemas.microsoft.com/office/drawing/2014/main" id="{931A21A3-0A82-DE04-7832-E35EDFD7853D}"/>
                </a:ext>
              </a:extLst>
            </p:cNvPr>
            <p:cNvSpPr/>
            <p:nvPr/>
          </p:nvSpPr>
          <p:spPr>
            <a:xfrm rot="10800000">
              <a:off x="2667000" y="4572000"/>
              <a:ext cx="152400" cy="1905000"/>
            </a:xfrm>
            <a:prstGeom prst="moon">
              <a:avLst>
                <a:gd name="adj" fmla="val 2628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Moon 20">
              <a:extLst>
                <a:ext uri="{FF2B5EF4-FFF2-40B4-BE49-F238E27FC236}">
                  <a16:creationId xmlns:a16="http://schemas.microsoft.com/office/drawing/2014/main" id="{ABA54DDA-28FB-1CD2-2AA1-93B8AC27F58F}"/>
                </a:ext>
              </a:extLst>
            </p:cNvPr>
            <p:cNvSpPr/>
            <p:nvPr/>
          </p:nvSpPr>
          <p:spPr>
            <a:xfrm rot="10800000">
              <a:off x="3429000" y="4572000"/>
              <a:ext cx="152400" cy="1905000"/>
            </a:xfrm>
            <a:prstGeom prst="moon">
              <a:avLst>
                <a:gd name="adj" fmla="val 2628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Moon 21">
              <a:extLst>
                <a:ext uri="{FF2B5EF4-FFF2-40B4-BE49-F238E27FC236}">
                  <a16:creationId xmlns:a16="http://schemas.microsoft.com/office/drawing/2014/main" id="{25AD1B7C-CB03-BB9A-26FF-17940F149AAB}"/>
                </a:ext>
              </a:extLst>
            </p:cNvPr>
            <p:cNvSpPr/>
            <p:nvPr/>
          </p:nvSpPr>
          <p:spPr>
            <a:xfrm rot="10800000">
              <a:off x="4114800" y="4572000"/>
              <a:ext cx="152400" cy="1905000"/>
            </a:xfrm>
            <a:prstGeom prst="moon">
              <a:avLst>
                <a:gd name="adj" fmla="val 2628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A18BA362-A8B1-035C-3B98-043E642277C1}"/>
                </a:ext>
              </a:extLst>
            </p:cNvPr>
            <p:cNvSpPr/>
            <p:nvPr/>
          </p:nvSpPr>
          <p:spPr>
            <a:xfrm>
              <a:off x="1676400" y="6172200"/>
              <a:ext cx="3886200" cy="6858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4" name="Group 32">
              <a:extLst>
                <a:ext uri="{FF2B5EF4-FFF2-40B4-BE49-F238E27FC236}">
                  <a16:creationId xmlns:a16="http://schemas.microsoft.com/office/drawing/2014/main" id="{D92D9340-5CAB-B82E-6AAB-787F83AF2737}"/>
                </a:ext>
              </a:extLst>
            </p:cNvPr>
            <p:cNvGrpSpPr/>
            <p:nvPr/>
          </p:nvGrpSpPr>
          <p:grpSpPr>
            <a:xfrm>
              <a:off x="1600200" y="6324600"/>
              <a:ext cx="1676400" cy="1676400"/>
              <a:chOff x="609600" y="4953000"/>
              <a:chExt cx="1676400" cy="1676400"/>
            </a:xfrm>
            <a:grpFill/>
          </p:grpSpPr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367EC645-0F37-9026-2EE5-AFB7F36D4F20}"/>
                  </a:ext>
                </a:extLst>
              </p:cNvPr>
              <p:cNvSpPr/>
              <p:nvPr/>
            </p:nvSpPr>
            <p:spPr>
              <a:xfrm rot="2774533" flipH="1">
                <a:off x="1400273" y="5044823"/>
                <a:ext cx="126832" cy="1448303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ectangle 18">
                <a:extLst>
                  <a:ext uri="{FF2B5EF4-FFF2-40B4-BE49-F238E27FC236}">
                    <a16:creationId xmlns:a16="http://schemas.microsoft.com/office/drawing/2014/main" id="{6B870573-FF56-9D87-DCB1-CFB517BA9F60}"/>
                  </a:ext>
                </a:extLst>
              </p:cNvPr>
              <p:cNvSpPr/>
              <p:nvPr/>
            </p:nvSpPr>
            <p:spPr>
              <a:xfrm rot="18825467">
                <a:off x="1372406" y="5086039"/>
                <a:ext cx="141136" cy="1448303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418CD387-6729-9944-67A9-FA89AE6C881E}"/>
                  </a:ext>
                </a:extLst>
              </p:cNvPr>
              <p:cNvSpPr/>
              <p:nvPr/>
            </p:nvSpPr>
            <p:spPr>
              <a:xfrm rot="16200000">
                <a:off x="1394792" y="5002696"/>
                <a:ext cx="106017" cy="1600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0227ECE7-A638-A4FD-B3E1-77D98834B8EA}"/>
                  </a:ext>
                </a:extLst>
              </p:cNvPr>
              <p:cNvSpPr/>
              <p:nvPr/>
            </p:nvSpPr>
            <p:spPr>
              <a:xfrm>
                <a:off x="1364974" y="5029200"/>
                <a:ext cx="106017" cy="1600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Donut 4">
                <a:extLst>
                  <a:ext uri="{FF2B5EF4-FFF2-40B4-BE49-F238E27FC236}">
                    <a16:creationId xmlns:a16="http://schemas.microsoft.com/office/drawing/2014/main" id="{22C37DC5-D3EC-80B9-CA85-8B1B6DD234E2}"/>
                  </a:ext>
                </a:extLst>
              </p:cNvPr>
              <p:cNvSpPr/>
              <p:nvPr/>
            </p:nvSpPr>
            <p:spPr>
              <a:xfrm>
                <a:off x="609600" y="4953000"/>
                <a:ext cx="1676400" cy="1676400"/>
              </a:xfrm>
              <a:prstGeom prst="donut">
                <a:avLst>
                  <a:gd name="adj" fmla="val 7118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46" name="Group 9">
                <a:extLst>
                  <a:ext uri="{FF2B5EF4-FFF2-40B4-BE49-F238E27FC236}">
                    <a16:creationId xmlns:a16="http://schemas.microsoft.com/office/drawing/2014/main" id="{F6B89AC5-A3A7-068B-7CA2-E939D7FB1F3C}"/>
                  </a:ext>
                </a:extLst>
              </p:cNvPr>
              <p:cNvGrpSpPr/>
              <p:nvPr/>
            </p:nvGrpSpPr>
            <p:grpSpPr>
              <a:xfrm>
                <a:off x="1219200" y="5562600"/>
                <a:ext cx="453081" cy="453081"/>
                <a:chOff x="1371600" y="1600200"/>
                <a:chExt cx="762000" cy="762000"/>
              </a:xfrm>
              <a:grpFill/>
            </p:grpSpPr>
            <p:sp>
              <p:nvSpPr>
                <p:cNvPr id="51" name="Donut 27">
                  <a:extLst>
                    <a:ext uri="{FF2B5EF4-FFF2-40B4-BE49-F238E27FC236}">
                      <a16:creationId xmlns:a16="http://schemas.microsoft.com/office/drawing/2014/main" id="{1046AD7C-4B38-D888-D3B1-73B911976575}"/>
                    </a:ext>
                  </a:extLst>
                </p:cNvPr>
                <p:cNvSpPr/>
                <p:nvPr/>
              </p:nvSpPr>
              <p:spPr>
                <a:xfrm>
                  <a:off x="1371600" y="1600200"/>
                  <a:ext cx="762000" cy="762000"/>
                </a:xfrm>
                <a:prstGeom prst="donut">
                  <a:avLst>
                    <a:gd name="adj" fmla="val 22549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7" name="Oval 6">
                  <a:extLst>
                    <a:ext uri="{FF2B5EF4-FFF2-40B4-BE49-F238E27FC236}">
                      <a16:creationId xmlns:a16="http://schemas.microsoft.com/office/drawing/2014/main" id="{25B1F2EB-1486-2EA7-7D8E-C7E112AA14C1}"/>
                    </a:ext>
                  </a:extLst>
                </p:cNvPr>
                <p:cNvSpPr/>
                <p:nvPr/>
              </p:nvSpPr>
              <p:spPr>
                <a:xfrm>
                  <a:off x="1600199" y="1828799"/>
                  <a:ext cx="304799" cy="304799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5" name="Group 50">
              <a:extLst>
                <a:ext uri="{FF2B5EF4-FFF2-40B4-BE49-F238E27FC236}">
                  <a16:creationId xmlns:a16="http://schemas.microsoft.com/office/drawing/2014/main" id="{795DB199-051D-F0F5-B21D-EA6E4F1E02E2}"/>
                </a:ext>
              </a:extLst>
            </p:cNvPr>
            <p:cNvGrpSpPr/>
            <p:nvPr/>
          </p:nvGrpSpPr>
          <p:grpSpPr>
            <a:xfrm>
              <a:off x="3886200" y="6324600"/>
              <a:ext cx="1676400" cy="1676400"/>
              <a:chOff x="609600" y="4953000"/>
              <a:chExt cx="1676400" cy="1676400"/>
            </a:xfrm>
            <a:grpFill/>
          </p:grpSpPr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FAC3F78A-24AB-539C-CD70-6F1A9FE8630B}"/>
                  </a:ext>
                </a:extLst>
              </p:cNvPr>
              <p:cNvSpPr/>
              <p:nvPr/>
            </p:nvSpPr>
            <p:spPr>
              <a:xfrm rot="2774533" flipH="1">
                <a:off x="1400273" y="5044823"/>
                <a:ext cx="126832" cy="1448303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2EEE2902-CEA8-7AA8-7722-F542B1AA8236}"/>
                  </a:ext>
                </a:extLst>
              </p:cNvPr>
              <p:cNvSpPr/>
              <p:nvPr/>
            </p:nvSpPr>
            <p:spPr>
              <a:xfrm rot="18825467">
                <a:off x="1372406" y="5086039"/>
                <a:ext cx="141136" cy="1448303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41511C2D-80FC-0CBC-574F-D9857C75DA79}"/>
                  </a:ext>
                </a:extLst>
              </p:cNvPr>
              <p:cNvSpPr/>
              <p:nvPr/>
            </p:nvSpPr>
            <p:spPr>
              <a:xfrm rot="16200000">
                <a:off x="1394792" y="5002696"/>
                <a:ext cx="106017" cy="1600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3DFF96D9-69B4-8699-C850-1839D7499665}"/>
                  </a:ext>
                </a:extLst>
              </p:cNvPr>
              <p:cNvSpPr/>
              <p:nvPr/>
            </p:nvSpPr>
            <p:spPr>
              <a:xfrm>
                <a:off x="1364974" y="5029200"/>
                <a:ext cx="106017" cy="1600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Donut 4">
                <a:extLst>
                  <a:ext uri="{FF2B5EF4-FFF2-40B4-BE49-F238E27FC236}">
                    <a16:creationId xmlns:a16="http://schemas.microsoft.com/office/drawing/2014/main" id="{0EC33D90-A2D6-DA8B-BD94-F23902E461C6}"/>
                  </a:ext>
                </a:extLst>
              </p:cNvPr>
              <p:cNvSpPr/>
              <p:nvPr/>
            </p:nvSpPr>
            <p:spPr>
              <a:xfrm>
                <a:off x="609600" y="4953000"/>
                <a:ext cx="1676400" cy="1676400"/>
              </a:xfrm>
              <a:prstGeom prst="donut">
                <a:avLst>
                  <a:gd name="adj" fmla="val 7118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38" name="Group 9">
                <a:extLst>
                  <a:ext uri="{FF2B5EF4-FFF2-40B4-BE49-F238E27FC236}">
                    <a16:creationId xmlns:a16="http://schemas.microsoft.com/office/drawing/2014/main" id="{8AA4F41B-A4C8-9D05-946A-88568C8DC3C0}"/>
                  </a:ext>
                </a:extLst>
              </p:cNvPr>
              <p:cNvGrpSpPr/>
              <p:nvPr/>
            </p:nvGrpSpPr>
            <p:grpSpPr>
              <a:xfrm>
                <a:off x="1219200" y="5562600"/>
                <a:ext cx="453081" cy="453081"/>
                <a:chOff x="1371600" y="1600200"/>
                <a:chExt cx="762000" cy="762000"/>
              </a:xfrm>
              <a:grpFill/>
            </p:grpSpPr>
            <p:sp>
              <p:nvSpPr>
                <p:cNvPr id="39" name="Donut 19">
                  <a:extLst>
                    <a:ext uri="{FF2B5EF4-FFF2-40B4-BE49-F238E27FC236}">
                      <a16:creationId xmlns:a16="http://schemas.microsoft.com/office/drawing/2014/main" id="{FD93A34C-9D5F-C594-EACE-AB9AF48F76B9}"/>
                    </a:ext>
                  </a:extLst>
                </p:cNvPr>
                <p:cNvSpPr/>
                <p:nvPr/>
              </p:nvSpPr>
              <p:spPr>
                <a:xfrm>
                  <a:off x="1371600" y="1600200"/>
                  <a:ext cx="762000" cy="762000"/>
                </a:xfrm>
                <a:prstGeom prst="donut">
                  <a:avLst>
                    <a:gd name="adj" fmla="val 22549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0" name="Oval 6">
                  <a:extLst>
                    <a:ext uri="{FF2B5EF4-FFF2-40B4-BE49-F238E27FC236}">
                      <a16:creationId xmlns:a16="http://schemas.microsoft.com/office/drawing/2014/main" id="{F0F46355-7A8D-38F1-7DFF-F64A51B7E602}"/>
                    </a:ext>
                  </a:extLst>
                </p:cNvPr>
                <p:cNvSpPr/>
                <p:nvPr/>
              </p:nvSpPr>
              <p:spPr>
                <a:xfrm>
                  <a:off x="1600199" y="1828799"/>
                  <a:ext cx="304799" cy="304799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8C0CA7BC-A683-7A0D-0055-8ACF22127973}"/>
              </a:ext>
            </a:extLst>
          </p:cNvPr>
          <p:cNvGrpSpPr/>
          <p:nvPr/>
        </p:nvGrpSpPr>
        <p:grpSpPr>
          <a:xfrm>
            <a:off x="7463525" y="771244"/>
            <a:ext cx="3697102" cy="1422867"/>
            <a:chOff x="5921828" y="3891387"/>
            <a:chExt cx="5275111" cy="2030179"/>
          </a:xfrm>
          <a:solidFill>
            <a:schemeClr val="bg1"/>
          </a:solidFill>
        </p:grpSpPr>
        <p:grpSp>
          <p:nvGrpSpPr>
            <p:cNvPr id="110" name="Group 32">
              <a:extLst>
                <a:ext uri="{FF2B5EF4-FFF2-40B4-BE49-F238E27FC236}">
                  <a16:creationId xmlns:a16="http://schemas.microsoft.com/office/drawing/2014/main" id="{A31D2D70-F230-CB2F-D510-988AC3FDF10C}"/>
                </a:ext>
              </a:extLst>
            </p:cNvPr>
            <p:cNvGrpSpPr/>
            <p:nvPr/>
          </p:nvGrpSpPr>
          <p:grpSpPr>
            <a:xfrm>
              <a:off x="9546608" y="3891387"/>
              <a:ext cx="1650331" cy="1650331"/>
              <a:chOff x="609600" y="4953000"/>
              <a:chExt cx="1676400" cy="1676400"/>
            </a:xfrm>
            <a:grpFill/>
          </p:grpSpPr>
          <p:sp>
            <p:nvSpPr>
              <p:cNvPr id="127" name="Rectangle 126">
                <a:extLst>
                  <a:ext uri="{FF2B5EF4-FFF2-40B4-BE49-F238E27FC236}">
                    <a16:creationId xmlns:a16="http://schemas.microsoft.com/office/drawing/2014/main" id="{D8563490-55D9-0C97-CCF3-270B10CA438B}"/>
                  </a:ext>
                </a:extLst>
              </p:cNvPr>
              <p:cNvSpPr/>
              <p:nvPr/>
            </p:nvSpPr>
            <p:spPr>
              <a:xfrm rot="2774533" flipH="1">
                <a:off x="1403995" y="5036107"/>
                <a:ext cx="102696" cy="1448303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2" name="Rectangle 18">
                <a:extLst>
                  <a:ext uri="{FF2B5EF4-FFF2-40B4-BE49-F238E27FC236}">
                    <a16:creationId xmlns:a16="http://schemas.microsoft.com/office/drawing/2014/main" id="{D3D8F5EE-7C2A-E881-5040-F24B13239C4C}"/>
                  </a:ext>
                </a:extLst>
              </p:cNvPr>
              <p:cNvSpPr/>
              <p:nvPr/>
            </p:nvSpPr>
            <p:spPr>
              <a:xfrm rot="18825467">
                <a:off x="1389379" y="5078792"/>
                <a:ext cx="121069" cy="1448303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3" name="Rectangle 192">
                <a:extLst>
                  <a:ext uri="{FF2B5EF4-FFF2-40B4-BE49-F238E27FC236}">
                    <a16:creationId xmlns:a16="http://schemas.microsoft.com/office/drawing/2014/main" id="{29D564ED-7CC8-DE3E-B43F-CE8AF084D03A}"/>
                  </a:ext>
                </a:extLst>
              </p:cNvPr>
              <p:cNvSpPr/>
              <p:nvPr/>
            </p:nvSpPr>
            <p:spPr>
              <a:xfrm rot="16200000">
                <a:off x="1394792" y="5002696"/>
                <a:ext cx="106017" cy="1600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4" name="Rectangle 193">
                <a:extLst>
                  <a:ext uri="{FF2B5EF4-FFF2-40B4-BE49-F238E27FC236}">
                    <a16:creationId xmlns:a16="http://schemas.microsoft.com/office/drawing/2014/main" id="{923E08D5-2B38-C4E2-671C-E8FF89B66F89}"/>
                  </a:ext>
                </a:extLst>
              </p:cNvPr>
              <p:cNvSpPr/>
              <p:nvPr/>
            </p:nvSpPr>
            <p:spPr>
              <a:xfrm>
                <a:off x="1364974" y="5029200"/>
                <a:ext cx="106017" cy="1600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5" name="Donut 4">
                <a:extLst>
                  <a:ext uri="{FF2B5EF4-FFF2-40B4-BE49-F238E27FC236}">
                    <a16:creationId xmlns:a16="http://schemas.microsoft.com/office/drawing/2014/main" id="{664809C2-16F1-9C75-A296-6701CF1871FE}"/>
                  </a:ext>
                </a:extLst>
              </p:cNvPr>
              <p:cNvSpPr/>
              <p:nvPr/>
            </p:nvSpPr>
            <p:spPr>
              <a:xfrm>
                <a:off x="609600" y="4953000"/>
                <a:ext cx="1676400" cy="1676400"/>
              </a:xfrm>
              <a:prstGeom prst="donut">
                <a:avLst>
                  <a:gd name="adj" fmla="val 7118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96" name="Group 9">
                <a:extLst>
                  <a:ext uri="{FF2B5EF4-FFF2-40B4-BE49-F238E27FC236}">
                    <a16:creationId xmlns:a16="http://schemas.microsoft.com/office/drawing/2014/main" id="{FDE55585-2486-FE38-37AD-0017B0D75305}"/>
                  </a:ext>
                </a:extLst>
              </p:cNvPr>
              <p:cNvGrpSpPr/>
              <p:nvPr/>
            </p:nvGrpSpPr>
            <p:grpSpPr>
              <a:xfrm>
                <a:off x="1219200" y="5562600"/>
                <a:ext cx="453081" cy="453081"/>
                <a:chOff x="1371600" y="1600200"/>
                <a:chExt cx="762000" cy="762000"/>
              </a:xfrm>
              <a:grpFill/>
            </p:grpSpPr>
            <p:sp>
              <p:nvSpPr>
                <p:cNvPr id="197" name="Donut 43">
                  <a:extLst>
                    <a:ext uri="{FF2B5EF4-FFF2-40B4-BE49-F238E27FC236}">
                      <a16:creationId xmlns:a16="http://schemas.microsoft.com/office/drawing/2014/main" id="{0C7F2F70-B7EA-F9B8-4658-D0A5889425FC}"/>
                    </a:ext>
                  </a:extLst>
                </p:cNvPr>
                <p:cNvSpPr/>
                <p:nvPr/>
              </p:nvSpPr>
              <p:spPr>
                <a:xfrm>
                  <a:off x="1371600" y="1600200"/>
                  <a:ext cx="762000" cy="762000"/>
                </a:xfrm>
                <a:prstGeom prst="donut">
                  <a:avLst>
                    <a:gd name="adj" fmla="val 22549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8" name="Oval 6">
                  <a:extLst>
                    <a:ext uri="{FF2B5EF4-FFF2-40B4-BE49-F238E27FC236}">
                      <a16:creationId xmlns:a16="http://schemas.microsoft.com/office/drawing/2014/main" id="{57E2894B-93B0-B8E5-A491-195057BEF47A}"/>
                    </a:ext>
                  </a:extLst>
                </p:cNvPr>
                <p:cNvSpPr/>
                <p:nvPr/>
              </p:nvSpPr>
              <p:spPr>
                <a:xfrm>
                  <a:off x="1600199" y="1828799"/>
                  <a:ext cx="304799" cy="304799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AE5F8156-978B-8D65-9206-2B7807C134DA}"/>
                </a:ext>
              </a:extLst>
            </p:cNvPr>
            <p:cNvGrpSpPr/>
            <p:nvPr/>
          </p:nvGrpSpPr>
          <p:grpSpPr>
            <a:xfrm>
              <a:off x="5921828" y="3995057"/>
              <a:ext cx="5194969" cy="1926509"/>
              <a:chOff x="1199680" y="3494467"/>
              <a:chExt cx="5194969" cy="1926509"/>
            </a:xfrm>
            <a:grpFill/>
          </p:grpSpPr>
          <p:sp>
            <p:nvSpPr>
              <p:cNvPr id="112" name="Rectangle 111">
                <a:extLst>
                  <a:ext uri="{FF2B5EF4-FFF2-40B4-BE49-F238E27FC236}">
                    <a16:creationId xmlns:a16="http://schemas.microsoft.com/office/drawing/2014/main" id="{28219905-DDC8-BFDC-D2FD-A4A49D1CB684}"/>
                  </a:ext>
                </a:extLst>
              </p:cNvPr>
              <p:cNvSpPr/>
              <p:nvPr/>
            </p:nvSpPr>
            <p:spPr>
              <a:xfrm rot="20291679">
                <a:off x="2973251" y="3547537"/>
                <a:ext cx="3114710" cy="138432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id="{CB08D900-FAFB-2885-0F4B-01DDD09B16A0}"/>
                  </a:ext>
                </a:extLst>
              </p:cNvPr>
              <p:cNvSpPr/>
              <p:nvPr/>
            </p:nvSpPr>
            <p:spPr>
              <a:xfrm rot="20291679">
                <a:off x="3061767" y="3683597"/>
                <a:ext cx="3114710" cy="276863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CD2B07F4-9A0B-6C72-68B9-63A2F405D08D}"/>
                  </a:ext>
                </a:extLst>
              </p:cNvPr>
              <p:cNvSpPr/>
              <p:nvPr/>
            </p:nvSpPr>
            <p:spPr>
              <a:xfrm rot="20291679">
                <a:off x="3165712" y="3959379"/>
                <a:ext cx="3114710" cy="276863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844326AB-F79E-1579-71BA-063C3502F9CC}"/>
                  </a:ext>
                </a:extLst>
              </p:cNvPr>
              <p:cNvSpPr/>
              <p:nvPr/>
            </p:nvSpPr>
            <p:spPr>
              <a:xfrm rot="20291679">
                <a:off x="3279939" y="4228918"/>
                <a:ext cx="3114710" cy="276863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469097F7-DCB1-7675-9D2D-A66EB25E44C7}"/>
                  </a:ext>
                </a:extLst>
              </p:cNvPr>
              <p:cNvSpPr/>
              <p:nvPr/>
            </p:nvSpPr>
            <p:spPr>
              <a:xfrm rot="20291679">
                <a:off x="1485916" y="5175753"/>
                <a:ext cx="207647" cy="245223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D8392056-CE14-EB0F-28A6-AE8701A27909}"/>
                  </a:ext>
                </a:extLst>
              </p:cNvPr>
              <p:cNvSpPr/>
              <p:nvPr/>
            </p:nvSpPr>
            <p:spPr>
              <a:xfrm rot="20291679">
                <a:off x="1199680" y="4679235"/>
                <a:ext cx="2630199" cy="176007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18" name="Group 32">
                <a:extLst>
                  <a:ext uri="{FF2B5EF4-FFF2-40B4-BE49-F238E27FC236}">
                    <a16:creationId xmlns:a16="http://schemas.microsoft.com/office/drawing/2014/main" id="{87ECB715-CD9F-743C-2F06-9B11A112BEAB}"/>
                  </a:ext>
                </a:extLst>
              </p:cNvPr>
              <p:cNvGrpSpPr/>
              <p:nvPr/>
            </p:nvGrpSpPr>
            <p:grpSpPr>
              <a:xfrm rot="21311205">
                <a:off x="4587666" y="3494467"/>
                <a:ext cx="1799610" cy="1799610"/>
                <a:chOff x="609600" y="4953000"/>
                <a:chExt cx="1676400" cy="1676400"/>
              </a:xfrm>
              <a:grpFill/>
            </p:grpSpPr>
            <p:sp>
              <p:nvSpPr>
                <p:cNvPr id="119" name="Rectangle 118">
                  <a:extLst>
                    <a:ext uri="{FF2B5EF4-FFF2-40B4-BE49-F238E27FC236}">
                      <a16:creationId xmlns:a16="http://schemas.microsoft.com/office/drawing/2014/main" id="{F8C41810-3DC3-E05E-8CA3-8BE2E02C5931}"/>
                    </a:ext>
                  </a:extLst>
                </p:cNvPr>
                <p:cNvSpPr/>
                <p:nvPr/>
              </p:nvSpPr>
              <p:spPr>
                <a:xfrm rot="2774533" flipH="1">
                  <a:off x="1368498" y="5020950"/>
                  <a:ext cx="123808" cy="1497152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Rectangle 18">
                  <a:extLst>
                    <a:ext uri="{FF2B5EF4-FFF2-40B4-BE49-F238E27FC236}">
                      <a16:creationId xmlns:a16="http://schemas.microsoft.com/office/drawing/2014/main" id="{572C8AD7-C007-20C6-D575-43AA8D58DDBF}"/>
                    </a:ext>
                  </a:extLst>
                </p:cNvPr>
                <p:cNvSpPr/>
                <p:nvPr/>
              </p:nvSpPr>
              <p:spPr>
                <a:xfrm rot="18825467">
                  <a:off x="1389379" y="5078792"/>
                  <a:ext cx="121069" cy="1448303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1" name="Rectangle 120">
                  <a:extLst>
                    <a:ext uri="{FF2B5EF4-FFF2-40B4-BE49-F238E27FC236}">
                      <a16:creationId xmlns:a16="http://schemas.microsoft.com/office/drawing/2014/main" id="{0303BCC7-9BFA-0947-42F4-EBA4AABC9C9C}"/>
                    </a:ext>
                  </a:extLst>
                </p:cNvPr>
                <p:cNvSpPr/>
                <p:nvPr/>
              </p:nvSpPr>
              <p:spPr>
                <a:xfrm rot="16200000">
                  <a:off x="1394792" y="5002696"/>
                  <a:ext cx="106017" cy="1600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2" name="Rectangle 121">
                  <a:extLst>
                    <a:ext uri="{FF2B5EF4-FFF2-40B4-BE49-F238E27FC236}">
                      <a16:creationId xmlns:a16="http://schemas.microsoft.com/office/drawing/2014/main" id="{59F60681-76B8-EDB0-13BD-266902B14783}"/>
                    </a:ext>
                  </a:extLst>
                </p:cNvPr>
                <p:cNvSpPr/>
                <p:nvPr/>
              </p:nvSpPr>
              <p:spPr>
                <a:xfrm>
                  <a:off x="1364974" y="5029200"/>
                  <a:ext cx="106017" cy="1600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3" name="Donut 4">
                  <a:extLst>
                    <a:ext uri="{FF2B5EF4-FFF2-40B4-BE49-F238E27FC236}">
                      <a16:creationId xmlns:a16="http://schemas.microsoft.com/office/drawing/2014/main" id="{0F6AC352-EC1B-420E-EDCB-2D6FACB1048C}"/>
                    </a:ext>
                  </a:extLst>
                </p:cNvPr>
                <p:cNvSpPr/>
                <p:nvPr/>
              </p:nvSpPr>
              <p:spPr>
                <a:xfrm>
                  <a:off x="609600" y="4953000"/>
                  <a:ext cx="1676400" cy="1676400"/>
                </a:xfrm>
                <a:prstGeom prst="donut">
                  <a:avLst>
                    <a:gd name="adj" fmla="val 7118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124" name="Group 9">
                  <a:extLst>
                    <a:ext uri="{FF2B5EF4-FFF2-40B4-BE49-F238E27FC236}">
                      <a16:creationId xmlns:a16="http://schemas.microsoft.com/office/drawing/2014/main" id="{7BEBF93B-EF65-C260-5C15-1C3EA1CBF95E}"/>
                    </a:ext>
                  </a:extLst>
                </p:cNvPr>
                <p:cNvGrpSpPr/>
                <p:nvPr/>
              </p:nvGrpSpPr>
              <p:grpSpPr>
                <a:xfrm>
                  <a:off x="1219200" y="5562600"/>
                  <a:ext cx="453081" cy="453081"/>
                  <a:chOff x="1371600" y="1600200"/>
                  <a:chExt cx="762000" cy="762000"/>
                </a:xfrm>
                <a:grpFill/>
              </p:grpSpPr>
              <p:sp>
                <p:nvSpPr>
                  <p:cNvPr id="125" name="Donut 35">
                    <a:extLst>
                      <a:ext uri="{FF2B5EF4-FFF2-40B4-BE49-F238E27FC236}">
                        <a16:creationId xmlns:a16="http://schemas.microsoft.com/office/drawing/2014/main" id="{31D993C4-D7B2-D07F-15DA-F7ECD0521AA9}"/>
                      </a:ext>
                    </a:extLst>
                  </p:cNvPr>
                  <p:cNvSpPr/>
                  <p:nvPr/>
                </p:nvSpPr>
                <p:spPr>
                  <a:xfrm>
                    <a:off x="1371600" y="1600200"/>
                    <a:ext cx="762000" cy="762000"/>
                  </a:xfrm>
                  <a:prstGeom prst="donut">
                    <a:avLst>
                      <a:gd name="adj" fmla="val 22549"/>
                    </a:avLst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26" name="Oval 6">
                    <a:extLst>
                      <a:ext uri="{FF2B5EF4-FFF2-40B4-BE49-F238E27FC236}">
                        <a16:creationId xmlns:a16="http://schemas.microsoft.com/office/drawing/2014/main" id="{13E4C388-F9B9-E115-41C6-8E775AA8B171}"/>
                      </a:ext>
                    </a:extLst>
                  </p:cNvPr>
                  <p:cNvSpPr/>
                  <p:nvPr/>
                </p:nvSpPr>
                <p:spPr>
                  <a:xfrm>
                    <a:off x="1600199" y="1828799"/>
                    <a:ext cx="304799" cy="304799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A966B5EF-0A54-0DF3-56F4-C1FB69E078B2}"/>
              </a:ext>
            </a:extLst>
          </p:cNvPr>
          <p:cNvGrpSpPr/>
          <p:nvPr/>
        </p:nvGrpSpPr>
        <p:grpSpPr>
          <a:xfrm>
            <a:off x="376833" y="132349"/>
            <a:ext cx="665183" cy="769441"/>
            <a:chOff x="2807455" y="275085"/>
            <a:chExt cx="665183" cy="769441"/>
          </a:xfrm>
        </p:grpSpPr>
        <p:sp>
          <p:nvSpPr>
            <p:cNvPr id="199" name="Rectangle 198">
              <a:extLst>
                <a:ext uri="{FF2B5EF4-FFF2-40B4-BE49-F238E27FC236}">
                  <a16:creationId xmlns:a16="http://schemas.microsoft.com/office/drawing/2014/main" id="{02E5A8AA-BCD2-539B-FFCA-0EF20874CFE0}"/>
                </a:ext>
              </a:extLst>
            </p:cNvPr>
            <p:cNvSpPr/>
            <p:nvPr/>
          </p:nvSpPr>
          <p:spPr>
            <a:xfrm>
              <a:off x="2827090" y="358975"/>
              <a:ext cx="645548" cy="64554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TextBox 199">
              <a:extLst>
                <a:ext uri="{FF2B5EF4-FFF2-40B4-BE49-F238E27FC236}">
                  <a16:creationId xmlns:a16="http://schemas.microsoft.com/office/drawing/2014/main" id="{0A886C5A-E34D-5D3B-2B50-F04244A89457}"/>
                </a:ext>
              </a:extLst>
            </p:cNvPr>
            <p:cNvSpPr txBox="1"/>
            <p:nvPr/>
          </p:nvSpPr>
          <p:spPr>
            <a:xfrm>
              <a:off x="2807455" y="275085"/>
              <a:ext cx="572904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/>
                <a:t>W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131052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>
            <a:extLst>
              <a:ext uri="{FF2B5EF4-FFF2-40B4-BE49-F238E27FC236}">
                <a16:creationId xmlns:a16="http://schemas.microsoft.com/office/drawing/2014/main" id="{319222B8-34B3-49F7-9157-AA0F6E44ED53}"/>
              </a:ext>
            </a:extLst>
          </p:cNvPr>
          <p:cNvGrpSpPr/>
          <p:nvPr/>
        </p:nvGrpSpPr>
        <p:grpSpPr>
          <a:xfrm>
            <a:off x="2125974" y="1981201"/>
            <a:ext cx="7940052" cy="3271345"/>
            <a:chOff x="1748544" y="2267606"/>
            <a:chExt cx="7940052" cy="3271345"/>
          </a:xfrm>
          <a:solidFill>
            <a:schemeClr val="bg1"/>
          </a:solidFill>
        </p:grpSpPr>
        <p:grpSp>
          <p:nvGrpSpPr>
            <p:cNvPr id="97" name="Group 512">
              <a:extLst>
                <a:ext uri="{FF2B5EF4-FFF2-40B4-BE49-F238E27FC236}">
                  <a16:creationId xmlns:a16="http://schemas.microsoft.com/office/drawing/2014/main" id="{4241C4C1-D769-4E49-A3BE-50ADB83DFBB5}"/>
                </a:ext>
              </a:extLst>
            </p:cNvPr>
            <p:cNvGrpSpPr/>
            <p:nvPr/>
          </p:nvGrpSpPr>
          <p:grpSpPr>
            <a:xfrm>
              <a:off x="5749159" y="2267606"/>
              <a:ext cx="3939437" cy="3271345"/>
              <a:chOff x="4267200" y="3048000"/>
              <a:chExt cx="4194313" cy="3429000"/>
            </a:xfrm>
            <a:grpFill/>
          </p:grpSpPr>
          <p:grpSp>
            <p:nvGrpSpPr>
              <p:cNvPr id="146" name="Group 69">
                <a:extLst>
                  <a:ext uri="{FF2B5EF4-FFF2-40B4-BE49-F238E27FC236}">
                    <a16:creationId xmlns:a16="http://schemas.microsoft.com/office/drawing/2014/main" id="{9D5506B2-9BC8-4C2B-8620-7548C47B421F}"/>
                  </a:ext>
                </a:extLst>
              </p:cNvPr>
              <p:cNvGrpSpPr/>
              <p:nvPr/>
            </p:nvGrpSpPr>
            <p:grpSpPr>
              <a:xfrm>
                <a:off x="7086600" y="4953000"/>
                <a:ext cx="1374913" cy="1381539"/>
                <a:chOff x="609600" y="4953000"/>
                <a:chExt cx="1676400" cy="1676400"/>
              </a:xfrm>
              <a:grpFill/>
            </p:grpSpPr>
            <p:sp>
              <p:nvSpPr>
                <p:cNvPr id="181" name="Rectangle 180">
                  <a:extLst>
                    <a:ext uri="{FF2B5EF4-FFF2-40B4-BE49-F238E27FC236}">
                      <a16:creationId xmlns:a16="http://schemas.microsoft.com/office/drawing/2014/main" id="{177A9654-7268-47E9-966E-286073298B7B}"/>
                    </a:ext>
                  </a:extLst>
                </p:cNvPr>
                <p:cNvSpPr/>
                <p:nvPr/>
              </p:nvSpPr>
              <p:spPr>
                <a:xfrm rot="2774533" flipH="1">
                  <a:off x="1400273" y="5044823"/>
                  <a:ext cx="126832" cy="1448303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2" name="Rectangle 181">
                  <a:extLst>
                    <a:ext uri="{FF2B5EF4-FFF2-40B4-BE49-F238E27FC236}">
                      <a16:creationId xmlns:a16="http://schemas.microsoft.com/office/drawing/2014/main" id="{E7886D22-A5FF-467B-A737-51767A82D301}"/>
                    </a:ext>
                  </a:extLst>
                </p:cNvPr>
                <p:cNvSpPr/>
                <p:nvPr/>
              </p:nvSpPr>
              <p:spPr>
                <a:xfrm rot="18825467">
                  <a:off x="1372406" y="5086039"/>
                  <a:ext cx="141136" cy="1448303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3" name="Rectangle 182">
                  <a:extLst>
                    <a:ext uri="{FF2B5EF4-FFF2-40B4-BE49-F238E27FC236}">
                      <a16:creationId xmlns:a16="http://schemas.microsoft.com/office/drawing/2014/main" id="{2E6629E1-8F2B-404E-A928-A7EBD9098A16}"/>
                    </a:ext>
                  </a:extLst>
                </p:cNvPr>
                <p:cNvSpPr/>
                <p:nvPr/>
              </p:nvSpPr>
              <p:spPr>
                <a:xfrm rot="16200000">
                  <a:off x="1394792" y="5002696"/>
                  <a:ext cx="106017" cy="1600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4" name="Rectangle 183">
                  <a:extLst>
                    <a:ext uri="{FF2B5EF4-FFF2-40B4-BE49-F238E27FC236}">
                      <a16:creationId xmlns:a16="http://schemas.microsoft.com/office/drawing/2014/main" id="{9E1BBC95-62F8-4399-8D7F-DF86B447D4C4}"/>
                    </a:ext>
                  </a:extLst>
                </p:cNvPr>
                <p:cNvSpPr/>
                <p:nvPr/>
              </p:nvSpPr>
              <p:spPr>
                <a:xfrm>
                  <a:off x="1364974" y="5029200"/>
                  <a:ext cx="106017" cy="1600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5" name="Donut 4">
                  <a:extLst>
                    <a:ext uri="{FF2B5EF4-FFF2-40B4-BE49-F238E27FC236}">
                      <a16:creationId xmlns:a16="http://schemas.microsoft.com/office/drawing/2014/main" id="{EBC013C0-2831-4B69-97ED-22121C30219F}"/>
                    </a:ext>
                  </a:extLst>
                </p:cNvPr>
                <p:cNvSpPr/>
                <p:nvPr/>
              </p:nvSpPr>
              <p:spPr>
                <a:xfrm>
                  <a:off x="609600" y="4953000"/>
                  <a:ext cx="1676400" cy="1676400"/>
                </a:xfrm>
                <a:prstGeom prst="donut">
                  <a:avLst>
                    <a:gd name="adj" fmla="val 7118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186" name="Group 9">
                  <a:extLst>
                    <a:ext uri="{FF2B5EF4-FFF2-40B4-BE49-F238E27FC236}">
                      <a16:creationId xmlns:a16="http://schemas.microsoft.com/office/drawing/2014/main" id="{6DE85F6A-1BB3-4596-BB99-E5FC08E0CC8A}"/>
                    </a:ext>
                  </a:extLst>
                </p:cNvPr>
                <p:cNvGrpSpPr/>
                <p:nvPr/>
              </p:nvGrpSpPr>
              <p:grpSpPr>
                <a:xfrm>
                  <a:off x="1219200" y="5562600"/>
                  <a:ext cx="453081" cy="453081"/>
                  <a:chOff x="1371600" y="1600200"/>
                  <a:chExt cx="762000" cy="762000"/>
                </a:xfrm>
                <a:grpFill/>
              </p:grpSpPr>
              <p:sp>
                <p:nvSpPr>
                  <p:cNvPr id="187" name="Donut 281">
                    <a:extLst>
                      <a:ext uri="{FF2B5EF4-FFF2-40B4-BE49-F238E27FC236}">
                        <a16:creationId xmlns:a16="http://schemas.microsoft.com/office/drawing/2014/main" id="{7F5CD7B8-A61D-43FD-B4FE-5782DC976195}"/>
                      </a:ext>
                    </a:extLst>
                  </p:cNvPr>
                  <p:cNvSpPr/>
                  <p:nvPr/>
                </p:nvSpPr>
                <p:spPr>
                  <a:xfrm>
                    <a:off x="1371600" y="1600200"/>
                    <a:ext cx="762000" cy="762000"/>
                  </a:xfrm>
                  <a:prstGeom prst="donut">
                    <a:avLst>
                      <a:gd name="adj" fmla="val 22549"/>
                    </a:avLst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88" name="Oval 6">
                    <a:extLst>
                      <a:ext uri="{FF2B5EF4-FFF2-40B4-BE49-F238E27FC236}">
                        <a16:creationId xmlns:a16="http://schemas.microsoft.com/office/drawing/2014/main" id="{0652AF30-84C6-4D87-8E54-D2A9784009A2}"/>
                      </a:ext>
                    </a:extLst>
                  </p:cNvPr>
                  <p:cNvSpPr/>
                  <p:nvPr/>
                </p:nvSpPr>
                <p:spPr>
                  <a:xfrm>
                    <a:off x="1600199" y="1828799"/>
                    <a:ext cx="304799" cy="304799"/>
                  </a:xfrm>
                  <a:prstGeom prst="ellipse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147" name="Group 60">
                <a:extLst>
                  <a:ext uri="{FF2B5EF4-FFF2-40B4-BE49-F238E27FC236}">
                    <a16:creationId xmlns:a16="http://schemas.microsoft.com/office/drawing/2014/main" id="{04EE5150-EB96-4A6C-80EC-3DAB74F487BA}"/>
                  </a:ext>
                </a:extLst>
              </p:cNvPr>
              <p:cNvGrpSpPr/>
              <p:nvPr/>
            </p:nvGrpSpPr>
            <p:grpSpPr>
              <a:xfrm>
                <a:off x="4876800" y="4953000"/>
                <a:ext cx="1374913" cy="1381539"/>
                <a:chOff x="609600" y="4953000"/>
                <a:chExt cx="1676400" cy="1676400"/>
              </a:xfrm>
              <a:grpFill/>
            </p:grpSpPr>
            <p:sp>
              <p:nvSpPr>
                <p:cNvPr id="173" name="Rectangle 172">
                  <a:extLst>
                    <a:ext uri="{FF2B5EF4-FFF2-40B4-BE49-F238E27FC236}">
                      <a16:creationId xmlns:a16="http://schemas.microsoft.com/office/drawing/2014/main" id="{0372DC17-45E7-45D7-A1ED-3E1DD701FD02}"/>
                    </a:ext>
                  </a:extLst>
                </p:cNvPr>
                <p:cNvSpPr/>
                <p:nvPr/>
              </p:nvSpPr>
              <p:spPr>
                <a:xfrm rot="2774533" flipH="1">
                  <a:off x="1400273" y="5044823"/>
                  <a:ext cx="126832" cy="1448303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4" name="Rectangle 173">
                  <a:extLst>
                    <a:ext uri="{FF2B5EF4-FFF2-40B4-BE49-F238E27FC236}">
                      <a16:creationId xmlns:a16="http://schemas.microsoft.com/office/drawing/2014/main" id="{17BE27FD-6D02-4761-8C83-EB5862E27252}"/>
                    </a:ext>
                  </a:extLst>
                </p:cNvPr>
                <p:cNvSpPr/>
                <p:nvPr/>
              </p:nvSpPr>
              <p:spPr>
                <a:xfrm rot="18825467">
                  <a:off x="1372406" y="5086039"/>
                  <a:ext cx="141136" cy="1448303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5" name="Rectangle 174">
                  <a:extLst>
                    <a:ext uri="{FF2B5EF4-FFF2-40B4-BE49-F238E27FC236}">
                      <a16:creationId xmlns:a16="http://schemas.microsoft.com/office/drawing/2014/main" id="{6B25924B-FE3C-4FD3-A4F2-B89624B5CEE0}"/>
                    </a:ext>
                  </a:extLst>
                </p:cNvPr>
                <p:cNvSpPr/>
                <p:nvPr/>
              </p:nvSpPr>
              <p:spPr>
                <a:xfrm rot="16200000">
                  <a:off x="1394792" y="5002696"/>
                  <a:ext cx="106017" cy="1600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6" name="Rectangle 175">
                  <a:extLst>
                    <a:ext uri="{FF2B5EF4-FFF2-40B4-BE49-F238E27FC236}">
                      <a16:creationId xmlns:a16="http://schemas.microsoft.com/office/drawing/2014/main" id="{98685D70-6E7D-4C66-8877-C19B5256A904}"/>
                    </a:ext>
                  </a:extLst>
                </p:cNvPr>
                <p:cNvSpPr/>
                <p:nvPr/>
              </p:nvSpPr>
              <p:spPr>
                <a:xfrm>
                  <a:off x="1364974" y="5029200"/>
                  <a:ext cx="106017" cy="1600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7" name="Donut 4">
                  <a:extLst>
                    <a:ext uri="{FF2B5EF4-FFF2-40B4-BE49-F238E27FC236}">
                      <a16:creationId xmlns:a16="http://schemas.microsoft.com/office/drawing/2014/main" id="{1106B8A4-5A91-47E3-A9F6-4C99C1ADA23D}"/>
                    </a:ext>
                  </a:extLst>
                </p:cNvPr>
                <p:cNvSpPr/>
                <p:nvPr/>
              </p:nvSpPr>
              <p:spPr>
                <a:xfrm>
                  <a:off x="609600" y="4953000"/>
                  <a:ext cx="1676400" cy="1676400"/>
                </a:xfrm>
                <a:prstGeom prst="donut">
                  <a:avLst>
                    <a:gd name="adj" fmla="val 7118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178" name="Group 9">
                  <a:extLst>
                    <a:ext uri="{FF2B5EF4-FFF2-40B4-BE49-F238E27FC236}">
                      <a16:creationId xmlns:a16="http://schemas.microsoft.com/office/drawing/2014/main" id="{A6A04E3F-F8D5-49F3-A960-AE98D413C7AA}"/>
                    </a:ext>
                  </a:extLst>
                </p:cNvPr>
                <p:cNvGrpSpPr/>
                <p:nvPr/>
              </p:nvGrpSpPr>
              <p:grpSpPr>
                <a:xfrm>
                  <a:off x="1219200" y="5562600"/>
                  <a:ext cx="453081" cy="453081"/>
                  <a:chOff x="1371600" y="1600200"/>
                  <a:chExt cx="762000" cy="762000"/>
                </a:xfrm>
                <a:grpFill/>
              </p:grpSpPr>
              <p:sp>
                <p:nvSpPr>
                  <p:cNvPr id="179" name="Donut 273">
                    <a:extLst>
                      <a:ext uri="{FF2B5EF4-FFF2-40B4-BE49-F238E27FC236}">
                        <a16:creationId xmlns:a16="http://schemas.microsoft.com/office/drawing/2014/main" id="{23F77936-E4B0-41EF-A19B-957CB743A614}"/>
                      </a:ext>
                    </a:extLst>
                  </p:cNvPr>
                  <p:cNvSpPr/>
                  <p:nvPr/>
                </p:nvSpPr>
                <p:spPr>
                  <a:xfrm>
                    <a:off x="1371600" y="1600200"/>
                    <a:ext cx="762000" cy="762000"/>
                  </a:xfrm>
                  <a:prstGeom prst="donut">
                    <a:avLst>
                      <a:gd name="adj" fmla="val 22549"/>
                    </a:avLst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80" name="Oval 6">
                    <a:extLst>
                      <a:ext uri="{FF2B5EF4-FFF2-40B4-BE49-F238E27FC236}">
                        <a16:creationId xmlns:a16="http://schemas.microsoft.com/office/drawing/2014/main" id="{F82F2D2C-3E35-4223-B256-427648AC7DA8}"/>
                      </a:ext>
                    </a:extLst>
                  </p:cNvPr>
                  <p:cNvSpPr/>
                  <p:nvPr/>
                </p:nvSpPr>
                <p:spPr>
                  <a:xfrm>
                    <a:off x="1600199" y="1828799"/>
                    <a:ext cx="304799" cy="304799"/>
                  </a:xfrm>
                  <a:prstGeom prst="ellipse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sp>
            <p:nvSpPr>
              <p:cNvPr id="148" name="Rounded Rectangle 242">
                <a:extLst>
                  <a:ext uri="{FF2B5EF4-FFF2-40B4-BE49-F238E27FC236}">
                    <a16:creationId xmlns:a16="http://schemas.microsoft.com/office/drawing/2014/main" id="{B2A271B7-9739-4D40-A83E-C139F104A342}"/>
                  </a:ext>
                </a:extLst>
              </p:cNvPr>
              <p:cNvSpPr/>
              <p:nvPr/>
            </p:nvSpPr>
            <p:spPr>
              <a:xfrm>
                <a:off x="4724400" y="3048000"/>
                <a:ext cx="3581400" cy="1905000"/>
              </a:xfrm>
              <a:prstGeom prst="roundRect">
                <a:avLst>
                  <a:gd name="adj" fmla="val 2501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9" name="Moon 148">
                <a:extLst>
                  <a:ext uri="{FF2B5EF4-FFF2-40B4-BE49-F238E27FC236}">
                    <a16:creationId xmlns:a16="http://schemas.microsoft.com/office/drawing/2014/main" id="{24054554-D1F0-4021-9BBC-5A2CEDFD0C59}"/>
                  </a:ext>
                </a:extLst>
              </p:cNvPr>
              <p:cNvSpPr/>
              <p:nvPr/>
            </p:nvSpPr>
            <p:spPr>
              <a:xfrm rot="10800000">
                <a:off x="7543800" y="3048000"/>
                <a:ext cx="152400" cy="1905000"/>
              </a:xfrm>
              <a:prstGeom prst="moon">
                <a:avLst>
                  <a:gd name="adj" fmla="val 2628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0" name="Rectangle 149">
                <a:extLst>
                  <a:ext uri="{FF2B5EF4-FFF2-40B4-BE49-F238E27FC236}">
                    <a16:creationId xmlns:a16="http://schemas.microsoft.com/office/drawing/2014/main" id="{6B4131D1-587F-4469-8B75-CE4D9FE94AAD}"/>
                  </a:ext>
                </a:extLst>
              </p:cNvPr>
              <p:cNvSpPr/>
              <p:nvPr/>
            </p:nvSpPr>
            <p:spPr>
              <a:xfrm>
                <a:off x="4267200" y="4876800"/>
                <a:ext cx="304800" cy="3048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1" name="Moon 150">
                <a:extLst>
                  <a:ext uri="{FF2B5EF4-FFF2-40B4-BE49-F238E27FC236}">
                    <a16:creationId xmlns:a16="http://schemas.microsoft.com/office/drawing/2014/main" id="{E948DB69-1F37-448A-A755-1FA222871E87}"/>
                  </a:ext>
                </a:extLst>
              </p:cNvPr>
              <p:cNvSpPr/>
              <p:nvPr/>
            </p:nvSpPr>
            <p:spPr>
              <a:xfrm rot="10800000">
                <a:off x="5486400" y="3048000"/>
                <a:ext cx="152400" cy="1905000"/>
              </a:xfrm>
              <a:prstGeom prst="moon">
                <a:avLst>
                  <a:gd name="adj" fmla="val 2628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2" name="Moon 151">
                <a:extLst>
                  <a:ext uri="{FF2B5EF4-FFF2-40B4-BE49-F238E27FC236}">
                    <a16:creationId xmlns:a16="http://schemas.microsoft.com/office/drawing/2014/main" id="{23416B9F-8572-4653-8ACB-2C5424B2F878}"/>
                  </a:ext>
                </a:extLst>
              </p:cNvPr>
              <p:cNvSpPr/>
              <p:nvPr/>
            </p:nvSpPr>
            <p:spPr>
              <a:xfrm rot="10800000">
                <a:off x="6248400" y="3048000"/>
                <a:ext cx="152400" cy="1905000"/>
              </a:xfrm>
              <a:prstGeom prst="moon">
                <a:avLst>
                  <a:gd name="adj" fmla="val 2628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3" name="Moon 152">
                <a:extLst>
                  <a:ext uri="{FF2B5EF4-FFF2-40B4-BE49-F238E27FC236}">
                    <a16:creationId xmlns:a16="http://schemas.microsoft.com/office/drawing/2014/main" id="{4E8D7C7F-CA95-4952-8ED5-B89B682E84B4}"/>
                  </a:ext>
                </a:extLst>
              </p:cNvPr>
              <p:cNvSpPr/>
              <p:nvPr/>
            </p:nvSpPr>
            <p:spPr>
              <a:xfrm rot="10800000">
                <a:off x="6934200" y="3048000"/>
                <a:ext cx="152400" cy="1905000"/>
              </a:xfrm>
              <a:prstGeom prst="moon">
                <a:avLst>
                  <a:gd name="adj" fmla="val 2628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4" name="Rectangle 153">
                <a:extLst>
                  <a:ext uri="{FF2B5EF4-FFF2-40B4-BE49-F238E27FC236}">
                    <a16:creationId xmlns:a16="http://schemas.microsoft.com/office/drawing/2014/main" id="{14284F0D-31F3-450C-B3E9-69AFD0D3AB32}"/>
                  </a:ext>
                </a:extLst>
              </p:cNvPr>
              <p:cNvSpPr/>
              <p:nvPr/>
            </p:nvSpPr>
            <p:spPr>
              <a:xfrm>
                <a:off x="4495800" y="4648200"/>
                <a:ext cx="3886200" cy="6858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55" name="Group 32">
                <a:extLst>
                  <a:ext uri="{FF2B5EF4-FFF2-40B4-BE49-F238E27FC236}">
                    <a16:creationId xmlns:a16="http://schemas.microsoft.com/office/drawing/2014/main" id="{CB78B86E-1010-419A-8E0F-258BDDA753B5}"/>
                  </a:ext>
                </a:extLst>
              </p:cNvPr>
              <p:cNvGrpSpPr/>
              <p:nvPr/>
            </p:nvGrpSpPr>
            <p:grpSpPr>
              <a:xfrm>
                <a:off x="4419600" y="4800600"/>
                <a:ext cx="1676400" cy="1676400"/>
                <a:chOff x="609600" y="4953000"/>
                <a:chExt cx="1676400" cy="1676400"/>
              </a:xfrm>
              <a:grpFill/>
            </p:grpSpPr>
            <p:sp>
              <p:nvSpPr>
                <p:cNvPr id="165" name="Rectangle 164">
                  <a:extLst>
                    <a:ext uri="{FF2B5EF4-FFF2-40B4-BE49-F238E27FC236}">
                      <a16:creationId xmlns:a16="http://schemas.microsoft.com/office/drawing/2014/main" id="{EF3C56B8-5507-4B74-B526-DBB37EA35DCE}"/>
                    </a:ext>
                  </a:extLst>
                </p:cNvPr>
                <p:cNvSpPr/>
                <p:nvPr/>
              </p:nvSpPr>
              <p:spPr>
                <a:xfrm rot="2774533" flipH="1">
                  <a:off x="1392675" y="5027628"/>
                  <a:ext cx="94413" cy="1482693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6" name="Rectangle 18">
                  <a:extLst>
                    <a:ext uri="{FF2B5EF4-FFF2-40B4-BE49-F238E27FC236}">
                      <a16:creationId xmlns:a16="http://schemas.microsoft.com/office/drawing/2014/main" id="{7B95A2C8-FE38-4EFD-BB04-810B28076722}"/>
                    </a:ext>
                  </a:extLst>
                </p:cNvPr>
                <p:cNvSpPr/>
                <p:nvPr/>
              </p:nvSpPr>
              <p:spPr>
                <a:xfrm rot="18825467">
                  <a:off x="1372406" y="5086039"/>
                  <a:ext cx="141136" cy="1448303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7" name="Rectangle 166">
                  <a:extLst>
                    <a:ext uri="{FF2B5EF4-FFF2-40B4-BE49-F238E27FC236}">
                      <a16:creationId xmlns:a16="http://schemas.microsoft.com/office/drawing/2014/main" id="{6D597EE9-F8E2-4036-A837-14BB1266AF43}"/>
                    </a:ext>
                  </a:extLst>
                </p:cNvPr>
                <p:cNvSpPr/>
                <p:nvPr/>
              </p:nvSpPr>
              <p:spPr>
                <a:xfrm rot="16200000">
                  <a:off x="1394792" y="5002696"/>
                  <a:ext cx="106017" cy="1600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8" name="Rectangle 167">
                  <a:extLst>
                    <a:ext uri="{FF2B5EF4-FFF2-40B4-BE49-F238E27FC236}">
                      <a16:creationId xmlns:a16="http://schemas.microsoft.com/office/drawing/2014/main" id="{3EBDA716-CDC9-4E0E-A818-428606387C82}"/>
                    </a:ext>
                  </a:extLst>
                </p:cNvPr>
                <p:cNvSpPr/>
                <p:nvPr/>
              </p:nvSpPr>
              <p:spPr>
                <a:xfrm>
                  <a:off x="1364974" y="5029200"/>
                  <a:ext cx="106017" cy="1600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9" name="Donut 4">
                  <a:extLst>
                    <a:ext uri="{FF2B5EF4-FFF2-40B4-BE49-F238E27FC236}">
                      <a16:creationId xmlns:a16="http://schemas.microsoft.com/office/drawing/2014/main" id="{DBFC13C1-AF46-43E3-82AE-DEF27816FB85}"/>
                    </a:ext>
                  </a:extLst>
                </p:cNvPr>
                <p:cNvSpPr/>
                <p:nvPr/>
              </p:nvSpPr>
              <p:spPr>
                <a:xfrm>
                  <a:off x="609600" y="4953000"/>
                  <a:ext cx="1676400" cy="1676400"/>
                </a:xfrm>
                <a:prstGeom prst="donut">
                  <a:avLst>
                    <a:gd name="adj" fmla="val 7118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170" name="Group 9">
                  <a:extLst>
                    <a:ext uri="{FF2B5EF4-FFF2-40B4-BE49-F238E27FC236}">
                      <a16:creationId xmlns:a16="http://schemas.microsoft.com/office/drawing/2014/main" id="{9E047B30-0913-4D52-8997-A1709C8BE680}"/>
                    </a:ext>
                  </a:extLst>
                </p:cNvPr>
                <p:cNvGrpSpPr/>
                <p:nvPr/>
              </p:nvGrpSpPr>
              <p:grpSpPr>
                <a:xfrm>
                  <a:off x="1219200" y="5562600"/>
                  <a:ext cx="453081" cy="453081"/>
                  <a:chOff x="1371600" y="1600200"/>
                  <a:chExt cx="762000" cy="762000"/>
                </a:xfrm>
                <a:grpFill/>
              </p:grpSpPr>
              <p:sp>
                <p:nvSpPr>
                  <p:cNvPr id="171" name="Donut 265">
                    <a:extLst>
                      <a:ext uri="{FF2B5EF4-FFF2-40B4-BE49-F238E27FC236}">
                        <a16:creationId xmlns:a16="http://schemas.microsoft.com/office/drawing/2014/main" id="{51BFF8AB-A2CF-4191-A47E-C34924C82468}"/>
                      </a:ext>
                    </a:extLst>
                  </p:cNvPr>
                  <p:cNvSpPr/>
                  <p:nvPr/>
                </p:nvSpPr>
                <p:spPr>
                  <a:xfrm>
                    <a:off x="1371600" y="1600200"/>
                    <a:ext cx="762000" cy="762000"/>
                  </a:xfrm>
                  <a:prstGeom prst="donut">
                    <a:avLst>
                      <a:gd name="adj" fmla="val 22549"/>
                    </a:avLst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72" name="Oval 6">
                    <a:extLst>
                      <a:ext uri="{FF2B5EF4-FFF2-40B4-BE49-F238E27FC236}">
                        <a16:creationId xmlns:a16="http://schemas.microsoft.com/office/drawing/2014/main" id="{ACF7D46B-0D97-4853-95AB-126040AC92A1}"/>
                      </a:ext>
                    </a:extLst>
                  </p:cNvPr>
                  <p:cNvSpPr/>
                  <p:nvPr/>
                </p:nvSpPr>
                <p:spPr>
                  <a:xfrm>
                    <a:off x="1600199" y="1828799"/>
                    <a:ext cx="304799" cy="304799"/>
                  </a:xfrm>
                  <a:prstGeom prst="ellipse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156" name="Group 50">
                <a:extLst>
                  <a:ext uri="{FF2B5EF4-FFF2-40B4-BE49-F238E27FC236}">
                    <a16:creationId xmlns:a16="http://schemas.microsoft.com/office/drawing/2014/main" id="{A9C036A4-3F95-4DE7-8AFC-16FD7C4B8553}"/>
                  </a:ext>
                </a:extLst>
              </p:cNvPr>
              <p:cNvGrpSpPr/>
              <p:nvPr/>
            </p:nvGrpSpPr>
            <p:grpSpPr>
              <a:xfrm>
                <a:off x="6705600" y="4800600"/>
                <a:ext cx="1676400" cy="1676400"/>
                <a:chOff x="609600" y="4953000"/>
                <a:chExt cx="1676400" cy="1676400"/>
              </a:xfrm>
              <a:grpFill/>
            </p:grpSpPr>
            <p:sp>
              <p:nvSpPr>
                <p:cNvPr id="157" name="Rectangle 156">
                  <a:extLst>
                    <a:ext uri="{FF2B5EF4-FFF2-40B4-BE49-F238E27FC236}">
                      <a16:creationId xmlns:a16="http://schemas.microsoft.com/office/drawing/2014/main" id="{D746967A-E457-4B6E-96B5-795761645913}"/>
                    </a:ext>
                  </a:extLst>
                </p:cNvPr>
                <p:cNvSpPr/>
                <p:nvPr/>
              </p:nvSpPr>
              <p:spPr>
                <a:xfrm rot="2774533" flipH="1">
                  <a:off x="1384381" y="5053669"/>
                  <a:ext cx="164005" cy="1476992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8" name="Rectangle 157">
                  <a:extLst>
                    <a:ext uri="{FF2B5EF4-FFF2-40B4-BE49-F238E27FC236}">
                      <a16:creationId xmlns:a16="http://schemas.microsoft.com/office/drawing/2014/main" id="{85E94867-C84B-4C80-88B0-5276314A0430}"/>
                    </a:ext>
                  </a:extLst>
                </p:cNvPr>
                <p:cNvSpPr/>
                <p:nvPr/>
              </p:nvSpPr>
              <p:spPr>
                <a:xfrm rot="18825467">
                  <a:off x="1372406" y="5086039"/>
                  <a:ext cx="141136" cy="1448303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9" name="Rectangle 158">
                  <a:extLst>
                    <a:ext uri="{FF2B5EF4-FFF2-40B4-BE49-F238E27FC236}">
                      <a16:creationId xmlns:a16="http://schemas.microsoft.com/office/drawing/2014/main" id="{6F923D50-3685-415A-BBA1-D27BB8F6148F}"/>
                    </a:ext>
                  </a:extLst>
                </p:cNvPr>
                <p:cNvSpPr/>
                <p:nvPr/>
              </p:nvSpPr>
              <p:spPr>
                <a:xfrm rot="16200000">
                  <a:off x="1394792" y="5002696"/>
                  <a:ext cx="106017" cy="1600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0" name="Rectangle 159">
                  <a:extLst>
                    <a:ext uri="{FF2B5EF4-FFF2-40B4-BE49-F238E27FC236}">
                      <a16:creationId xmlns:a16="http://schemas.microsoft.com/office/drawing/2014/main" id="{4F143706-C138-4826-B961-FE620FB8E4AC}"/>
                    </a:ext>
                  </a:extLst>
                </p:cNvPr>
                <p:cNvSpPr/>
                <p:nvPr/>
              </p:nvSpPr>
              <p:spPr>
                <a:xfrm>
                  <a:off x="1364974" y="5029200"/>
                  <a:ext cx="106017" cy="1600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1" name="Donut 4">
                  <a:extLst>
                    <a:ext uri="{FF2B5EF4-FFF2-40B4-BE49-F238E27FC236}">
                      <a16:creationId xmlns:a16="http://schemas.microsoft.com/office/drawing/2014/main" id="{C355F8EB-CB6E-4019-A1F6-93732FBC91B5}"/>
                    </a:ext>
                  </a:extLst>
                </p:cNvPr>
                <p:cNvSpPr/>
                <p:nvPr/>
              </p:nvSpPr>
              <p:spPr>
                <a:xfrm>
                  <a:off x="609600" y="4953000"/>
                  <a:ext cx="1676400" cy="1676400"/>
                </a:xfrm>
                <a:prstGeom prst="donut">
                  <a:avLst>
                    <a:gd name="adj" fmla="val 7118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162" name="Group 9">
                  <a:extLst>
                    <a:ext uri="{FF2B5EF4-FFF2-40B4-BE49-F238E27FC236}">
                      <a16:creationId xmlns:a16="http://schemas.microsoft.com/office/drawing/2014/main" id="{587C750C-E17F-4408-A0E7-34D5ED1396FF}"/>
                    </a:ext>
                  </a:extLst>
                </p:cNvPr>
                <p:cNvGrpSpPr/>
                <p:nvPr/>
              </p:nvGrpSpPr>
              <p:grpSpPr>
                <a:xfrm>
                  <a:off x="1219200" y="5562600"/>
                  <a:ext cx="453081" cy="453081"/>
                  <a:chOff x="1371600" y="1600200"/>
                  <a:chExt cx="762000" cy="762000"/>
                </a:xfrm>
                <a:grpFill/>
              </p:grpSpPr>
              <p:sp>
                <p:nvSpPr>
                  <p:cNvPr id="163" name="Donut 257">
                    <a:extLst>
                      <a:ext uri="{FF2B5EF4-FFF2-40B4-BE49-F238E27FC236}">
                        <a16:creationId xmlns:a16="http://schemas.microsoft.com/office/drawing/2014/main" id="{FD4EEBD9-32FA-42C0-A7EA-25B6B14CBC3B}"/>
                      </a:ext>
                    </a:extLst>
                  </p:cNvPr>
                  <p:cNvSpPr/>
                  <p:nvPr/>
                </p:nvSpPr>
                <p:spPr>
                  <a:xfrm>
                    <a:off x="1371600" y="1600200"/>
                    <a:ext cx="762000" cy="762000"/>
                  </a:xfrm>
                  <a:prstGeom prst="donut">
                    <a:avLst>
                      <a:gd name="adj" fmla="val 22549"/>
                    </a:avLst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64" name="Oval 6">
                    <a:extLst>
                      <a:ext uri="{FF2B5EF4-FFF2-40B4-BE49-F238E27FC236}">
                        <a16:creationId xmlns:a16="http://schemas.microsoft.com/office/drawing/2014/main" id="{A89CF160-7C4D-41B6-8FCF-881EE42A0BBA}"/>
                      </a:ext>
                    </a:extLst>
                  </p:cNvPr>
                  <p:cNvSpPr/>
                  <p:nvPr/>
                </p:nvSpPr>
                <p:spPr>
                  <a:xfrm>
                    <a:off x="1600199" y="1828799"/>
                    <a:ext cx="304799" cy="304799"/>
                  </a:xfrm>
                  <a:prstGeom prst="ellipse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213F1DED-93C6-493C-B01B-9535C17CE576}"/>
                </a:ext>
              </a:extLst>
            </p:cNvPr>
            <p:cNvSpPr/>
            <p:nvPr/>
          </p:nvSpPr>
          <p:spPr>
            <a:xfrm>
              <a:off x="2518987" y="3406927"/>
              <a:ext cx="3681372" cy="613536"/>
            </a:xfrm>
            <a:custGeom>
              <a:avLst/>
              <a:gdLst>
                <a:gd name="connsiteX0" fmla="*/ 0 w 3520966"/>
                <a:gd name="connsiteY0" fmla="*/ 410069 h 473131"/>
                <a:gd name="connsiteX1" fmla="*/ 241738 w 3520966"/>
                <a:gd name="connsiteY1" fmla="*/ 473131 h 473131"/>
                <a:gd name="connsiteX2" fmla="*/ 420414 w 3520966"/>
                <a:gd name="connsiteY2" fmla="*/ 410069 h 473131"/>
                <a:gd name="connsiteX3" fmla="*/ 714704 w 3520966"/>
                <a:gd name="connsiteY3" fmla="*/ 378538 h 473131"/>
                <a:gd name="connsiteX4" fmla="*/ 924911 w 3520966"/>
                <a:gd name="connsiteY4" fmla="*/ 399558 h 473131"/>
                <a:gd name="connsiteX5" fmla="*/ 1271752 w 3520966"/>
                <a:gd name="connsiteY5" fmla="*/ 452110 h 473131"/>
                <a:gd name="connsiteX6" fmla="*/ 1513490 w 3520966"/>
                <a:gd name="connsiteY6" fmla="*/ 410069 h 473131"/>
                <a:gd name="connsiteX7" fmla="*/ 1744718 w 3520966"/>
                <a:gd name="connsiteY7" fmla="*/ 368027 h 473131"/>
                <a:gd name="connsiteX8" fmla="*/ 1860331 w 3520966"/>
                <a:gd name="connsiteY8" fmla="*/ 304965 h 473131"/>
                <a:gd name="connsiteX9" fmla="*/ 2154621 w 3520966"/>
                <a:gd name="connsiteY9" fmla="*/ 178841 h 473131"/>
                <a:gd name="connsiteX10" fmla="*/ 2480442 w 3520966"/>
                <a:gd name="connsiteY10" fmla="*/ 73738 h 473131"/>
                <a:gd name="connsiteX11" fmla="*/ 2669628 w 3520966"/>
                <a:gd name="connsiteY11" fmla="*/ 42207 h 473131"/>
                <a:gd name="connsiteX12" fmla="*/ 2869324 w 3520966"/>
                <a:gd name="connsiteY12" fmla="*/ 165 h 473131"/>
                <a:gd name="connsiteX13" fmla="*/ 3142593 w 3520966"/>
                <a:gd name="connsiteY13" fmla="*/ 31696 h 473131"/>
                <a:gd name="connsiteX14" fmla="*/ 3310759 w 3520966"/>
                <a:gd name="connsiteY14" fmla="*/ 126289 h 473131"/>
                <a:gd name="connsiteX15" fmla="*/ 3468414 w 3520966"/>
                <a:gd name="connsiteY15" fmla="*/ 220882 h 473131"/>
                <a:gd name="connsiteX16" fmla="*/ 3520966 w 3520966"/>
                <a:gd name="connsiteY16" fmla="*/ 220882 h 473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520966" h="473131">
                  <a:moveTo>
                    <a:pt x="0" y="410069"/>
                  </a:moveTo>
                  <a:cubicBezTo>
                    <a:pt x="85834" y="441600"/>
                    <a:pt x="171669" y="473131"/>
                    <a:pt x="241738" y="473131"/>
                  </a:cubicBezTo>
                  <a:cubicBezTo>
                    <a:pt x="311807" y="473131"/>
                    <a:pt x="341586" y="425835"/>
                    <a:pt x="420414" y="410069"/>
                  </a:cubicBezTo>
                  <a:cubicBezTo>
                    <a:pt x="499242" y="394303"/>
                    <a:pt x="630621" y="380290"/>
                    <a:pt x="714704" y="378538"/>
                  </a:cubicBezTo>
                  <a:cubicBezTo>
                    <a:pt x="798787" y="376786"/>
                    <a:pt x="832070" y="387296"/>
                    <a:pt x="924911" y="399558"/>
                  </a:cubicBezTo>
                  <a:cubicBezTo>
                    <a:pt x="1017752" y="411820"/>
                    <a:pt x="1173656" y="450358"/>
                    <a:pt x="1271752" y="452110"/>
                  </a:cubicBezTo>
                  <a:cubicBezTo>
                    <a:pt x="1369849" y="453862"/>
                    <a:pt x="1513490" y="410069"/>
                    <a:pt x="1513490" y="410069"/>
                  </a:cubicBezTo>
                  <a:cubicBezTo>
                    <a:pt x="1592318" y="396055"/>
                    <a:pt x="1686911" y="385544"/>
                    <a:pt x="1744718" y="368027"/>
                  </a:cubicBezTo>
                  <a:cubicBezTo>
                    <a:pt x="1802525" y="350510"/>
                    <a:pt x="1792014" y="336496"/>
                    <a:pt x="1860331" y="304965"/>
                  </a:cubicBezTo>
                  <a:cubicBezTo>
                    <a:pt x="1928648" y="273434"/>
                    <a:pt x="2051269" y="217379"/>
                    <a:pt x="2154621" y="178841"/>
                  </a:cubicBezTo>
                  <a:cubicBezTo>
                    <a:pt x="2257973" y="140303"/>
                    <a:pt x="2394608" y="96510"/>
                    <a:pt x="2480442" y="73738"/>
                  </a:cubicBezTo>
                  <a:cubicBezTo>
                    <a:pt x="2566276" y="50966"/>
                    <a:pt x="2604814" y="54469"/>
                    <a:pt x="2669628" y="42207"/>
                  </a:cubicBezTo>
                  <a:cubicBezTo>
                    <a:pt x="2734442" y="29945"/>
                    <a:pt x="2790497" y="1917"/>
                    <a:pt x="2869324" y="165"/>
                  </a:cubicBezTo>
                  <a:cubicBezTo>
                    <a:pt x="2948152" y="-1587"/>
                    <a:pt x="3069021" y="10675"/>
                    <a:pt x="3142593" y="31696"/>
                  </a:cubicBezTo>
                  <a:cubicBezTo>
                    <a:pt x="3216165" y="52717"/>
                    <a:pt x="3256456" y="94758"/>
                    <a:pt x="3310759" y="126289"/>
                  </a:cubicBezTo>
                  <a:cubicBezTo>
                    <a:pt x="3365062" y="157820"/>
                    <a:pt x="3433380" y="205117"/>
                    <a:pt x="3468414" y="220882"/>
                  </a:cubicBezTo>
                  <a:cubicBezTo>
                    <a:pt x="3503448" y="236647"/>
                    <a:pt x="3512207" y="228764"/>
                    <a:pt x="3520966" y="220882"/>
                  </a:cubicBezTo>
                </a:path>
              </a:pathLst>
            </a:custGeom>
            <a:grpFill/>
            <a:ln w="12700">
              <a:solidFill>
                <a:srgbClr val="6B4E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B6C8A958-7A3B-4B95-83AA-2FE785D1D004}"/>
                </a:ext>
              </a:extLst>
            </p:cNvPr>
            <p:cNvGrpSpPr/>
            <p:nvPr/>
          </p:nvGrpSpPr>
          <p:grpSpPr>
            <a:xfrm rot="758585">
              <a:off x="4881146" y="4192127"/>
              <a:ext cx="675805" cy="593608"/>
              <a:chOff x="5022477" y="5266047"/>
              <a:chExt cx="609600" cy="609600"/>
            </a:xfrm>
            <a:grpFill/>
          </p:grpSpPr>
          <p:sp>
            <p:nvSpPr>
              <p:cNvPr id="143" name="Moon 142">
                <a:extLst>
                  <a:ext uri="{FF2B5EF4-FFF2-40B4-BE49-F238E27FC236}">
                    <a16:creationId xmlns:a16="http://schemas.microsoft.com/office/drawing/2014/main" id="{75E86314-FB4B-477C-BD4D-C73DCEDB42D0}"/>
                  </a:ext>
                </a:extLst>
              </p:cNvPr>
              <p:cNvSpPr/>
              <p:nvPr/>
            </p:nvSpPr>
            <p:spPr>
              <a:xfrm rot="17759878">
                <a:off x="5272249" y="5212266"/>
                <a:ext cx="110056" cy="609600"/>
              </a:xfrm>
              <a:prstGeom prst="moon">
                <a:avLst>
                  <a:gd name="adj" fmla="val 8750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4" name="Moon 143">
                <a:extLst>
                  <a:ext uri="{FF2B5EF4-FFF2-40B4-BE49-F238E27FC236}">
                    <a16:creationId xmlns:a16="http://schemas.microsoft.com/office/drawing/2014/main" id="{E55B3462-2168-4FE4-99CB-A1A669AB8438}"/>
                  </a:ext>
                </a:extLst>
              </p:cNvPr>
              <p:cNvSpPr/>
              <p:nvPr/>
            </p:nvSpPr>
            <p:spPr>
              <a:xfrm rot="18578763">
                <a:off x="5272249" y="5288465"/>
                <a:ext cx="110056" cy="609600"/>
              </a:xfrm>
              <a:prstGeom prst="moon">
                <a:avLst>
                  <a:gd name="adj" fmla="val 8750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5" name="Moon 144">
                <a:extLst>
                  <a:ext uri="{FF2B5EF4-FFF2-40B4-BE49-F238E27FC236}">
                    <a16:creationId xmlns:a16="http://schemas.microsoft.com/office/drawing/2014/main" id="{B52C4AB0-6289-4BBE-8ACE-49BD08787035}"/>
                  </a:ext>
                </a:extLst>
              </p:cNvPr>
              <p:cNvSpPr/>
              <p:nvPr/>
            </p:nvSpPr>
            <p:spPr>
              <a:xfrm rot="19575335">
                <a:off x="5167779" y="5266047"/>
                <a:ext cx="110056" cy="609600"/>
              </a:xfrm>
              <a:prstGeom prst="moon">
                <a:avLst>
                  <a:gd name="adj" fmla="val 8750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0" name="Moon 99">
              <a:extLst>
                <a:ext uri="{FF2B5EF4-FFF2-40B4-BE49-F238E27FC236}">
                  <a16:creationId xmlns:a16="http://schemas.microsoft.com/office/drawing/2014/main" id="{2F2C804A-26A1-4BB0-BA9D-B4A4FA29CDD6}"/>
                </a:ext>
              </a:extLst>
            </p:cNvPr>
            <p:cNvSpPr/>
            <p:nvPr/>
          </p:nvSpPr>
          <p:spPr>
            <a:xfrm rot="18444105" flipH="1">
              <a:off x="4552001" y="3447489"/>
              <a:ext cx="573440" cy="794933"/>
            </a:xfrm>
            <a:prstGeom prst="moon">
              <a:avLst>
                <a:gd name="adj" fmla="val 50089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5B49E519-4EDD-4A95-8EA2-B7CAFE242477}"/>
                </a:ext>
              </a:extLst>
            </p:cNvPr>
            <p:cNvSpPr/>
            <p:nvPr/>
          </p:nvSpPr>
          <p:spPr>
            <a:xfrm rot="20059275" flipH="1">
              <a:off x="2472344" y="4672705"/>
              <a:ext cx="1073037" cy="769971"/>
            </a:xfrm>
            <a:custGeom>
              <a:avLst/>
              <a:gdLst>
                <a:gd name="connsiteX0" fmla="*/ 16546 w 1073037"/>
                <a:gd name="connsiteY0" fmla="*/ 39322 h 769971"/>
                <a:gd name="connsiteX1" fmla="*/ 0 w 1073037"/>
                <a:gd name="connsiteY1" fmla="*/ 71672 h 769971"/>
                <a:gd name="connsiteX2" fmla="*/ 0 w 1073037"/>
                <a:gd name="connsiteY2" fmla="*/ 160254 h 769971"/>
                <a:gd name="connsiteX3" fmla="*/ 56492 w 1073037"/>
                <a:gd name="connsiteY3" fmla="*/ 206004 h 769971"/>
                <a:gd name="connsiteX4" fmla="*/ 794541 w 1073037"/>
                <a:gd name="connsiteY4" fmla="*/ 206004 h 769971"/>
                <a:gd name="connsiteX5" fmla="*/ 910476 w 1073037"/>
                <a:gd name="connsiteY5" fmla="*/ 734071 h 769971"/>
                <a:gd name="connsiteX6" fmla="*/ 961144 w 1073037"/>
                <a:gd name="connsiteY6" fmla="*/ 769050 h 769971"/>
                <a:gd name="connsiteX7" fmla="*/ 1040551 w 1073037"/>
                <a:gd name="connsiteY7" fmla="*/ 751616 h 769971"/>
                <a:gd name="connsiteX8" fmla="*/ 1071907 w 1073037"/>
                <a:gd name="connsiteY8" fmla="*/ 698629 h 769971"/>
                <a:gd name="connsiteX9" fmla="*/ 971261 w 1073037"/>
                <a:gd name="connsiteY9" fmla="*/ 205097 h 769971"/>
                <a:gd name="connsiteX10" fmla="*/ 957870 w 1073037"/>
                <a:gd name="connsiteY10" fmla="*/ 154841 h 769971"/>
                <a:gd name="connsiteX11" fmla="*/ 957870 w 1073037"/>
                <a:gd name="connsiteY11" fmla="*/ 71673 h 769971"/>
                <a:gd name="connsiteX12" fmla="*/ 941324 w 1073037"/>
                <a:gd name="connsiteY12" fmla="*/ 39323 h 769971"/>
                <a:gd name="connsiteX13" fmla="*/ 922262 w 1073037"/>
                <a:gd name="connsiteY13" fmla="*/ 32928 h 769971"/>
                <a:gd name="connsiteX14" fmla="*/ 908648 w 1073037"/>
                <a:gd name="connsiteY14" fmla="*/ 12360 h 769971"/>
                <a:gd name="connsiteX15" fmla="*/ 876821 w 1073037"/>
                <a:gd name="connsiteY15" fmla="*/ 5845 h 769971"/>
                <a:gd name="connsiteX16" fmla="*/ 835047 w 1073037"/>
                <a:gd name="connsiteY16" fmla="*/ 15016 h 769971"/>
                <a:gd name="connsiteX17" fmla="*/ 799533 w 1073037"/>
                <a:gd name="connsiteY17" fmla="*/ 9176 h 769971"/>
                <a:gd name="connsiteX18" fmla="*/ 56492 w 1073037"/>
                <a:gd name="connsiteY18" fmla="*/ 25923 h 769971"/>
                <a:gd name="connsiteX19" fmla="*/ 16546 w 1073037"/>
                <a:gd name="connsiteY19" fmla="*/ 39322 h 7699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073037" h="769971">
                  <a:moveTo>
                    <a:pt x="16546" y="39322"/>
                  </a:moveTo>
                  <a:cubicBezTo>
                    <a:pt x="6323" y="47601"/>
                    <a:pt x="0" y="59039"/>
                    <a:pt x="0" y="71672"/>
                  </a:cubicBezTo>
                  <a:lnTo>
                    <a:pt x="0" y="160254"/>
                  </a:lnTo>
                  <a:cubicBezTo>
                    <a:pt x="0" y="185521"/>
                    <a:pt x="25292" y="206004"/>
                    <a:pt x="56492" y="206004"/>
                  </a:cubicBezTo>
                  <a:lnTo>
                    <a:pt x="794541" y="206004"/>
                  </a:lnTo>
                  <a:lnTo>
                    <a:pt x="910476" y="734071"/>
                  </a:lnTo>
                  <a:cubicBezTo>
                    <a:pt x="915809" y="758362"/>
                    <a:pt x="938494" y="774023"/>
                    <a:pt x="961144" y="769050"/>
                  </a:cubicBezTo>
                  <a:lnTo>
                    <a:pt x="1040551" y="751616"/>
                  </a:lnTo>
                  <a:cubicBezTo>
                    <a:pt x="1063202" y="746643"/>
                    <a:pt x="1077240" y="722921"/>
                    <a:pt x="1071907" y="698629"/>
                  </a:cubicBezTo>
                  <a:cubicBezTo>
                    <a:pt x="1076698" y="533228"/>
                    <a:pt x="1020146" y="369252"/>
                    <a:pt x="971261" y="205097"/>
                  </a:cubicBezTo>
                  <a:lnTo>
                    <a:pt x="957870" y="154841"/>
                  </a:lnTo>
                  <a:lnTo>
                    <a:pt x="957870" y="71673"/>
                  </a:lnTo>
                  <a:cubicBezTo>
                    <a:pt x="957870" y="59039"/>
                    <a:pt x="951547" y="47601"/>
                    <a:pt x="941324" y="39323"/>
                  </a:cubicBezTo>
                  <a:lnTo>
                    <a:pt x="922262" y="32928"/>
                  </a:lnTo>
                  <a:lnTo>
                    <a:pt x="908648" y="12360"/>
                  </a:lnTo>
                  <a:cubicBezTo>
                    <a:pt x="899479" y="6030"/>
                    <a:pt x="888146" y="3358"/>
                    <a:pt x="876821" y="5845"/>
                  </a:cubicBezTo>
                  <a:lnTo>
                    <a:pt x="835047" y="15016"/>
                  </a:lnTo>
                  <a:lnTo>
                    <a:pt x="799533" y="9176"/>
                  </a:lnTo>
                  <a:cubicBezTo>
                    <a:pt x="559385" y="-18734"/>
                    <a:pt x="302917" y="25923"/>
                    <a:pt x="56492" y="25923"/>
                  </a:cubicBezTo>
                  <a:cubicBezTo>
                    <a:pt x="40892" y="25922"/>
                    <a:pt x="26769" y="31043"/>
                    <a:pt x="16546" y="39322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85D59169-2575-4BF3-A21D-1BAC77E3C8B6}"/>
                </a:ext>
              </a:extLst>
            </p:cNvPr>
            <p:cNvSpPr/>
            <p:nvPr/>
          </p:nvSpPr>
          <p:spPr>
            <a:xfrm rot="8323832" flipH="1">
              <a:off x="3873256" y="4894740"/>
              <a:ext cx="740487" cy="375434"/>
            </a:xfrm>
            <a:custGeom>
              <a:avLst/>
              <a:gdLst>
                <a:gd name="connsiteX0" fmla="*/ 758965 w 793502"/>
                <a:gd name="connsiteY0" fmla="*/ 522475 h 594679"/>
                <a:gd name="connsiteX1" fmla="*/ 645050 w 793502"/>
                <a:gd name="connsiteY1" fmla="*/ 586110 h 594679"/>
                <a:gd name="connsiteX2" fmla="*/ 553352 w 793502"/>
                <a:gd name="connsiteY2" fmla="*/ 560142 h 594679"/>
                <a:gd name="connsiteX3" fmla="*/ 401516 w 793502"/>
                <a:gd name="connsiteY3" fmla="*/ 288335 h 594679"/>
                <a:gd name="connsiteX4" fmla="*/ 67390 w 793502"/>
                <a:gd name="connsiteY4" fmla="*/ 288335 h 594679"/>
                <a:gd name="connsiteX5" fmla="*/ 0 w 793502"/>
                <a:gd name="connsiteY5" fmla="*/ 220945 h 594679"/>
                <a:gd name="connsiteX6" fmla="*/ 0 w 793502"/>
                <a:gd name="connsiteY6" fmla="*/ 90461 h 594679"/>
                <a:gd name="connsiteX7" fmla="*/ 67390 w 793502"/>
                <a:gd name="connsiteY7" fmla="*/ 23071 h 594679"/>
                <a:gd name="connsiteX8" fmla="*/ 445927 w 793502"/>
                <a:gd name="connsiteY8" fmla="*/ 23071 h 594679"/>
                <a:gd name="connsiteX9" fmla="*/ 471888 w 793502"/>
                <a:gd name="connsiteY9" fmla="*/ 8569 h 594679"/>
                <a:gd name="connsiteX10" fmla="*/ 563586 w 793502"/>
                <a:gd name="connsiteY10" fmla="*/ 34536 h 594679"/>
                <a:gd name="connsiteX11" fmla="*/ 567779 w 793502"/>
                <a:gd name="connsiteY11" fmla="*/ 42043 h 594679"/>
                <a:gd name="connsiteX12" fmla="*/ 568916 w 793502"/>
                <a:gd name="connsiteY12" fmla="*/ 42809 h 594679"/>
                <a:gd name="connsiteX13" fmla="*/ 583358 w 793502"/>
                <a:gd name="connsiteY13" fmla="*/ 64230 h 594679"/>
                <a:gd name="connsiteX14" fmla="*/ 585161 w 793502"/>
                <a:gd name="connsiteY14" fmla="*/ 73159 h 594679"/>
                <a:gd name="connsiteX15" fmla="*/ 784933 w 793502"/>
                <a:gd name="connsiteY15" fmla="*/ 430777 h 594679"/>
                <a:gd name="connsiteX16" fmla="*/ 758965 w 793502"/>
                <a:gd name="connsiteY16" fmla="*/ 522475 h 5946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793502" h="594679">
                  <a:moveTo>
                    <a:pt x="758965" y="522475"/>
                  </a:moveTo>
                  <a:lnTo>
                    <a:pt x="645050" y="586110"/>
                  </a:lnTo>
                  <a:cubicBezTo>
                    <a:pt x="612558" y="604261"/>
                    <a:pt x="571503" y="592635"/>
                    <a:pt x="553352" y="560142"/>
                  </a:cubicBezTo>
                  <a:lnTo>
                    <a:pt x="401516" y="288335"/>
                  </a:lnTo>
                  <a:lnTo>
                    <a:pt x="67390" y="288335"/>
                  </a:lnTo>
                  <a:cubicBezTo>
                    <a:pt x="30172" y="288335"/>
                    <a:pt x="0" y="258163"/>
                    <a:pt x="0" y="220945"/>
                  </a:cubicBezTo>
                  <a:lnTo>
                    <a:pt x="0" y="90461"/>
                  </a:lnTo>
                  <a:cubicBezTo>
                    <a:pt x="0" y="53243"/>
                    <a:pt x="30172" y="23071"/>
                    <a:pt x="67390" y="23071"/>
                  </a:cubicBezTo>
                  <a:lnTo>
                    <a:pt x="445927" y="23071"/>
                  </a:lnTo>
                  <a:lnTo>
                    <a:pt x="471888" y="8569"/>
                  </a:lnTo>
                  <a:cubicBezTo>
                    <a:pt x="504380" y="-9582"/>
                    <a:pt x="545435" y="2044"/>
                    <a:pt x="563586" y="34536"/>
                  </a:cubicBezTo>
                  <a:lnTo>
                    <a:pt x="567779" y="42043"/>
                  </a:lnTo>
                  <a:lnTo>
                    <a:pt x="568916" y="42809"/>
                  </a:lnTo>
                  <a:cubicBezTo>
                    <a:pt x="575013" y="48907"/>
                    <a:pt x="579948" y="56168"/>
                    <a:pt x="583358" y="64230"/>
                  </a:cubicBezTo>
                  <a:lnTo>
                    <a:pt x="585161" y="73159"/>
                  </a:lnTo>
                  <a:lnTo>
                    <a:pt x="784933" y="430777"/>
                  </a:lnTo>
                  <a:cubicBezTo>
                    <a:pt x="803084" y="463269"/>
                    <a:pt x="791457" y="504324"/>
                    <a:pt x="758965" y="522475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837D38E6-2B01-4DAE-9677-AF9537994CEA}"/>
                </a:ext>
              </a:extLst>
            </p:cNvPr>
            <p:cNvSpPr/>
            <p:nvPr/>
          </p:nvSpPr>
          <p:spPr>
            <a:xfrm rot="6752142" flipH="1">
              <a:off x="2212131" y="2874200"/>
              <a:ext cx="2193018" cy="3120191"/>
            </a:xfrm>
            <a:custGeom>
              <a:avLst/>
              <a:gdLst>
                <a:gd name="connsiteX0" fmla="*/ 2092104 w 2193018"/>
                <a:gd name="connsiteY0" fmla="*/ 2735753 h 3120191"/>
                <a:gd name="connsiteX1" fmla="*/ 2039191 w 2193018"/>
                <a:gd name="connsiteY1" fmla="*/ 2793880 h 3120191"/>
                <a:gd name="connsiteX2" fmla="*/ 1926852 w 2193018"/>
                <a:gd name="connsiteY2" fmla="*/ 2853442 h 3120191"/>
                <a:gd name="connsiteX3" fmla="*/ 1918009 w 2193018"/>
                <a:gd name="connsiteY3" fmla="*/ 2870818 h 3120191"/>
                <a:gd name="connsiteX4" fmla="*/ 1778401 w 2193018"/>
                <a:gd name="connsiteY4" fmla="*/ 2960490 h 3120191"/>
                <a:gd name="connsiteX5" fmla="*/ 1118542 w 2193018"/>
                <a:gd name="connsiteY5" fmla="*/ 3113975 h 3120191"/>
                <a:gd name="connsiteX6" fmla="*/ 881118 w 2193018"/>
                <a:gd name="connsiteY6" fmla="*/ 2973902 h 3120191"/>
                <a:gd name="connsiteX7" fmla="*/ 1061989 w 2193018"/>
                <a:gd name="connsiteY7" fmla="*/ 2736534 h 3120191"/>
                <a:gd name="connsiteX8" fmla="*/ 1077054 w 2193018"/>
                <a:gd name="connsiteY8" fmla="*/ 2733030 h 3120191"/>
                <a:gd name="connsiteX9" fmla="*/ 1067350 w 2193018"/>
                <a:gd name="connsiteY9" fmla="*/ 2673292 h 3120191"/>
                <a:gd name="connsiteX10" fmla="*/ 1206840 w 2193018"/>
                <a:gd name="connsiteY10" fmla="*/ 2486643 h 3120191"/>
                <a:gd name="connsiteX11" fmla="*/ 1286065 w 2193018"/>
                <a:gd name="connsiteY11" fmla="*/ 2451961 h 3120191"/>
                <a:gd name="connsiteX12" fmla="*/ 1336785 w 2193018"/>
                <a:gd name="connsiteY12" fmla="*/ 2439641 h 3120191"/>
                <a:gd name="connsiteX13" fmla="*/ 1225570 w 2193018"/>
                <a:gd name="connsiteY13" fmla="*/ 2229880 h 3120191"/>
                <a:gd name="connsiteX14" fmla="*/ 1222596 w 2193018"/>
                <a:gd name="connsiteY14" fmla="*/ 2158853 h 3120191"/>
                <a:gd name="connsiteX15" fmla="*/ 1235551 w 2193018"/>
                <a:gd name="connsiteY15" fmla="*/ 2137925 h 3120191"/>
                <a:gd name="connsiteX16" fmla="*/ 1180471 w 2193018"/>
                <a:gd name="connsiteY16" fmla="*/ 2105802 h 3120191"/>
                <a:gd name="connsiteX17" fmla="*/ 657749 w 2193018"/>
                <a:gd name="connsiteY17" fmla="*/ 1771170 h 3120191"/>
                <a:gd name="connsiteX18" fmla="*/ 664559 w 2193018"/>
                <a:gd name="connsiteY18" fmla="*/ 1610895 h 3120191"/>
                <a:gd name="connsiteX19" fmla="*/ 717612 w 2193018"/>
                <a:gd name="connsiteY19" fmla="*/ 1473819 h 3120191"/>
                <a:gd name="connsiteX20" fmla="*/ 29624 w 2193018"/>
                <a:gd name="connsiteY20" fmla="*/ 1068147 h 3120191"/>
                <a:gd name="connsiteX21" fmla="*/ 6138 w 2193018"/>
                <a:gd name="connsiteY21" fmla="*/ 996757 h 3120191"/>
                <a:gd name="connsiteX22" fmla="*/ 54883 w 2193018"/>
                <a:gd name="connsiteY22" fmla="*/ 914090 h 3120191"/>
                <a:gd name="connsiteX23" fmla="*/ 128721 w 2193018"/>
                <a:gd name="connsiteY23" fmla="*/ 900087 h 3120191"/>
                <a:gd name="connsiteX24" fmla="*/ 777993 w 2193018"/>
                <a:gd name="connsiteY24" fmla="*/ 1261870 h 3120191"/>
                <a:gd name="connsiteX25" fmla="*/ 794246 w 2193018"/>
                <a:gd name="connsiteY25" fmla="*/ 1275813 h 3120191"/>
                <a:gd name="connsiteX26" fmla="*/ 1115424 w 2193018"/>
                <a:gd name="connsiteY26" fmla="*/ 445958 h 3120191"/>
                <a:gd name="connsiteX27" fmla="*/ 1102448 w 2193018"/>
                <a:gd name="connsiteY27" fmla="*/ 437079 h 3120191"/>
                <a:gd name="connsiteX28" fmla="*/ 868085 w 2193018"/>
                <a:gd name="connsiteY28" fmla="*/ 197237 h 3120191"/>
                <a:gd name="connsiteX29" fmla="*/ 371210 w 2193018"/>
                <a:gd name="connsiteY29" fmla="*/ 197237 h 3120191"/>
                <a:gd name="connsiteX30" fmla="*/ 318374 w 2193018"/>
                <a:gd name="connsiteY30" fmla="*/ 149151 h 3120191"/>
                <a:gd name="connsiteX31" fmla="*/ 318374 w 2193018"/>
                <a:gd name="connsiteY31" fmla="*/ 56043 h 3120191"/>
                <a:gd name="connsiteX32" fmla="*/ 371211 w 2193018"/>
                <a:gd name="connsiteY32" fmla="*/ 7957 h 3120191"/>
                <a:gd name="connsiteX33" fmla="*/ 902759 w 2193018"/>
                <a:gd name="connsiteY33" fmla="*/ 7957 h 3120191"/>
                <a:gd name="connsiteX34" fmla="*/ 912973 w 2193018"/>
                <a:gd name="connsiteY34" fmla="*/ 2539 h 3120191"/>
                <a:gd name="connsiteX35" fmla="*/ 969440 w 2193018"/>
                <a:gd name="connsiteY35" fmla="*/ 16131 h 3120191"/>
                <a:gd name="connsiteX36" fmla="*/ 1224336 w 2193018"/>
                <a:gd name="connsiteY36" fmla="*/ 276987 h 3120191"/>
                <a:gd name="connsiteX37" fmla="*/ 1262942 w 2193018"/>
                <a:gd name="connsiteY37" fmla="*/ 255412 h 3120191"/>
                <a:gd name="connsiteX38" fmla="*/ 1408335 w 2193018"/>
                <a:gd name="connsiteY38" fmla="*/ 266375 h 3120191"/>
                <a:gd name="connsiteX39" fmla="*/ 2088404 w 2193018"/>
                <a:gd name="connsiteY39" fmla="*/ 610086 h 3120191"/>
                <a:gd name="connsiteX40" fmla="*/ 2172496 w 2193018"/>
                <a:gd name="connsiteY40" fmla="*/ 866039 h 3120191"/>
                <a:gd name="connsiteX41" fmla="*/ 1637520 w 2193018"/>
                <a:gd name="connsiteY41" fmla="*/ 1924547 h 3120191"/>
                <a:gd name="connsiteX42" fmla="*/ 1662556 w 2193018"/>
                <a:gd name="connsiteY42" fmla="*/ 1925587 h 3120191"/>
                <a:gd name="connsiteX43" fmla="*/ 1719677 w 2193018"/>
                <a:gd name="connsiteY43" fmla="*/ 1967905 h 3120191"/>
                <a:gd name="connsiteX44" fmla="*/ 2089129 w 2193018"/>
                <a:gd name="connsiteY44" fmla="*/ 2664726 h 3120191"/>
                <a:gd name="connsiteX45" fmla="*/ 2092104 w 2193018"/>
                <a:gd name="connsiteY45" fmla="*/ 2735753 h 3120191"/>
                <a:gd name="connsiteX0" fmla="*/ 2092104 w 2193018"/>
                <a:gd name="connsiteY0" fmla="*/ 2735753 h 3120191"/>
                <a:gd name="connsiteX1" fmla="*/ 2039191 w 2193018"/>
                <a:gd name="connsiteY1" fmla="*/ 2793880 h 3120191"/>
                <a:gd name="connsiteX2" fmla="*/ 1926852 w 2193018"/>
                <a:gd name="connsiteY2" fmla="*/ 2853442 h 3120191"/>
                <a:gd name="connsiteX3" fmla="*/ 1918009 w 2193018"/>
                <a:gd name="connsiteY3" fmla="*/ 2870818 h 3120191"/>
                <a:gd name="connsiteX4" fmla="*/ 1778401 w 2193018"/>
                <a:gd name="connsiteY4" fmla="*/ 2960490 h 3120191"/>
                <a:gd name="connsiteX5" fmla="*/ 1118542 w 2193018"/>
                <a:gd name="connsiteY5" fmla="*/ 3113975 h 3120191"/>
                <a:gd name="connsiteX6" fmla="*/ 881118 w 2193018"/>
                <a:gd name="connsiteY6" fmla="*/ 2973902 h 3120191"/>
                <a:gd name="connsiteX7" fmla="*/ 1061989 w 2193018"/>
                <a:gd name="connsiteY7" fmla="*/ 2736534 h 3120191"/>
                <a:gd name="connsiteX8" fmla="*/ 1077054 w 2193018"/>
                <a:gd name="connsiteY8" fmla="*/ 2733030 h 3120191"/>
                <a:gd name="connsiteX9" fmla="*/ 1067350 w 2193018"/>
                <a:gd name="connsiteY9" fmla="*/ 2673292 h 3120191"/>
                <a:gd name="connsiteX10" fmla="*/ 1206840 w 2193018"/>
                <a:gd name="connsiteY10" fmla="*/ 2486643 h 3120191"/>
                <a:gd name="connsiteX11" fmla="*/ 1286065 w 2193018"/>
                <a:gd name="connsiteY11" fmla="*/ 2451961 h 3120191"/>
                <a:gd name="connsiteX12" fmla="*/ 1336785 w 2193018"/>
                <a:gd name="connsiteY12" fmla="*/ 2439641 h 3120191"/>
                <a:gd name="connsiteX13" fmla="*/ 1225570 w 2193018"/>
                <a:gd name="connsiteY13" fmla="*/ 2229880 h 3120191"/>
                <a:gd name="connsiteX14" fmla="*/ 1222596 w 2193018"/>
                <a:gd name="connsiteY14" fmla="*/ 2158853 h 3120191"/>
                <a:gd name="connsiteX15" fmla="*/ 1235551 w 2193018"/>
                <a:gd name="connsiteY15" fmla="*/ 2137925 h 3120191"/>
                <a:gd name="connsiteX16" fmla="*/ 1180471 w 2193018"/>
                <a:gd name="connsiteY16" fmla="*/ 2105802 h 3120191"/>
                <a:gd name="connsiteX17" fmla="*/ 657749 w 2193018"/>
                <a:gd name="connsiteY17" fmla="*/ 1771170 h 3120191"/>
                <a:gd name="connsiteX18" fmla="*/ 664559 w 2193018"/>
                <a:gd name="connsiteY18" fmla="*/ 1610895 h 3120191"/>
                <a:gd name="connsiteX19" fmla="*/ 717612 w 2193018"/>
                <a:gd name="connsiteY19" fmla="*/ 1473819 h 3120191"/>
                <a:gd name="connsiteX20" fmla="*/ 29624 w 2193018"/>
                <a:gd name="connsiteY20" fmla="*/ 1068147 h 3120191"/>
                <a:gd name="connsiteX21" fmla="*/ 6138 w 2193018"/>
                <a:gd name="connsiteY21" fmla="*/ 996757 h 3120191"/>
                <a:gd name="connsiteX22" fmla="*/ 54883 w 2193018"/>
                <a:gd name="connsiteY22" fmla="*/ 914090 h 3120191"/>
                <a:gd name="connsiteX23" fmla="*/ 128721 w 2193018"/>
                <a:gd name="connsiteY23" fmla="*/ 900087 h 3120191"/>
                <a:gd name="connsiteX24" fmla="*/ 777993 w 2193018"/>
                <a:gd name="connsiteY24" fmla="*/ 1261870 h 3120191"/>
                <a:gd name="connsiteX25" fmla="*/ 794246 w 2193018"/>
                <a:gd name="connsiteY25" fmla="*/ 1275813 h 3120191"/>
                <a:gd name="connsiteX26" fmla="*/ 1115424 w 2193018"/>
                <a:gd name="connsiteY26" fmla="*/ 445958 h 3120191"/>
                <a:gd name="connsiteX27" fmla="*/ 1102448 w 2193018"/>
                <a:gd name="connsiteY27" fmla="*/ 437079 h 3120191"/>
                <a:gd name="connsiteX28" fmla="*/ 868085 w 2193018"/>
                <a:gd name="connsiteY28" fmla="*/ 197237 h 3120191"/>
                <a:gd name="connsiteX29" fmla="*/ 371210 w 2193018"/>
                <a:gd name="connsiteY29" fmla="*/ 197237 h 3120191"/>
                <a:gd name="connsiteX30" fmla="*/ 318374 w 2193018"/>
                <a:gd name="connsiteY30" fmla="*/ 149151 h 3120191"/>
                <a:gd name="connsiteX31" fmla="*/ 318374 w 2193018"/>
                <a:gd name="connsiteY31" fmla="*/ 56043 h 3120191"/>
                <a:gd name="connsiteX32" fmla="*/ 371211 w 2193018"/>
                <a:gd name="connsiteY32" fmla="*/ 7957 h 3120191"/>
                <a:gd name="connsiteX33" fmla="*/ 902759 w 2193018"/>
                <a:gd name="connsiteY33" fmla="*/ 7957 h 3120191"/>
                <a:gd name="connsiteX34" fmla="*/ 912973 w 2193018"/>
                <a:gd name="connsiteY34" fmla="*/ 2539 h 3120191"/>
                <a:gd name="connsiteX35" fmla="*/ 969440 w 2193018"/>
                <a:gd name="connsiteY35" fmla="*/ 16131 h 3120191"/>
                <a:gd name="connsiteX36" fmla="*/ 1224336 w 2193018"/>
                <a:gd name="connsiteY36" fmla="*/ 276987 h 3120191"/>
                <a:gd name="connsiteX37" fmla="*/ 1262942 w 2193018"/>
                <a:gd name="connsiteY37" fmla="*/ 255412 h 3120191"/>
                <a:gd name="connsiteX38" fmla="*/ 1408335 w 2193018"/>
                <a:gd name="connsiteY38" fmla="*/ 266375 h 3120191"/>
                <a:gd name="connsiteX39" fmla="*/ 2088404 w 2193018"/>
                <a:gd name="connsiteY39" fmla="*/ 610086 h 3120191"/>
                <a:gd name="connsiteX40" fmla="*/ 2172496 w 2193018"/>
                <a:gd name="connsiteY40" fmla="*/ 866039 h 3120191"/>
                <a:gd name="connsiteX41" fmla="*/ 1637520 w 2193018"/>
                <a:gd name="connsiteY41" fmla="*/ 1924547 h 3120191"/>
                <a:gd name="connsiteX42" fmla="*/ 1662556 w 2193018"/>
                <a:gd name="connsiteY42" fmla="*/ 1925587 h 3120191"/>
                <a:gd name="connsiteX43" fmla="*/ 1719677 w 2193018"/>
                <a:gd name="connsiteY43" fmla="*/ 1967905 h 3120191"/>
                <a:gd name="connsiteX44" fmla="*/ 2089129 w 2193018"/>
                <a:gd name="connsiteY44" fmla="*/ 2664726 h 3120191"/>
                <a:gd name="connsiteX45" fmla="*/ 2092104 w 2193018"/>
                <a:gd name="connsiteY45" fmla="*/ 2735753 h 3120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2193018" h="3120191">
                  <a:moveTo>
                    <a:pt x="2092104" y="2735753"/>
                  </a:moveTo>
                  <a:cubicBezTo>
                    <a:pt x="2083067" y="2759124"/>
                    <a:pt x="2064714" y="2780347"/>
                    <a:pt x="2039191" y="2793880"/>
                  </a:cubicBezTo>
                  <a:lnTo>
                    <a:pt x="1926852" y="2853442"/>
                  </a:lnTo>
                  <a:lnTo>
                    <a:pt x="1918009" y="2870818"/>
                  </a:lnTo>
                  <a:cubicBezTo>
                    <a:pt x="1885278" y="2913771"/>
                    <a:pt x="1836156" y="2947057"/>
                    <a:pt x="1778401" y="2960490"/>
                  </a:cubicBezTo>
                  <a:lnTo>
                    <a:pt x="1118542" y="3113975"/>
                  </a:lnTo>
                  <a:cubicBezTo>
                    <a:pt x="1003034" y="3140843"/>
                    <a:pt x="896734" y="3078130"/>
                    <a:pt x="881118" y="2973902"/>
                  </a:cubicBezTo>
                  <a:cubicBezTo>
                    <a:pt x="865500" y="2869675"/>
                    <a:pt x="946481" y="2763401"/>
                    <a:pt x="1061989" y="2736534"/>
                  </a:cubicBezTo>
                  <a:lnTo>
                    <a:pt x="1077054" y="2733030"/>
                  </a:lnTo>
                  <a:lnTo>
                    <a:pt x="1067350" y="2673292"/>
                  </a:lnTo>
                  <a:cubicBezTo>
                    <a:pt x="1071915" y="2597492"/>
                    <a:pt x="1124559" y="2522662"/>
                    <a:pt x="1206840" y="2486643"/>
                  </a:cubicBezTo>
                  <a:lnTo>
                    <a:pt x="1286065" y="2451961"/>
                  </a:lnTo>
                  <a:lnTo>
                    <a:pt x="1336785" y="2439641"/>
                  </a:lnTo>
                  <a:lnTo>
                    <a:pt x="1225570" y="2229880"/>
                  </a:lnTo>
                  <a:cubicBezTo>
                    <a:pt x="1213836" y="2207747"/>
                    <a:pt x="1213558" y="2182225"/>
                    <a:pt x="1222596" y="2158853"/>
                  </a:cubicBezTo>
                  <a:lnTo>
                    <a:pt x="1235551" y="2137925"/>
                  </a:lnTo>
                  <a:lnTo>
                    <a:pt x="1180471" y="2105802"/>
                  </a:lnTo>
                  <a:cubicBezTo>
                    <a:pt x="932936" y="1955945"/>
                    <a:pt x="740924" y="1977267"/>
                    <a:pt x="657749" y="1771170"/>
                  </a:cubicBezTo>
                  <a:cubicBezTo>
                    <a:pt x="627491" y="1696195"/>
                    <a:pt x="617102" y="1704795"/>
                    <a:pt x="664559" y="1610895"/>
                  </a:cubicBezTo>
                  <a:lnTo>
                    <a:pt x="717612" y="1473819"/>
                  </a:lnTo>
                  <a:lnTo>
                    <a:pt x="29624" y="1068147"/>
                  </a:lnTo>
                  <a:cubicBezTo>
                    <a:pt x="2749" y="1052299"/>
                    <a:pt x="-7766" y="1020337"/>
                    <a:pt x="6138" y="996757"/>
                  </a:cubicBezTo>
                  <a:lnTo>
                    <a:pt x="54883" y="914090"/>
                  </a:lnTo>
                  <a:cubicBezTo>
                    <a:pt x="68787" y="890509"/>
                    <a:pt x="101845" y="884240"/>
                    <a:pt x="128721" y="900087"/>
                  </a:cubicBezTo>
                  <a:cubicBezTo>
                    <a:pt x="340991" y="1025253"/>
                    <a:pt x="586487" y="1113845"/>
                    <a:pt x="777993" y="1261870"/>
                  </a:cubicBezTo>
                  <a:lnTo>
                    <a:pt x="794246" y="1275813"/>
                  </a:lnTo>
                  <a:lnTo>
                    <a:pt x="1115424" y="445958"/>
                  </a:lnTo>
                  <a:lnTo>
                    <a:pt x="1102448" y="437079"/>
                  </a:lnTo>
                  <a:lnTo>
                    <a:pt x="868085" y="197237"/>
                  </a:lnTo>
                  <a:lnTo>
                    <a:pt x="371210" y="197237"/>
                  </a:lnTo>
                  <a:cubicBezTo>
                    <a:pt x="342030" y="197237"/>
                    <a:pt x="318374" y="175708"/>
                    <a:pt x="318374" y="149151"/>
                  </a:cubicBezTo>
                  <a:lnTo>
                    <a:pt x="318374" y="56043"/>
                  </a:lnTo>
                  <a:cubicBezTo>
                    <a:pt x="318374" y="29486"/>
                    <a:pt x="342030" y="7957"/>
                    <a:pt x="371211" y="7957"/>
                  </a:cubicBezTo>
                  <a:lnTo>
                    <a:pt x="902759" y="7957"/>
                  </a:lnTo>
                  <a:lnTo>
                    <a:pt x="912973" y="2539"/>
                  </a:lnTo>
                  <a:cubicBezTo>
                    <a:pt x="932474" y="-3474"/>
                    <a:pt x="954896" y="1247"/>
                    <a:pt x="969440" y="16131"/>
                  </a:cubicBezTo>
                  <a:lnTo>
                    <a:pt x="1224336" y="276987"/>
                  </a:lnTo>
                  <a:lnTo>
                    <a:pt x="1262942" y="255412"/>
                  </a:lnTo>
                  <a:cubicBezTo>
                    <a:pt x="1309261" y="240194"/>
                    <a:pt x="1361385" y="242646"/>
                    <a:pt x="1408335" y="266375"/>
                  </a:cubicBezTo>
                  <a:lnTo>
                    <a:pt x="2088404" y="610086"/>
                  </a:lnTo>
                  <a:cubicBezTo>
                    <a:pt x="2182304" y="657545"/>
                    <a:pt x="2219954" y="772139"/>
                    <a:pt x="2172496" y="866039"/>
                  </a:cubicBezTo>
                  <a:lnTo>
                    <a:pt x="1637520" y="1924547"/>
                  </a:lnTo>
                  <a:lnTo>
                    <a:pt x="1662556" y="1925587"/>
                  </a:lnTo>
                  <a:cubicBezTo>
                    <a:pt x="1686973" y="1931222"/>
                    <a:pt x="1707942" y="1945772"/>
                    <a:pt x="1719677" y="1967905"/>
                  </a:cubicBezTo>
                  <a:lnTo>
                    <a:pt x="2089129" y="2664726"/>
                  </a:lnTo>
                  <a:cubicBezTo>
                    <a:pt x="2100864" y="2686859"/>
                    <a:pt x="2101141" y="2712380"/>
                    <a:pt x="2092104" y="2735753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Isosceles Triangle 103">
              <a:extLst>
                <a:ext uri="{FF2B5EF4-FFF2-40B4-BE49-F238E27FC236}">
                  <a16:creationId xmlns:a16="http://schemas.microsoft.com/office/drawing/2014/main" id="{52754693-041C-400D-ABA1-A1439CB21403}"/>
                </a:ext>
              </a:extLst>
            </p:cNvPr>
            <p:cNvSpPr/>
            <p:nvPr/>
          </p:nvSpPr>
          <p:spPr>
            <a:xfrm rot="21343402" flipH="1">
              <a:off x="2345491" y="2839569"/>
              <a:ext cx="228600" cy="381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5" name="Group 104">
              <a:extLst>
                <a:ext uri="{FF2B5EF4-FFF2-40B4-BE49-F238E27FC236}">
                  <a16:creationId xmlns:a16="http://schemas.microsoft.com/office/drawing/2014/main" id="{D1366499-38CF-4EF8-AD22-68BD22E51E74}"/>
                </a:ext>
              </a:extLst>
            </p:cNvPr>
            <p:cNvGrpSpPr/>
            <p:nvPr/>
          </p:nvGrpSpPr>
          <p:grpSpPr>
            <a:xfrm rot="21343402" flipH="1">
              <a:off x="2146522" y="3068450"/>
              <a:ext cx="1085167" cy="717199"/>
              <a:chOff x="4392986" y="3429000"/>
              <a:chExt cx="1085167" cy="717199"/>
            </a:xfrm>
            <a:grpFill/>
          </p:grpSpPr>
          <p:grpSp>
            <p:nvGrpSpPr>
              <p:cNvPr id="123" name="Group 122">
                <a:extLst>
                  <a:ext uri="{FF2B5EF4-FFF2-40B4-BE49-F238E27FC236}">
                    <a16:creationId xmlns:a16="http://schemas.microsoft.com/office/drawing/2014/main" id="{63F26927-5BAC-4B3B-BE9F-4CDC9C700948}"/>
                  </a:ext>
                </a:extLst>
              </p:cNvPr>
              <p:cNvGrpSpPr/>
              <p:nvPr/>
            </p:nvGrpSpPr>
            <p:grpSpPr>
              <a:xfrm rot="20487500">
                <a:off x="4392986" y="3630211"/>
                <a:ext cx="870470" cy="515988"/>
                <a:chOff x="3124200" y="2861026"/>
                <a:chExt cx="1433968" cy="958318"/>
              </a:xfrm>
              <a:grpFill/>
            </p:grpSpPr>
            <p:sp>
              <p:nvSpPr>
                <p:cNvPr id="128" name="Moon 127">
                  <a:extLst>
                    <a:ext uri="{FF2B5EF4-FFF2-40B4-BE49-F238E27FC236}">
                      <a16:creationId xmlns:a16="http://schemas.microsoft.com/office/drawing/2014/main" id="{5BF8A517-B2DD-4633-8287-ECFDC41B6CE9}"/>
                    </a:ext>
                  </a:extLst>
                </p:cNvPr>
                <p:cNvSpPr/>
                <p:nvPr/>
              </p:nvSpPr>
              <p:spPr>
                <a:xfrm>
                  <a:off x="3124200" y="3200400"/>
                  <a:ext cx="152400" cy="609600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9" name="Moon 128">
                  <a:extLst>
                    <a:ext uri="{FF2B5EF4-FFF2-40B4-BE49-F238E27FC236}">
                      <a16:creationId xmlns:a16="http://schemas.microsoft.com/office/drawing/2014/main" id="{39803FED-C13C-4631-A5F2-9F89B0204021}"/>
                    </a:ext>
                  </a:extLst>
                </p:cNvPr>
                <p:cNvSpPr/>
                <p:nvPr/>
              </p:nvSpPr>
              <p:spPr>
                <a:xfrm rot="20810555">
                  <a:off x="3191580" y="3209744"/>
                  <a:ext cx="152400" cy="609600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0" name="Moon 129">
                  <a:extLst>
                    <a:ext uri="{FF2B5EF4-FFF2-40B4-BE49-F238E27FC236}">
                      <a16:creationId xmlns:a16="http://schemas.microsoft.com/office/drawing/2014/main" id="{14DBD881-2E9B-4FEC-A201-3CCF60FC32CF}"/>
                    </a:ext>
                  </a:extLst>
                </p:cNvPr>
                <p:cNvSpPr/>
                <p:nvPr/>
              </p:nvSpPr>
              <p:spPr>
                <a:xfrm rot="19706676">
                  <a:off x="3299575" y="3208140"/>
                  <a:ext cx="152400" cy="609600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1" name="Moon 130">
                  <a:extLst>
                    <a:ext uri="{FF2B5EF4-FFF2-40B4-BE49-F238E27FC236}">
                      <a16:creationId xmlns:a16="http://schemas.microsoft.com/office/drawing/2014/main" id="{CE29AC5E-D9DE-446B-86C2-8F635C9C1D01}"/>
                    </a:ext>
                  </a:extLst>
                </p:cNvPr>
                <p:cNvSpPr/>
                <p:nvPr/>
              </p:nvSpPr>
              <p:spPr>
                <a:xfrm rot="19706676">
                  <a:off x="3372077" y="3165232"/>
                  <a:ext cx="152400" cy="609600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" name="Moon 131">
                  <a:extLst>
                    <a:ext uri="{FF2B5EF4-FFF2-40B4-BE49-F238E27FC236}">
                      <a16:creationId xmlns:a16="http://schemas.microsoft.com/office/drawing/2014/main" id="{8F37E30B-5B6B-4CAF-BEB7-DB9A736E3DB7}"/>
                    </a:ext>
                  </a:extLst>
                </p:cNvPr>
                <p:cNvSpPr/>
                <p:nvPr/>
              </p:nvSpPr>
              <p:spPr>
                <a:xfrm rot="19706676">
                  <a:off x="3444579" y="3122324"/>
                  <a:ext cx="152400" cy="609600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Moon 132">
                  <a:extLst>
                    <a:ext uri="{FF2B5EF4-FFF2-40B4-BE49-F238E27FC236}">
                      <a16:creationId xmlns:a16="http://schemas.microsoft.com/office/drawing/2014/main" id="{910BE9E8-8DD1-4266-94F5-3B46BFB090D4}"/>
                    </a:ext>
                  </a:extLst>
                </p:cNvPr>
                <p:cNvSpPr/>
                <p:nvPr/>
              </p:nvSpPr>
              <p:spPr>
                <a:xfrm rot="19215749">
                  <a:off x="3517081" y="3079416"/>
                  <a:ext cx="152400" cy="609600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Moon 133">
                  <a:extLst>
                    <a:ext uri="{FF2B5EF4-FFF2-40B4-BE49-F238E27FC236}">
                      <a16:creationId xmlns:a16="http://schemas.microsoft.com/office/drawing/2014/main" id="{7162FAB0-1AD3-46E5-AEE8-C30F33AE5C53}"/>
                    </a:ext>
                  </a:extLst>
                </p:cNvPr>
                <p:cNvSpPr/>
                <p:nvPr/>
              </p:nvSpPr>
              <p:spPr>
                <a:xfrm rot="18842384">
                  <a:off x="3589583" y="3036508"/>
                  <a:ext cx="152400" cy="609600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Moon 134">
                  <a:extLst>
                    <a:ext uri="{FF2B5EF4-FFF2-40B4-BE49-F238E27FC236}">
                      <a16:creationId xmlns:a16="http://schemas.microsoft.com/office/drawing/2014/main" id="{CECD9615-7479-43D5-8915-CC5C3D1F8029}"/>
                    </a:ext>
                  </a:extLst>
                </p:cNvPr>
                <p:cNvSpPr/>
                <p:nvPr/>
              </p:nvSpPr>
              <p:spPr>
                <a:xfrm rot="18468478">
                  <a:off x="3662085" y="2993600"/>
                  <a:ext cx="152400" cy="609600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6" name="Moon 135">
                  <a:extLst>
                    <a:ext uri="{FF2B5EF4-FFF2-40B4-BE49-F238E27FC236}">
                      <a16:creationId xmlns:a16="http://schemas.microsoft.com/office/drawing/2014/main" id="{14C6B370-6166-44D1-9D7E-59DDFFB5DEAB}"/>
                    </a:ext>
                  </a:extLst>
                </p:cNvPr>
                <p:cNvSpPr/>
                <p:nvPr/>
              </p:nvSpPr>
              <p:spPr>
                <a:xfrm rot="18182560">
                  <a:off x="3734588" y="2932938"/>
                  <a:ext cx="152400" cy="609600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Moon 136">
                  <a:extLst>
                    <a:ext uri="{FF2B5EF4-FFF2-40B4-BE49-F238E27FC236}">
                      <a16:creationId xmlns:a16="http://schemas.microsoft.com/office/drawing/2014/main" id="{219D082B-3090-4BB9-B42B-4E9D11A9684F}"/>
                    </a:ext>
                  </a:extLst>
                </p:cNvPr>
                <p:cNvSpPr/>
                <p:nvPr/>
              </p:nvSpPr>
              <p:spPr>
                <a:xfrm rot="18182560">
                  <a:off x="3811880" y="2879324"/>
                  <a:ext cx="110056" cy="609600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Moon 137">
                  <a:extLst>
                    <a:ext uri="{FF2B5EF4-FFF2-40B4-BE49-F238E27FC236}">
                      <a16:creationId xmlns:a16="http://schemas.microsoft.com/office/drawing/2014/main" id="{1C362E1C-FD88-4BD9-B2F6-90830DF6645D}"/>
                    </a:ext>
                  </a:extLst>
                </p:cNvPr>
                <p:cNvSpPr/>
                <p:nvPr/>
              </p:nvSpPr>
              <p:spPr>
                <a:xfrm rot="18182560">
                  <a:off x="3889172" y="2825710"/>
                  <a:ext cx="110056" cy="609600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Moon 138">
                  <a:extLst>
                    <a:ext uri="{FF2B5EF4-FFF2-40B4-BE49-F238E27FC236}">
                      <a16:creationId xmlns:a16="http://schemas.microsoft.com/office/drawing/2014/main" id="{5CB58230-1B03-49CB-B72E-EB96DBDEFE59}"/>
                    </a:ext>
                  </a:extLst>
                </p:cNvPr>
                <p:cNvSpPr/>
                <p:nvPr/>
              </p:nvSpPr>
              <p:spPr>
                <a:xfrm rot="18182560">
                  <a:off x="3966464" y="2772096"/>
                  <a:ext cx="110056" cy="609600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0" name="Moon 139">
                  <a:extLst>
                    <a:ext uri="{FF2B5EF4-FFF2-40B4-BE49-F238E27FC236}">
                      <a16:creationId xmlns:a16="http://schemas.microsoft.com/office/drawing/2014/main" id="{3B4473FB-9A0A-4704-9908-35590594EFCA}"/>
                    </a:ext>
                  </a:extLst>
                </p:cNvPr>
                <p:cNvSpPr/>
                <p:nvPr/>
              </p:nvSpPr>
              <p:spPr>
                <a:xfrm rot="18182560">
                  <a:off x="4043756" y="2718482"/>
                  <a:ext cx="110056" cy="609600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1" name="Moon 140">
                  <a:extLst>
                    <a:ext uri="{FF2B5EF4-FFF2-40B4-BE49-F238E27FC236}">
                      <a16:creationId xmlns:a16="http://schemas.microsoft.com/office/drawing/2014/main" id="{9B8676F8-6220-4B0A-9769-CBBDDCFF604A}"/>
                    </a:ext>
                  </a:extLst>
                </p:cNvPr>
                <p:cNvSpPr/>
                <p:nvPr/>
              </p:nvSpPr>
              <p:spPr>
                <a:xfrm rot="18182560">
                  <a:off x="4121048" y="2664868"/>
                  <a:ext cx="110056" cy="609600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2" name="Moon 141">
                  <a:extLst>
                    <a:ext uri="{FF2B5EF4-FFF2-40B4-BE49-F238E27FC236}">
                      <a16:creationId xmlns:a16="http://schemas.microsoft.com/office/drawing/2014/main" id="{4C73CD6F-FD41-49DB-81FF-472789A4DB7C}"/>
                    </a:ext>
                  </a:extLst>
                </p:cNvPr>
                <p:cNvSpPr/>
                <p:nvPr/>
              </p:nvSpPr>
              <p:spPr>
                <a:xfrm rot="17759878">
                  <a:off x="4198340" y="2611254"/>
                  <a:ext cx="110056" cy="609600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4" name="Group 123">
                <a:extLst>
                  <a:ext uri="{FF2B5EF4-FFF2-40B4-BE49-F238E27FC236}">
                    <a16:creationId xmlns:a16="http://schemas.microsoft.com/office/drawing/2014/main" id="{E8882291-4159-4244-B6D1-C10275B25D1F}"/>
                  </a:ext>
                </a:extLst>
              </p:cNvPr>
              <p:cNvGrpSpPr/>
              <p:nvPr/>
            </p:nvGrpSpPr>
            <p:grpSpPr>
              <a:xfrm>
                <a:off x="5105400" y="3429000"/>
                <a:ext cx="372753" cy="372753"/>
                <a:chOff x="5022477" y="5266047"/>
                <a:chExt cx="609600" cy="609600"/>
              </a:xfrm>
              <a:grpFill/>
            </p:grpSpPr>
            <p:sp>
              <p:nvSpPr>
                <p:cNvPr id="125" name="Moon 124">
                  <a:extLst>
                    <a:ext uri="{FF2B5EF4-FFF2-40B4-BE49-F238E27FC236}">
                      <a16:creationId xmlns:a16="http://schemas.microsoft.com/office/drawing/2014/main" id="{B4EEC4B9-4D7C-4150-848E-6B3548A2B5A6}"/>
                    </a:ext>
                  </a:extLst>
                </p:cNvPr>
                <p:cNvSpPr/>
                <p:nvPr/>
              </p:nvSpPr>
              <p:spPr>
                <a:xfrm rot="17759878">
                  <a:off x="5272249" y="5212266"/>
                  <a:ext cx="110056" cy="609600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6" name="Moon 125">
                  <a:extLst>
                    <a:ext uri="{FF2B5EF4-FFF2-40B4-BE49-F238E27FC236}">
                      <a16:creationId xmlns:a16="http://schemas.microsoft.com/office/drawing/2014/main" id="{AD29C73F-793B-400B-8E40-9803A6907EF2}"/>
                    </a:ext>
                  </a:extLst>
                </p:cNvPr>
                <p:cNvSpPr/>
                <p:nvPr/>
              </p:nvSpPr>
              <p:spPr>
                <a:xfrm rot="18578763">
                  <a:off x="5272249" y="5288465"/>
                  <a:ext cx="110056" cy="609600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7" name="Moon 126">
                  <a:extLst>
                    <a:ext uri="{FF2B5EF4-FFF2-40B4-BE49-F238E27FC236}">
                      <a16:creationId xmlns:a16="http://schemas.microsoft.com/office/drawing/2014/main" id="{4139F093-F872-4ACC-8A44-340CD70E11DD}"/>
                    </a:ext>
                  </a:extLst>
                </p:cNvPr>
                <p:cNvSpPr/>
                <p:nvPr/>
              </p:nvSpPr>
              <p:spPr>
                <a:xfrm rot="19575335">
                  <a:off x="5167779" y="5266047"/>
                  <a:ext cx="110056" cy="609600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06" name="Isosceles Triangle 105">
              <a:extLst>
                <a:ext uri="{FF2B5EF4-FFF2-40B4-BE49-F238E27FC236}">
                  <a16:creationId xmlns:a16="http://schemas.microsoft.com/office/drawing/2014/main" id="{7F2992D1-4B32-46E5-B795-B357F720C8BA}"/>
                </a:ext>
              </a:extLst>
            </p:cNvPr>
            <p:cNvSpPr/>
            <p:nvPr/>
          </p:nvSpPr>
          <p:spPr>
            <a:xfrm rot="21343402" flipH="1">
              <a:off x="2513738" y="2807699"/>
              <a:ext cx="228600" cy="381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09EBE40A-EBA9-4ACA-8C08-3C2EB55255D1}"/>
                </a:ext>
              </a:extLst>
            </p:cNvPr>
            <p:cNvGrpSpPr/>
            <p:nvPr/>
          </p:nvGrpSpPr>
          <p:grpSpPr>
            <a:xfrm rot="1445806" flipH="1">
              <a:off x="1780587" y="3882558"/>
              <a:ext cx="381000" cy="290308"/>
              <a:chOff x="6527429" y="3653496"/>
              <a:chExt cx="610652" cy="465295"/>
            </a:xfrm>
            <a:grpFill/>
          </p:grpSpPr>
          <p:sp>
            <p:nvSpPr>
              <p:cNvPr id="119" name="Oval 2">
                <a:extLst>
                  <a:ext uri="{FF2B5EF4-FFF2-40B4-BE49-F238E27FC236}">
                    <a16:creationId xmlns:a16="http://schemas.microsoft.com/office/drawing/2014/main" id="{120B3FDE-1FEE-4903-8FE2-B1932F125E40}"/>
                  </a:ext>
                </a:extLst>
              </p:cNvPr>
              <p:cNvSpPr/>
              <p:nvPr/>
            </p:nvSpPr>
            <p:spPr>
              <a:xfrm rot="4485323">
                <a:off x="6600107" y="3580818"/>
                <a:ext cx="465295" cy="610652"/>
              </a:xfrm>
              <a:custGeom>
                <a:avLst/>
                <a:gdLst>
                  <a:gd name="connsiteX0" fmla="*/ 0 w 990600"/>
                  <a:gd name="connsiteY0" fmla="*/ 495300 h 990600"/>
                  <a:gd name="connsiteX1" fmla="*/ 495300 w 990600"/>
                  <a:gd name="connsiteY1" fmla="*/ 0 h 990600"/>
                  <a:gd name="connsiteX2" fmla="*/ 990600 w 990600"/>
                  <a:gd name="connsiteY2" fmla="*/ 495300 h 990600"/>
                  <a:gd name="connsiteX3" fmla="*/ 495300 w 990600"/>
                  <a:gd name="connsiteY3" fmla="*/ 990600 h 990600"/>
                  <a:gd name="connsiteX4" fmla="*/ 0 w 990600"/>
                  <a:gd name="connsiteY4" fmla="*/ 495300 h 990600"/>
                  <a:gd name="connsiteX0" fmla="*/ 0 w 830802"/>
                  <a:gd name="connsiteY0" fmla="*/ 504184 h 990614"/>
                  <a:gd name="connsiteX1" fmla="*/ 335502 w 830802"/>
                  <a:gd name="connsiteY1" fmla="*/ 7 h 990614"/>
                  <a:gd name="connsiteX2" fmla="*/ 830802 w 830802"/>
                  <a:gd name="connsiteY2" fmla="*/ 495307 h 990614"/>
                  <a:gd name="connsiteX3" fmla="*/ 335502 w 830802"/>
                  <a:gd name="connsiteY3" fmla="*/ 990607 h 990614"/>
                  <a:gd name="connsiteX4" fmla="*/ 0 w 830802"/>
                  <a:gd name="connsiteY4" fmla="*/ 504184 h 9906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30802" h="990614">
                    <a:moveTo>
                      <a:pt x="0" y="504184"/>
                    </a:moveTo>
                    <a:cubicBezTo>
                      <a:pt x="0" y="230637"/>
                      <a:pt x="197035" y="1486"/>
                      <a:pt x="335502" y="7"/>
                    </a:cubicBezTo>
                    <a:cubicBezTo>
                      <a:pt x="473969" y="-1472"/>
                      <a:pt x="830802" y="221760"/>
                      <a:pt x="830802" y="495307"/>
                    </a:cubicBezTo>
                    <a:cubicBezTo>
                      <a:pt x="830802" y="768854"/>
                      <a:pt x="473969" y="989128"/>
                      <a:pt x="335502" y="990607"/>
                    </a:cubicBezTo>
                    <a:cubicBezTo>
                      <a:pt x="197035" y="992086"/>
                      <a:pt x="0" y="777731"/>
                      <a:pt x="0" y="504184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0" name="Group 119">
                <a:extLst>
                  <a:ext uri="{FF2B5EF4-FFF2-40B4-BE49-F238E27FC236}">
                    <a16:creationId xmlns:a16="http://schemas.microsoft.com/office/drawing/2014/main" id="{03912D10-0EE0-4B59-B987-715CBBFD132E}"/>
                  </a:ext>
                </a:extLst>
              </p:cNvPr>
              <p:cNvGrpSpPr/>
              <p:nvPr/>
            </p:nvGrpSpPr>
            <p:grpSpPr>
              <a:xfrm>
                <a:off x="6781800" y="3733800"/>
                <a:ext cx="152400" cy="143409"/>
                <a:chOff x="8026894" y="1827145"/>
                <a:chExt cx="152400" cy="143409"/>
              </a:xfrm>
              <a:grpFill/>
            </p:grpSpPr>
            <p:sp>
              <p:nvSpPr>
                <p:cNvPr id="121" name="Oval 120">
                  <a:extLst>
                    <a:ext uri="{FF2B5EF4-FFF2-40B4-BE49-F238E27FC236}">
                      <a16:creationId xmlns:a16="http://schemas.microsoft.com/office/drawing/2014/main" id="{A1A8FC45-4B7E-4AA5-9E0B-1A9E550F9144}"/>
                    </a:ext>
                  </a:extLst>
                </p:cNvPr>
                <p:cNvSpPr/>
                <p:nvPr/>
              </p:nvSpPr>
              <p:spPr>
                <a:xfrm flipV="1">
                  <a:off x="8026894" y="1853323"/>
                  <a:ext cx="35169" cy="117231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2" name="Oval 121">
                  <a:extLst>
                    <a:ext uri="{FF2B5EF4-FFF2-40B4-BE49-F238E27FC236}">
                      <a16:creationId xmlns:a16="http://schemas.microsoft.com/office/drawing/2014/main" id="{F4C00149-A08F-4433-AAD2-FFC5267473B3}"/>
                    </a:ext>
                  </a:extLst>
                </p:cNvPr>
                <p:cNvSpPr/>
                <p:nvPr/>
              </p:nvSpPr>
              <p:spPr>
                <a:xfrm flipV="1">
                  <a:off x="8144125" y="1827145"/>
                  <a:ext cx="35169" cy="117231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08" name="Group 107">
              <a:extLst>
                <a:ext uri="{FF2B5EF4-FFF2-40B4-BE49-F238E27FC236}">
                  <a16:creationId xmlns:a16="http://schemas.microsoft.com/office/drawing/2014/main" id="{F3CC6C48-FE7E-463C-A62C-553BC022AC31}"/>
                </a:ext>
              </a:extLst>
            </p:cNvPr>
            <p:cNvGrpSpPr/>
            <p:nvPr/>
          </p:nvGrpSpPr>
          <p:grpSpPr>
            <a:xfrm rot="21343402" flipH="1">
              <a:off x="2249477" y="3476903"/>
              <a:ext cx="152400" cy="152400"/>
              <a:chOff x="6189955" y="3971278"/>
              <a:chExt cx="228600" cy="228600"/>
            </a:xfrm>
            <a:grpFill/>
          </p:grpSpPr>
          <p:sp>
            <p:nvSpPr>
              <p:cNvPr id="117" name="Oval 116">
                <a:extLst>
                  <a:ext uri="{FF2B5EF4-FFF2-40B4-BE49-F238E27FC236}">
                    <a16:creationId xmlns:a16="http://schemas.microsoft.com/office/drawing/2014/main" id="{DE0EB79A-80D8-4408-B72B-818F26236D84}"/>
                  </a:ext>
                </a:extLst>
              </p:cNvPr>
              <p:cNvSpPr/>
              <p:nvPr/>
            </p:nvSpPr>
            <p:spPr>
              <a:xfrm>
                <a:off x="6189955" y="3971278"/>
                <a:ext cx="228600" cy="2286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Oval 117">
                <a:extLst>
                  <a:ext uri="{FF2B5EF4-FFF2-40B4-BE49-F238E27FC236}">
                    <a16:creationId xmlns:a16="http://schemas.microsoft.com/office/drawing/2014/main" id="{07C7AF64-A6EE-4928-92D1-32C59E60C3E7}"/>
                  </a:ext>
                </a:extLst>
              </p:cNvPr>
              <p:cNvSpPr/>
              <p:nvPr/>
            </p:nvSpPr>
            <p:spPr>
              <a:xfrm>
                <a:off x="6248400" y="4038600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9" name="Rectangle: Rounded Corners 108">
              <a:extLst>
                <a:ext uri="{FF2B5EF4-FFF2-40B4-BE49-F238E27FC236}">
                  <a16:creationId xmlns:a16="http://schemas.microsoft.com/office/drawing/2014/main" id="{DEB77EA9-2B11-44B9-B926-67CF5F0B7964}"/>
                </a:ext>
              </a:extLst>
            </p:cNvPr>
            <p:cNvSpPr/>
            <p:nvPr/>
          </p:nvSpPr>
          <p:spPr>
            <a:xfrm rot="1965608">
              <a:off x="2964963" y="3621981"/>
              <a:ext cx="127967" cy="1012253"/>
            </a:xfrm>
            <a:prstGeom prst="roundRect">
              <a:avLst>
                <a:gd name="adj" fmla="val 5000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2DDB0219-A582-4B17-BC06-0494B70A8F91}"/>
                </a:ext>
              </a:extLst>
            </p:cNvPr>
            <p:cNvSpPr/>
            <p:nvPr/>
          </p:nvSpPr>
          <p:spPr>
            <a:xfrm rot="5115370">
              <a:off x="4166696" y="2701605"/>
              <a:ext cx="414539" cy="2900293"/>
            </a:xfrm>
            <a:custGeom>
              <a:avLst/>
              <a:gdLst>
                <a:gd name="connsiteX0" fmla="*/ 397 w 409043"/>
                <a:gd name="connsiteY0" fmla="*/ 2737514 h 2795137"/>
                <a:gd name="connsiteX1" fmla="*/ 2701 w 409043"/>
                <a:gd name="connsiteY1" fmla="*/ 2711898 h 2795137"/>
                <a:gd name="connsiteX2" fmla="*/ 278684 w 409043"/>
                <a:gd name="connsiteY2" fmla="*/ 1783363 h 2795137"/>
                <a:gd name="connsiteX3" fmla="*/ 277531 w 409043"/>
                <a:gd name="connsiteY3" fmla="*/ 1777650 h 2795137"/>
                <a:gd name="connsiteX4" fmla="*/ 277531 w 409043"/>
                <a:gd name="connsiteY4" fmla="*/ 64142 h 2795137"/>
                <a:gd name="connsiteX5" fmla="*/ 341673 w 409043"/>
                <a:gd name="connsiteY5" fmla="*/ 0 h 2795137"/>
                <a:gd name="connsiteX6" fmla="*/ 405815 w 409043"/>
                <a:gd name="connsiteY6" fmla="*/ 64142 h 2795137"/>
                <a:gd name="connsiteX7" fmla="*/ 405814 w 409043"/>
                <a:gd name="connsiteY7" fmla="*/ 1773896 h 2795137"/>
                <a:gd name="connsiteX8" fmla="*/ 408646 w 409043"/>
                <a:gd name="connsiteY8" fmla="*/ 1782915 h 2795137"/>
                <a:gd name="connsiteX9" fmla="*/ 406342 w 409043"/>
                <a:gd name="connsiteY9" fmla="*/ 1808531 h 2795137"/>
                <a:gd name="connsiteX10" fmla="*/ 126869 w 409043"/>
                <a:gd name="connsiteY10" fmla="*/ 2748805 h 2795137"/>
                <a:gd name="connsiteX11" fmla="*/ 46332 w 409043"/>
                <a:gd name="connsiteY11" fmla="*/ 2792436 h 2795137"/>
                <a:gd name="connsiteX12" fmla="*/ 46333 w 409043"/>
                <a:gd name="connsiteY12" fmla="*/ 2792436 h 2795137"/>
                <a:gd name="connsiteX13" fmla="*/ 397 w 409043"/>
                <a:gd name="connsiteY13" fmla="*/ 2737514 h 27951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9043" h="2795137">
                  <a:moveTo>
                    <a:pt x="397" y="2737514"/>
                  </a:moveTo>
                  <a:cubicBezTo>
                    <a:pt x="-537" y="2729153"/>
                    <a:pt x="153" y="2720470"/>
                    <a:pt x="2701" y="2711898"/>
                  </a:cubicBezTo>
                  <a:lnTo>
                    <a:pt x="278684" y="1783363"/>
                  </a:lnTo>
                  <a:lnTo>
                    <a:pt x="277531" y="1777650"/>
                  </a:lnTo>
                  <a:lnTo>
                    <a:pt x="277531" y="64142"/>
                  </a:lnTo>
                  <a:cubicBezTo>
                    <a:pt x="277531" y="28717"/>
                    <a:pt x="306248" y="0"/>
                    <a:pt x="341673" y="0"/>
                  </a:cubicBezTo>
                  <a:cubicBezTo>
                    <a:pt x="377098" y="0"/>
                    <a:pt x="405815" y="28717"/>
                    <a:pt x="405815" y="64142"/>
                  </a:cubicBezTo>
                  <a:lnTo>
                    <a:pt x="405814" y="1773896"/>
                  </a:lnTo>
                  <a:lnTo>
                    <a:pt x="408646" y="1782915"/>
                  </a:lnTo>
                  <a:cubicBezTo>
                    <a:pt x="409580" y="1791276"/>
                    <a:pt x="408890" y="1799959"/>
                    <a:pt x="406342" y="1808531"/>
                  </a:cubicBezTo>
                  <a:cubicBezTo>
                    <a:pt x="313185" y="2121956"/>
                    <a:pt x="220027" y="2435380"/>
                    <a:pt x="126869" y="2748805"/>
                  </a:cubicBezTo>
                  <a:cubicBezTo>
                    <a:pt x="116678" y="2783093"/>
                    <a:pt x="80620" y="2802628"/>
                    <a:pt x="46332" y="2792436"/>
                  </a:cubicBezTo>
                  <a:lnTo>
                    <a:pt x="46333" y="2792436"/>
                  </a:lnTo>
                  <a:cubicBezTo>
                    <a:pt x="20616" y="2784792"/>
                    <a:pt x="3199" y="2762599"/>
                    <a:pt x="397" y="2737514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1" name="Rectangle: Rounded Corners 110">
              <a:extLst>
                <a:ext uri="{FF2B5EF4-FFF2-40B4-BE49-F238E27FC236}">
                  <a16:creationId xmlns:a16="http://schemas.microsoft.com/office/drawing/2014/main" id="{BE75E77B-68C2-4D2E-BD32-4468F3817DEE}"/>
                </a:ext>
              </a:extLst>
            </p:cNvPr>
            <p:cNvSpPr/>
            <p:nvPr/>
          </p:nvSpPr>
          <p:spPr>
            <a:xfrm rot="4699417">
              <a:off x="3239372" y="3881213"/>
              <a:ext cx="129537" cy="1110465"/>
            </a:xfrm>
            <a:prstGeom prst="roundRect">
              <a:avLst>
                <a:gd name="adj" fmla="val 5000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ectangle: Rounded Corners 111">
              <a:extLst>
                <a:ext uri="{FF2B5EF4-FFF2-40B4-BE49-F238E27FC236}">
                  <a16:creationId xmlns:a16="http://schemas.microsoft.com/office/drawing/2014/main" id="{22D8E385-777E-4C09-86A3-C46CF08B70F3}"/>
                </a:ext>
              </a:extLst>
            </p:cNvPr>
            <p:cNvSpPr/>
            <p:nvPr/>
          </p:nvSpPr>
          <p:spPr>
            <a:xfrm rot="5400000">
              <a:off x="4840650" y="3305673"/>
              <a:ext cx="104408" cy="2102908"/>
            </a:xfrm>
            <a:prstGeom prst="roundRect">
              <a:avLst>
                <a:gd name="adj" fmla="val 5000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Rectangle: Rounded Corners 112">
              <a:extLst>
                <a:ext uri="{FF2B5EF4-FFF2-40B4-BE49-F238E27FC236}">
                  <a16:creationId xmlns:a16="http://schemas.microsoft.com/office/drawing/2014/main" id="{EE0B885C-D03B-4D56-B6CF-8DF43B748B0C}"/>
                </a:ext>
              </a:extLst>
            </p:cNvPr>
            <p:cNvSpPr/>
            <p:nvPr/>
          </p:nvSpPr>
          <p:spPr>
            <a:xfrm rot="7457493" flipH="1">
              <a:off x="2190879" y="3492403"/>
              <a:ext cx="88346" cy="631610"/>
            </a:xfrm>
            <a:prstGeom prst="roundRect">
              <a:avLst>
                <a:gd name="adj" fmla="val 5000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53C91B0D-47EC-45F7-ADBE-3EE57C622F61}"/>
                </a:ext>
              </a:extLst>
            </p:cNvPr>
            <p:cNvSpPr/>
            <p:nvPr/>
          </p:nvSpPr>
          <p:spPr>
            <a:xfrm rot="21246222">
              <a:off x="2468201" y="3347387"/>
              <a:ext cx="3722430" cy="473131"/>
            </a:xfrm>
            <a:custGeom>
              <a:avLst/>
              <a:gdLst>
                <a:gd name="connsiteX0" fmla="*/ 0 w 3520966"/>
                <a:gd name="connsiteY0" fmla="*/ 410069 h 473131"/>
                <a:gd name="connsiteX1" fmla="*/ 241738 w 3520966"/>
                <a:gd name="connsiteY1" fmla="*/ 473131 h 473131"/>
                <a:gd name="connsiteX2" fmla="*/ 420414 w 3520966"/>
                <a:gd name="connsiteY2" fmla="*/ 410069 h 473131"/>
                <a:gd name="connsiteX3" fmla="*/ 714704 w 3520966"/>
                <a:gd name="connsiteY3" fmla="*/ 378538 h 473131"/>
                <a:gd name="connsiteX4" fmla="*/ 924911 w 3520966"/>
                <a:gd name="connsiteY4" fmla="*/ 399558 h 473131"/>
                <a:gd name="connsiteX5" fmla="*/ 1271752 w 3520966"/>
                <a:gd name="connsiteY5" fmla="*/ 452110 h 473131"/>
                <a:gd name="connsiteX6" fmla="*/ 1513490 w 3520966"/>
                <a:gd name="connsiteY6" fmla="*/ 410069 h 473131"/>
                <a:gd name="connsiteX7" fmla="*/ 1744718 w 3520966"/>
                <a:gd name="connsiteY7" fmla="*/ 368027 h 473131"/>
                <a:gd name="connsiteX8" fmla="*/ 1860331 w 3520966"/>
                <a:gd name="connsiteY8" fmla="*/ 304965 h 473131"/>
                <a:gd name="connsiteX9" fmla="*/ 2154621 w 3520966"/>
                <a:gd name="connsiteY9" fmla="*/ 178841 h 473131"/>
                <a:gd name="connsiteX10" fmla="*/ 2480442 w 3520966"/>
                <a:gd name="connsiteY10" fmla="*/ 73738 h 473131"/>
                <a:gd name="connsiteX11" fmla="*/ 2669628 w 3520966"/>
                <a:gd name="connsiteY11" fmla="*/ 42207 h 473131"/>
                <a:gd name="connsiteX12" fmla="*/ 2869324 w 3520966"/>
                <a:gd name="connsiteY12" fmla="*/ 165 h 473131"/>
                <a:gd name="connsiteX13" fmla="*/ 3142593 w 3520966"/>
                <a:gd name="connsiteY13" fmla="*/ 31696 h 473131"/>
                <a:gd name="connsiteX14" fmla="*/ 3310759 w 3520966"/>
                <a:gd name="connsiteY14" fmla="*/ 126289 h 473131"/>
                <a:gd name="connsiteX15" fmla="*/ 3468414 w 3520966"/>
                <a:gd name="connsiteY15" fmla="*/ 220882 h 473131"/>
                <a:gd name="connsiteX16" fmla="*/ 3520966 w 3520966"/>
                <a:gd name="connsiteY16" fmla="*/ 220882 h 473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520966" h="473131">
                  <a:moveTo>
                    <a:pt x="0" y="410069"/>
                  </a:moveTo>
                  <a:cubicBezTo>
                    <a:pt x="85834" y="441600"/>
                    <a:pt x="171669" y="473131"/>
                    <a:pt x="241738" y="473131"/>
                  </a:cubicBezTo>
                  <a:cubicBezTo>
                    <a:pt x="311807" y="473131"/>
                    <a:pt x="341586" y="425835"/>
                    <a:pt x="420414" y="410069"/>
                  </a:cubicBezTo>
                  <a:cubicBezTo>
                    <a:pt x="499242" y="394303"/>
                    <a:pt x="630621" y="380290"/>
                    <a:pt x="714704" y="378538"/>
                  </a:cubicBezTo>
                  <a:cubicBezTo>
                    <a:pt x="798787" y="376786"/>
                    <a:pt x="832070" y="387296"/>
                    <a:pt x="924911" y="399558"/>
                  </a:cubicBezTo>
                  <a:cubicBezTo>
                    <a:pt x="1017752" y="411820"/>
                    <a:pt x="1173656" y="450358"/>
                    <a:pt x="1271752" y="452110"/>
                  </a:cubicBezTo>
                  <a:cubicBezTo>
                    <a:pt x="1369849" y="453862"/>
                    <a:pt x="1513490" y="410069"/>
                    <a:pt x="1513490" y="410069"/>
                  </a:cubicBezTo>
                  <a:cubicBezTo>
                    <a:pt x="1592318" y="396055"/>
                    <a:pt x="1686911" y="385544"/>
                    <a:pt x="1744718" y="368027"/>
                  </a:cubicBezTo>
                  <a:cubicBezTo>
                    <a:pt x="1802525" y="350510"/>
                    <a:pt x="1792014" y="336496"/>
                    <a:pt x="1860331" y="304965"/>
                  </a:cubicBezTo>
                  <a:cubicBezTo>
                    <a:pt x="1928648" y="273434"/>
                    <a:pt x="2051269" y="217379"/>
                    <a:pt x="2154621" y="178841"/>
                  </a:cubicBezTo>
                  <a:cubicBezTo>
                    <a:pt x="2257973" y="140303"/>
                    <a:pt x="2394608" y="96510"/>
                    <a:pt x="2480442" y="73738"/>
                  </a:cubicBezTo>
                  <a:cubicBezTo>
                    <a:pt x="2566276" y="50966"/>
                    <a:pt x="2604814" y="54469"/>
                    <a:pt x="2669628" y="42207"/>
                  </a:cubicBezTo>
                  <a:cubicBezTo>
                    <a:pt x="2734442" y="29945"/>
                    <a:pt x="2790497" y="1917"/>
                    <a:pt x="2869324" y="165"/>
                  </a:cubicBezTo>
                  <a:cubicBezTo>
                    <a:pt x="2948152" y="-1587"/>
                    <a:pt x="3069021" y="10675"/>
                    <a:pt x="3142593" y="31696"/>
                  </a:cubicBezTo>
                  <a:cubicBezTo>
                    <a:pt x="3216165" y="52717"/>
                    <a:pt x="3256456" y="94758"/>
                    <a:pt x="3310759" y="126289"/>
                  </a:cubicBezTo>
                  <a:cubicBezTo>
                    <a:pt x="3365062" y="157820"/>
                    <a:pt x="3433380" y="205117"/>
                    <a:pt x="3468414" y="220882"/>
                  </a:cubicBezTo>
                  <a:cubicBezTo>
                    <a:pt x="3503448" y="236647"/>
                    <a:pt x="3512207" y="228764"/>
                    <a:pt x="3520966" y="220882"/>
                  </a:cubicBezTo>
                </a:path>
              </a:pathLst>
            </a:custGeom>
            <a:grpFill/>
            <a:ln w="12700">
              <a:solidFill>
                <a:srgbClr val="6B4E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ectangle: Rounded Corners 114">
              <a:extLst>
                <a:ext uri="{FF2B5EF4-FFF2-40B4-BE49-F238E27FC236}">
                  <a16:creationId xmlns:a16="http://schemas.microsoft.com/office/drawing/2014/main" id="{E87A0E4A-30F5-4066-90A1-FD166A78BC19}"/>
                </a:ext>
              </a:extLst>
            </p:cNvPr>
            <p:cNvSpPr/>
            <p:nvPr/>
          </p:nvSpPr>
          <p:spPr>
            <a:xfrm>
              <a:off x="3696471" y="3731383"/>
              <a:ext cx="129537" cy="1110465"/>
            </a:xfrm>
            <a:prstGeom prst="roundRect">
              <a:avLst>
                <a:gd name="adj" fmla="val 5000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7291B77C-0AAE-4A95-9265-FD41E398787A}"/>
                </a:ext>
              </a:extLst>
            </p:cNvPr>
            <p:cNvSpPr/>
            <p:nvPr/>
          </p:nvSpPr>
          <p:spPr>
            <a:xfrm>
              <a:off x="3642908" y="4162627"/>
              <a:ext cx="289852" cy="255521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A64F2754-400C-E7B5-5854-BF41C21BFFBA}"/>
              </a:ext>
            </a:extLst>
          </p:cNvPr>
          <p:cNvGrpSpPr/>
          <p:nvPr/>
        </p:nvGrpSpPr>
        <p:grpSpPr>
          <a:xfrm>
            <a:off x="492093" y="241529"/>
            <a:ext cx="665183" cy="769441"/>
            <a:chOff x="2807455" y="275085"/>
            <a:chExt cx="665183" cy="769441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9D66B31A-7EC6-6960-86EE-64D6B255F36C}"/>
                </a:ext>
              </a:extLst>
            </p:cNvPr>
            <p:cNvSpPr/>
            <p:nvPr/>
          </p:nvSpPr>
          <p:spPr>
            <a:xfrm>
              <a:off x="2827090" y="358975"/>
              <a:ext cx="645548" cy="64554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503FC34F-C70B-D622-C7A5-B216135A0193}"/>
                </a:ext>
              </a:extLst>
            </p:cNvPr>
            <p:cNvSpPr txBox="1"/>
            <p:nvPr/>
          </p:nvSpPr>
          <p:spPr>
            <a:xfrm>
              <a:off x="2807455" y="275085"/>
              <a:ext cx="572904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/>
                <a:t>W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38013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8600EE10-F456-13ED-DE97-56314D9DC9D5}"/>
              </a:ext>
            </a:extLst>
          </p:cNvPr>
          <p:cNvSpPr txBox="1"/>
          <p:nvPr/>
        </p:nvSpPr>
        <p:spPr>
          <a:xfrm>
            <a:off x="1875958" y="375335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Joseph Wakefield</a:t>
            </a:r>
          </a:p>
          <a:p>
            <a:r>
              <a:rPr lang="en-US" sz="1100" dirty="0"/>
              <a:t>D&amp;C 50:35, 37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9DC993A-9A8D-E9E8-51AA-53C15818DCD2}"/>
              </a:ext>
            </a:extLst>
          </p:cNvPr>
          <p:cNvSpPr txBox="1"/>
          <p:nvPr/>
        </p:nvSpPr>
        <p:spPr>
          <a:xfrm>
            <a:off x="5029200" y="386882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Micah B. Welton</a:t>
            </a:r>
          </a:p>
          <a:p>
            <a:r>
              <a:rPr lang="en-US" sz="1100" dirty="0"/>
              <a:t>D&amp;C 75:36</a:t>
            </a:r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0FA54263-7070-FEF3-D809-3DA9906057E0}"/>
              </a:ext>
            </a:extLst>
          </p:cNvPr>
          <p:cNvGrpSpPr/>
          <p:nvPr/>
        </p:nvGrpSpPr>
        <p:grpSpPr>
          <a:xfrm>
            <a:off x="1361294" y="1141159"/>
            <a:ext cx="2034087" cy="5249384"/>
            <a:chOff x="1361294" y="1141159"/>
            <a:chExt cx="2034087" cy="5249384"/>
          </a:xfrm>
        </p:grpSpPr>
        <p:sp>
          <p:nvSpPr>
            <p:cNvPr id="9" name="Cloud 8">
              <a:extLst>
                <a:ext uri="{FF2B5EF4-FFF2-40B4-BE49-F238E27FC236}">
                  <a16:creationId xmlns:a16="http://schemas.microsoft.com/office/drawing/2014/main" id="{B8F59F93-6E56-575F-6A8D-864FC40AADBB}"/>
                </a:ext>
              </a:extLst>
            </p:cNvPr>
            <p:cNvSpPr/>
            <p:nvPr/>
          </p:nvSpPr>
          <p:spPr>
            <a:xfrm>
              <a:off x="1470817" y="1515414"/>
              <a:ext cx="1060388" cy="998012"/>
            </a:xfrm>
            <a:prstGeom prst="cloud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10" name="Cloud 9">
              <a:extLst>
                <a:ext uri="{FF2B5EF4-FFF2-40B4-BE49-F238E27FC236}">
                  <a16:creationId xmlns:a16="http://schemas.microsoft.com/office/drawing/2014/main" id="{3F865320-27B6-3F52-9693-19E1D9A63DDF}"/>
                </a:ext>
              </a:extLst>
            </p:cNvPr>
            <p:cNvSpPr/>
            <p:nvPr/>
          </p:nvSpPr>
          <p:spPr>
            <a:xfrm rot="15426738">
              <a:off x="2182468" y="1628824"/>
              <a:ext cx="1372267" cy="771191"/>
            </a:xfrm>
            <a:prstGeom prst="cloud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Cloud 10">
              <a:extLst>
                <a:ext uri="{FF2B5EF4-FFF2-40B4-BE49-F238E27FC236}">
                  <a16:creationId xmlns:a16="http://schemas.microsoft.com/office/drawing/2014/main" id="{412842EA-B4C4-B405-F47D-52EB24950F7C}"/>
                </a:ext>
              </a:extLst>
            </p:cNvPr>
            <p:cNvSpPr/>
            <p:nvPr/>
          </p:nvSpPr>
          <p:spPr>
            <a:xfrm>
              <a:off x="1760014" y="1141159"/>
              <a:ext cx="1060388" cy="998012"/>
            </a:xfrm>
            <a:prstGeom prst="cloud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40BC9FC5-9B0C-D160-947F-72122D552AB2}"/>
                </a:ext>
              </a:extLst>
            </p:cNvPr>
            <p:cNvSpPr/>
            <p:nvPr/>
          </p:nvSpPr>
          <p:spPr>
            <a:xfrm rot="4050661">
              <a:off x="2515283" y="5822171"/>
              <a:ext cx="399316" cy="737428"/>
            </a:xfrm>
            <a:prstGeom prst="ellipse">
              <a:avLst/>
            </a:prstGeom>
            <a:solidFill>
              <a:srgbClr val="4C19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D440E86-C12A-430E-265D-17E1F5099C44}"/>
                </a:ext>
              </a:extLst>
            </p:cNvPr>
            <p:cNvSpPr/>
            <p:nvPr/>
          </p:nvSpPr>
          <p:spPr>
            <a:xfrm rot="4050661">
              <a:off x="1885324" y="5841478"/>
              <a:ext cx="371411" cy="712312"/>
            </a:xfrm>
            <a:prstGeom prst="ellipse">
              <a:avLst/>
            </a:prstGeom>
            <a:solidFill>
              <a:srgbClr val="4C19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C068D0F-74DA-0573-705F-B9A406007E61}"/>
                </a:ext>
              </a:extLst>
            </p:cNvPr>
            <p:cNvSpPr/>
            <p:nvPr/>
          </p:nvSpPr>
          <p:spPr>
            <a:xfrm rot="20506830">
              <a:off x="2979704" y="3720815"/>
              <a:ext cx="415677" cy="77735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3DDB18C1-4B48-777A-496B-5DE635CA23EF}"/>
                </a:ext>
              </a:extLst>
            </p:cNvPr>
            <p:cNvSpPr/>
            <p:nvPr/>
          </p:nvSpPr>
          <p:spPr>
            <a:xfrm rot="1391025">
              <a:off x="1361294" y="3747567"/>
              <a:ext cx="400502" cy="77735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rapezoid 15">
              <a:extLst>
                <a:ext uri="{FF2B5EF4-FFF2-40B4-BE49-F238E27FC236}">
                  <a16:creationId xmlns:a16="http://schemas.microsoft.com/office/drawing/2014/main" id="{1E340832-8F8D-8DD1-2411-26B2981E7916}"/>
                </a:ext>
              </a:extLst>
            </p:cNvPr>
            <p:cNvSpPr/>
            <p:nvPr/>
          </p:nvSpPr>
          <p:spPr>
            <a:xfrm rot="20029742">
              <a:off x="2488428" y="2747651"/>
              <a:ext cx="720686" cy="1550370"/>
            </a:xfrm>
            <a:prstGeom prst="trapezoid">
              <a:avLst/>
            </a:prstGeom>
            <a:solidFill>
              <a:srgbClr val="F8F7D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rapezoid 16">
              <a:extLst>
                <a:ext uri="{FF2B5EF4-FFF2-40B4-BE49-F238E27FC236}">
                  <a16:creationId xmlns:a16="http://schemas.microsoft.com/office/drawing/2014/main" id="{AF8C9B16-B66F-2087-F176-E8648C6FA92B}"/>
                </a:ext>
              </a:extLst>
            </p:cNvPr>
            <p:cNvSpPr/>
            <p:nvPr/>
          </p:nvSpPr>
          <p:spPr>
            <a:xfrm rot="1905609">
              <a:off x="1554239" y="2842105"/>
              <a:ext cx="720686" cy="1408574"/>
            </a:xfrm>
            <a:prstGeom prst="trapezoid">
              <a:avLst>
                <a:gd name="adj" fmla="val 13115"/>
              </a:avLst>
            </a:prstGeom>
            <a:solidFill>
              <a:srgbClr val="F8F7D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rapezoid 17">
              <a:extLst>
                <a:ext uri="{FF2B5EF4-FFF2-40B4-BE49-F238E27FC236}">
                  <a16:creationId xmlns:a16="http://schemas.microsoft.com/office/drawing/2014/main" id="{B84DB1C0-89DE-6647-B29F-1C6999D97987}"/>
                </a:ext>
              </a:extLst>
            </p:cNvPr>
            <p:cNvSpPr/>
            <p:nvPr/>
          </p:nvSpPr>
          <p:spPr>
            <a:xfrm>
              <a:off x="1807149" y="2835961"/>
              <a:ext cx="1152807" cy="1678714"/>
            </a:xfrm>
            <a:prstGeom prst="trapezoid">
              <a:avLst/>
            </a:prstGeom>
            <a:solidFill>
              <a:srgbClr val="F8F7D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59F4A9EE-B26C-2A26-4258-87D3BBEEF8B5}"/>
                </a:ext>
              </a:extLst>
            </p:cNvPr>
            <p:cNvSpPr/>
            <p:nvPr/>
          </p:nvSpPr>
          <p:spPr>
            <a:xfrm rot="10800000">
              <a:off x="2127257" y="2806767"/>
              <a:ext cx="448875" cy="671484"/>
            </a:xfrm>
            <a:prstGeom prst="triangle">
              <a:avLst>
                <a:gd name="adj" fmla="val 46522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B5D59000-A6F0-736B-6385-A1AA36AA5E7B}"/>
                </a:ext>
              </a:extLst>
            </p:cNvPr>
            <p:cNvSpPr/>
            <p:nvPr/>
          </p:nvSpPr>
          <p:spPr>
            <a:xfrm>
              <a:off x="1968831" y="2856042"/>
              <a:ext cx="212835" cy="1481598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3B17BC8-DD82-405B-0602-7A55A7C52183}"/>
                </a:ext>
              </a:extLst>
            </p:cNvPr>
            <p:cNvSpPr/>
            <p:nvPr/>
          </p:nvSpPr>
          <p:spPr>
            <a:xfrm>
              <a:off x="2556480" y="2856044"/>
              <a:ext cx="203580" cy="146514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C1BA1848-1399-1353-8C33-55E04E08D96F}"/>
                </a:ext>
              </a:extLst>
            </p:cNvPr>
            <p:cNvSpPr/>
            <p:nvPr/>
          </p:nvSpPr>
          <p:spPr>
            <a:xfrm rot="5400000">
              <a:off x="2246268" y="3812076"/>
              <a:ext cx="299363" cy="1169563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A1B5160-7281-08FE-44D1-7C226E684D45}"/>
                </a:ext>
              </a:extLst>
            </p:cNvPr>
            <p:cNvSpPr/>
            <p:nvPr/>
          </p:nvSpPr>
          <p:spPr>
            <a:xfrm>
              <a:off x="1699672" y="1234272"/>
              <a:ext cx="1339530" cy="176955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628EA35E-B047-0EC2-C3BC-0FC05575767A}"/>
                </a:ext>
              </a:extLst>
            </p:cNvPr>
            <p:cNvSpPr/>
            <p:nvPr/>
          </p:nvSpPr>
          <p:spPr>
            <a:xfrm>
              <a:off x="1706732" y="4462208"/>
              <a:ext cx="1365871" cy="1754796"/>
            </a:xfrm>
            <a:prstGeom prst="trapezoid">
              <a:avLst>
                <a:gd name="adj" fmla="val 7457"/>
              </a:avLst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60A5FDDB-6B1D-E069-DFB0-CDF71FD32D9C}"/>
                </a:ext>
              </a:extLst>
            </p:cNvPr>
            <p:cNvCxnSpPr>
              <a:cxnSpLocks/>
            </p:cNvCxnSpPr>
            <p:nvPr/>
          </p:nvCxnSpPr>
          <p:spPr>
            <a:xfrm>
              <a:off x="2362627" y="5007842"/>
              <a:ext cx="5460" cy="1223880"/>
            </a:xfrm>
            <a:prstGeom prst="line">
              <a:avLst/>
            </a:prstGeom>
            <a:solidFill>
              <a:schemeClr val="accent4">
                <a:lumMod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A24F526A-2B3E-0DAF-5E5C-D2926DA76BD3}"/>
              </a:ext>
            </a:extLst>
          </p:cNvPr>
          <p:cNvGrpSpPr/>
          <p:nvPr/>
        </p:nvGrpSpPr>
        <p:grpSpPr>
          <a:xfrm>
            <a:off x="4798768" y="1064034"/>
            <a:ext cx="1903458" cy="5355416"/>
            <a:chOff x="4798768" y="1064034"/>
            <a:chExt cx="1903458" cy="5355416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A39FE0C2-3969-4C94-F107-471EA86AE793}"/>
                </a:ext>
              </a:extLst>
            </p:cNvPr>
            <p:cNvSpPr/>
            <p:nvPr/>
          </p:nvSpPr>
          <p:spPr>
            <a:xfrm rot="20689303">
              <a:off x="6375736" y="4079975"/>
              <a:ext cx="326490" cy="46580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rapezoid 21">
              <a:extLst>
                <a:ext uri="{FF2B5EF4-FFF2-40B4-BE49-F238E27FC236}">
                  <a16:creationId xmlns:a16="http://schemas.microsoft.com/office/drawing/2014/main" id="{F965A65B-E1A3-54A0-43E5-3FA272634FCF}"/>
                </a:ext>
              </a:extLst>
            </p:cNvPr>
            <p:cNvSpPr/>
            <p:nvPr/>
          </p:nvSpPr>
          <p:spPr>
            <a:xfrm rot="20203792">
              <a:off x="5781018" y="2566303"/>
              <a:ext cx="773905" cy="1883333"/>
            </a:xfrm>
            <a:prstGeom prst="trapezoid">
              <a:avLst>
                <a:gd name="adj" fmla="val 17618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08EC0115-C635-B280-2410-1F5B475C8ABA}"/>
                </a:ext>
              </a:extLst>
            </p:cNvPr>
            <p:cNvSpPr/>
            <p:nvPr/>
          </p:nvSpPr>
          <p:spPr>
            <a:xfrm rot="2843460">
              <a:off x="5112667" y="5937164"/>
              <a:ext cx="363398" cy="60117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0521BE6E-45A7-B626-7284-0F2637F3567C}"/>
                </a:ext>
              </a:extLst>
            </p:cNvPr>
            <p:cNvSpPr/>
            <p:nvPr/>
          </p:nvSpPr>
          <p:spPr>
            <a:xfrm rot="18663652">
              <a:off x="5870397" y="5910267"/>
              <a:ext cx="409604" cy="60117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68D230D5-0940-6802-68CB-8514E5AA7293}"/>
                </a:ext>
              </a:extLst>
            </p:cNvPr>
            <p:cNvSpPr/>
            <p:nvPr/>
          </p:nvSpPr>
          <p:spPr>
            <a:xfrm>
              <a:off x="4798768" y="4133541"/>
              <a:ext cx="326490" cy="46580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rapezoid 29">
              <a:extLst>
                <a:ext uri="{FF2B5EF4-FFF2-40B4-BE49-F238E27FC236}">
                  <a16:creationId xmlns:a16="http://schemas.microsoft.com/office/drawing/2014/main" id="{F361E976-4900-941E-26DA-DC9D62655F18}"/>
                </a:ext>
              </a:extLst>
            </p:cNvPr>
            <p:cNvSpPr/>
            <p:nvPr/>
          </p:nvSpPr>
          <p:spPr>
            <a:xfrm rot="1050082">
              <a:off x="4933874" y="2530288"/>
              <a:ext cx="773905" cy="1883333"/>
            </a:xfrm>
            <a:prstGeom prst="trapezoid">
              <a:avLst>
                <a:gd name="adj" fmla="val 17618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apezoid 30">
              <a:extLst>
                <a:ext uri="{FF2B5EF4-FFF2-40B4-BE49-F238E27FC236}">
                  <a16:creationId xmlns:a16="http://schemas.microsoft.com/office/drawing/2014/main" id="{3AE250F4-83FF-A625-DDF5-63BB50CA9F3B}"/>
                </a:ext>
              </a:extLst>
            </p:cNvPr>
            <p:cNvSpPr/>
            <p:nvPr/>
          </p:nvSpPr>
          <p:spPr>
            <a:xfrm>
              <a:off x="5164351" y="2576135"/>
              <a:ext cx="1139137" cy="1988190"/>
            </a:xfrm>
            <a:prstGeom prst="trapezoid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apezoid 35">
              <a:extLst>
                <a:ext uri="{FF2B5EF4-FFF2-40B4-BE49-F238E27FC236}">
                  <a16:creationId xmlns:a16="http://schemas.microsoft.com/office/drawing/2014/main" id="{B8953CE0-D726-6442-8B46-A2765EDAB454}"/>
                </a:ext>
              </a:extLst>
            </p:cNvPr>
            <p:cNvSpPr/>
            <p:nvPr/>
          </p:nvSpPr>
          <p:spPr>
            <a:xfrm>
              <a:off x="4981596" y="4434128"/>
              <a:ext cx="1476466" cy="1728975"/>
            </a:xfrm>
            <a:prstGeom prst="trapezoid">
              <a:avLst>
                <a:gd name="adj" fmla="val 13865"/>
              </a:avLst>
            </a:prstGeom>
            <a:solidFill>
              <a:srgbClr val="663300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Rounded Rectangle 62">
              <a:extLst>
                <a:ext uri="{FF2B5EF4-FFF2-40B4-BE49-F238E27FC236}">
                  <a16:creationId xmlns:a16="http://schemas.microsoft.com/office/drawing/2014/main" id="{81C5554B-BAF4-4D14-44C5-1CBD5857889C}"/>
                </a:ext>
              </a:extLst>
            </p:cNvPr>
            <p:cNvSpPr/>
            <p:nvPr/>
          </p:nvSpPr>
          <p:spPr>
            <a:xfrm>
              <a:off x="5164351" y="4375827"/>
              <a:ext cx="1139137" cy="188498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ame 37">
              <a:extLst>
                <a:ext uri="{FF2B5EF4-FFF2-40B4-BE49-F238E27FC236}">
                  <a16:creationId xmlns:a16="http://schemas.microsoft.com/office/drawing/2014/main" id="{AB418F7F-A9AE-D70F-A974-14EDD11286F7}"/>
                </a:ext>
              </a:extLst>
            </p:cNvPr>
            <p:cNvSpPr/>
            <p:nvPr/>
          </p:nvSpPr>
          <p:spPr>
            <a:xfrm>
              <a:off x="5512209" y="4339145"/>
              <a:ext cx="391278" cy="239984"/>
            </a:xfrm>
            <a:prstGeom prst="frame">
              <a:avLst/>
            </a:prstGeom>
            <a:solidFill>
              <a:srgbClr val="FFC000"/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9" name="Isosceles Triangle 38">
              <a:extLst>
                <a:ext uri="{FF2B5EF4-FFF2-40B4-BE49-F238E27FC236}">
                  <a16:creationId xmlns:a16="http://schemas.microsoft.com/office/drawing/2014/main" id="{C82F6FBA-4214-1AE8-A26E-88AA127D692D}"/>
                </a:ext>
              </a:extLst>
            </p:cNvPr>
            <p:cNvSpPr/>
            <p:nvPr/>
          </p:nvSpPr>
          <p:spPr>
            <a:xfrm rot="10800000">
              <a:off x="5263198" y="2423624"/>
              <a:ext cx="876683" cy="661928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467005E9-1BB9-C334-CB4B-737FCC640105}"/>
                </a:ext>
              </a:extLst>
            </p:cNvPr>
            <p:cNvSpPr/>
            <p:nvPr/>
          </p:nvSpPr>
          <p:spPr>
            <a:xfrm>
              <a:off x="5041759" y="1252410"/>
              <a:ext cx="1292542" cy="144989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5D6D3C25-3670-B7CD-B959-EEF6649CC4F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90677" y="3059287"/>
              <a:ext cx="3295" cy="12793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Pentagon 70">
              <a:extLst>
                <a:ext uri="{FF2B5EF4-FFF2-40B4-BE49-F238E27FC236}">
                  <a16:creationId xmlns:a16="http://schemas.microsoft.com/office/drawing/2014/main" id="{0F7228FB-9FD9-0865-44E9-EEFA104F61EC}"/>
                </a:ext>
              </a:extLst>
            </p:cNvPr>
            <p:cNvSpPr/>
            <p:nvPr/>
          </p:nvSpPr>
          <p:spPr>
            <a:xfrm rot="5400000">
              <a:off x="5770067" y="3390991"/>
              <a:ext cx="365016" cy="271385"/>
            </a:xfrm>
            <a:prstGeom prst="homePlat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E62D006A-E413-2DF2-38A4-BD8B4C786355}"/>
                </a:ext>
              </a:extLst>
            </p:cNvPr>
            <p:cNvCxnSpPr/>
            <p:nvPr/>
          </p:nvCxnSpPr>
          <p:spPr>
            <a:xfrm flipH="1">
              <a:off x="5693972" y="4841893"/>
              <a:ext cx="3295" cy="12793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40977FC8-6174-9EEB-60E8-6CE803264484}"/>
                </a:ext>
              </a:extLst>
            </p:cNvPr>
            <p:cNvCxnSpPr/>
            <p:nvPr/>
          </p:nvCxnSpPr>
          <p:spPr>
            <a:xfrm flipH="1">
              <a:off x="5682869" y="4841893"/>
              <a:ext cx="3295" cy="12793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D430E603-5416-B307-A868-F403BB35DE48}"/>
                </a:ext>
              </a:extLst>
            </p:cNvPr>
            <p:cNvSpPr/>
            <p:nvPr/>
          </p:nvSpPr>
          <p:spPr>
            <a:xfrm rot="3770622" flipH="1">
              <a:off x="5051357" y="815871"/>
              <a:ext cx="1236569" cy="1732896"/>
            </a:xfrm>
            <a:custGeom>
              <a:avLst/>
              <a:gdLst>
                <a:gd name="connsiteX0" fmla="*/ 1379701 w 1648192"/>
                <a:gd name="connsiteY0" fmla="*/ 376149 h 2012902"/>
                <a:gd name="connsiteX1" fmla="*/ 1024367 w 1648192"/>
                <a:gd name="connsiteY1" fmla="*/ 175583 h 2012902"/>
                <a:gd name="connsiteX2" fmla="*/ 960149 w 1648192"/>
                <a:gd name="connsiteY2" fmla="*/ 180181 h 2012902"/>
                <a:gd name="connsiteX3" fmla="*/ 960149 w 1648192"/>
                <a:gd name="connsiteY3" fmla="*/ 0 h 2012902"/>
                <a:gd name="connsiteX4" fmla="*/ 292294 w 1648192"/>
                <a:gd name="connsiteY4" fmla="*/ 0 h 2012902"/>
                <a:gd name="connsiteX5" fmla="*/ 0 w 1648192"/>
                <a:gd name="connsiteY5" fmla="*/ 292294 h 2012902"/>
                <a:gd name="connsiteX6" fmla="*/ 0 w 1648192"/>
                <a:gd name="connsiteY6" fmla="*/ 584587 h 2012902"/>
                <a:gd name="connsiteX7" fmla="*/ 667855 w 1648192"/>
                <a:gd name="connsiteY7" fmla="*/ 584588 h 2012902"/>
                <a:gd name="connsiteX8" fmla="*/ 683379 w 1648192"/>
                <a:gd name="connsiteY8" fmla="*/ 581454 h 2012902"/>
                <a:gd name="connsiteX9" fmla="*/ 684147 w 1648192"/>
                <a:gd name="connsiteY9" fmla="*/ 592176 h 2012902"/>
                <a:gd name="connsiteX10" fmla="*/ 810622 w 1648192"/>
                <a:gd name="connsiteY10" fmla="*/ 844786 h 2012902"/>
                <a:gd name="connsiteX11" fmla="*/ 819398 w 1648192"/>
                <a:gd name="connsiteY11" fmla="*/ 851030 h 2012902"/>
                <a:gd name="connsiteX12" fmla="*/ 855853 w 1648192"/>
                <a:gd name="connsiteY12" fmla="*/ 968076 h 2012902"/>
                <a:gd name="connsiteX13" fmla="*/ 884333 w 1648192"/>
                <a:gd name="connsiteY13" fmla="*/ 1034991 h 2012902"/>
                <a:gd name="connsiteX14" fmla="*/ 911449 w 1648192"/>
                <a:gd name="connsiteY14" fmla="*/ 1074380 h 2012902"/>
                <a:gd name="connsiteX15" fmla="*/ 901001 w 1648192"/>
                <a:gd name="connsiteY15" fmla="*/ 1147745 h 2012902"/>
                <a:gd name="connsiteX16" fmla="*/ 970000 w 1648192"/>
                <a:gd name="connsiteY16" fmla="*/ 1327728 h 2012902"/>
                <a:gd name="connsiteX17" fmla="*/ 975156 w 1648192"/>
                <a:gd name="connsiteY17" fmla="*/ 1332656 h 2012902"/>
                <a:gd name="connsiteX18" fmla="*/ 952772 w 1648192"/>
                <a:gd name="connsiteY18" fmla="*/ 1349031 h 2012902"/>
                <a:gd name="connsiteX19" fmla="*/ 887208 w 1648192"/>
                <a:gd name="connsiteY19" fmla="*/ 1436877 h 2012902"/>
                <a:gd name="connsiteX20" fmla="*/ 683100 w 1648192"/>
                <a:gd name="connsiteY20" fmla="*/ 1868255 h 2012902"/>
                <a:gd name="connsiteX21" fmla="*/ 932620 w 1648192"/>
                <a:gd name="connsiteY21" fmla="*/ 1986316 h 2012902"/>
                <a:gd name="connsiteX22" fmla="*/ 1300201 w 1648192"/>
                <a:gd name="connsiteY22" fmla="*/ 1854858 h 2012902"/>
                <a:gd name="connsiteX23" fmla="*/ 1491352 w 1648192"/>
                <a:gd name="connsiteY23" fmla="*/ 1450864 h 2012902"/>
                <a:gd name="connsiteX24" fmla="*/ 1528364 w 1648192"/>
                <a:gd name="connsiteY24" fmla="*/ 1403404 h 2012902"/>
                <a:gd name="connsiteX25" fmla="*/ 1582679 w 1648192"/>
                <a:gd name="connsiteY25" fmla="*/ 1162395 h 2012902"/>
                <a:gd name="connsiteX26" fmla="*/ 1567508 w 1648192"/>
                <a:gd name="connsiteY26" fmla="*/ 1122468 h 2012902"/>
                <a:gd name="connsiteX27" fmla="*/ 1648192 w 1648192"/>
                <a:gd name="connsiteY27" fmla="*/ 1097339 h 2012902"/>
                <a:gd name="connsiteX28" fmla="*/ 1522511 w 1648192"/>
                <a:gd name="connsiteY28" fmla="*/ 693809 h 2012902"/>
                <a:gd name="connsiteX29" fmla="*/ 1494031 w 1648192"/>
                <a:gd name="connsiteY29" fmla="*/ 626894 h 2012902"/>
                <a:gd name="connsiteX30" fmla="*/ 1459588 w 1648192"/>
                <a:gd name="connsiteY30" fmla="*/ 575522 h 2012902"/>
                <a:gd name="connsiteX31" fmla="*/ 1420101 w 1648192"/>
                <a:gd name="connsiteY31" fmla="*/ 534212 h 2012902"/>
                <a:gd name="connsiteX32" fmla="*/ 1418896 w 1648192"/>
                <a:gd name="connsiteY32" fmla="*/ 517383 h 2012902"/>
                <a:gd name="connsiteX33" fmla="*/ 1379701 w 1648192"/>
                <a:gd name="connsiteY33" fmla="*/ 376149 h 20129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1648192" h="2012902">
                  <a:moveTo>
                    <a:pt x="1379701" y="376149"/>
                  </a:moveTo>
                  <a:cubicBezTo>
                    <a:pt x="1314349" y="248011"/>
                    <a:pt x="1176866" y="164662"/>
                    <a:pt x="1024367" y="175583"/>
                  </a:cubicBezTo>
                  <a:lnTo>
                    <a:pt x="960149" y="180181"/>
                  </a:lnTo>
                  <a:lnTo>
                    <a:pt x="960149" y="0"/>
                  </a:lnTo>
                  <a:lnTo>
                    <a:pt x="292294" y="0"/>
                  </a:lnTo>
                  <a:cubicBezTo>
                    <a:pt x="130864" y="0"/>
                    <a:pt x="0" y="130864"/>
                    <a:pt x="0" y="292294"/>
                  </a:cubicBezTo>
                  <a:lnTo>
                    <a:pt x="0" y="584587"/>
                  </a:lnTo>
                  <a:lnTo>
                    <a:pt x="667855" y="584588"/>
                  </a:lnTo>
                  <a:lnTo>
                    <a:pt x="683379" y="581454"/>
                  </a:lnTo>
                  <a:lnTo>
                    <a:pt x="684147" y="592176"/>
                  </a:lnTo>
                  <a:cubicBezTo>
                    <a:pt x="691427" y="693842"/>
                    <a:pt x="739227" y="782932"/>
                    <a:pt x="810622" y="844786"/>
                  </a:cubicBezTo>
                  <a:lnTo>
                    <a:pt x="819398" y="851030"/>
                  </a:lnTo>
                  <a:lnTo>
                    <a:pt x="855853" y="968076"/>
                  </a:lnTo>
                  <a:cubicBezTo>
                    <a:pt x="863223" y="991740"/>
                    <a:pt x="872817" y="1014098"/>
                    <a:pt x="884333" y="1034991"/>
                  </a:cubicBezTo>
                  <a:lnTo>
                    <a:pt x="911449" y="1074380"/>
                  </a:lnTo>
                  <a:lnTo>
                    <a:pt x="901001" y="1147745"/>
                  </a:lnTo>
                  <a:cubicBezTo>
                    <a:pt x="902795" y="1212621"/>
                    <a:pt x="926275" y="1276508"/>
                    <a:pt x="970000" y="1327728"/>
                  </a:cubicBezTo>
                  <a:lnTo>
                    <a:pt x="975156" y="1332656"/>
                  </a:lnTo>
                  <a:lnTo>
                    <a:pt x="952772" y="1349031"/>
                  </a:lnTo>
                  <a:cubicBezTo>
                    <a:pt x="926020" y="1372909"/>
                    <a:pt x="903509" y="1402426"/>
                    <a:pt x="887208" y="1436877"/>
                  </a:cubicBezTo>
                  <a:lnTo>
                    <a:pt x="683100" y="1868255"/>
                  </a:lnTo>
                  <a:lnTo>
                    <a:pt x="932620" y="1986316"/>
                  </a:lnTo>
                  <a:cubicBezTo>
                    <a:pt x="1070426" y="2051520"/>
                    <a:pt x="1234998" y="1992663"/>
                    <a:pt x="1300201" y="1854858"/>
                  </a:cubicBezTo>
                  <a:lnTo>
                    <a:pt x="1491352" y="1450864"/>
                  </a:lnTo>
                  <a:lnTo>
                    <a:pt x="1528364" y="1403404"/>
                  </a:lnTo>
                  <a:cubicBezTo>
                    <a:pt x="1583686" y="1332464"/>
                    <a:pt x="1600768" y="1243854"/>
                    <a:pt x="1582679" y="1162395"/>
                  </a:cubicBezTo>
                  <a:lnTo>
                    <a:pt x="1567508" y="1122468"/>
                  </a:lnTo>
                  <a:lnTo>
                    <a:pt x="1648192" y="1097339"/>
                  </a:lnTo>
                  <a:lnTo>
                    <a:pt x="1522511" y="693809"/>
                  </a:lnTo>
                  <a:cubicBezTo>
                    <a:pt x="1515141" y="670144"/>
                    <a:pt x="1505547" y="647787"/>
                    <a:pt x="1494031" y="626894"/>
                  </a:cubicBezTo>
                  <a:cubicBezTo>
                    <a:pt x="1483954" y="608613"/>
                    <a:pt x="1472406" y="591454"/>
                    <a:pt x="1459588" y="575522"/>
                  </a:cubicBezTo>
                  <a:lnTo>
                    <a:pt x="1420101" y="534212"/>
                  </a:lnTo>
                  <a:lnTo>
                    <a:pt x="1418896" y="517383"/>
                  </a:lnTo>
                  <a:cubicBezTo>
                    <a:pt x="1415256" y="466550"/>
                    <a:pt x="1401486" y="418861"/>
                    <a:pt x="1379701" y="376149"/>
                  </a:cubicBezTo>
                  <a:close/>
                </a:path>
              </a:pathLst>
            </a:custGeom>
            <a:solidFill>
              <a:srgbClr val="9C6F34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8A9EF58B-5715-17C0-1284-3F844541E716}"/>
                </a:ext>
              </a:extLst>
            </p:cNvPr>
            <p:cNvSpPr/>
            <p:nvPr/>
          </p:nvSpPr>
          <p:spPr>
            <a:xfrm>
              <a:off x="5493327" y="2915225"/>
              <a:ext cx="427120" cy="386352"/>
            </a:xfrm>
            <a:custGeom>
              <a:avLst/>
              <a:gdLst>
                <a:gd name="connsiteX0" fmla="*/ 273690 w 564206"/>
                <a:gd name="connsiteY0" fmla="*/ 0 h 510353"/>
                <a:gd name="connsiteX1" fmla="*/ 360842 w 564206"/>
                <a:gd name="connsiteY1" fmla="*/ 39775 h 510353"/>
                <a:gd name="connsiteX2" fmla="*/ 387187 w 564206"/>
                <a:gd name="connsiteY2" fmla="*/ 82830 h 510353"/>
                <a:gd name="connsiteX3" fmla="*/ 428283 w 564206"/>
                <a:gd name="connsiteY3" fmla="*/ 114563 h 510353"/>
                <a:gd name="connsiteX4" fmla="*/ 481842 w 564206"/>
                <a:gd name="connsiteY4" fmla="*/ 182452 h 510353"/>
                <a:gd name="connsiteX5" fmla="*/ 539203 w 564206"/>
                <a:gd name="connsiteY5" fmla="*/ 505129 h 510353"/>
                <a:gd name="connsiteX6" fmla="*/ 274926 w 564206"/>
                <a:gd name="connsiteY6" fmla="*/ 311303 h 510353"/>
                <a:gd name="connsiteX7" fmla="*/ 273310 w 564206"/>
                <a:gd name="connsiteY7" fmla="*/ 307719 h 510353"/>
                <a:gd name="connsiteX8" fmla="*/ 224821 w 564206"/>
                <a:gd name="connsiteY8" fmla="*/ 372972 h 510353"/>
                <a:gd name="connsiteX9" fmla="*/ 22666 w 564206"/>
                <a:gd name="connsiteY9" fmla="*/ 490756 h 510353"/>
                <a:gd name="connsiteX10" fmla="*/ 75388 w 564206"/>
                <a:gd name="connsiteY10" fmla="*/ 167289 h 510353"/>
                <a:gd name="connsiteX11" fmla="*/ 120466 w 564206"/>
                <a:gd name="connsiteY11" fmla="*/ 111078 h 510353"/>
                <a:gd name="connsiteX12" fmla="*/ 164824 w 564206"/>
                <a:gd name="connsiteY12" fmla="*/ 75261 h 510353"/>
                <a:gd name="connsiteX13" fmla="*/ 186538 w 564206"/>
                <a:gd name="connsiteY13" fmla="*/ 39775 h 510353"/>
                <a:gd name="connsiteX14" fmla="*/ 273690 w 564206"/>
                <a:gd name="connsiteY14" fmla="*/ 0 h 510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64206" h="510353">
                  <a:moveTo>
                    <a:pt x="273690" y="0"/>
                  </a:moveTo>
                  <a:cubicBezTo>
                    <a:pt x="307725" y="0"/>
                    <a:pt x="338538" y="15200"/>
                    <a:pt x="360842" y="39775"/>
                  </a:cubicBezTo>
                  <a:lnTo>
                    <a:pt x="387187" y="82830"/>
                  </a:lnTo>
                  <a:lnTo>
                    <a:pt x="428283" y="114563"/>
                  </a:lnTo>
                  <a:cubicBezTo>
                    <a:pt x="447481" y="133725"/>
                    <a:pt x="465727" y="156575"/>
                    <a:pt x="481842" y="182452"/>
                  </a:cubicBezTo>
                  <a:cubicBezTo>
                    <a:pt x="546299" y="285961"/>
                    <a:pt x="596341" y="469548"/>
                    <a:pt x="539203" y="505129"/>
                  </a:cubicBezTo>
                  <a:cubicBezTo>
                    <a:pt x="482065" y="540710"/>
                    <a:pt x="321181" y="385581"/>
                    <a:pt x="274926" y="311303"/>
                  </a:cubicBezTo>
                  <a:lnTo>
                    <a:pt x="273310" y="307719"/>
                  </a:lnTo>
                  <a:lnTo>
                    <a:pt x="224821" y="372972"/>
                  </a:lnTo>
                  <a:cubicBezTo>
                    <a:pt x="155940" y="451378"/>
                    <a:pt x="65898" y="516824"/>
                    <a:pt x="22666" y="490756"/>
                  </a:cubicBezTo>
                  <a:cubicBezTo>
                    <a:pt x="-34977" y="455999"/>
                    <a:pt x="30205" y="242224"/>
                    <a:pt x="75388" y="167289"/>
                  </a:cubicBezTo>
                  <a:cubicBezTo>
                    <a:pt x="86684" y="148555"/>
                    <a:pt x="102378" y="129132"/>
                    <a:pt x="120466" y="111078"/>
                  </a:cubicBezTo>
                  <a:lnTo>
                    <a:pt x="164824" y="75261"/>
                  </a:lnTo>
                  <a:lnTo>
                    <a:pt x="186538" y="39775"/>
                  </a:lnTo>
                  <a:cubicBezTo>
                    <a:pt x="208842" y="15200"/>
                    <a:pt x="239655" y="0"/>
                    <a:pt x="273690" y="0"/>
                  </a:cubicBezTo>
                  <a:close/>
                </a:path>
              </a:pathLst>
            </a:custGeom>
            <a:solidFill>
              <a:schemeClr val="bg2">
                <a:lumMod val="5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0" name="Chord 39">
              <a:extLst>
                <a:ext uri="{FF2B5EF4-FFF2-40B4-BE49-F238E27FC236}">
                  <a16:creationId xmlns:a16="http://schemas.microsoft.com/office/drawing/2014/main" id="{1B654922-1447-C3DA-2C07-40124AD476BF}"/>
                </a:ext>
              </a:extLst>
            </p:cNvPr>
            <p:cNvSpPr/>
            <p:nvPr/>
          </p:nvSpPr>
          <p:spPr>
            <a:xfrm rot="20214723">
              <a:off x="5310194" y="2530551"/>
              <a:ext cx="314707" cy="646042"/>
            </a:xfrm>
            <a:prstGeom prst="chord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Chord 40">
              <a:extLst>
                <a:ext uri="{FF2B5EF4-FFF2-40B4-BE49-F238E27FC236}">
                  <a16:creationId xmlns:a16="http://schemas.microsoft.com/office/drawing/2014/main" id="{6AD04A97-13F6-B895-C88B-80188B71BFAF}"/>
                </a:ext>
              </a:extLst>
            </p:cNvPr>
            <p:cNvSpPr/>
            <p:nvPr/>
          </p:nvSpPr>
          <p:spPr>
            <a:xfrm rot="1385277" flipH="1">
              <a:off x="5783710" y="2530551"/>
              <a:ext cx="314707" cy="646042"/>
            </a:xfrm>
            <a:prstGeom prst="chord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B4C94B0E-8118-9068-E55D-4A2F106B4495}"/>
              </a:ext>
            </a:extLst>
          </p:cNvPr>
          <p:cNvGrpSpPr/>
          <p:nvPr/>
        </p:nvGrpSpPr>
        <p:grpSpPr>
          <a:xfrm>
            <a:off x="344216" y="182167"/>
            <a:ext cx="665183" cy="769441"/>
            <a:chOff x="2807455" y="275085"/>
            <a:chExt cx="665183" cy="769441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3D5ED6B5-C30A-2FBE-3C67-FB3706FBFFB2}"/>
                </a:ext>
              </a:extLst>
            </p:cNvPr>
            <p:cNvSpPr/>
            <p:nvPr/>
          </p:nvSpPr>
          <p:spPr>
            <a:xfrm>
              <a:off x="2827090" y="358975"/>
              <a:ext cx="645548" cy="64554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4C7198A3-30B2-4692-DAAD-905A5CD2A3F2}"/>
                </a:ext>
              </a:extLst>
            </p:cNvPr>
            <p:cNvSpPr txBox="1"/>
            <p:nvPr/>
          </p:nvSpPr>
          <p:spPr>
            <a:xfrm>
              <a:off x="2807455" y="275085"/>
              <a:ext cx="572904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/>
                <a:t>W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72336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C70A63CF-6D43-C7C9-055B-EAC0796E55C1}"/>
              </a:ext>
            </a:extLst>
          </p:cNvPr>
          <p:cNvGrpSpPr/>
          <p:nvPr/>
        </p:nvGrpSpPr>
        <p:grpSpPr>
          <a:xfrm>
            <a:off x="426720" y="294640"/>
            <a:ext cx="975360" cy="1015663"/>
            <a:chOff x="426720" y="294640"/>
            <a:chExt cx="975360" cy="1015663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20138D1-B9F0-C2B1-3F94-2427BF2C30E5}"/>
                </a:ext>
              </a:extLst>
            </p:cNvPr>
            <p:cNvSpPr/>
            <p:nvPr/>
          </p:nvSpPr>
          <p:spPr>
            <a:xfrm>
              <a:off x="426720" y="294640"/>
              <a:ext cx="975360" cy="9753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9D68967-65BB-C7FB-3F56-81E631959BE6}"/>
                </a:ext>
              </a:extLst>
            </p:cNvPr>
            <p:cNvSpPr txBox="1"/>
            <p:nvPr/>
          </p:nvSpPr>
          <p:spPr>
            <a:xfrm>
              <a:off x="518160" y="294640"/>
              <a:ext cx="74168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Algerian" panose="04020705040A02060702" pitchFamily="82" charset="0"/>
                </a:rPr>
                <a:t>W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8600EE10-F456-13ED-DE97-56314D9DC9D5}"/>
              </a:ext>
            </a:extLst>
          </p:cNvPr>
          <p:cNvSpPr txBox="1"/>
          <p:nvPr/>
        </p:nvSpPr>
        <p:spPr>
          <a:xfrm>
            <a:off x="5161280" y="381401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David Whitmer</a:t>
            </a:r>
          </a:p>
          <a:p>
            <a:r>
              <a:rPr lang="en-US" sz="1100" dirty="0"/>
              <a:t>D&amp;C 14:8-41; 30:1-2-9, 11; 18:37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9DC993A-9A8D-E9E8-51AA-53C15818DCD2}"/>
              </a:ext>
            </a:extLst>
          </p:cNvPr>
          <p:cNvSpPr txBox="1"/>
          <p:nvPr/>
        </p:nvSpPr>
        <p:spPr>
          <a:xfrm>
            <a:off x="1833926" y="411071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John Whitmer</a:t>
            </a:r>
          </a:p>
          <a:p>
            <a:r>
              <a:rPr lang="en-US" sz="1100" dirty="0"/>
              <a:t>D&amp;C 15:1,3-6; 30:9; 47:1; 69:2-3, 7-8,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94EE5A-1F6D-8215-6226-2F8E59184843}"/>
              </a:ext>
            </a:extLst>
          </p:cNvPr>
          <p:cNvSpPr txBox="1"/>
          <p:nvPr/>
        </p:nvSpPr>
        <p:spPr>
          <a:xfrm>
            <a:off x="9072880" y="381401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Peter Whitmer Jr.</a:t>
            </a:r>
          </a:p>
          <a:p>
            <a:r>
              <a:rPr lang="en-US" sz="1100" dirty="0"/>
              <a:t>D&amp;C 16:6; 32:2-3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80DDA35-54BA-3783-0731-A4CFE9F4394F}"/>
              </a:ext>
            </a:extLst>
          </p:cNvPr>
          <p:cNvGrpSpPr/>
          <p:nvPr/>
        </p:nvGrpSpPr>
        <p:grpSpPr>
          <a:xfrm>
            <a:off x="4877749" y="1014167"/>
            <a:ext cx="2362437" cy="5580850"/>
            <a:chOff x="4877749" y="1014167"/>
            <a:chExt cx="2362437" cy="5580850"/>
          </a:xfrm>
        </p:grpSpPr>
        <p:sp>
          <p:nvSpPr>
            <p:cNvPr id="49" name="Oval 28">
              <a:extLst>
                <a:ext uri="{FF2B5EF4-FFF2-40B4-BE49-F238E27FC236}">
                  <a16:creationId xmlns:a16="http://schemas.microsoft.com/office/drawing/2014/main" id="{0CE90194-94D3-607F-BC41-81121560189D}"/>
                </a:ext>
              </a:extLst>
            </p:cNvPr>
            <p:cNvSpPr/>
            <p:nvPr/>
          </p:nvSpPr>
          <p:spPr>
            <a:xfrm rot="18868542">
              <a:off x="6171090" y="5979813"/>
              <a:ext cx="448901" cy="781508"/>
            </a:xfrm>
            <a:custGeom>
              <a:avLst/>
              <a:gdLst>
                <a:gd name="connsiteX0" fmla="*/ 0 w 588141"/>
                <a:gd name="connsiteY0" fmla="*/ 532725 h 1065449"/>
                <a:gd name="connsiteX1" fmla="*/ 294071 w 588141"/>
                <a:gd name="connsiteY1" fmla="*/ 0 h 1065449"/>
                <a:gd name="connsiteX2" fmla="*/ 588142 w 588141"/>
                <a:gd name="connsiteY2" fmla="*/ 532725 h 1065449"/>
                <a:gd name="connsiteX3" fmla="*/ 294071 w 588141"/>
                <a:gd name="connsiteY3" fmla="*/ 1065450 h 1065449"/>
                <a:gd name="connsiteX4" fmla="*/ 0 w 588141"/>
                <a:gd name="connsiteY4" fmla="*/ 532725 h 1065449"/>
                <a:gd name="connsiteX0" fmla="*/ 0 w 588142"/>
                <a:gd name="connsiteY0" fmla="*/ 532725 h 1266786"/>
                <a:gd name="connsiteX1" fmla="*/ 294071 w 588142"/>
                <a:gd name="connsiteY1" fmla="*/ 0 h 1266786"/>
                <a:gd name="connsiteX2" fmla="*/ 588142 w 588142"/>
                <a:gd name="connsiteY2" fmla="*/ 532725 h 1266786"/>
                <a:gd name="connsiteX3" fmla="*/ 294071 w 588142"/>
                <a:gd name="connsiteY3" fmla="*/ 1266786 h 1266786"/>
                <a:gd name="connsiteX4" fmla="*/ 0 w 588142"/>
                <a:gd name="connsiteY4" fmla="*/ 532725 h 1266786"/>
                <a:gd name="connsiteX0" fmla="*/ 661 w 588803"/>
                <a:gd name="connsiteY0" fmla="*/ 291007 h 1025068"/>
                <a:gd name="connsiteX1" fmla="*/ 239877 w 588803"/>
                <a:gd name="connsiteY1" fmla="*/ 2 h 1025068"/>
                <a:gd name="connsiteX2" fmla="*/ 588803 w 588803"/>
                <a:gd name="connsiteY2" fmla="*/ 291007 h 1025068"/>
                <a:gd name="connsiteX3" fmla="*/ 294732 w 588803"/>
                <a:gd name="connsiteY3" fmla="*/ 1025068 h 1025068"/>
                <a:gd name="connsiteX4" fmla="*/ 661 w 588803"/>
                <a:gd name="connsiteY4" fmla="*/ 291007 h 1025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8803" h="1025068">
                  <a:moveTo>
                    <a:pt x="661" y="291007"/>
                  </a:moveTo>
                  <a:cubicBezTo>
                    <a:pt x="-8481" y="120163"/>
                    <a:pt x="77466" y="2"/>
                    <a:pt x="239877" y="2"/>
                  </a:cubicBezTo>
                  <a:cubicBezTo>
                    <a:pt x="402288" y="2"/>
                    <a:pt x="588803" y="-3209"/>
                    <a:pt x="588803" y="291007"/>
                  </a:cubicBezTo>
                  <a:cubicBezTo>
                    <a:pt x="588803" y="585223"/>
                    <a:pt x="457143" y="1025068"/>
                    <a:pt x="294732" y="1025068"/>
                  </a:cubicBezTo>
                  <a:cubicBezTo>
                    <a:pt x="132321" y="1025068"/>
                    <a:pt x="9803" y="461851"/>
                    <a:pt x="661" y="291007"/>
                  </a:cubicBezTo>
                  <a:close/>
                </a:path>
              </a:pathLst>
            </a:custGeom>
            <a:solidFill>
              <a:schemeClr val="bg2">
                <a:lumMod val="1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25B4690F-E0BD-7286-C6C2-D423EE267302}"/>
                </a:ext>
              </a:extLst>
            </p:cNvPr>
            <p:cNvGrpSpPr/>
            <p:nvPr/>
          </p:nvGrpSpPr>
          <p:grpSpPr>
            <a:xfrm>
              <a:off x="4877749" y="1014167"/>
              <a:ext cx="2362437" cy="5568578"/>
              <a:chOff x="4877749" y="1014167"/>
              <a:chExt cx="2362437" cy="5568578"/>
            </a:xfrm>
          </p:grpSpPr>
          <p:sp>
            <p:nvSpPr>
              <p:cNvPr id="48" name="Oval 28">
                <a:extLst>
                  <a:ext uri="{FF2B5EF4-FFF2-40B4-BE49-F238E27FC236}">
                    <a16:creationId xmlns:a16="http://schemas.microsoft.com/office/drawing/2014/main" id="{B3B60D0C-3B95-FF2C-F832-7BAC2618D681}"/>
                  </a:ext>
                </a:extLst>
              </p:cNvPr>
              <p:cNvSpPr/>
              <p:nvPr/>
            </p:nvSpPr>
            <p:spPr>
              <a:xfrm rot="3195096">
                <a:off x="5521521" y="5967541"/>
                <a:ext cx="448901" cy="781508"/>
              </a:xfrm>
              <a:custGeom>
                <a:avLst/>
                <a:gdLst>
                  <a:gd name="connsiteX0" fmla="*/ 0 w 588141"/>
                  <a:gd name="connsiteY0" fmla="*/ 532725 h 1065449"/>
                  <a:gd name="connsiteX1" fmla="*/ 294071 w 588141"/>
                  <a:gd name="connsiteY1" fmla="*/ 0 h 1065449"/>
                  <a:gd name="connsiteX2" fmla="*/ 588142 w 588141"/>
                  <a:gd name="connsiteY2" fmla="*/ 532725 h 1065449"/>
                  <a:gd name="connsiteX3" fmla="*/ 294071 w 588141"/>
                  <a:gd name="connsiteY3" fmla="*/ 1065450 h 1065449"/>
                  <a:gd name="connsiteX4" fmla="*/ 0 w 588141"/>
                  <a:gd name="connsiteY4" fmla="*/ 532725 h 1065449"/>
                  <a:gd name="connsiteX0" fmla="*/ 0 w 588142"/>
                  <a:gd name="connsiteY0" fmla="*/ 532725 h 1266786"/>
                  <a:gd name="connsiteX1" fmla="*/ 294071 w 588142"/>
                  <a:gd name="connsiteY1" fmla="*/ 0 h 1266786"/>
                  <a:gd name="connsiteX2" fmla="*/ 588142 w 588142"/>
                  <a:gd name="connsiteY2" fmla="*/ 532725 h 1266786"/>
                  <a:gd name="connsiteX3" fmla="*/ 294071 w 588142"/>
                  <a:gd name="connsiteY3" fmla="*/ 1266786 h 1266786"/>
                  <a:gd name="connsiteX4" fmla="*/ 0 w 588142"/>
                  <a:gd name="connsiteY4" fmla="*/ 532725 h 1266786"/>
                  <a:gd name="connsiteX0" fmla="*/ 661 w 588803"/>
                  <a:gd name="connsiteY0" fmla="*/ 291007 h 1025068"/>
                  <a:gd name="connsiteX1" fmla="*/ 239877 w 588803"/>
                  <a:gd name="connsiteY1" fmla="*/ 2 h 1025068"/>
                  <a:gd name="connsiteX2" fmla="*/ 588803 w 588803"/>
                  <a:gd name="connsiteY2" fmla="*/ 291007 h 1025068"/>
                  <a:gd name="connsiteX3" fmla="*/ 294732 w 588803"/>
                  <a:gd name="connsiteY3" fmla="*/ 1025068 h 1025068"/>
                  <a:gd name="connsiteX4" fmla="*/ 661 w 588803"/>
                  <a:gd name="connsiteY4" fmla="*/ 291007 h 10250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88803" h="1025068">
                    <a:moveTo>
                      <a:pt x="661" y="291007"/>
                    </a:moveTo>
                    <a:cubicBezTo>
                      <a:pt x="-8481" y="120163"/>
                      <a:pt x="77466" y="2"/>
                      <a:pt x="239877" y="2"/>
                    </a:cubicBezTo>
                    <a:cubicBezTo>
                      <a:pt x="402288" y="2"/>
                      <a:pt x="588803" y="-3209"/>
                      <a:pt x="588803" y="291007"/>
                    </a:cubicBezTo>
                    <a:cubicBezTo>
                      <a:pt x="588803" y="585223"/>
                      <a:pt x="457143" y="1025068"/>
                      <a:pt x="294732" y="1025068"/>
                    </a:cubicBezTo>
                    <a:cubicBezTo>
                      <a:pt x="132321" y="1025068"/>
                      <a:pt x="9803" y="461851"/>
                      <a:pt x="661" y="291007"/>
                    </a:cubicBezTo>
                    <a:close/>
                  </a:path>
                </a:pathLst>
              </a:custGeom>
              <a:solidFill>
                <a:schemeClr val="bg2">
                  <a:lumMod val="1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Trapezoid 45">
                <a:extLst>
                  <a:ext uri="{FF2B5EF4-FFF2-40B4-BE49-F238E27FC236}">
                    <a16:creationId xmlns:a16="http://schemas.microsoft.com/office/drawing/2014/main" id="{2C4CE1F0-F4CB-85F5-8185-6CFBC21F8E59}"/>
                  </a:ext>
                </a:extLst>
              </p:cNvPr>
              <p:cNvSpPr/>
              <p:nvPr/>
            </p:nvSpPr>
            <p:spPr>
              <a:xfrm>
                <a:off x="5380026" y="4608413"/>
                <a:ext cx="1365871" cy="1754796"/>
              </a:xfrm>
              <a:prstGeom prst="trapezoid">
                <a:avLst>
                  <a:gd name="adj" fmla="val 7457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719CFC42-0824-939A-AF30-DEE830D3E479}"/>
                  </a:ext>
                </a:extLst>
              </p:cNvPr>
              <p:cNvSpPr/>
              <p:nvPr/>
            </p:nvSpPr>
            <p:spPr>
              <a:xfrm rot="20305170">
                <a:off x="6809478" y="4125393"/>
                <a:ext cx="430708" cy="619622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1E368461-C377-1D3D-BE20-0803CA5573A4}"/>
                  </a:ext>
                </a:extLst>
              </p:cNvPr>
              <p:cNvSpPr/>
              <p:nvPr/>
            </p:nvSpPr>
            <p:spPr>
              <a:xfrm rot="2653660">
                <a:off x="4877749" y="4137524"/>
                <a:ext cx="430708" cy="619622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rapezoid 14">
                <a:extLst>
                  <a:ext uri="{FF2B5EF4-FFF2-40B4-BE49-F238E27FC236}">
                    <a16:creationId xmlns:a16="http://schemas.microsoft.com/office/drawing/2014/main" id="{661B3ABE-CA21-45BB-03BF-EFA7995B7481}"/>
                  </a:ext>
                </a:extLst>
              </p:cNvPr>
              <p:cNvSpPr/>
              <p:nvPr/>
            </p:nvSpPr>
            <p:spPr>
              <a:xfrm rot="1375821">
                <a:off x="5121898" y="2650331"/>
                <a:ext cx="733967" cy="1866491"/>
              </a:xfrm>
              <a:prstGeom prst="trapezoid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rapezoid 15">
                <a:extLst>
                  <a:ext uri="{FF2B5EF4-FFF2-40B4-BE49-F238E27FC236}">
                    <a16:creationId xmlns:a16="http://schemas.microsoft.com/office/drawing/2014/main" id="{9BA4B346-67C6-2C17-4CA3-F7D4AB4D2175}"/>
                  </a:ext>
                </a:extLst>
              </p:cNvPr>
              <p:cNvSpPr/>
              <p:nvPr/>
            </p:nvSpPr>
            <p:spPr>
              <a:xfrm rot="20337671">
                <a:off x="6250069" y="2611307"/>
                <a:ext cx="733967" cy="1896462"/>
              </a:xfrm>
              <a:prstGeom prst="trapezoid">
                <a:avLst>
                  <a:gd name="adj" fmla="val 30985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rapezoid 16">
                <a:extLst>
                  <a:ext uri="{FF2B5EF4-FFF2-40B4-BE49-F238E27FC236}">
                    <a16:creationId xmlns:a16="http://schemas.microsoft.com/office/drawing/2014/main" id="{710B8A37-2DB9-FEF3-4D78-756E2FD650B1}"/>
                  </a:ext>
                </a:extLst>
              </p:cNvPr>
              <p:cNvSpPr/>
              <p:nvPr/>
            </p:nvSpPr>
            <p:spPr>
              <a:xfrm>
                <a:off x="5312225" y="2561154"/>
                <a:ext cx="1437451" cy="2386842"/>
              </a:xfrm>
              <a:prstGeom prst="trapezoid">
                <a:avLst>
                  <a:gd name="adj" fmla="val 29101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86A00B25-09A2-CB0E-B1E9-A2CDF7B9A66D}"/>
                  </a:ext>
                </a:extLst>
              </p:cNvPr>
              <p:cNvCxnSpPr>
                <a:cxnSpLocks/>
                <a:endCxn id="17" idx="2"/>
              </p:cNvCxnSpPr>
              <p:nvPr/>
            </p:nvCxnSpPr>
            <p:spPr>
              <a:xfrm flipH="1">
                <a:off x="6030951" y="3238250"/>
                <a:ext cx="145734" cy="1709746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rapezoid 18">
                <a:extLst>
                  <a:ext uri="{FF2B5EF4-FFF2-40B4-BE49-F238E27FC236}">
                    <a16:creationId xmlns:a16="http://schemas.microsoft.com/office/drawing/2014/main" id="{F5277EB2-CBE3-648C-AD4A-6454FADC666D}"/>
                  </a:ext>
                </a:extLst>
              </p:cNvPr>
              <p:cNvSpPr/>
              <p:nvPr/>
            </p:nvSpPr>
            <p:spPr>
              <a:xfrm rot="10800000">
                <a:off x="5684686" y="2634364"/>
                <a:ext cx="733967" cy="1832050"/>
              </a:xfrm>
              <a:prstGeom prst="trapezoid">
                <a:avLst>
                  <a:gd name="adj" fmla="val 40113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8">
                <a:extLst>
                  <a:ext uri="{FF2B5EF4-FFF2-40B4-BE49-F238E27FC236}">
                    <a16:creationId xmlns:a16="http://schemas.microsoft.com/office/drawing/2014/main" id="{32E53585-B8DB-99F0-7958-8E8BC8EA5D31}"/>
                  </a:ext>
                </a:extLst>
              </p:cNvPr>
              <p:cNvSpPr/>
              <p:nvPr/>
            </p:nvSpPr>
            <p:spPr>
              <a:xfrm>
                <a:off x="5380026" y="1255863"/>
                <a:ext cx="1301463" cy="1677156"/>
              </a:xfrm>
              <a:custGeom>
                <a:avLst/>
                <a:gdLst>
                  <a:gd name="connsiteX0" fmla="*/ 0 w 933056"/>
                  <a:gd name="connsiteY0" fmla="*/ 646170 h 1292339"/>
                  <a:gd name="connsiteX1" fmla="*/ 466528 w 933056"/>
                  <a:gd name="connsiteY1" fmla="*/ 0 h 1292339"/>
                  <a:gd name="connsiteX2" fmla="*/ 933056 w 933056"/>
                  <a:gd name="connsiteY2" fmla="*/ 646170 h 1292339"/>
                  <a:gd name="connsiteX3" fmla="*/ 466528 w 933056"/>
                  <a:gd name="connsiteY3" fmla="*/ 1292340 h 1292339"/>
                  <a:gd name="connsiteX4" fmla="*/ 0 w 933056"/>
                  <a:gd name="connsiteY4" fmla="*/ 646170 h 1292339"/>
                  <a:gd name="connsiteX0" fmla="*/ 14641 w 947697"/>
                  <a:gd name="connsiteY0" fmla="*/ 646170 h 1292340"/>
                  <a:gd name="connsiteX1" fmla="*/ 481169 w 947697"/>
                  <a:gd name="connsiteY1" fmla="*/ 0 h 1292340"/>
                  <a:gd name="connsiteX2" fmla="*/ 947697 w 947697"/>
                  <a:gd name="connsiteY2" fmla="*/ 646170 h 1292340"/>
                  <a:gd name="connsiteX3" fmla="*/ 481169 w 947697"/>
                  <a:gd name="connsiteY3" fmla="*/ 1292340 h 1292340"/>
                  <a:gd name="connsiteX4" fmla="*/ 14641 w 947697"/>
                  <a:gd name="connsiteY4" fmla="*/ 646170 h 1292340"/>
                  <a:gd name="connsiteX0" fmla="*/ 14641 w 947697"/>
                  <a:gd name="connsiteY0" fmla="*/ 646170 h 1292340"/>
                  <a:gd name="connsiteX1" fmla="*/ 481169 w 947697"/>
                  <a:gd name="connsiteY1" fmla="*/ 0 h 1292340"/>
                  <a:gd name="connsiteX2" fmla="*/ 947697 w 947697"/>
                  <a:gd name="connsiteY2" fmla="*/ 646170 h 1292340"/>
                  <a:gd name="connsiteX3" fmla="*/ 481169 w 947697"/>
                  <a:gd name="connsiteY3" fmla="*/ 1292340 h 1292340"/>
                  <a:gd name="connsiteX4" fmla="*/ 14641 w 947697"/>
                  <a:gd name="connsiteY4" fmla="*/ 646170 h 12923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47697" h="1292340">
                    <a:moveTo>
                      <a:pt x="14641" y="646170"/>
                    </a:moveTo>
                    <a:cubicBezTo>
                      <a:pt x="-69249" y="322856"/>
                      <a:pt x="223513" y="0"/>
                      <a:pt x="481169" y="0"/>
                    </a:cubicBezTo>
                    <a:cubicBezTo>
                      <a:pt x="738825" y="0"/>
                      <a:pt x="947697" y="289300"/>
                      <a:pt x="947697" y="646170"/>
                    </a:cubicBezTo>
                    <a:cubicBezTo>
                      <a:pt x="838640" y="944317"/>
                      <a:pt x="738825" y="1292340"/>
                      <a:pt x="481169" y="1292340"/>
                    </a:cubicBezTo>
                    <a:cubicBezTo>
                      <a:pt x="223513" y="1292340"/>
                      <a:pt x="98531" y="969484"/>
                      <a:pt x="14641" y="646170"/>
                    </a:cubicBezTo>
                    <a:close/>
                  </a:path>
                </a:pathLst>
              </a:cu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293">
                <a:extLst>
                  <a:ext uri="{FF2B5EF4-FFF2-40B4-BE49-F238E27FC236}">
                    <a16:creationId xmlns:a16="http://schemas.microsoft.com/office/drawing/2014/main" id="{B4725DEC-2923-52E3-F6B5-A88FF4774581}"/>
                  </a:ext>
                </a:extLst>
              </p:cNvPr>
              <p:cNvGrpSpPr/>
              <p:nvPr/>
            </p:nvGrpSpPr>
            <p:grpSpPr>
              <a:xfrm>
                <a:off x="5558539" y="2833192"/>
                <a:ext cx="960224" cy="319299"/>
                <a:chOff x="5785257" y="2012782"/>
                <a:chExt cx="654561" cy="634595"/>
              </a:xfrm>
            </p:grpSpPr>
            <p:sp>
              <p:nvSpPr>
                <p:cNvPr id="23" name="Isosceles Triangle 22">
                  <a:extLst>
                    <a:ext uri="{FF2B5EF4-FFF2-40B4-BE49-F238E27FC236}">
                      <a16:creationId xmlns:a16="http://schemas.microsoft.com/office/drawing/2014/main" id="{0782A762-62DA-433B-D554-DC5FEA6B76FC}"/>
                    </a:ext>
                  </a:extLst>
                </p:cNvPr>
                <p:cNvSpPr/>
                <p:nvPr/>
              </p:nvSpPr>
              <p:spPr>
                <a:xfrm rot="5400000">
                  <a:off x="5709057" y="2088982"/>
                  <a:ext cx="609599" cy="457200"/>
                </a:xfrm>
                <a:prstGeom prst="triangl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Isosceles Triangle 23">
                  <a:extLst>
                    <a:ext uri="{FF2B5EF4-FFF2-40B4-BE49-F238E27FC236}">
                      <a16:creationId xmlns:a16="http://schemas.microsoft.com/office/drawing/2014/main" id="{EAC4BE83-93C6-1189-9886-CE39EBC3A1C5}"/>
                    </a:ext>
                  </a:extLst>
                </p:cNvPr>
                <p:cNvSpPr/>
                <p:nvPr/>
              </p:nvSpPr>
              <p:spPr>
                <a:xfrm rot="16200000">
                  <a:off x="5906418" y="2113977"/>
                  <a:ext cx="609600" cy="457200"/>
                </a:xfrm>
                <a:prstGeom prst="triangl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EA51625F-24C8-DC7B-F751-734DB276B504}"/>
                  </a:ext>
                </a:extLst>
              </p:cNvPr>
              <p:cNvSpPr/>
              <p:nvPr/>
            </p:nvSpPr>
            <p:spPr>
              <a:xfrm rot="9644309">
                <a:off x="5224700" y="1014167"/>
                <a:ext cx="1469536" cy="1244048"/>
              </a:xfrm>
              <a:custGeom>
                <a:avLst/>
                <a:gdLst>
                  <a:gd name="connsiteX0" fmla="*/ 370743 w 1262516"/>
                  <a:gd name="connsiteY0" fmla="*/ 970628 h 994438"/>
                  <a:gd name="connsiteX1" fmla="*/ 256146 w 1262516"/>
                  <a:gd name="connsiteY1" fmla="*/ 868862 h 994438"/>
                  <a:gd name="connsiteX2" fmla="*/ 119526 w 1262516"/>
                  <a:gd name="connsiteY2" fmla="*/ 645118 h 994438"/>
                  <a:gd name="connsiteX3" fmla="*/ 144342 w 1262516"/>
                  <a:gd name="connsiteY3" fmla="*/ 629966 h 994438"/>
                  <a:gd name="connsiteX4" fmla="*/ 113730 w 1262516"/>
                  <a:gd name="connsiteY4" fmla="*/ 614969 h 994438"/>
                  <a:gd name="connsiteX5" fmla="*/ 18561 w 1262516"/>
                  <a:gd name="connsiteY5" fmla="*/ 452706 h 994438"/>
                  <a:gd name="connsiteX6" fmla="*/ 0 w 1262516"/>
                  <a:gd name="connsiteY6" fmla="*/ 8540 h 994438"/>
                  <a:gd name="connsiteX7" fmla="*/ 200130 w 1262516"/>
                  <a:gd name="connsiteY7" fmla="*/ 177 h 994438"/>
                  <a:gd name="connsiteX8" fmla="*/ 408622 w 1262516"/>
                  <a:gd name="connsiteY8" fmla="*/ 191944 h 994438"/>
                  <a:gd name="connsiteX9" fmla="*/ 420343 w 1262516"/>
                  <a:gd name="connsiteY9" fmla="*/ 472478 h 994438"/>
                  <a:gd name="connsiteX10" fmla="*/ 434915 w 1262516"/>
                  <a:gd name="connsiteY10" fmla="*/ 466350 h 994438"/>
                  <a:gd name="connsiteX11" fmla="*/ 651841 w 1262516"/>
                  <a:gd name="connsiteY11" fmla="*/ 507687 h 994438"/>
                  <a:gd name="connsiteX12" fmla="*/ 669392 w 1262516"/>
                  <a:gd name="connsiteY12" fmla="*/ 523131 h 994438"/>
                  <a:gd name="connsiteX13" fmla="*/ 671982 w 1262516"/>
                  <a:gd name="connsiteY13" fmla="*/ 497437 h 994438"/>
                  <a:gd name="connsiteX14" fmla="*/ 911300 w 1262516"/>
                  <a:gd name="connsiteY14" fmla="*/ 302387 h 994438"/>
                  <a:gd name="connsiteX15" fmla="*/ 1262516 w 1262516"/>
                  <a:gd name="connsiteY15" fmla="*/ 302387 h 994438"/>
                  <a:gd name="connsiteX16" fmla="*/ 1262516 w 1262516"/>
                  <a:gd name="connsiteY16" fmla="*/ 546668 h 994438"/>
                  <a:gd name="connsiteX17" fmla="*/ 1018235 w 1262516"/>
                  <a:gd name="connsiteY17" fmla="*/ 790949 h 994438"/>
                  <a:gd name="connsiteX18" fmla="*/ 848940 w 1262516"/>
                  <a:gd name="connsiteY18" fmla="*/ 790949 h 994438"/>
                  <a:gd name="connsiteX19" fmla="*/ 859221 w 1262516"/>
                  <a:gd name="connsiteY19" fmla="*/ 807787 h 994438"/>
                  <a:gd name="connsiteX20" fmla="*/ 616510 w 1262516"/>
                  <a:gd name="connsiteY20" fmla="*/ 955988 h 994438"/>
                  <a:gd name="connsiteX21" fmla="*/ 370743 w 1262516"/>
                  <a:gd name="connsiteY21" fmla="*/ 970628 h 9944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1262516" h="994438">
                    <a:moveTo>
                      <a:pt x="370743" y="970628"/>
                    </a:moveTo>
                    <a:cubicBezTo>
                      <a:pt x="324814" y="949649"/>
                      <a:pt x="284441" y="915202"/>
                      <a:pt x="256146" y="868862"/>
                    </a:cubicBezTo>
                    <a:lnTo>
                      <a:pt x="119526" y="645118"/>
                    </a:lnTo>
                    <a:lnTo>
                      <a:pt x="144342" y="629966"/>
                    </a:lnTo>
                    <a:lnTo>
                      <a:pt x="113730" y="614969"/>
                    </a:lnTo>
                    <a:cubicBezTo>
                      <a:pt x="58993" y="581229"/>
                      <a:pt x="21447" y="521786"/>
                      <a:pt x="18561" y="452706"/>
                    </a:cubicBezTo>
                    <a:lnTo>
                      <a:pt x="0" y="8540"/>
                    </a:lnTo>
                    <a:lnTo>
                      <a:pt x="200130" y="177"/>
                    </a:lnTo>
                    <a:cubicBezTo>
                      <a:pt x="310658" y="-4442"/>
                      <a:pt x="404003" y="81415"/>
                      <a:pt x="408622" y="191944"/>
                    </a:cubicBezTo>
                    <a:lnTo>
                      <a:pt x="420343" y="472478"/>
                    </a:lnTo>
                    <a:lnTo>
                      <a:pt x="434915" y="466350"/>
                    </a:lnTo>
                    <a:cubicBezTo>
                      <a:pt x="509945" y="447460"/>
                      <a:pt x="589590" y="463013"/>
                      <a:pt x="651841" y="507687"/>
                    </a:cubicBezTo>
                    <a:lnTo>
                      <a:pt x="669392" y="523131"/>
                    </a:lnTo>
                    <a:lnTo>
                      <a:pt x="671982" y="497437"/>
                    </a:lnTo>
                    <a:cubicBezTo>
                      <a:pt x="694760" y="386122"/>
                      <a:pt x="793251" y="302387"/>
                      <a:pt x="911300" y="302387"/>
                    </a:cubicBezTo>
                    <a:lnTo>
                      <a:pt x="1262516" y="302387"/>
                    </a:lnTo>
                    <a:lnTo>
                      <a:pt x="1262516" y="546668"/>
                    </a:lnTo>
                    <a:cubicBezTo>
                      <a:pt x="1262516" y="681581"/>
                      <a:pt x="1153148" y="790949"/>
                      <a:pt x="1018235" y="790949"/>
                    </a:cubicBezTo>
                    <a:lnTo>
                      <a:pt x="848940" y="790949"/>
                    </a:lnTo>
                    <a:lnTo>
                      <a:pt x="859221" y="807787"/>
                    </a:lnTo>
                    <a:lnTo>
                      <a:pt x="616510" y="955988"/>
                    </a:lnTo>
                    <a:cubicBezTo>
                      <a:pt x="539279" y="1003146"/>
                      <a:pt x="447293" y="1005593"/>
                      <a:pt x="370743" y="970628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380AC770-EADC-3915-F81E-891F4DFDC0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35921" y="5154047"/>
                <a:ext cx="5460" cy="1223880"/>
              </a:xfrm>
              <a:prstGeom prst="line">
                <a:avLst/>
              </a:prstGeom>
              <a:solidFill>
                <a:schemeClr val="accent4">
                  <a:lumMod val="5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1" name="Group 50">
                <a:extLst>
                  <a:ext uri="{FF2B5EF4-FFF2-40B4-BE49-F238E27FC236}">
                    <a16:creationId xmlns:a16="http://schemas.microsoft.com/office/drawing/2014/main" id="{9EFEEA1A-25FB-3DF2-F3A9-562AC8CE0583}"/>
                  </a:ext>
                </a:extLst>
              </p:cNvPr>
              <p:cNvGrpSpPr/>
              <p:nvPr/>
            </p:nvGrpSpPr>
            <p:grpSpPr>
              <a:xfrm flipH="1">
                <a:off x="6017166" y="3184599"/>
                <a:ext cx="56824" cy="289366"/>
                <a:chOff x="2868412" y="3429000"/>
                <a:chExt cx="457200" cy="2307099"/>
              </a:xfrm>
              <a:solidFill>
                <a:schemeClr val="tx1"/>
              </a:solidFill>
            </p:grpSpPr>
            <p:sp>
              <p:nvSpPr>
                <p:cNvPr id="52" name="Oval 51">
                  <a:extLst>
                    <a:ext uri="{FF2B5EF4-FFF2-40B4-BE49-F238E27FC236}">
                      <a16:creationId xmlns:a16="http://schemas.microsoft.com/office/drawing/2014/main" id="{3D6AA5F3-E3C7-FCEB-780D-ECC7BB40FEE1}"/>
                    </a:ext>
                  </a:extLst>
                </p:cNvPr>
                <p:cNvSpPr/>
                <p:nvPr/>
              </p:nvSpPr>
              <p:spPr>
                <a:xfrm>
                  <a:off x="2868412" y="3429000"/>
                  <a:ext cx="457200" cy="4572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" name="Oval 52">
                  <a:extLst>
                    <a:ext uri="{FF2B5EF4-FFF2-40B4-BE49-F238E27FC236}">
                      <a16:creationId xmlns:a16="http://schemas.microsoft.com/office/drawing/2014/main" id="{D409B304-350A-C570-D6F2-FBB9DCCD1BEC}"/>
                    </a:ext>
                  </a:extLst>
                </p:cNvPr>
                <p:cNvSpPr/>
                <p:nvPr/>
              </p:nvSpPr>
              <p:spPr>
                <a:xfrm>
                  <a:off x="2868412" y="4353950"/>
                  <a:ext cx="457200" cy="4572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Oval 53">
                  <a:extLst>
                    <a:ext uri="{FF2B5EF4-FFF2-40B4-BE49-F238E27FC236}">
                      <a16:creationId xmlns:a16="http://schemas.microsoft.com/office/drawing/2014/main" id="{8473AA8A-5E7A-1091-E61D-6D1702C3E183}"/>
                    </a:ext>
                  </a:extLst>
                </p:cNvPr>
                <p:cNvSpPr/>
                <p:nvPr/>
              </p:nvSpPr>
              <p:spPr>
                <a:xfrm>
                  <a:off x="2868412" y="5278899"/>
                  <a:ext cx="457200" cy="4572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9" name="Group 58">
                <a:extLst>
                  <a:ext uri="{FF2B5EF4-FFF2-40B4-BE49-F238E27FC236}">
                    <a16:creationId xmlns:a16="http://schemas.microsoft.com/office/drawing/2014/main" id="{893B8981-4F4B-BE4C-4C93-2C61F5DFC908}"/>
                  </a:ext>
                </a:extLst>
              </p:cNvPr>
              <p:cNvGrpSpPr/>
              <p:nvPr/>
            </p:nvGrpSpPr>
            <p:grpSpPr>
              <a:xfrm flipH="1">
                <a:off x="6012247" y="3569337"/>
                <a:ext cx="56824" cy="289366"/>
                <a:chOff x="2868412" y="3429000"/>
                <a:chExt cx="457200" cy="2307099"/>
              </a:xfrm>
              <a:solidFill>
                <a:schemeClr val="tx1"/>
              </a:solidFill>
            </p:grpSpPr>
            <p:sp>
              <p:nvSpPr>
                <p:cNvPr id="60" name="Oval 59">
                  <a:extLst>
                    <a:ext uri="{FF2B5EF4-FFF2-40B4-BE49-F238E27FC236}">
                      <a16:creationId xmlns:a16="http://schemas.microsoft.com/office/drawing/2014/main" id="{204AB070-0F9D-B701-D9B5-8D565F2F3A49}"/>
                    </a:ext>
                  </a:extLst>
                </p:cNvPr>
                <p:cNvSpPr/>
                <p:nvPr/>
              </p:nvSpPr>
              <p:spPr>
                <a:xfrm>
                  <a:off x="2868412" y="3429000"/>
                  <a:ext cx="457200" cy="4572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Oval 60">
                  <a:extLst>
                    <a:ext uri="{FF2B5EF4-FFF2-40B4-BE49-F238E27FC236}">
                      <a16:creationId xmlns:a16="http://schemas.microsoft.com/office/drawing/2014/main" id="{0F63FA04-48B1-6E93-7D0D-CCACB07FF0EE}"/>
                    </a:ext>
                  </a:extLst>
                </p:cNvPr>
                <p:cNvSpPr/>
                <p:nvPr/>
              </p:nvSpPr>
              <p:spPr>
                <a:xfrm>
                  <a:off x="2868412" y="4353950"/>
                  <a:ext cx="457200" cy="4572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Oval 61">
                  <a:extLst>
                    <a:ext uri="{FF2B5EF4-FFF2-40B4-BE49-F238E27FC236}">
                      <a16:creationId xmlns:a16="http://schemas.microsoft.com/office/drawing/2014/main" id="{BC461631-B659-6516-79A8-0C1BDDFF7B65}"/>
                    </a:ext>
                  </a:extLst>
                </p:cNvPr>
                <p:cNvSpPr/>
                <p:nvPr/>
              </p:nvSpPr>
              <p:spPr>
                <a:xfrm>
                  <a:off x="2868412" y="5278899"/>
                  <a:ext cx="457200" cy="4572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E1C088CE-6D9A-8EB2-73E6-E35EA126113C}"/>
              </a:ext>
            </a:extLst>
          </p:cNvPr>
          <p:cNvSpPr txBox="1"/>
          <p:nvPr/>
        </p:nvSpPr>
        <p:spPr>
          <a:xfrm>
            <a:off x="3465389" y="2837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</a:t>
            </a:r>
            <a:r>
              <a:rPr lang="en-US" dirty="0" err="1"/>
              <a:t>Whitmer’s</a:t>
            </a:r>
            <a:endParaRPr lang="en-US" dirty="0"/>
          </a:p>
        </p:txBody>
      </p:sp>
      <p:grpSp>
        <p:nvGrpSpPr>
          <p:cNvPr id="97" name="Group 96">
            <a:extLst>
              <a:ext uri="{FF2B5EF4-FFF2-40B4-BE49-F238E27FC236}">
                <a16:creationId xmlns:a16="http://schemas.microsoft.com/office/drawing/2014/main" id="{13C33327-D14E-DFDD-8892-6233DAB72BD7}"/>
              </a:ext>
            </a:extLst>
          </p:cNvPr>
          <p:cNvGrpSpPr/>
          <p:nvPr/>
        </p:nvGrpSpPr>
        <p:grpSpPr>
          <a:xfrm>
            <a:off x="8930640" y="902788"/>
            <a:ext cx="2114815" cy="5516721"/>
            <a:chOff x="8930640" y="902788"/>
            <a:chExt cx="2114815" cy="5516721"/>
          </a:xfrm>
        </p:grpSpPr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A39D6936-94DA-CE1D-37E5-E2C38AF6FBF3}"/>
                </a:ext>
              </a:extLst>
            </p:cNvPr>
            <p:cNvSpPr/>
            <p:nvPr/>
          </p:nvSpPr>
          <p:spPr>
            <a:xfrm rot="2704841" flipH="1">
              <a:off x="9489496" y="5872099"/>
              <a:ext cx="400212" cy="694607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20EC87E2-9C46-89EB-CFFD-B6418000352B}"/>
                </a:ext>
              </a:extLst>
            </p:cNvPr>
            <p:cNvSpPr/>
            <p:nvPr/>
          </p:nvSpPr>
          <p:spPr>
            <a:xfrm rot="17610301" flipH="1">
              <a:off x="10123986" y="5846909"/>
              <a:ext cx="400212" cy="697656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Trapezoid 94">
              <a:extLst>
                <a:ext uri="{FF2B5EF4-FFF2-40B4-BE49-F238E27FC236}">
                  <a16:creationId xmlns:a16="http://schemas.microsoft.com/office/drawing/2014/main" id="{E1CFD821-2EE9-718F-1B00-C5574D4502A2}"/>
                </a:ext>
              </a:extLst>
            </p:cNvPr>
            <p:cNvSpPr/>
            <p:nvPr/>
          </p:nvSpPr>
          <p:spPr>
            <a:xfrm>
              <a:off x="9306158" y="4440941"/>
              <a:ext cx="1365871" cy="1754796"/>
            </a:xfrm>
            <a:prstGeom prst="trapezoid">
              <a:avLst>
                <a:gd name="adj" fmla="val 7457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A8AA1E60-CD45-9BF5-7B03-908F9485BD5C}"/>
                </a:ext>
              </a:extLst>
            </p:cNvPr>
            <p:cNvCxnSpPr>
              <a:cxnSpLocks/>
            </p:cNvCxnSpPr>
            <p:nvPr/>
          </p:nvCxnSpPr>
          <p:spPr>
            <a:xfrm>
              <a:off x="9962053" y="4986575"/>
              <a:ext cx="5460" cy="1223880"/>
            </a:xfrm>
            <a:prstGeom prst="line">
              <a:avLst/>
            </a:prstGeom>
            <a:solidFill>
              <a:schemeClr val="accent4">
                <a:lumMod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Cloud 66">
              <a:extLst>
                <a:ext uri="{FF2B5EF4-FFF2-40B4-BE49-F238E27FC236}">
                  <a16:creationId xmlns:a16="http://schemas.microsoft.com/office/drawing/2014/main" id="{AE703E2E-7EFB-C8BB-99FC-60192ACC1C7E}"/>
                </a:ext>
              </a:extLst>
            </p:cNvPr>
            <p:cNvSpPr/>
            <p:nvPr/>
          </p:nvSpPr>
          <p:spPr>
            <a:xfrm>
              <a:off x="8930640" y="998888"/>
              <a:ext cx="2018104" cy="1537603"/>
            </a:xfrm>
            <a:prstGeom prst="cloud">
              <a:avLst/>
            </a:prstGeom>
            <a:solidFill>
              <a:srgbClr val="99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Trapezoid 67">
              <a:extLst>
                <a:ext uri="{FF2B5EF4-FFF2-40B4-BE49-F238E27FC236}">
                  <a16:creationId xmlns:a16="http://schemas.microsoft.com/office/drawing/2014/main" id="{62C69696-BA3A-9C93-28CD-444C411FE1C8}"/>
                </a:ext>
              </a:extLst>
            </p:cNvPr>
            <p:cNvSpPr/>
            <p:nvPr/>
          </p:nvSpPr>
          <p:spPr>
            <a:xfrm>
              <a:off x="9411141" y="2728691"/>
              <a:ext cx="1153202" cy="1633703"/>
            </a:xfrm>
            <a:prstGeom prst="trapezoi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0B07AC1C-0B23-A54F-05CE-6ACEB2BDDFDC}"/>
                </a:ext>
              </a:extLst>
            </p:cNvPr>
            <p:cNvSpPr/>
            <p:nvPr/>
          </p:nvSpPr>
          <p:spPr>
            <a:xfrm rot="1204613">
              <a:off x="8990073" y="3899787"/>
              <a:ext cx="403621" cy="70954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A45369A6-40B4-53AF-F49E-E0F9908B4437}"/>
                </a:ext>
              </a:extLst>
            </p:cNvPr>
            <p:cNvSpPr/>
            <p:nvPr/>
          </p:nvSpPr>
          <p:spPr>
            <a:xfrm rot="20238387">
              <a:off x="10641834" y="3895875"/>
              <a:ext cx="403621" cy="70954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lowchart: Manual Operation 71">
              <a:extLst>
                <a:ext uri="{FF2B5EF4-FFF2-40B4-BE49-F238E27FC236}">
                  <a16:creationId xmlns:a16="http://schemas.microsoft.com/office/drawing/2014/main" id="{3F64AB6F-C905-5E56-37D9-914A5CD10700}"/>
                </a:ext>
              </a:extLst>
            </p:cNvPr>
            <p:cNvSpPr/>
            <p:nvPr/>
          </p:nvSpPr>
          <p:spPr>
            <a:xfrm rot="9438105" flipH="1">
              <a:off x="10277691" y="2686857"/>
              <a:ext cx="607361" cy="1624702"/>
            </a:xfrm>
            <a:prstGeom prst="flowChartManualOperation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lowchart: Manual Operation 72">
              <a:extLst>
                <a:ext uri="{FF2B5EF4-FFF2-40B4-BE49-F238E27FC236}">
                  <a16:creationId xmlns:a16="http://schemas.microsoft.com/office/drawing/2014/main" id="{BEDDA6CB-9596-B612-860C-AC0A3B1C8377}"/>
                </a:ext>
              </a:extLst>
            </p:cNvPr>
            <p:cNvSpPr/>
            <p:nvPr/>
          </p:nvSpPr>
          <p:spPr>
            <a:xfrm rot="11918038">
              <a:off x="9124746" y="2685040"/>
              <a:ext cx="607361" cy="1700943"/>
            </a:xfrm>
            <a:prstGeom prst="flowChartManualOperation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ounded Rectangle 18">
              <a:extLst>
                <a:ext uri="{FF2B5EF4-FFF2-40B4-BE49-F238E27FC236}">
                  <a16:creationId xmlns:a16="http://schemas.microsoft.com/office/drawing/2014/main" id="{4E7FD223-129F-27AA-A258-91A38F26B4E4}"/>
                </a:ext>
              </a:extLst>
            </p:cNvPr>
            <p:cNvSpPr/>
            <p:nvPr/>
          </p:nvSpPr>
          <p:spPr>
            <a:xfrm>
              <a:off x="9349637" y="4273124"/>
              <a:ext cx="1291586" cy="177386"/>
            </a:xfrm>
            <a:prstGeom prst="roundRect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C081CF8B-D6E6-6123-FAAD-59C0CE5683B0}"/>
                </a:ext>
              </a:extLst>
            </p:cNvPr>
            <p:cNvSpPr/>
            <p:nvPr/>
          </p:nvSpPr>
          <p:spPr>
            <a:xfrm>
              <a:off x="9833982" y="4273124"/>
              <a:ext cx="322897" cy="177386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21B3AEE4-B46C-2310-0B86-29EC5DAC2C0F}"/>
                </a:ext>
              </a:extLst>
            </p:cNvPr>
            <p:cNvGrpSpPr/>
            <p:nvPr/>
          </p:nvGrpSpPr>
          <p:grpSpPr>
            <a:xfrm>
              <a:off x="9315041" y="2632591"/>
              <a:ext cx="1345403" cy="1633703"/>
              <a:chOff x="3962400" y="2743200"/>
              <a:chExt cx="1066800" cy="1295400"/>
            </a:xfrm>
          </p:grpSpPr>
          <p:sp>
            <p:nvSpPr>
              <p:cNvPr id="84" name="Trapezoid 83">
                <a:extLst>
                  <a:ext uri="{FF2B5EF4-FFF2-40B4-BE49-F238E27FC236}">
                    <a16:creationId xmlns:a16="http://schemas.microsoft.com/office/drawing/2014/main" id="{2A4223AB-44BF-24E5-7B1D-1726FBF4FE6F}"/>
                  </a:ext>
                </a:extLst>
              </p:cNvPr>
              <p:cNvSpPr/>
              <p:nvPr/>
            </p:nvSpPr>
            <p:spPr>
              <a:xfrm>
                <a:off x="3962400" y="2743200"/>
                <a:ext cx="609600" cy="1295400"/>
              </a:xfrm>
              <a:prstGeom prst="trapezoid">
                <a:avLst>
                  <a:gd name="adj" fmla="val 32353"/>
                </a:avLst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Trapezoid 84">
                <a:extLst>
                  <a:ext uri="{FF2B5EF4-FFF2-40B4-BE49-F238E27FC236}">
                    <a16:creationId xmlns:a16="http://schemas.microsoft.com/office/drawing/2014/main" id="{136F2664-5B5A-D8C5-915C-60E5ABFDFC17}"/>
                  </a:ext>
                </a:extLst>
              </p:cNvPr>
              <p:cNvSpPr/>
              <p:nvPr/>
            </p:nvSpPr>
            <p:spPr>
              <a:xfrm>
                <a:off x="4419600" y="2743200"/>
                <a:ext cx="609600" cy="1295400"/>
              </a:xfrm>
              <a:prstGeom prst="trapezoid">
                <a:avLst>
                  <a:gd name="adj" fmla="val 30882"/>
                </a:avLst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id="{CACCBAC6-5FD0-58A8-9DF4-E081CDC110DC}"/>
                  </a:ext>
                </a:extLst>
              </p:cNvPr>
              <p:cNvSpPr/>
              <p:nvPr/>
            </p:nvSpPr>
            <p:spPr>
              <a:xfrm>
                <a:off x="4450977" y="3523129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5542B497-AAE9-1B4D-7D5E-89541220966B}"/>
                  </a:ext>
                </a:extLst>
              </p:cNvPr>
              <p:cNvSpPr/>
              <p:nvPr/>
            </p:nvSpPr>
            <p:spPr>
              <a:xfrm>
                <a:off x="4442012" y="3747247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Rounded Rectangle 94">
                <a:extLst>
                  <a:ext uri="{FF2B5EF4-FFF2-40B4-BE49-F238E27FC236}">
                    <a16:creationId xmlns:a16="http://schemas.microsoft.com/office/drawing/2014/main" id="{3BD6DEB0-BC42-195E-93CF-A6E1BF7A131B}"/>
                  </a:ext>
                </a:extLst>
              </p:cNvPr>
              <p:cNvSpPr/>
              <p:nvPr/>
            </p:nvSpPr>
            <p:spPr>
              <a:xfrm>
                <a:off x="4648200" y="3200400"/>
                <a:ext cx="228600" cy="76200"/>
              </a:xfrm>
              <a:prstGeom prst="round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9" name="Group 88">
                <a:extLst>
                  <a:ext uri="{FF2B5EF4-FFF2-40B4-BE49-F238E27FC236}">
                    <a16:creationId xmlns:a16="http://schemas.microsoft.com/office/drawing/2014/main" id="{C0DAA3EF-82D9-26FB-2655-B7853552461B}"/>
                  </a:ext>
                </a:extLst>
              </p:cNvPr>
              <p:cNvGrpSpPr/>
              <p:nvPr/>
            </p:nvGrpSpPr>
            <p:grpSpPr>
              <a:xfrm>
                <a:off x="4648200" y="3200400"/>
                <a:ext cx="266699" cy="152400"/>
                <a:chOff x="6280719" y="1455047"/>
                <a:chExt cx="921715" cy="554747"/>
              </a:xfrm>
            </p:grpSpPr>
            <p:sp>
              <p:nvSpPr>
                <p:cNvPr id="90" name="Donut 126">
                  <a:extLst>
                    <a:ext uri="{FF2B5EF4-FFF2-40B4-BE49-F238E27FC236}">
                      <a16:creationId xmlns:a16="http://schemas.microsoft.com/office/drawing/2014/main" id="{E8E93576-AB7B-4CE7-301F-E698079FA425}"/>
                    </a:ext>
                  </a:extLst>
                </p:cNvPr>
                <p:cNvSpPr/>
                <p:nvPr/>
              </p:nvSpPr>
              <p:spPr>
                <a:xfrm rot="3132057">
                  <a:off x="6157627" y="1578139"/>
                  <a:ext cx="410308" cy="164123"/>
                </a:xfrm>
                <a:prstGeom prst="donut">
                  <a:avLst/>
                </a:prstGeom>
                <a:solidFill>
                  <a:srgbClr val="FFC000"/>
                </a:solidFill>
                <a:ln w="12700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1" name="Donut 127">
                  <a:extLst>
                    <a:ext uri="{FF2B5EF4-FFF2-40B4-BE49-F238E27FC236}">
                      <a16:creationId xmlns:a16="http://schemas.microsoft.com/office/drawing/2014/main" id="{DD2699CB-5C6A-0988-4ED1-5A346B24B249}"/>
                    </a:ext>
                  </a:extLst>
                </p:cNvPr>
                <p:cNvSpPr/>
                <p:nvPr/>
              </p:nvSpPr>
              <p:spPr>
                <a:xfrm rot="3093051">
                  <a:off x="6240195" y="1722578"/>
                  <a:ext cx="410308" cy="164123"/>
                </a:xfrm>
                <a:prstGeom prst="donut">
                  <a:avLst/>
                </a:prstGeom>
                <a:solidFill>
                  <a:srgbClr val="FFC000"/>
                </a:solidFill>
                <a:ln w="12700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2" name="Donut 128">
                  <a:extLst>
                    <a:ext uri="{FF2B5EF4-FFF2-40B4-BE49-F238E27FC236}">
                      <a16:creationId xmlns:a16="http://schemas.microsoft.com/office/drawing/2014/main" id="{0A76A77B-0551-D0AC-9CE4-A1D3751BC9FD}"/>
                    </a:ext>
                  </a:extLst>
                </p:cNvPr>
                <p:cNvSpPr/>
                <p:nvPr/>
              </p:nvSpPr>
              <p:spPr>
                <a:xfrm rot="21265362">
                  <a:off x="6500334" y="1842992"/>
                  <a:ext cx="354416" cy="148231"/>
                </a:xfrm>
                <a:prstGeom prst="donut">
                  <a:avLst/>
                </a:prstGeom>
                <a:solidFill>
                  <a:srgbClr val="FFC000"/>
                </a:solidFill>
                <a:ln w="12700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3" name="Donut 129">
                  <a:extLst>
                    <a:ext uri="{FF2B5EF4-FFF2-40B4-BE49-F238E27FC236}">
                      <a16:creationId xmlns:a16="http://schemas.microsoft.com/office/drawing/2014/main" id="{92ACC790-CCFC-3C9D-9994-0879E30B7CBC}"/>
                    </a:ext>
                  </a:extLst>
                </p:cNvPr>
                <p:cNvSpPr/>
                <p:nvPr/>
              </p:nvSpPr>
              <p:spPr>
                <a:xfrm rot="18973134">
                  <a:off x="6792126" y="1707540"/>
                  <a:ext cx="410308" cy="164123"/>
                </a:xfrm>
                <a:prstGeom prst="donut">
                  <a:avLst/>
                </a:prstGeom>
                <a:solidFill>
                  <a:srgbClr val="FFC000"/>
                </a:solidFill>
                <a:ln w="12700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4" name="Donut 130">
                  <a:extLst>
                    <a:ext uri="{FF2B5EF4-FFF2-40B4-BE49-F238E27FC236}">
                      <a16:creationId xmlns:a16="http://schemas.microsoft.com/office/drawing/2014/main" id="{62574F61-AE11-D3D5-FFC0-AD5CB5145F03}"/>
                    </a:ext>
                  </a:extLst>
                </p:cNvPr>
                <p:cNvSpPr/>
                <p:nvPr/>
              </p:nvSpPr>
              <p:spPr>
                <a:xfrm rot="9772315">
                  <a:off x="6644469" y="1809380"/>
                  <a:ext cx="410308" cy="164123"/>
                </a:xfrm>
                <a:prstGeom prst="donut">
                  <a:avLst/>
                </a:prstGeom>
                <a:solidFill>
                  <a:srgbClr val="FFC000"/>
                </a:solidFill>
                <a:ln w="12700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5B0105B4-483A-2DC7-6122-FA0708DD2065}"/>
                </a:ext>
              </a:extLst>
            </p:cNvPr>
            <p:cNvSpPr/>
            <p:nvPr/>
          </p:nvSpPr>
          <p:spPr>
            <a:xfrm>
              <a:off x="9315041" y="1094988"/>
              <a:ext cx="1295430" cy="182590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Cloud 79">
              <a:extLst>
                <a:ext uri="{FF2B5EF4-FFF2-40B4-BE49-F238E27FC236}">
                  <a16:creationId xmlns:a16="http://schemas.microsoft.com/office/drawing/2014/main" id="{187C3421-C694-63FF-9F0D-CA282BDD7E21}"/>
                </a:ext>
              </a:extLst>
            </p:cNvPr>
            <p:cNvSpPr/>
            <p:nvPr/>
          </p:nvSpPr>
          <p:spPr>
            <a:xfrm>
              <a:off x="9218941" y="902788"/>
              <a:ext cx="1537603" cy="576601"/>
            </a:xfrm>
            <a:prstGeom prst="cloud">
              <a:avLst/>
            </a:prstGeom>
            <a:solidFill>
              <a:srgbClr val="99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A0B35CAB-7456-C37B-F7F7-3430D774C6CC}"/>
                </a:ext>
              </a:extLst>
            </p:cNvPr>
            <p:cNvSpPr/>
            <p:nvPr/>
          </p:nvSpPr>
          <p:spPr>
            <a:xfrm>
              <a:off x="10276043" y="998888"/>
              <a:ext cx="480501" cy="384401"/>
            </a:xfrm>
            <a:prstGeom prst="ellipse">
              <a:avLst/>
            </a:prstGeom>
            <a:solidFill>
              <a:srgbClr val="99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6D2A83FC-7F50-7437-C132-BE788EA1A0F7}"/>
                </a:ext>
              </a:extLst>
            </p:cNvPr>
            <p:cNvSpPr/>
            <p:nvPr/>
          </p:nvSpPr>
          <p:spPr>
            <a:xfrm>
              <a:off x="9218941" y="1094988"/>
              <a:ext cx="384401" cy="384401"/>
            </a:xfrm>
            <a:prstGeom prst="ellipse">
              <a:avLst/>
            </a:prstGeom>
            <a:solidFill>
              <a:srgbClr val="99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F3F76CC4-0625-8730-D452-D49ACB6E8702}"/>
              </a:ext>
            </a:extLst>
          </p:cNvPr>
          <p:cNvGrpSpPr/>
          <p:nvPr/>
        </p:nvGrpSpPr>
        <p:grpSpPr>
          <a:xfrm>
            <a:off x="1536763" y="1365208"/>
            <a:ext cx="1926590" cy="4946364"/>
            <a:chOff x="9655636" y="1669111"/>
            <a:chExt cx="1507663" cy="3870803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BAAE0CDF-88BB-5E47-45FC-CD1FCAC1C751}"/>
                </a:ext>
              </a:extLst>
            </p:cNvPr>
            <p:cNvGrpSpPr/>
            <p:nvPr/>
          </p:nvGrpSpPr>
          <p:grpSpPr>
            <a:xfrm>
              <a:off x="9655636" y="1669111"/>
              <a:ext cx="1507663" cy="3870803"/>
              <a:chOff x="9598348" y="1478681"/>
              <a:chExt cx="1937598" cy="4974626"/>
            </a:xfrm>
          </p:grpSpPr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23D8A487-0ED2-2C50-DD8E-E03F1409B046}"/>
                  </a:ext>
                </a:extLst>
              </p:cNvPr>
              <p:cNvSpPr/>
              <p:nvPr/>
            </p:nvSpPr>
            <p:spPr>
              <a:xfrm rot="2704841" flipH="1">
                <a:off x="9993444" y="5952051"/>
                <a:ext cx="329602" cy="672909"/>
              </a:xfrm>
              <a:prstGeom prst="ellipse">
                <a:avLst/>
              </a:prstGeom>
              <a:solidFill>
                <a:srgbClr val="1D0E0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18E2ED4D-D7D8-3B8D-9A31-F1395C565485}"/>
                  </a:ext>
                </a:extLst>
              </p:cNvPr>
              <p:cNvSpPr/>
              <p:nvPr/>
            </p:nvSpPr>
            <p:spPr>
              <a:xfrm rot="17610301" flipH="1">
                <a:off x="10745353" y="5937644"/>
                <a:ext cx="265991" cy="672909"/>
              </a:xfrm>
              <a:prstGeom prst="ellipse">
                <a:avLst/>
              </a:prstGeom>
              <a:solidFill>
                <a:srgbClr val="1D0E0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5" name="Group 54">
                <a:extLst>
                  <a:ext uri="{FF2B5EF4-FFF2-40B4-BE49-F238E27FC236}">
                    <a16:creationId xmlns:a16="http://schemas.microsoft.com/office/drawing/2014/main" id="{D9010DE6-02BE-6E14-82CA-8E0D4E2D743A}"/>
                  </a:ext>
                </a:extLst>
              </p:cNvPr>
              <p:cNvGrpSpPr/>
              <p:nvPr/>
            </p:nvGrpSpPr>
            <p:grpSpPr>
              <a:xfrm>
                <a:off x="9852362" y="4696150"/>
                <a:ext cx="1405585" cy="1575326"/>
                <a:chOff x="9852362" y="4696150"/>
                <a:chExt cx="1405585" cy="1575326"/>
              </a:xfrm>
              <a:solidFill>
                <a:schemeClr val="accent4">
                  <a:lumMod val="50000"/>
                </a:schemeClr>
              </a:solidFill>
            </p:grpSpPr>
            <p:sp>
              <p:nvSpPr>
                <p:cNvPr id="103" name="Trapezoid 102">
                  <a:extLst>
                    <a:ext uri="{FF2B5EF4-FFF2-40B4-BE49-F238E27FC236}">
                      <a16:creationId xmlns:a16="http://schemas.microsoft.com/office/drawing/2014/main" id="{C21E5DF5-2CA0-2A2D-AEB1-DDAD79F0919A}"/>
                    </a:ext>
                  </a:extLst>
                </p:cNvPr>
                <p:cNvSpPr/>
                <p:nvPr/>
              </p:nvSpPr>
              <p:spPr>
                <a:xfrm>
                  <a:off x="9852362" y="4696150"/>
                  <a:ext cx="1405585" cy="1575326"/>
                </a:xfrm>
                <a:prstGeom prst="trapezoid">
                  <a:avLst>
                    <a:gd name="adj" fmla="val 7457"/>
                  </a:avLst>
                </a:prstGeom>
                <a:solidFill>
                  <a:srgbClr val="D2AA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04" name="Straight Connector 103">
                  <a:extLst>
                    <a:ext uri="{FF2B5EF4-FFF2-40B4-BE49-F238E27FC236}">
                      <a16:creationId xmlns:a16="http://schemas.microsoft.com/office/drawing/2014/main" id="{C70776D6-F743-30C2-F3DF-2F7DEFDB308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520097" y="5172767"/>
                  <a:ext cx="4902" cy="1098709"/>
                </a:xfrm>
                <a:prstGeom prst="lin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6" name="Cloud 55">
                <a:extLst>
                  <a:ext uri="{FF2B5EF4-FFF2-40B4-BE49-F238E27FC236}">
                    <a16:creationId xmlns:a16="http://schemas.microsoft.com/office/drawing/2014/main" id="{B719EC98-1960-4F28-72D6-1495296DFADF}"/>
                  </a:ext>
                </a:extLst>
              </p:cNvPr>
              <p:cNvSpPr/>
              <p:nvPr/>
            </p:nvSpPr>
            <p:spPr>
              <a:xfrm rot="11345926">
                <a:off x="9772770" y="1478681"/>
                <a:ext cx="1507968" cy="1482660"/>
              </a:xfrm>
              <a:prstGeom prst="cloud">
                <a:avLst/>
              </a:prstGeom>
              <a:solidFill>
                <a:srgbClr val="6C24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Trapezoid 56">
                <a:extLst>
                  <a:ext uri="{FF2B5EF4-FFF2-40B4-BE49-F238E27FC236}">
                    <a16:creationId xmlns:a16="http://schemas.microsoft.com/office/drawing/2014/main" id="{DFA8DCAB-BE80-E228-A4BC-948ED0E81218}"/>
                  </a:ext>
                </a:extLst>
              </p:cNvPr>
              <p:cNvSpPr/>
              <p:nvPr/>
            </p:nvSpPr>
            <p:spPr>
              <a:xfrm>
                <a:off x="9979153" y="3140598"/>
                <a:ext cx="1111995" cy="1575326"/>
              </a:xfrm>
              <a:prstGeom prst="trapezoid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B8B2934C-4C9C-D697-9312-0F7DB5041FC4}"/>
                  </a:ext>
                </a:extLst>
              </p:cNvPr>
              <p:cNvSpPr/>
              <p:nvPr/>
            </p:nvSpPr>
            <p:spPr>
              <a:xfrm>
                <a:off x="9598348" y="4308022"/>
                <a:ext cx="337825" cy="684191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5A6BBB42-0E95-28B2-F7CA-90134A607E97}"/>
                  </a:ext>
                </a:extLst>
              </p:cNvPr>
              <p:cNvSpPr/>
              <p:nvPr/>
            </p:nvSpPr>
            <p:spPr>
              <a:xfrm>
                <a:off x="11192536" y="4271856"/>
                <a:ext cx="343410" cy="684191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Flowchart: Manual Operation 65">
                <a:extLst>
                  <a:ext uri="{FF2B5EF4-FFF2-40B4-BE49-F238E27FC236}">
                    <a16:creationId xmlns:a16="http://schemas.microsoft.com/office/drawing/2014/main" id="{1D4F84CF-FF33-E026-C805-DA0129602670}"/>
                  </a:ext>
                </a:extLst>
              </p:cNvPr>
              <p:cNvSpPr/>
              <p:nvPr/>
            </p:nvSpPr>
            <p:spPr>
              <a:xfrm rot="9438105" flipH="1">
                <a:off x="10814739" y="3100259"/>
                <a:ext cx="585658" cy="1566647"/>
              </a:xfrm>
              <a:prstGeom prst="flowChartManualOperation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Flowchart: Manual Operation 73">
                <a:extLst>
                  <a:ext uri="{FF2B5EF4-FFF2-40B4-BE49-F238E27FC236}">
                    <a16:creationId xmlns:a16="http://schemas.microsoft.com/office/drawing/2014/main" id="{C83F25AB-B5B8-FE92-CD4E-615B7735470B}"/>
                  </a:ext>
                </a:extLst>
              </p:cNvPr>
              <p:cNvSpPr/>
              <p:nvPr/>
            </p:nvSpPr>
            <p:spPr>
              <a:xfrm rot="11918038">
                <a:off x="9702992" y="3098507"/>
                <a:ext cx="585658" cy="1640163"/>
              </a:xfrm>
              <a:prstGeom prst="flowChartManualOperation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ounded Rectangle 69">
                <a:extLst>
                  <a:ext uri="{FF2B5EF4-FFF2-40B4-BE49-F238E27FC236}">
                    <a16:creationId xmlns:a16="http://schemas.microsoft.com/office/drawing/2014/main" id="{7AD4AC0B-C7BF-7BE4-0450-C2F7321DB032}"/>
                  </a:ext>
                </a:extLst>
              </p:cNvPr>
              <p:cNvSpPr/>
              <p:nvPr/>
            </p:nvSpPr>
            <p:spPr>
              <a:xfrm>
                <a:off x="9919847" y="4629844"/>
                <a:ext cx="1245434" cy="171047"/>
              </a:xfrm>
              <a:prstGeom prst="roundRect">
                <a:avLst/>
              </a:prstGeom>
              <a:solidFill>
                <a:srgbClr val="1D0E0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59711380-6D19-E409-00C2-8CFC72B5E6F9}"/>
                  </a:ext>
                </a:extLst>
              </p:cNvPr>
              <p:cNvSpPr/>
              <p:nvPr/>
            </p:nvSpPr>
            <p:spPr>
              <a:xfrm>
                <a:off x="10386884" y="4629844"/>
                <a:ext cx="311359" cy="171047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Trapezoid 97">
                <a:extLst>
                  <a:ext uri="{FF2B5EF4-FFF2-40B4-BE49-F238E27FC236}">
                    <a16:creationId xmlns:a16="http://schemas.microsoft.com/office/drawing/2014/main" id="{A163C347-2548-F490-CD19-D00323ED6627}"/>
                  </a:ext>
                </a:extLst>
              </p:cNvPr>
              <p:cNvSpPr/>
              <p:nvPr/>
            </p:nvSpPr>
            <p:spPr>
              <a:xfrm>
                <a:off x="9886487" y="3047932"/>
                <a:ext cx="741330" cy="1575326"/>
              </a:xfrm>
              <a:prstGeom prst="trapezoid">
                <a:avLst>
                  <a:gd name="adj" fmla="val 32353"/>
                </a:avLst>
              </a:prstGeom>
              <a:solidFill>
                <a:srgbClr val="6633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Trapezoid 98">
                <a:extLst>
                  <a:ext uri="{FF2B5EF4-FFF2-40B4-BE49-F238E27FC236}">
                    <a16:creationId xmlns:a16="http://schemas.microsoft.com/office/drawing/2014/main" id="{DCAD7CAC-57F8-C6D8-A74B-A181FFDA291A}"/>
                  </a:ext>
                </a:extLst>
              </p:cNvPr>
              <p:cNvSpPr/>
              <p:nvPr/>
            </p:nvSpPr>
            <p:spPr>
              <a:xfrm>
                <a:off x="10442484" y="3047932"/>
                <a:ext cx="741330" cy="1575326"/>
              </a:xfrm>
              <a:prstGeom prst="trapezoid">
                <a:avLst>
                  <a:gd name="adj" fmla="val 30882"/>
                </a:avLst>
              </a:prstGeom>
              <a:solidFill>
                <a:srgbClr val="6633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Oval 15">
                <a:extLst>
                  <a:ext uri="{FF2B5EF4-FFF2-40B4-BE49-F238E27FC236}">
                    <a16:creationId xmlns:a16="http://schemas.microsoft.com/office/drawing/2014/main" id="{9049553B-99C9-9ACC-8F8B-4138D7D768B8}"/>
                  </a:ext>
                </a:extLst>
              </p:cNvPr>
              <p:cNvSpPr/>
              <p:nvPr/>
            </p:nvSpPr>
            <p:spPr>
              <a:xfrm>
                <a:off x="9886487" y="1565272"/>
                <a:ext cx="1249141" cy="1760659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Oval 100">
                <a:extLst>
                  <a:ext uri="{FF2B5EF4-FFF2-40B4-BE49-F238E27FC236}">
                    <a16:creationId xmlns:a16="http://schemas.microsoft.com/office/drawing/2014/main" id="{1A127723-36C1-AD2E-0105-DE2953717BF3}"/>
                  </a:ext>
                </a:extLst>
              </p:cNvPr>
              <p:cNvSpPr/>
              <p:nvPr/>
            </p:nvSpPr>
            <p:spPr>
              <a:xfrm>
                <a:off x="10404328" y="4018202"/>
                <a:ext cx="277999" cy="111200"/>
              </a:xfrm>
              <a:prstGeom prst="ellipse">
                <a:avLst/>
              </a:prstGeom>
              <a:solidFill>
                <a:srgbClr val="9933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Oval 101">
                <a:extLst>
                  <a:ext uri="{FF2B5EF4-FFF2-40B4-BE49-F238E27FC236}">
                    <a16:creationId xmlns:a16="http://schemas.microsoft.com/office/drawing/2014/main" id="{CC5DDB2F-476D-A668-F487-9406009F38B3}"/>
                  </a:ext>
                </a:extLst>
              </p:cNvPr>
              <p:cNvSpPr/>
              <p:nvPr/>
            </p:nvSpPr>
            <p:spPr>
              <a:xfrm>
                <a:off x="10415229" y="4268946"/>
                <a:ext cx="277999" cy="111200"/>
              </a:xfrm>
              <a:prstGeom prst="ellipse">
                <a:avLst/>
              </a:prstGeom>
              <a:solidFill>
                <a:srgbClr val="9933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" name="Cloud 11">
              <a:extLst>
                <a:ext uri="{FF2B5EF4-FFF2-40B4-BE49-F238E27FC236}">
                  <a16:creationId xmlns:a16="http://schemas.microsoft.com/office/drawing/2014/main" id="{28D276BC-6CD0-DAA3-C497-68A1B4E9DA2E}"/>
                </a:ext>
              </a:extLst>
            </p:cNvPr>
            <p:cNvSpPr/>
            <p:nvPr/>
          </p:nvSpPr>
          <p:spPr>
            <a:xfrm rot="11345926">
              <a:off x="10079817" y="2617277"/>
              <a:ext cx="644403" cy="633588"/>
            </a:xfrm>
            <a:prstGeom prst="cloud">
              <a:avLst/>
            </a:prstGeom>
            <a:solidFill>
              <a:srgbClr val="6C24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15">
              <a:extLst>
                <a:ext uri="{FF2B5EF4-FFF2-40B4-BE49-F238E27FC236}">
                  <a16:creationId xmlns:a16="http://schemas.microsoft.com/office/drawing/2014/main" id="{14714265-8D02-AC26-C1C1-0071C39C1E67}"/>
                </a:ext>
              </a:extLst>
            </p:cNvPr>
            <p:cNvSpPr/>
            <p:nvPr/>
          </p:nvSpPr>
          <p:spPr>
            <a:xfrm>
              <a:off x="10291259" y="2721984"/>
              <a:ext cx="235111" cy="16001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09145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TextBox 192"/>
          <p:cNvSpPr txBox="1"/>
          <p:nvPr/>
        </p:nvSpPr>
        <p:spPr>
          <a:xfrm>
            <a:off x="4838700" y="402845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Christian Whitmer</a:t>
            </a:r>
          </a:p>
        </p:txBody>
      </p:sp>
      <p:sp>
        <p:nvSpPr>
          <p:cNvPr id="221" name="TextBox 220"/>
          <p:cNvSpPr txBox="1"/>
          <p:nvPr/>
        </p:nvSpPr>
        <p:spPr>
          <a:xfrm>
            <a:off x="1899050" y="379272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Jacob Whitmer</a:t>
            </a:r>
          </a:p>
        </p:txBody>
      </p:sp>
      <p:sp>
        <p:nvSpPr>
          <p:cNvPr id="237" name="TextBox 236"/>
          <p:cNvSpPr txBox="1"/>
          <p:nvPr/>
        </p:nvSpPr>
        <p:spPr>
          <a:xfrm>
            <a:off x="4953000" y="-10357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</a:t>
            </a:r>
            <a:r>
              <a:rPr lang="en-US" dirty="0" err="1"/>
              <a:t>Whitmer’s</a:t>
            </a:r>
            <a:endParaRPr lang="en-US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65CC320-7E00-2827-F60E-7776E092C994}"/>
              </a:ext>
            </a:extLst>
          </p:cNvPr>
          <p:cNvGrpSpPr/>
          <p:nvPr/>
        </p:nvGrpSpPr>
        <p:grpSpPr>
          <a:xfrm>
            <a:off x="4680809" y="973729"/>
            <a:ext cx="2104534" cy="5330796"/>
            <a:chOff x="5309546" y="1676305"/>
            <a:chExt cx="1725616" cy="4370994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AD4FAE6B-7C97-18A2-A2FF-0D4B9D5577EF}"/>
                </a:ext>
              </a:extLst>
            </p:cNvPr>
            <p:cNvSpPr/>
            <p:nvPr/>
          </p:nvSpPr>
          <p:spPr>
            <a:xfrm rot="630947">
              <a:off x="5309546" y="4243846"/>
              <a:ext cx="301993" cy="65006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3FF421D1-A87A-36FB-850F-51CAA4FBC9B7}"/>
                </a:ext>
              </a:extLst>
            </p:cNvPr>
            <p:cNvSpPr/>
            <p:nvPr/>
          </p:nvSpPr>
          <p:spPr>
            <a:xfrm rot="20963383">
              <a:off x="6689259" y="4244536"/>
              <a:ext cx="345903" cy="684191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70D6158F-80D0-9424-0A2E-59E4BCAFD6B4}"/>
                </a:ext>
              </a:extLst>
            </p:cNvPr>
            <p:cNvSpPr/>
            <p:nvPr/>
          </p:nvSpPr>
          <p:spPr>
            <a:xfrm rot="2704841" flipH="1">
              <a:off x="5601649" y="5546043"/>
              <a:ext cx="329602" cy="672909"/>
            </a:xfrm>
            <a:prstGeom prst="ellipse">
              <a:avLst/>
            </a:prstGeom>
            <a:solidFill>
              <a:srgbClr val="1D0E0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11B5EE9-1A27-AB60-29AE-0734972813EA}"/>
                </a:ext>
              </a:extLst>
            </p:cNvPr>
            <p:cNvSpPr/>
            <p:nvPr/>
          </p:nvSpPr>
          <p:spPr>
            <a:xfrm rot="17610301" flipH="1">
              <a:off x="6353557" y="5531636"/>
              <a:ext cx="265991" cy="672909"/>
            </a:xfrm>
            <a:prstGeom prst="ellipse">
              <a:avLst/>
            </a:prstGeom>
            <a:solidFill>
              <a:srgbClr val="1D0E0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28620652-6E27-4ABC-8690-8A8D55D2D3AC}"/>
                </a:ext>
              </a:extLst>
            </p:cNvPr>
            <p:cNvGrpSpPr/>
            <p:nvPr/>
          </p:nvGrpSpPr>
          <p:grpSpPr>
            <a:xfrm>
              <a:off x="5527505" y="4428288"/>
              <a:ext cx="1259455" cy="1437867"/>
              <a:chOff x="5511780" y="4421886"/>
              <a:chExt cx="1324321" cy="1437867"/>
            </a:xfrm>
          </p:grpSpPr>
          <p:sp>
            <p:nvSpPr>
              <p:cNvPr id="5" name="Trapezoid 4">
                <a:extLst>
                  <a:ext uri="{FF2B5EF4-FFF2-40B4-BE49-F238E27FC236}">
                    <a16:creationId xmlns:a16="http://schemas.microsoft.com/office/drawing/2014/main" id="{F85971F0-9FEF-5C1B-1292-B3F17926C427}"/>
                  </a:ext>
                </a:extLst>
              </p:cNvPr>
              <p:cNvSpPr/>
              <p:nvPr/>
            </p:nvSpPr>
            <p:spPr>
              <a:xfrm>
                <a:off x="5511780" y="4421886"/>
                <a:ext cx="1324321" cy="1437867"/>
              </a:xfrm>
              <a:prstGeom prst="trapezoid">
                <a:avLst>
                  <a:gd name="adj" fmla="val 12303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960B9908-B680-BF4A-38C0-4B31D5A6D0B9}"/>
                  </a:ext>
                </a:extLst>
              </p:cNvPr>
              <p:cNvCxnSpPr>
                <a:cxnSpLocks/>
                <a:endCxn id="5" idx="2"/>
              </p:cNvCxnSpPr>
              <p:nvPr/>
            </p:nvCxnSpPr>
            <p:spPr>
              <a:xfrm>
                <a:off x="6173941" y="4993923"/>
                <a:ext cx="0" cy="86583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" name="Trapezoid 100">
              <a:extLst>
                <a:ext uri="{FF2B5EF4-FFF2-40B4-BE49-F238E27FC236}">
                  <a16:creationId xmlns:a16="http://schemas.microsoft.com/office/drawing/2014/main" id="{3D1DC67A-1C42-A69E-604A-8189FB51BC61}"/>
                </a:ext>
              </a:extLst>
            </p:cNvPr>
            <p:cNvSpPr/>
            <p:nvPr/>
          </p:nvSpPr>
          <p:spPr>
            <a:xfrm rot="20784901" flipH="1">
              <a:off x="6312943" y="3030987"/>
              <a:ext cx="609671" cy="1761047"/>
            </a:xfrm>
            <a:custGeom>
              <a:avLst/>
              <a:gdLst>
                <a:gd name="connsiteX0" fmla="*/ 0 w 720128"/>
                <a:gd name="connsiteY0" fmla="*/ 1200167 h 1200167"/>
                <a:gd name="connsiteX1" fmla="*/ 126872 w 720128"/>
                <a:gd name="connsiteY1" fmla="*/ 0 h 1200167"/>
                <a:gd name="connsiteX2" fmla="*/ 593256 w 720128"/>
                <a:gd name="connsiteY2" fmla="*/ 0 h 1200167"/>
                <a:gd name="connsiteX3" fmla="*/ 720128 w 720128"/>
                <a:gd name="connsiteY3" fmla="*/ 1200167 h 1200167"/>
                <a:gd name="connsiteX4" fmla="*/ 0 w 720128"/>
                <a:gd name="connsiteY4" fmla="*/ 1200167 h 1200167"/>
                <a:gd name="connsiteX0" fmla="*/ 0 w 593256"/>
                <a:gd name="connsiteY0" fmla="*/ 1200167 h 1200167"/>
                <a:gd name="connsiteX1" fmla="*/ 126872 w 593256"/>
                <a:gd name="connsiteY1" fmla="*/ 0 h 1200167"/>
                <a:gd name="connsiteX2" fmla="*/ 593256 w 593256"/>
                <a:gd name="connsiteY2" fmla="*/ 0 h 1200167"/>
                <a:gd name="connsiteX3" fmla="*/ 440801 w 593256"/>
                <a:gd name="connsiteY3" fmla="*/ 1111384 h 1200167"/>
                <a:gd name="connsiteX4" fmla="*/ 0 w 593256"/>
                <a:gd name="connsiteY4" fmla="*/ 1200167 h 1200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3256" h="1200167">
                  <a:moveTo>
                    <a:pt x="0" y="1200167"/>
                  </a:moveTo>
                  <a:lnTo>
                    <a:pt x="126872" y="0"/>
                  </a:lnTo>
                  <a:lnTo>
                    <a:pt x="593256" y="0"/>
                  </a:lnTo>
                  <a:lnTo>
                    <a:pt x="440801" y="1111384"/>
                  </a:lnTo>
                  <a:lnTo>
                    <a:pt x="0" y="1200167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0" name="Freeform: Shape 169"/>
            <p:cNvSpPr/>
            <p:nvPr/>
          </p:nvSpPr>
          <p:spPr>
            <a:xfrm rot="20148742">
              <a:off x="5327009" y="1676305"/>
              <a:ext cx="1633839" cy="1276533"/>
            </a:xfrm>
            <a:custGeom>
              <a:avLst/>
              <a:gdLst>
                <a:gd name="connsiteX0" fmla="*/ 1375324 w 1589849"/>
                <a:gd name="connsiteY0" fmla="*/ 117489 h 1321684"/>
                <a:gd name="connsiteX1" fmla="*/ 1458128 w 1589849"/>
                <a:gd name="connsiteY1" fmla="*/ 306688 h 1321684"/>
                <a:gd name="connsiteX2" fmla="*/ 1549796 w 1589849"/>
                <a:gd name="connsiteY2" fmla="*/ 390912 h 1321684"/>
                <a:gd name="connsiteX3" fmla="*/ 1512090 w 1589849"/>
                <a:gd name="connsiteY3" fmla="*/ 584648 h 1321684"/>
                <a:gd name="connsiteX4" fmla="*/ 1589574 w 1589849"/>
                <a:gd name="connsiteY4" fmla="*/ 750865 h 1321684"/>
                <a:gd name="connsiteX5" fmla="*/ 1467033 w 1589849"/>
                <a:gd name="connsiteY5" fmla="*/ 932380 h 1321684"/>
                <a:gd name="connsiteX6" fmla="*/ 1319508 w 1589849"/>
                <a:gd name="connsiteY6" fmla="*/ 1211188 h 1321684"/>
                <a:gd name="connsiteX7" fmla="*/ 1208510 w 1589849"/>
                <a:gd name="connsiteY7" fmla="*/ 1321506 h 1321684"/>
                <a:gd name="connsiteX8" fmla="*/ 1112977 w 1589849"/>
                <a:gd name="connsiteY8" fmla="*/ 1266223 h 1321684"/>
                <a:gd name="connsiteX9" fmla="*/ 991681 w 1589849"/>
                <a:gd name="connsiteY9" fmla="*/ 1297064 h 1321684"/>
                <a:gd name="connsiteX10" fmla="*/ 926414 w 1589849"/>
                <a:gd name="connsiteY10" fmla="*/ 1164482 h 1321684"/>
                <a:gd name="connsiteX11" fmla="*/ 924212 w 1589849"/>
                <a:gd name="connsiteY11" fmla="*/ 1162794 h 1321684"/>
                <a:gd name="connsiteX12" fmla="*/ 802139 w 1589849"/>
                <a:gd name="connsiteY12" fmla="*/ 1079006 h 1321684"/>
                <a:gd name="connsiteX13" fmla="*/ 833351 w 1589849"/>
                <a:gd name="connsiteY13" fmla="*/ 837606 h 1321684"/>
                <a:gd name="connsiteX14" fmla="*/ 833313 w 1589849"/>
                <a:gd name="connsiteY14" fmla="*/ 837541 h 1321684"/>
                <a:gd name="connsiteX15" fmla="*/ 799320 w 1589849"/>
                <a:gd name="connsiteY15" fmla="*/ 778844 h 1321684"/>
                <a:gd name="connsiteX16" fmla="*/ 793722 w 1589849"/>
                <a:gd name="connsiteY16" fmla="*/ 735746 h 1321684"/>
                <a:gd name="connsiteX17" fmla="*/ 770446 w 1589849"/>
                <a:gd name="connsiteY17" fmla="*/ 760956 h 1321684"/>
                <a:gd name="connsiteX18" fmla="*/ 682412 w 1589849"/>
                <a:gd name="connsiteY18" fmla="*/ 803141 h 1321684"/>
                <a:gd name="connsiteX19" fmla="*/ 475502 w 1589849"/>
                <a:gd name="connsiteY19" fmla="*/ 731360 h 1321684"/>
                <a:gd name="connsiteX20" fmla="*/ 168147 w 1589849"/>
                <a:gd name="connsiteY20" fmla="*/ 660439 h 1321684"/>
                <a:gd name="connsiteX21" fmla="*/ 33009 w 1589849"/>
                <a:gd name="connsiteY21" fmla="*/ 581518 h 1321684"/>
                <a:gd name="connsiteX22" fmla="*/ 61885 w 1589849"/>
                <a:gd name="connsiteY22" fmla="*/ 474987 h 1321684"/>
                <a:gd name="connsiteX23" fmla="*/ 909 w 1589849"/>
                <a:gd name="connsiteY23" fmla="*/ 365690 h 1321684"/>
                <a:gd name="connsiteX24" fmla="*/ 112266 w 1589849"/>
                <a:gd name="connsiteY24" fmla="*/ 268543 h 1321684"/>
                <a:gd name="connsiteX25" fmla="*/ 113332 w 1589849"/>
                <a:gd name="connsiteY25" fmla="*/ 265982 h 1321684"/>
                <a:gd name="connsiteX26" fmla="*/ 162936 w 1589849"/>
                <a:gd name="connsiteY26" fmla="*/ 126477 h 1321684"/>
                <a:gd name="connsiteX27" fmla="*/ 404249 w 1589849"/>
                <a:gd name="connsiteY27" fmla="*/ 94605 h 1321684"/>
                <a:gd name="connsiteX28" fmla="*/ 404303 w 1589849"/>
                <a:gd name="connsiteY28" fmla="*/ 94552 h 1321684"/>
                <a:gd name="connsiteX29" fmla="*/ 452292 w 1589849"/>
                <a:gd name="connsiteY29" fmla="*/ 46617 h 1321684"/>
                <a:gd name="connsiteX30" fmla="*/ 647548 w 1589849"/>
                <a:gd name="connsiteY30" fmla="*/ 61519 h 1321684"/>
                <a:gd name="connsiteX31" fmla="*/ 648415 w 1589849"/>
                <a:gd name="connsiteY31" fmla="*/ 60617 h 1321684"/>
                <a:gd name="connsiteX32" fmla="*/ 686529 w 1589849"/>
                <a:gd name="connsiteY32" fmla="*/ 20972 h 1321684"/>
                <a:gd name="connsiteX33" fmla="*/ 742352 w 1589849"/>
                <a:gd name="connsiteY33" fmla="*/ 1104 h 1321684"/>
                <a:gd name="connsiteX34" fmla="*/ 807682 w 1589849"/>
                <a:gd name="connsiteY34" fmla="*/ 8312 h 1321684"/>
                <a:gd name="connsiteX35" fmla="*/ 858413 w 1589849"/>
                <a:gd name="connsiteY35" fmla="*/ 42715 h 1321684"/>
                <a:gd name="connsiteX36" fmla="*/ 859928 w 1589849"/>
                <a:gd name="connsiteY36" fmla="*/ 43742 h 1321684"/>
                <a:gd name="connsiteX37" fmla="*/ 978452 w 1589849"/>
                <a:gd name="connsiteY37" fmla="*/ 605 h 1321684"/>
                <a:gd name="connsiteX38" fmla="*/ 1022012 w 1589849"/>
                <a:gd name="connsiteY38" fmla="*/ 10263 h 1321684"/>
                <a:gd name="connsiteX39" fmla="*/ 1076140 w 1589849"/>
                <a:gd name="connsiteY39" fmla="*/ 46817 h 1321684"/>
                <a:gd name="connsiteX40" fmla="*/ 1100185 w 1589849"/>
                <a:gd name="connsiteY40" fmla="*/ 93749 h 1321684"/>
                <a:gd name="connsiteX41" fmla="*/ 1132755 w 1589849"/>
                <a:gd name="connsiteY41" fmla="*/ 83790 h 1321684"/>
                <a:gd name="connsiteX42" fmla="*/ 1224433 w 1589849"/>
                <a:gd name="connsiteY42" fmla="*/ 113054 h 1321684"/>
                <a:gd name="connsiteX43" fmla="*/ 1375324 w 1589849"/>
                <a:gd name="connsiteY43" fmla="*/ 117489 h 13216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1589849" h="1321684">
                  <a:moveTo>
                    <a:pt x="1375324" y="117489"/>
                  </a:moveTo>
                  <a:cubicBezTo>
                    <a:pt x="1435979" y="153577"/>
                    <a:pt x="1468707" y="228354"/>
                    <a:pt x="1458128" y="306688"/>
                  </a:cubicBezTo>
                  <a:cubicBezTo>
                    <a:pt x="1498986" y="317940"/>
                    <a:pt x="1532403" y="348662"/>
                    <a:pt x="1549796" y="390912"/>
                  </a:cubicBezTo>
                  <a:cubicBezTo>
                    <a:pt x="1576226" y="455106"/>
                    <a:pt x="1560939" y="533619"/>
                    <a:pt x="1512090" y="584648"/>
                  </a:cubicBezTo>
                  <a:cubicBezTo>
                    <a:pt x="1563546" y="619034"/>
                    <a:pt x="1593043" y="682317"/>
                    <a:pt x="1589574" y="750865"/>
                  </a:cubicBezTo>
                  <a:cubicBezTo>
                    <a:pt x="1585484" y="831640"/>
                    <a:pt x="1536590" y="904075"/>
                    <a:pt x="1467033" y="932380"/>
                  </a:cubicBezTo>
                  <a:cubicBezTo>
                    <a:pt x="1494589" y="1050168"/>
                    <a:pt x="1428050" y="1175942"/>
                    <a:pt x="1319508" y="1211188"/>
                  </a:cubicBezTo>
                  <a:cubicBezTo>
                    <a:pt x="1309957" y="1271624"/>
                    <a:pt x="1263025" y="1318277"/>
                    <a:pt x="1208510" y="1321506"/>
                  </a:cubicBezTo>
                  <a:cubicBezTo>
                    <a:pt x="1169065" y="1323856"/>
                    <a:pt x="1132754" y="1302851"/>
                    <a:pt x="1112977" y="1266223"/>
                  </a:cubicBezTo>
                  <a:cubicBezTo>
                    <a:pt x="1080301" y="1302040"/>
                    <a:pt x="1032650" y="1314155"/>
                    <a:pt x="991681" y="1297064"/>
                  </a:cubicBezTo>
                  <a:cubicBezTo>
                    <a:pt x="943717" y="1277041"/>
                    <a:pt x="916614" y="1221992"/>
                    <a:pt x="926414" y="1164482"/>
                  </a:cubicBezTo>
                  <a:cubicBezTo>
                    <a:pt x="925671" y="1163927"/>
                    <a:pt x="924954" y="1163349"/>
                    <a:pt x="924212" y="1162794"/>
                  </a:cubicBezTo>
                  <a:cubicBezTo>
                    <a:pt x="873196" y="1157302"/>
                    <a:pt x="828446" y="1126575"/>
                    <a:pt x="802139" y="1079006"/>
                  </a:cubicBezTo>
                  <a:cubicBezTo>
                    <a:pt x="760595" y="1003851"/>
                    <a:pt x="773600" y="903372"/>
                    <a:pt x="833351" y="837606"/>
                  </a:cubicBezTo>
                  <a:lnTo>
                    <a:pt x="833313" y="837541"/>
                  </a:lnTo>
                  <a:lnTo>
                    <a:pt x="799320" y="778844"/>
                  </a:lnTo>
                  <a:lnTo>
                    <a:pt x="793722" y="735746"/>
                  </a:lnTo>
                  <a:lnTo>
                    <a:pt x="770446" y="760956"/>
                  </a:lnTo>
                  <a:cubicBezTo>
                    <a:pt x="746159" y="781252"/>
                    <a:pt x="715981" y="796009"/>
                    <a:pt x="682412" y="803141"/>
                  </a:cubicBezTo>
                  <a:cubicBezTo>
                    <a:pt x="603299" y="819946"/>
                    <a:pt x="520731" y="791308"/>
                    <a:pt x="475502" y="731360"/>
                  </a:cubicBezTo>
                  <a:cubicBezTo>
                    <a:pt x="368752" y="788261"/>
                    <a:pt x="230102" y="756278"/>
                    <a:pt x="168147" y="660439"/>
                  </a:cubicBezTo>
                  <a:cubicBezTo>
                    <a:pt x="107286" y="666739"/>
                    <a:pt x="50139" y="633372"/>
                    <a:pt x="33009" y="581518"/>
                  </a:cubicBezTo>
                  <a:cubicBezTo>
                    <a:pt x="20601" y="544001"/>
                    <a:pt x="31570" y="503512"/>
                    <a:pt x="61885" y="474987"/>
                  </a:cubicBezTo>
                  <a:cubicBezTo>
                    <a:pt x="18874" y="452612"/>
                    <a:pt x="-5079" y="409674"/>
                    <a:pt x="909" y="365690"/>
                  </a:cubicBezTo>
                  <a:cubicBezTo>
                    <a:pt x="7934" y="314191"/>
                    <a:pt x="54170" y="273852"/>
                    <a:pt x="112266" y="268543"/>
                  </a:cubicBezTo>
                  <a:cubicBezTo>
                    <a:pt x="112612" y="267683"/>
                    <a:pt x="112986" y="266842"/>
                    <a:pt x="113332" y="265982"/>
                  </a:cubicBezTo>
                  <a:cubicBezTo>
                    <a:pt x="105530" y="215268"/>
                    <a:pt x="123725" y="164124"/>
                    <a:pt x="162936" y="126477"/>
                  </a:cubicBezTo>
                  <a:cubicBezTo>
                    <a:pt x="224891" y="67015"/>
                    <a:pt x="325337" y="53762"/>
                    <a:pt x="404249" y="94605"/>
                  </a:cubicBezTo>
                  <a:lnTo>
                    <a:pt x="404303" y="94552"/>
                  </a:lnTo>
                  <a:lnTo>
                    <a:pt x="452292" y="46617"/>
                  </a:lnTo>
                  <a:cubicBezTo>
                    <a:pt x="510342" y="11087"/>
                    <a:pt x="592661" y="13712"/>
                    <a:pt x="647548" y="61519"/>
                  </a:cubicBezTo>
                  <a:lnTo>
                    <a:pt x="648415" y="60617"/>
                  </a:lnTo>
                  <a:lnTo>
                    <a:pt x="686529" y="20972"/>
                  </a:lnTo>
                  <a:cubicBezTo>
                    <a:pt x="702810" y="10595"/>
                    <a:pt x="721897" y="3664"/>
                    <a:pt x="742352" y="1104"/>
                  </a:cubicBezTo>
                  <a:cubicBezTo>
                    <a:pt x="764865" y="-1719"/>
                    <a:pt x="787364" y="945"/>
                    <a:pt x="807682" y="8312"/>
                  </a:cubicBezTo>
                  <a:lnTo>
                    <a:pt x="858413" y="42715"/>
                  </a:lnTo>
                  <a:lnTo>
                    <a:pt x="859928" y="43742"/>
                  </a:lnTo>
                  <a:cubicBezTo>
                    <a:pt x="889768" y="12702"/>
                    <a:pt x="934248" y="-2702"/>
                    <a:pt x="978452" y="605"/>
                  </a:cubicBezTo>
                  <a:cubicBezTo>
                    <a:pt x="993187" y="1707"/>
                    <a:pt x="1007891" y="4889"/>
                    <a:pt x="1022012" y="10263"/>
                  </a:cubicBezTo>
                  <a:cubicBezTo>
                    <a:pt x="1043532" y="18451"/>
                    <a:pt x="1062008" y="31115"/>
                    <a:pt x="1076140" y="46817"/>
                  </a:cubicBezTo>
                  <a:lnTo>
                    <a:pt x="1100185" y="93749"/>
                  </a:lnTo>
                  <a:lnTo>
                    <a:pt x="1132755" y="83790"/>
                  </a:lnTo>
                  <a:cubicBezTo>
                    <a:pt x="1166188" y="80556"/>
                    <a:pt x="1198800" y="90956"/>
                    <a:pt x="1224433" y="113054"/>
                  </a:cubicBezTo>
                  <a:cubicBezTo>
                    <a:pt x="1274119" y="88701"/>
                    <a:pt x="1329699" y="90343"/>
                    <a:pt x="1375324" y="117489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3" name="Trapezoid 100"/>
            <p:cNvSpPr/>
            <p:nvPr/>
          </p:nvSpPr>
          <p:spPr>
            <a:xfrm rot="1050082">
              <a:off x="5447545" y="2992623"/>
              <a:ext cx="609671" cy="1761047"/>
            </a:xfrm>
            <a:custGeom>
              <a:avLst/>
              <a:gdLst>
                <a:gd name="connsiteX0" fmla="*/ 0 w 720128"/>
                <a:gd name="connsiteY0" fmla="*/ 1200167 h 1200167"/>
                <a:gd name="connsiteX1" fmla="*/ 126872 w 720128"/>
                <a:gd name="connsiteY1" fmla="*/ 0 h 1200167"/>
                <a:gd name="connsiteX2" fmla="*/ 593256 w 720128"/>
                <a:gd name="connsiteY2" fmla="*/ 0 h 1200167"/>
                <a:gd name="connsiteX3" fmla="*/ 720128 w 720128"/>
                <a:gd name="connsiteY3" fmla="*/ 1200167 h 1200167"/>
                <a:gd name="connsiteX4" fmla="*/ 0 w 720128"/>
                <a:gd name="connsiteY4" fmla="*/ 1200167 h 1200167"/>
                <a:gd name="connsiteX0" fmla="*/ 0 w 593256"/>
                <a:gd name="connsiteY0" fmla="*/ 1200167 h 1200167"/>
                <a:gd name="connsiteX1" fmla="*/ 126872 w 593256"/>
                <a:gd name="connsiteY1" fmla="*/ 0 h 1200167"/>
                <a:gd name="connsiteX2" fmla="*/ 593256 w 593256"/>
                <a:gd name="connsiteY2" fmla="*/ 0 h 1200167"/>
                <a:gd name="connsiteX3" fmla="*/ 440801 w 593256"/>
                <a:gd name="connsiteY3" fmla="*/ 1111384 h 1200167"/>
                <a:gd name="connsiteX4" fmla="*/ 0 w 593256"/>
                <a:gd name="connsiteY4" fmla="*/ 1200167 h 1200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3256" h="1200167">
                  <a:moveTo>
                    <a:pt x="0" y="1200167"/>
                  </a:moveTo>
                  <a:lnTo>
                    <a:pt x="126872" y="0"/>
                  </a:lnTo>
                  <a:lnTo>
                    <a:pt x="593256" y="0"/>
                  </a:lnTo>
                  <a:lnTo>
                    <a:pt x="440801" y="1111384"/>
                  </a:lnTo>
                  <a:lnTo>
                    <a:pt x="0" y="1200167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4" name="Trapezoid 173"/>
            <p:cNvSpPr/>
            <p:nvPr/>
          </p:nvSpPr>
          <p:spPr>
            <a:xfrm>
              <a:off x="5620905" y="3037718"/>
              <a:ext cx="1089311" cy="1678206"/>
            </a:xfrm>
            <a:prstGeom prst="trapezoid">
              <a:avLst>
                <a:gd name="adj" fmla="val 18839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5" name="Oval 174"/>
            <p:cNvSpPr/>
            <p:nvPr/>
          </p:nvSpPr>
          <p:spPr>
            <a:xfrm>
              <a:off x="6099575" y="3811542"/>
              <a:ext cx="115317" cy="9254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Isosceles Triangle 175"/>
            <p:cNvSpPr/>
            <p:nvPr/>
          </p:nvSpPr>
          <p:spPr>
            <a:xfrm rot="10800000">
              <a:off x="5715429" y="2900652"/>
              <a:ext cx="838336" cy="594891"/>
            </a:xfrm>
            <a:prstGeom prst="triangl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Chord 176"/>
            <p:cNvSpPr/>
            <p:nvPr/>
          </p:nvSpPr>
          <p:spPr>
            <a:xfrm rot="20214723">
              <a:off x="5854608" y="3032126"/>
              <a:ext cx="300942" cy="511086"/>
            </a:xfrm>
            <a:prstGeom prst="chor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Chord 177"/>
            <p:cNvSpPr/>
            <p:nvPr/>
          </p:nvSpPr>
          <p:spPr>
            <a:xfrm rot="1385277" flipH="1">
              <a:off x="6158353" y="3078064"/>
              <a:ext cx="300942" cy="461146"/>
            </a:xfrm>
            <a:prstGeom prst="chor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9" name="Group 178"/>
            <p:cNvGrpSpPr/>
            <p:nvPr/>
          </p:nvGrpSpPr>
          <p:grpSpPr>
            <a:xfrm rot="10407971">
              <a:off x="6039978" y="3299709"/>
              <a:ext cx="234925" cy="220791"/>
              <a:chOff x="3124200" y="4782301"/>
              <a:chExt cx="920754" cy="856499"/>
            </a:xfrm>
          </p:grpSpPr>
          <p:grpSp>
            <p:nvGrpSpPr>
              <p:cNvPr id="184" name="Group 183"/>
              <p:cNvGrpSpPr/>
              <p:nvPr/>
            </p:nvGrpSpPr>
            <p:grpSpPr>
              <a:xfrm>
                <a:off x="3124200" y="4800600"/>
                <a:ext cx="604516" cy="838200"/>
                <a:chOff x="3124200" y="4800600"/>
                <a:chExt cx="604516" cy="838200"/>
              </a:xfrm>
            </p:grpSpPr>
            <p:sp>
              <p:nvSpPr>
                <p:cNvPr id="190" name="Donut 140"/>
                <p:cNvSpPr/>
                <p:nvPr/>
              </p:nvSpPr>
              <p:spPr>
                <a:xfrm rot="19835971">
                  <a:off x="3124200" y="4800600"/>
                  <a:ext cx="228600" cy="685800"/>
                </a:xfrm>
                <a:prstGeom prst="donut">
                  <a:avLst/>
                </a:prstGeom>
                <a:solidFill>
                  <a:srgbClr val="6F5305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1" name="Donut 141"/>
                <p:cNvSpPr/>
                <p:nvPr/>
              </p:nvSpPr>
              <p:spPr>
                <a:xfrm rot="19288814">
                  <a:off x="3276600" y="4953000"/>
                  <a:ext cx="228600" cy="685800"/>
                </a:xfrm>
                <a:prstGeom prst="donut">
                  <a:avLst/>
                </a:prstGeom>
                <a:solidFill>
                  <a:srgbClr val="6F5305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2" name="Donut 142"/>
                <p:cNvSpPr/>
                <p:nvPr/>
              </p:nvSpPr>
              <p:spPr>
                <a:xfrm rot="18839447">
                  <a:off x="3365907" y="5136179"/>
                  <a:ext cx="219199" cy="506418"/>
                </a:xfrm>
                <a:prstGeom prst="donut">
                  <a:avLst/>
                </a:prstGeom>
                <a:solidFill>
                  <a:srgbClr val="6F5305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85" name="Group 184"/>
              <p:cNvGrpSpPr/>
              <p:nvPr/>
            </p:nvGrpSpPr>
            <p:grpSpPr>
              <a:xfrm rot="20808811" flipH="1">
                <a:off x="3440438" y="4782301"/>
                <a:ext cx="604516" cy="838200"/>
                <a:chOff x="3124200" y="4800600"/>
                <a:chExt cx="604516" cy="838200"/>
              </a:xfrm>
            </p:grpSpPr>
            <p:sp>
              <p:nvSpPr>
                <p:cNvPr id="187" name="Donut 137"/>
                <p:cNvSpPr/>
                <p:nvPr/>
              </p:nvSpPr>
              <p:spPr>
                <a:xfrm rot="19835971">
                  <a:off x="3124200" y="4800600"/>
                  <a:ext cx="228600" cy="685800"/>
                </a:xfrm>
                <a:prstGeom prst="donut">
                  <a:avLst/>
                </a:prstGeom>
                <a:solidFill>
                  <a:srgbClr val="6F5305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8" name="Donut 138"/>
                <p:cNvSpPr/>
                <p:nvPr/>
              </p:nvSpPr>
              <p:spPr>
                <a:xfrm rot="19288814">
                  <a:off x="3276600" y="4953000"/>
                  <a:ext cx="228600" cy="685800"/>
                </a:xfrm>
                <a:prstGeom prst="donut">
                  <a:avLst/>
                </a:prstGeom>
                <a:solidFill>
                  <a:srgbClr val="6F5305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9" name="Donut 139"/>
                <p:cNvSpPr/>
                <p:nvPr/>
              </p:nvSpPr>
              <p:spPr>
                <a:xfrm rot="18839447">
                  <a:off x="3365907" y="5136179"/>
                  <a:ext cx="219199" cy="506418"/>
                </a:xfrm>
                <a:prstGeom prst="donut">
                  <a:avLst/>
                </a:prstGeom>
                <a:solidFill>
                  <a:srgbClr val="6F5305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86" name="Donut 136"/>
              <p:cNvSpPr/>
              <p:nvPr/>
            </p:nvSpPr>
            <p:spPr>
              <a:xfrm rot="16200000">
                <a:off x="3543300" y="5295900"/>
                <a:ext cx="228600" cy="304800"/>
              </a:xfrm>
              <a:prstGeom prst="donut">
                <a:avLst/>
              </a:prstGeom>
              <a:solidFill>
                <a:srgbClr val="6F5305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80" name="Rounded Rectangle 143"/>
            <p:cNvSpPr/>
            <p:nvPr/>
          </p:nvSpPr>
          <p:spPr>
            <a:xfrm>
              <a:off x="6247260" y="3686626"/>
              <a:ext cx="269039" cy="44157"/>
            </a:xfrm>
            <a:prstGeom prst="round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Cloud 180"/>
            <p:cNvSpPr/>
            <p:nvPr/>
          </p:nvSpPr>
          <p:spPr>
            <a:xfrm rot="16819530">
              <a:off x="5510768" y="2069626"/>
              <a:ext cx="1201216" cy="1331753"/>
            </a:xfrm>
            <a:prstGeom prst="cloud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Oval 181"/>
            <p:cNvSpPr/>
            <p:nvPr/>
          </p:nvSpPr>
          <p:spPr>
            <a:xfrm>
              <a:off x="5503675" y="1848053"/>
              <a:ext cx="1236005" cy="130305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Oval 182"/>
            <p:cNvSpPr/>
            <p:nvPr/>
          </p:nvSpPr>
          <p:spPr>
            <a:xfrm>
              <a:off x="6099575" y="3590752"/>
              <a:ext cx="115317" cy="9254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704BB4A8-3EAC-9F02-D3A2-89A76E9119D8}"/>
                </a:ext>
              </a:extLst>
            </p:cNvPr>
            <p:cNvCxnSpPr>
              <a:cxnSpLocks/>
              <a:endCxn id="174" idx="2"/>
            </p:cNvCxnSpPr>
            <p:nvPr/>
          </p:nvCxnSpPr>
          <p:spPr>
            <a:xfrm>
              <a:off x="6157233" y="3442075"/>
              <a:ext cx="8328" cy="127384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2C8616B7-3291-7364-D309-D8A70014A04F}"/>
              </a:ext>
            </a:extLst>
          </p:cNvPr>
          <p:cNvGrpSpPr/>
          <p:nvPr/>
        </p:nvGrpSpPr>
        <p:grpSpPr>
          <a:xfrm>
            <a:off x="1467923" y="856003"/>
            <a:ext cx="2137181" cy="5405960"/>
            <a:chOff x="992598" y="1331867"/>
            <a:chExt cx="1713872" cy="4335207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C4BAD1A7-0A91-AE3A-6F83-7A37DC6DC734}"/>
                </a:ext>
              </a:extLst>
            </p:cNvPr>
            <p:cNvSpPr/>
            <p:nvPr/>
          </p:nvSpPr>
          <p:spPr>
            <a:xfrm rot="2704841" flipH="1">
              <a:off x="1394610" y="5157868"/>
              <a:ext cx="267612" cy="746185"/>
            </a:xfrm>
            <a:prstGeom prst="ellipse">
              <a:avLst/>
            </a:prstGeom>
            <a:solidFill>
              <a:srgbClr val="1D0E0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34E0CFE7-F309-D292-4D36-7BCD3AC1CB9C}"/>
                </a:ext>
              </a:extLst>
            </p:cNvPr>
            <p:cNvSpPr/>
            <p:nvPr/>
          </p:nvSpPr>
          <p:spPr>
            <a:xfrm rot="18661322" flipH="1">
              <a:off x="2098265" y="5146503"/>
              <a:ext cx="294956" cy="746185"/>
            </a:xfrm>
            <a:prstGeom prst="ellipse">
              <a:avLst/>
            </a:prstGeom>
            <a:solidFill>
              <a:srgbClr val="1D0E0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1BCEE83A-0BA8-F1F6-263F-F26796A4D5E6}"/>
                </a:ext>
              </a:extLst>
            </p:cNvPr>
            <p:cNvSpPr/>
            <p:nvPr/>
          </p:nvSpPr>
          <p:spPr>
            <a:xfrm rot="630947">
              <a:off x="992598" y="3882503"/>
              <a:ext cx="258654" cy="55677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A3C74E65-01BE-059F-ADFC-55FC74F8A45A}"/>
                </a:ext>
              </a:extLst>
            </p:cNvPr>
            <p:cNvSpPr/>
            <p:nvPr/>
          </p:nvSpPr>
          <p:spPr>
            <a:xfrm rot="20963383">
              <a:off x="2410208" y="3812766"/>
              <a:ext cx="296262" cy="58600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rapezoid 14">
              <a:extLst>
                <a:ext uri="{FF2B5EF4-FFF2-40B4-BE49-F238E27FC236}">
                  <a16:creationId xmlns:a16="http://schemas.microsoft.com/office/drawing/2014/main" id="{76E0D3B1-5555-2563-DA58-64968339AD5C}"/>
                </a:ext>
              </a:extLst>
            </p:cNvPr>
            <p:cNvSpPr/>
            <p:nvPr/>
          </p:nvSpPr>
          <p:spPr>
            <a:xfrm rot="1340428" flipH="1">
              <a:off x="1131866" y="2839300"/>
              <a:ext cx="466873" cy="1448881"/>
            </a:xfrm>
            <a:prstGeom prst="trapezoid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rapezoid 14">
              <a:extLst>
                <a:ext uri="{FF2B5EF4-FFF2-40B4-BE49-F238E27FC236}">
                  <a16:creationId xmlns:a16="http://schemas.microsoft.com/office/drawing/2014/main" id="{53ED79AF-9776-4F3D-E5CB-DA2AD0A1EBFD}"/>
                </a:ext>
              </a:extLst>
            </p:cNvPr>
            <p:cNvSpPr/>
            <p:nvPr/>
          </p:nvSpPr>
          <p:spPr>
            <a:xfrm rot="20164191" flipH="1">
              <a:off x="2091231" y="2813554"/>
              <a:ext cx="466873" cy="1448881"/>
            </a:xfrm>
            <a:prstGeom prst="trapezoid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0E753CBC-0A20-40BB-3FA8-D9355D65AB94}"/>
                </a:ext>
              </a:extLst>
            </p:cNvPr>
            <p:cNvGrpSpPr/>
            <p:nvPr/>
          </p:nvGrpSpPr>
          <p:grpSpPr>
            <a:xfrm>
              <a:off x="1259343" y="4105767"/>
              <a:ext cx="1259455" cy="1437867"/>
              <a:chOff x="5511780" y="4421886"/>
              <a:chExt cx="1324321" cy="1437867"/>
            </a:xfrm>
            <a:solidFill>
              <a:schemeClr val="accent2">
                <a:lumMod val="50000"/>
              </a:schemeClr>
            </a:solidFill>
          </p:grpSpPr>
          <p:sp>
            <p:nvSpPr>
              <p:cNvPr id="20" name="Trapezoid 19">
                <a:extLst>
                  <a:ext uri="{FF2B5EF4-FFF2-40B4-BE49-F238E27FC236}">
                    <a16:creationId xmlns:a16="http://schemas.microsoft.com/office/drawing/2014/main" id="{BEFD645D-09D3-142F-51AA-177064188093}"/>
                  </a:ext>
                </a:extLst>
              </p:cNvPr>
              <p:cNvSpPr/>
              <p:nvPr/>
            </p:nvSpPr>
            <p:spPr>
              <a:xfrm>
                <a:off x="5511780" y="4421886"/>
                <a:ext cx="1324321" cy="1437867"/>
              </a:xfrm>
              <a:prstGeom prst="trapezoid">
                <a:avLst>
                  <a:gd name="adj" fmla="val 12303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5F5CFCFB-A647-1D5E-13E0-9575686B1A83}"/>
                  </a:ext>
                </a:extLst>
              </p:cNvPr>
              <p:cNvCxnSpPr>
                <a:cxnSpLocks/>
                <a:endCxn id="20" idx="2"/>
              </p:cNvCxnSpPr>
              <p:nvPr/>
            </p:nvCxnSpPr>
            <p:spPr>
              <a:xfrm>
                <a:off x="6173941" y="4993923"/>
                <a:ext cx="0" cy="86583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8" name="Rounded Rectangle 110"/>
            <p:cNvSpPr/>
            <p:nvPr/>
          </p:nvSpPr>
          <p:spPr>
            <a:xfrm flipH="1">
              <a:off x="1218700" y="1852339"/>
              <a:ext cx="1190777" cy="1052819"/>
            </a:xfrm>
            <a:prstGeom prst="roundRect">
              <a:avLst/>
            </a:prstGeom>
            <a:solidFill>
              <a:srgbClr val="66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Trapezoid 12"/>
            <p:cNvSpPr/>
            <p:nvPr/>
          </p:nvSpPr>
          <p:spPr>
            <a:xfrm flipH="1">
              <a:off x="1345921" y="2840298"/>
              <a:ext cx="966870" cy="1473735"/>
            </a:xfrm>
            <a:prstGeom prst="trapezoid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Oval 13"/>
            <p:cNvSpPr/>
            <p:nvPr/>
          </p:nvSpPr>
          <p:spPr>
            <a:xfrm flipH="1">
              <a:off x="1644576" y="2669281"/>
              <a:ext cx="400428" cy="456046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Trapezoid 14"/>
            <p:cNvSpPr/>
            <p:nvPr/>
          </p:nvSpPr>
          <p:spPr>
            <a:xfrm rot="491015" flipH="1">
              <a:off x="1362116" y="2870940"/>
              <a:ext cx="466873" cy="1610665"/>
            </a:xfrm>
            <a:prstGeom prst="trapezoid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Trapezoid 15"/>
            <p:cNvSpPr/>
            <p:nvPr/>
          </p:nvSpPr>
          <p:spPr>
            <a:xfrm rot="20963427" flipH="1">
              <a:off x="1900685" y="2870788"/>
              <a:ext cx="466873" cy="1562307"/>
            </a:xfrm>
            <a:prstGeom prst="trapezoid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Double Wave 210"/>
            <p:cNvSpPr/>
            <p:nvPr/>
          </p:nvSpPr>
          <p:spPr>
            <a:xfrm rot="1055355" flipH="1">
              <a:off x="1816971" y="3001390"/>
              <a:ext cx="397806" cy="133993"/>
            </a:xfrm>
            <a:prstGeom prst="doubleWave">
              <a:avLst>
                <a:gd name="adj1" fmla="val 6250"/>
                <a:gd name="adj2" fmla="val -1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Double Wave 211"/>
            <p:cNvSpPr/>
            <p:nvPr/>
          </p:nvSpPr>
          <p:spPr>
            <a:xfrm rot="19750269" flipH="1">
              <a:off x="1419163" y="3001390"/>
              <a:ext cx="397806" cy="133993"/>
            </a:xfrm>
            <a:prstGeom prst="doubleWave">
              <a:avLst>
                <a:gd name="adj1" fmla="val 6250"/>
                <a:gd name="adj2" fmla="val -1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Oval 212"/>
            <p:cNvSpPr/>
            <p:nvPr/>
          </p:nvSpPr>
          <p:spPr>
            <a:xfrm flipH="1">
              <a:off x="1754184" y="2934394"/>
              <a:ext cx="195388" cy="18724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Oval 16"/>
            <p:cNvSpPr/>
            <p:nvPr/>
          </p:nvSpPr>
          <p:spPr>
            <a:xfrm flipH="1">
              <a:off x="1340537" y="1609933"/>
              <a:ext cx="997404" cy="139590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Freeform: Shape 219"/>
            <p:cNvSpPr/>
            <p:nvPr/>
          </p:nvSpPr>
          <p:spPr>
            <a:xfrm rot="7733122" flipH="1">
              <a:off x="1244849" y="1402859"/>
              <a:ext cx="1097343" cy="955360"/>
            </a:xfrm>
            <a:custGeom>
              <a:avLst/>
              <a:gdLst>
                <a:gd name="connsiteX0" fmla="*/ 354255 w 621021"/>
                <a:gd name="connsiteY0" fmla="*/ 479386 h 540668"/>
                <a:gd name="connsiteX1" fmla="*/ 366909 w 621021"/>
                <a:gd name="connsiteY1" fmla="*/ 445277 h 540668"/>
                <a:gd name="connsiteX2" fmla="*/ 374304 w 621021"/>
                <a:gd name="connsiteY2" fmla="*/ 451241 h 540668"/>
                <a:gd name="connsiteX3" fmla="*/ 527072 w 621021"/>
                <a:gd name="connsiteY3" fmla="*/ 261815 h 540668"/>
                <a:gd name="connsiteX4" fmla="*/ 602542 w 621021"/>
                <a:gd name="connsiteY4" fmla="*/ 10048 h 540668"/>
                <a:gd name="connsiteX5" fmla="*/ 602542 w 621021"/>
                <a:gd name="connsiteY5" fmla="*/ 10048 h 540668"/>
                <a:gd name="connsiteX6" fmla="*/ 372476 w 621021"/>
                <a:gd name="connsiteY6" fmla="*/ 137135 h 540668"/>
                <a:gd name="connsiteX7" fmla="*/ 287092 w 621021"/>
                <a:gd name="connsiteY7" fmla="*/ 289339 h 540668"/>
                <a:gd name="connsiteX8" fmla="*/ 280243 w 621021"/>
                <a:gd name="connsiteY8" fmla="*/ 339992 h 540668"/>
                <a:gd name="connsiteX9" fmla="*/ 184373 w 621021"/>
                <a:gd name="connsiteY9" fmla="*/ 339992 h 540668"/>
                <a:gd name="connsiteX10" fmla="*/ 1 w 621021"/>
                <a:gd name="connsiteY10" fmla="*/ 440330 h 540668"/>
                <a:gd name="connsiteX11" fmla="*/ 0 w 621021"/>
                <a:gd name="connsiteY11" fmla="*/ 440330 h 540668"/>
                <a:gd name="connsiteX12" fmla="*/ 184372 w 621021"/>
                <a:gd name="connsiteY12" fmla="*/ 540668 h 540668"/>
                <a:gd name="connsiteX13" fmla="*/ 354255 w 621021"/>
                <a:gd name="connsiteY13" fmla="*/ 479386 h 5406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21021" h="540668">
                  <a:moveTo>
                    <a:pt x="354255" y="479386"/>
                  </a:moveTo>
                  <a:lnTo>
                    <a:pt x="366909" y="445277"/>
                  </a:lnTo>
                  <a:lnTo>
                    <a:pt x="374304" y="451241"/>
                  </a:lnTo>
                  <a:lnTo>
                    <a:pt x="527072" y="261815"/>
                  </a:lnTo>
                  <a:cubicBezTo>
                    <a:pt x="611444" y="157197"/>
                    <a:pt x="645233" y="44477"/>
                    <a:pt x="602542" y="10048"/>
                  </a:cubicBezTo>
                  <a:lnTo>
                    <a:pt x="602542" y="10048"/>
                  </a:lnTo>
                  <a:cubicBezTo>
                    <a:pt x="559852" y="-24382"/>
                    <a:pt x="456847" y="32517"/>
                    <a:pt x="372476" y="137135"/>
                  </a:cubicBezTo>
                  <a:cubicBezTo>
                    <a:pt x="330290" y="189444"/>
                    <a:pt x="300750" y="243778"/>
                    <a:pt x="287092" y="289339"/>
                  </a:cubicBezTo>
                  <a:lnTo>
                    <a:pt x="280243" y="339992"/>
                  </a:lnTo>
                  <a:lnTo>
                    <a:pt x="184373" y="339992"/>
                  </a:lnTo>
                  <a:cubicBezTo>
                    <a:pt x="82547" y="339992"/>
                    <a:pt x="1" y="384915"/>
                    <a:pt x="1" y="440330"/>
                  </a:cubicBezTo>
                  <a:lnTo>
                    <a:pt x="0" y="440330"/>
                  </a:lnTo>
                  <a:cubicBezTo>
                    <a:pt x="0" y="495745"/>
                    <a:pt x="82546" y="540668"/>
                    <a:pt x="184372" y="540668"/>
                  </a:cubicBezTo>
                  <a:cubicBezTo>
                    <a:pt x="260742" y="540668"/>
                    <a:pt x="326266" y="515399"/>
                    <a:pt x="354255" y="479386"/>
                  </a:cubicBezTo>
                  <a:close/>
                </a:path>
              </a:pathLst>
            </a:custGeom>
            <a:solidFill>
              <a:srgbClr val="66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5DDC649-A303-BAE0-591F-EFAA36261ED4}"/>
                </a:ext>
              </a:extLst>
            </p:cNvPr>
            <p:cNvCxnSpPr>
              <a:cxnSpLocks/>
            </p:cNvCxnSpPr>
            <p:nvPr/>
          </p:nvCxnSpPr>
          <p:spPr>
            <a:xfrm>
              <a:off x="1851878" y="3123983"/>
              <a:ext cx="25223" cy="120622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1D87999E-6D23-5089-BCAB-EECD142FADA0}"/>
              </a:ext>
            </a:extLst>
          </p:cNvPr>
          <p:cNvGrpSpPr/>
          <p:nvPr/>
        </p:nvGrpSpPr>
        <p:grpSpPr>
          <a:xfrm>
            <a:off x="344216" y="182167"/>
            <a:ext cx="665183" cy="769441"/>
            <a:chOff x="2807455" y="275085"/>
            <a:chExt cx="665183" cy="769441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1AECC21-4046-8B71-EE62-C1CCFA8E34C8}"/>
                </a:ext>
              </a:extLst>
            </p:cNvPr>
            <p:cNvSpPr/>
            <p:nvPr/>
          </p:nvSpPr>
          <p:spPr>
            <a:xfrm>
              <a:off x="2827090" y="358975"/>
              <a:ext cx="645548" cy="64554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EEC21CA-1605-13DF-38F8-AF755E6EFA91}"/>
                </a:ext>
              </a:extLst>
            </p:cNvPr>
            <p:cNvSpPr txBox="1"/>
            <p:nvPr/>
          </p:nvSpPr>
          <p:spPr>
            <a:xfrm>
              <a:off x="2807455" y="275085"/>
              <a:ext cx="572904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/>
                <a:t>W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8260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FD6BB1-14D9-B937-9804-83F5BF4E68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C692425A-6054-C454-C6EF-38E65678F62D}"/>
              </a:ext>
            </a:extLst>
          </p:cNvPr>
          <p:cNvGrpSpPr/>
          <p:nvPr/>
        </p:nvGrpSpPr>
        <p:grpSpPr>
          <a:xfrm>
            <a:off x="3290325" y="1249621"/>
            <a:ext cx="1524000" cy="2057400"/>
            <a:chOff x="7543800" y="2286000"/>
            <a:chExt cx="1524000" cy="2057400"/>
          </a:xfrm>
        </p:grpSpPr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DF544CBB-2E20-15DA-7AF5-BE3F67B44246}"/>
                </a:ext>
              </a:extLst>
            </p:cNvPr>
            <p:cNvSpPr/>
            <p:nvPr/>
          </p:nvSpPr>
          <p:spPr>
            <a:xfrm>
              <a:off x="7543800" y="2286000"/>
              <a:ext cx="1524000" cy="2057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AABDE7B1-D197-6115-9689-3092B90322CC}"/>
                </a:ext>
              </a:extLst>
            </p:cNvPr>
            <p:cNvGrpSpPr/>
            <p:nvPr/>
          </p:nvGrpSpPr>
          <p:grpSpPr>
            <a:xfrm>
              <a:off x="7543800" y="2438400"/>
              <a:ext cx="1447801" cy="1905000"/>
              <a:chOff x="7288814" y="2286000"/>
              <a:chExt cx="1814275" cy="2487228"/>
            </a:xfrm>
          </p:grpSpPr>
          <p:sp>
            <p:nvSpPr>
              <p:cNvPr id="114" name="Cloud 113">
                <a:extLst>
                  <a:ext uri="{FF2B5EF4-FFF2-40B4-BE49-F238E27FC236}">
                    <a16:creationId xmlns:a16="http://schemas.microsoft.com/office/drawing/2014/main" id="{6E170A9E-8F66-CCC0-590F-C46A3EF32F16}"/>
                  </a:ext>
                </a:extLst>
              </p:cNvPr>
              <p:cNvSpPr/>
              <p:nvPr/>
            </p:nvSpPr>
            <p:spPr>
              <a:xfrm rot="11345926">
                <a:off x="7602690" y="2286000"/>
                <a:ext cx="1240011" cy="1219200"/>
              </a:xfrm>
              <a:prstGeom prst="cloud">
                <a:avLst/>
              </a:prstGeom>
              <a:solidFill>
                <a:srgbClr val="6C24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Trapezoid 114">
                <a:extLst>
                  <a:ext uri="{FF2B5EF4-FFF2-40B4-BE49-F238E27FC236}">
                    <a16:creationId xmlns:a16="http://schemas.microsoft.com/office/drawing/2014/main" id="{ADF992BE-3AE7-62AB-CCA5-FB1A7C7AE017}"/>
                  </a:ext>
                </a:extLst>
              </p:cNvPr>
              <p:cNvSpPr/>
              <p:nvPr/>
            </p:nvSpPr>
            <p:spPr>
              <a:xfrm>
                <a:off x="7288814" y="3579358"/>
                <a:ext cx="1814275" cy="1147996"/>
              </a:xfrm>
              <a:prstGeom prst="trapezoid">
                <a:avLst>
                  <a:gd name="adj" fmla="val 52262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Trapezoid 124">
                <a:extLst>
                  <a:ext uri="{FF2B5EF4-FFF2-40B4-BE49-F238E27FC236}">
                    <a16:creationId xmlns:a16="http://schemas.microsoft.com/office/drawing/2014/main" id="{F417C470-FA65-113C-292D-6D385A8946DD}"/>
                  </a:ext>
                </a:extLst>
              </p:cNvPr>
              <p:cNvSpPr/>
              <p:nvPr/>
            </p:nvSpPr>
            <p:spPr>
              <a:xfrm>
                <a:off x="7696200" y="3576404"/>
                <a:ext cx="609600" cy="1196824"/>
              </a:xfrm>
              <a:prstGeom prst="trapezoid">
                <a:avLst>
                  <a:gd name="adj" fmla="val 32353"/>
                </a:avLst>
              </a:prstGeom>
              <a:solidFill>
                <a:schemeClr val="bg2">
                  <a:lumMod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Trapezoid 125">
                <a:extLst>
                  <a:ext uri="{FF2B5EF4-FFF2-40B4-BE49-F238E27FC236}">
                    <a16:creationId xmlns:a16="http://schemas.microsoft.com/office/drawing/2014/main" id="{D7C690D8-D26C-4382-4257-B4CD9742BDB2}"/>
                  </a:ext>
                </a:extLst>
              </p:cNvPr>
              <p:cNvSpPr/>
              <p:nvPr/>
            </p:nvSpPr>
            <p:spPr>
              <a:xfrm>
                <a:off x="8153403" y="3576403"/>
                <a:ext cx="609600" cy="1196824"/>
              </a:xfrm>
              <a:prstGeom prst="trapezoid">
                <a:avLst>
                  <a:gd name="adj" fmla="val 30882"/>
                </a:avLst>
              </a:prstGeom>
              <a:solidFill>
                <a:schemeClr val="bg2">
                  <a:lumMod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Oval 15">
                <a:extLst>
                  <a:ext uri="{FF2B5EF4-FFF2-40B4-BE49-F238E27FC236}">
                    <a16:creationId xmlns:a16="http://schemas.microsoft.com/office/drawing/2014/main" id="{5E1CE8EE-0F72-B97B-8BBD-A44F71EA6F57}"/>
                  </a:ext>
                </a:extLst>
              </p:cNvPr>
              <p:cNvSpPr/>
              <p:nvPr/>
            </p:nvSpPr>
            <p:spPr>
              <a:xfrm>
                <a:off x="7696200" y="2357204"/>
                <a:ext cx="1027176" cy="144780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Oval 128">
                <a:extLst>
                  <a:ext uri="{FF2B5EF4-FFF2-40B4-BE49-F238E27FC236}">
                    <a16:creationId xmlns:a16="http://schemas.microsoft.com/office/drawing/2014/main" id="{3BBBB0B6-664E-B44A-F5F2-27143E7CE4A3}"/>
                  </a:ext>
                </a:extLst>
              </p:cNvPr>
              <p:cNvSpPr/>
              <p:nvPr/>
            </p:nvSpPr>
            <p:spPr>
              <a:xfrm>
                <a:off x="8122024" y="4374263"/>
                <a:ext cx="228600" cy="91440"/>
              </a:xfrm>
              <a:prstGeom prst="ellipse">
                <a:avLst/>
              </a:prstGeom>
              <a:solidFill>
                <a:srgbClr val="9933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Oval 129">
                <a:extLst>
                  <a:ext uri="{FF2B5EF4-FFF2-40B4-BE49-F238E27FC236}">
                    <a16:creationId xmlns:a16="http://schemas.microsoft.com/office/drawing/2014/main" id="{BDC31DEA-8166-F500-9E75-EF42E9073F4E}"/>
                  </a:ext>
                </a:extLst>
              </p:cNvPr>
              <p:cNvSpPr/>
              <p:nvPr/>
            </p:nvSpPr>
            <p:spPr>
              <a:xfrm>
                <a:off x="8130988" y="4580451"/>
                <a:ext cx="228600" cy="91440"/>
              </a:xfrm>
              <a:prstGeom prst="ellipse">
                <a:avLst/>
              </a:prstGeom>
              <a:solidFill>
                <a:srgbClr val="9933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Cloud 130">
                <a:extLst>
                  <a:ext uri="{FF2B5EF4-FFF2-40B4-BE49-F238E27FC236}">
                    <a16:creationId xmlns:a16="http://schemas.microsoft.com/office/drawing/2014/main" id="{45A65A5F-4B6B-0A5A-D5D9-F597254BDC3B}"/>
                  </a:ext>
                </a:extLst>
              </p:cNvPr>
              <p:cNvSpPr/>
              <p:nvPr/>
            </p:nvSpPr>
            <p:spPr>
              <a:xfrm rot="11345926">
                <a:off x="7834991" y="3191786"/>
                <a:ext cx="764462" cy="695210"/>
              </a:xfrm>
              <a:prstGeom prst="cloud">
                <a:avLst/>
              </a:prstGeom>
              <a:solidFill>
                <a:srgbClr val="6C24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Oval 15">
                <a:extLst>
                  <a:ext uri="{FF2B5EF4-FFF2-40B4-BE49-F238E27FC236}">
                    <a16:creationId xmlns:a16="http://schemas.microsoft.com/office/drawing/2014/main" id="{1FB33753-032B-F3B1-440A-1FCAF3711439}"/>
                  </a:ext>
                </a:extLst>
              </p:cNvPr>
              <p:cNvSpPr/>
              <p:nvPr/>
            </p:nvSpPr>
            <p:spPr>
              <a:xfrm>
                <a:off x="8122024" y="3347804"/>
                <a:ext cx="259976" cy="116807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4" name="Frame 133">
              <a:extLst>
                <a:ext uri="{FF2B5EF4-FFF2-40B4-BE49-F238E27FC236}">
                  <a16:creationId xmlns:a16="http://schemas.microsoft.com/office/drawing/2014/main" id="{A33B8AAF-2F7D-5D9E-9058-C898D3050BA0}"/>
                </a:ext>
              </a:extLst>
            </p:cNvPr>
            <p:cNvSpPr/>
            <p:nvPr/>
          </p:nvSpPr>
          <p:spPr>
            <a:xfrm>
              <a:off x="7543800" y="2286000"/>
              <a:ext cx="1524000" cy="2057400"/>
            </a:xfrm>
            <a:prstGeom prst="frame">
              <a:avLst>
                <a:gd name="adj1" fmla="val 6675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92148E2-EEB4-C015-6869-BC46321DF05F}"/>
              </a:ext>
            </a:extLst>
          </p:cNvPr>
          <p:cNvGrpSpPr/>
          <p:nvPr/>
        </p:nvGrpSpPr>
        <p:grpSpPr>
          <a:xfrm>
            <a:off x="3284443" y="3833397"/>
            <a:ext cx="1524000" cy="2083318"/>
            <a:chOff x="7315200" y="2895600"/>
            <a:chExt cx="1524000" cy="2083318"/>
          </a:xfrm>
        </p:grpSpPr>
        <p:sp>
          <p:nvSpPr>
            <p:cNvPr id="135" name="Rectangle 134">
              <a:extLst>
                <a:ext uri="{FF2B5EF4-FFF2-40B4-BE49-F238E27FC236}">
                  <a16:creationId xmlns:a16="http://schemas.microsoft.com/office/drawing/2014/main" id="{9069A40B-A271-55A3-5FAF-0EB6888D703D}"/>
                </a:ext>
              </a:extLst>
            </p:cNvPr>
            <p:cNvSpPr/>
            <p:nvPr/>
          </p:nvSpPr>
          <p:spPr>
            <a:xfrm>
              <a:off x="7315200" y="2895600"/>
              <a:ext cx="1524000" cy="2057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Cloud 139">
              <a:extLst>
                <a:ext uri="{FF2B5EF4-FFF2-40B4-BE49-F238E27FC236}">
                  <a16:creationId xmlns:a16="http://schemas.microsoft.com/office/drawing/2014/main" id="{EA1B2E8F-F4F1-CF5B-74D4-85369700416D}"/>
                </a:ext>
              </a:extLst>
            </p:cNvPr>
            <p:cNvSpPr/>
            <p:nvPr/>
          </p:nvSpPr>
          <p:spPr>
            <a:xfrm>
              <a:off x="7543800" y="3175000"/>
              <a:ext cx="1066800" cy="812800"/>
            </a:xfrm>
            <a:prstGeom prst="cloud">
              <a:avLst/>
            </a:prstGeom>
            <a:solidFill>
              <a:srgbClr val="99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Trapezoid 140">
              <a:extLst>
                <a:ext uri="{FF2B5EF4-FFF2-40B4-BE49-F238E27FC236}">
                  <a16:creationId xmlns:a16="http://schemas.microsoft.com/office/drawing/2014/main" id="{F6CE8E03-C1E6-D288-50DB-8C0CD057701B}"/>
                </a:ext>
              </a:extLst>
            </p:cNvPr>
            <p:cNvSpPr/>
            <p:nvPr/>
          </p:nvSpPr>
          <p:spPr>
            <a:xfrm>
              <a:off x="7797800" y="4089400"/>
              <a:ext cx="609600" cy="812800"/>
            </a:xfrm>
            <a:prstGeom prst="trapezoi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Flowchart: Manual Operation 144">
              <a:extLst>
                <a:ext uri="{FF2B5EF4-FFF2-40B4-BE49-F238E27FC236}">
                  <a16:creationId xmlns:a16="http://schemas.microsoft.com/office/drawing/2014/main" id="{758DDBE4-5C58-AC6D-CFAF-B2F72EE43CF9}"/>
                </a:ext>
              </a:extLst>
            </p:cNvPr>
            <p:cNvSpPr/>
            <p:nvPr/>
          </p:nvSpPr>
          <p:spPr>
            <a:xfrm rot="9438105" flipH="1">
              <a:off x="8265507" y="4059346"/>
              <a:ext cx="350983" cy="914786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  <a:gd name="connsiteX0" fmla="*/ 0 w 10932"/>
                <a:gd name="connsiteY0" fmla="*/ 1085 h 11085"/>
                <a:gd name="connsiteX1" fmla="*/ 10932 w 10932"/>
                <a:gd name="connsiteY1" fmla="*/ 0 h 11085"/>
                <a:gd name="connsiteX2" fmla="*/ 8000 w 10932"/>
                <a:gd name="connsiteY2" fmla="*/ 11085 h 11085"/>
                <a:gd name="connsiteX3" fmla="*/ 2000 w 10932"/>
                <a:gd name="connsiteY3" fmla="*/ 11085 h 11085"/>
                <a:gd name="connsiteX4" fmla="*/ 0 w 10932"/>
                <a:gd name="connsiteY4" fmla="*/ 1085 h 11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32" h="11085">
                  <a:moveTo>
                    <a:pt x="0" y="1085"/>
                  </a:moveTo>
                  <a:lnTo>
                    <a:pt x="10932" y="0"/>
                  </a:lnTo>
                  <a:lnTo>
                    <a:pt x="8000" y="11085"/>
                  </a:lnTo>
                  <a:lnTo>
                    <a:pt x="2000" y="11085"/>
                  </a:lnTo>
                  <a:lnTo>
                    <a:pt x="0" y="1085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Flowchart: Manual Operation 145">
              <a:extLst>
                <a:ext uri="{FF2B5EF4-FFF2-40B4-BE49-F238E27FC236}">
                  <a16:creationId xmlns:a16="http://schemas.microsoft.com/office/drawing/2014/main" id="{06E3D9A5-46CF-7D47-BF65-67C292CDA6CA}"/>
                </a:ext>
              </a:extLst>
            </p:cNvPr>
            <p:cNvSpPr/>
            <p:nvPr/>
          </p:nvSpPr>
          <p:spPr>
            <a:xfrm rot="11918038">
              <a:off x="7644201" y="4055427"/>
              <a:ext cx="256848" cy="923491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  <a:gd name="connsiteX0" fmla="*/ 200 w 8000"/>
                <a:gd name="connsiteY0" fmla="*/ 1365 h 10000"/>
                <a:gd name="connsiteX1" fmla="*/ 8000 w 8000"/>
                <a:gd name="connsiteY1" fmla="*/ 0 h 10000"/>
                <a:gd name="connsiteX2" fmla="*/ 6000 w 8000"/>
                <a:gd name="connsiteY2" fmla="*/ 10000 h 10000"/>
                <a:gd name="connsiteX3" fmla="*/ 0 w 8000"/>
                <a:gd name="connsiteY3" fmla="*/ 10000 h 10000"/>
                <a:gd name="connsiteX4" fmla="*/ 200 w 8000"/>
                <a:gd name="connsiteY4" fmla="*/ 1365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00" h="10000">
                  <a:moveTo>
                    <a:pt x="200" y="1365"/>
                  </a:moveTo>
                  <a:lnTo>
                    <a:pt x="8000" y="0"/>
                  </a:lnTo>
                  <a:lnTo>
                    <a:pt x="6000" y="10000"/>
                  </a:lnTo>
                  <a:lnTo>
                    <a:pt x="0" y="10000"/>
                  </a:lnTo>
                  <a:cubicBezTo>
                    <a:pt x="67" y="7122"/>
                    <a:pt x="133" y="4243"/>
                    <a:pt x="200" y="1365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1" name="Group 150">
              <a:extLst>
                <a:ext uri="{FF2B5EF4-FFF2-40B4-BE49-F238E27FC236}">
                  <a16:creationId xmlns:a16="http://schemas.microsoft.com/office/drawing/2014/main" id="{E4503ED1-2901-0407-FCD6-D65E0EAE7648}"/>
                </a:ext>
              </a:extLst>
            </p:cNvPr>
            <p:cNvGrpSpPr/>
            <p:nvPr/>
          </p:nvGrpSpPr>
          <p:grpSpPr>
            <a:xfrm>
              <a:off x="7747000" y="4038600"/>
              <a:ext cx="711200" cy="863600"/>
              <a:chOff x="3962400" y="2743200"/>
              <a:chExt cx="1066800" cy="1295400"/>
            </a:xfrm>
          </p:grpSpPr>
          <p:sp>
            <p:nvSpPr>
              <p:cNvPr id="157" name="Trapezoid 156">
                <a:extLst>
                  <a:ext uri="{FF2B5EF4-FFF2-40B4-BE49-F238E27FC236}">
                    <a16:creationId xmlns:a16="http://schemas.microsoft.com/office/drawing/2014/main" id="{E297990E-FE56-FA7F-1DC8-322E5F8D7669}"/>
                  </a:ext>
                </a:extLst>
              </p:cNvPr>
              <p:cNvSpPr/>
              <p:nvPr/>
            </p:nvSpPr>
            <p:spPr>
              <a:xfrm>
                <a:off x="3962400" y="2743200"/>
                <a:ext cx="609600" cy="1295400"/>
              </a:xfrm>
              <a:prstGeom prst="trapezoid">
                <a:avLst>
                  <a:gd name="adj" fmla="val 32353"/>
                </a:avLst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8" name="Trapezoid 157">
                <a:extLst>
                  <a:ext uri="{FF2B5EF4-FFF2-40B4-BE49-F238E27FC236}">
                    <a16:creationId xmlns:a16="http://schemas.microsoft.com/office/drawing/2014/main" id="{26A77157-5814-2ADF-87F1-B83CFA057C6E}"/>
                  </a:ext>
                </a:extLst>
              </p:cNvPr>
              <p:cNvSpPr/>
              <p:nvPr/>
            </p:nvSpPr>
            <p:spPr>
              <a:xfrm>
                <a:off x="4419600" y="2743200"/>
                <a:ext cx="609600" cy="1295400"/>
              </a:xfrm>
              <a:prstGeom prst="trapezoid">
                <a:avLst>
                  <a:gd name="adj" fmla="val 30882"/>
                </a:avLst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2" name="Group 161">
                <a:extLst>
                  <a:ext uri="{FF2B5EF4-FFF2-40B4-BE49-F238E27FC236}">
                    <a16:creationId xmlns:a16="http://schemas.microsoft.com/office/drawing/2014/main" id="{18E55035-6AA7-D5C2-FDEF-7FB888CDD12D}"/>
                  </a:ext>
                </a:extLst>
              </p:cNvPr>
              <p:cNvGrpSpPr/>
              <p:nvPr/>
            </p:nvGrpSpPr>
            <p:grpSpPr>
              <a:xfrm>
                <a:off x="4672092" y="3240081"/>
                <a:ext cx="242808" cy="112720"/>
                <a:chOff x="6363287" y="1599486"/>
                <a:chExt cx="839147" cy="410308"/>
              </a:xfrm>
            </p:grpSpPr>
            <p:sp>
              <p:nvSpPr>
                <p:cNvPr id="164" name="Donut 107">
                  <a:extLst>
                    <a:ext uri="{FF2B5EF4-FFF2-40B4-BE49-F238E27FC236}">
                      <a16:creationId xmlns:a16="http://schemas.microsoft.com/office/drawing/2014/main" id="{7B79FFC0-0CF2-9E4B-878C-695214332DFD}"/>
                    </a:ext>
                  </a:extLst>
                </p:cNvPr>
                <p:cNvSpPr/>
                <p:nvPr/>
              </p:nvSpPr>
              <p:spPr>
                <a:xfrm rot="3093051">
                  <a:off x="6240195" y="1722578"/>
                  <a:ext cx="410308" cy="164123"/>
                </a:xfrm>
                <a:prstGeom prst="donut">
                  <a:avLst/>
                </a:prstGeom>
                <a:solidFill>
                  <a:srgbClr val="FFC000"/>
                </a:solidFill>
                <a:ln w="12700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66" name="Donut 109">
                  <a:extLst>
                    <a:ext uri="{FF2B5EF4-FFF2-40B4-BE49-F238E27FC236}">
                      <a16:creationId xmlns:a16="http://schemas.microsoft.com/office/drawing/2014/main" id="{1C58B1B6-0050-74E5-E926-C1817E01C080}"/>
                    </a:ext>
                  </a:extLst>
                </p:cNvPr>
                <p:cNvSpPr/>
                <p:nvPr/>
              </p:nvSpPr>
              <p:spPr>
                <a:xfrm rot="18973134">
                  <a:off x="6792126" y="1707540"/>
                  <a:ext cx="410308" cy="164123"/>
                </a:xfrm>
                <a:prstGeom prst="donut">
                  <a:avLst/>
                </a:prstGeom>
                <a:solidFill>
                  <a:srgbClr val="FFC000"/>
                </a:solidFill>
                <a:ln w="12700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67" name="Donut 110">
                  <a:extLst>
                    <a:ext uri="{FF2B5EF4-FFF2-40B4-BE49-F238E27FC236}">
                      <a16:creationId xmlns:a16="http://schemas.microsoft.com/office/drawing/2014/main" id="{013F5723-4549-E95F-5B9F-7BE1F3BBDA4B}"/>
                    </a:ext>
                  </a:extLst>
                </p:cNvPr>
                <p:cNvSpPr/>
                <p:nvPr/>
              </p:nvSpPr>
              <p:spPr>
                <a:xfrm rot="9772315">
                  <a:off x="6644469" y="1809380"/>
                  <a:ext cx="410308" cy="164123"/>
                </a:xfrm>
                <a:prstGeom prst="donut">
                  <a:avLst/>
                </a:prstGeom>
                <a:solidFill>
                  <a:srgbClr val="FFC000"/>
                </a:solidFill>
                <a:ln w="12700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059BB5BA-1FC0-E069-0A4E-8882E41AD35B}"/>
                </a:ext>
              </a:extLst>
            </p:cNvPr>
            <p:cNvSpPr/>
            <p:nvPr/>
          </p:nvSpPr>
          <p:spPr>
            <a:xfrm>
              <a:off x="7747000" y="3225800"/>
              <a:ext cx="684784" cy="9652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Cloud 152">
              <a:extLst>
                <a:ext uri="{FF2B5EF4-FFF2-40B4-BE49-F238E27FC236}">
                  <a16:creationId xmlns:a16="http://schemas.microsoft.com/office/drawing/2014/main" id="{77EDD994-EBE1-7D1F-2562-8CAD30FC12B9}"/>
                </a:ext>
              </a:extLst>
            </p:cNvPr>
            <p:cNvSpPr/>
            <p:nvPr/>
          </p:nvSpPr>
          <p:spPr>
            <a:xfrm>
              <a:off x="7696200" y="3124200"/>
              <a:ext cx="812800" cy="304800"/>
            </a:xfrm>
            <a:prstGeom prst="cloud">
              <a:avLst/>
            </a:prstGeom>
            <a:solidFill>
              <a:srgbClr val="99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28F45E8B-C789-C575-A7F0-6F7B764815D5}"/>
                </a:ext>
              </a:extLst>
            </p:cNvPr>
            <p:cNvSpPr/>
            <p:nvPr/>
          </p:nvSpPr>
          <p:spPr>
            <a:xfrm>
              <a:off x="8255000" y="3175000"/>
              <a:ext cx="254000" cy="203200"/>
            </a:xfrm>
            <a:prstGeom prst="ellipse">
              <a:avLst/>
            </a:prstGeom>
            <a:solidFill>
              <a:srgbClr val="99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71F194A2-D7CC-3098-8CDE-88A3E432E6C1}"/>
                </a:ext>
              </a:extLst>
            </p:cNvPr>
            <p:cNvSpPr/>
            <p:nvPr/>
          </p:nvSpPr>
          <p:spPr>
            <a:xfrm>
              <a:off x="7696200" y="3225800"/>
              <a:ext cx="203200" cy="203200"/>
            </a:xfrm>
            <a:prstGeom prst="ellipse">
              <a:avLst/>
            </a:prstGeom>
            <a:solidFill>
              <a:srgbClr val="99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Frame 135">
              <a:extLst>
                <a:ext uri="{FF2B5EF4-FFF2-40B4-BE49-F238E27FC236}">
                  <a16:creationId xmlns:a16="http://schemas.microsoft.com/office/drawing/2014/main" id="{DFDC863C-AB3B-B233-43F4-A84284086A79}"/>
                </a:ext>
              </a:extLst>
            </p:cNvPr>
            <p:cNvSpPr/>
            <p:nvPr/>
          </p:nvSpPr>
          <p:spPr>
            <a:xfrm>
              <a:off x="7315200" y="2895600"/>
              <a:ext cx="1524000" cy="2057400"/>
            </a:xfrm>
            <a:prstGeom prst="frame">
              <a:avLst>
                <a:gd name="adj1" fmla="val 6675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93" name="TextBox 192">
            <a:extLst>
              <a:ext uri="{FF2B5EF4-FFF2-40B4-BE49-F238E27FC236}">
                <a16:creationId xmlns:a16="http://schemas.microsoft.com/office/drawing/2014/main" id="{25B8E6EC-24E6-FE12-3BE6-846077C5EAFC}"/>
              </a:ext>
            </a:extLst>
          </p:cNvPr>
          <p:cNvSpPr txBox="1"/>
          <p:nvPr/>
        </p:nvSpPr>
        <p:spPr>
          <a:xfrm>
            <a:off x="385134" y="336878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Christian Whitmer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E064C57-E11C-0D8B-1AEE-4AB3924C0D58}"/>
              </a:ext>
            </a:extLst>
          </p:cNvPr>
          <p:cNvSpPr/>
          <p:nvPr/>
        </p:nvSpPr>
        <p:spPr>
          <a:xfrm>
            <a:off x="1865641" y="6610138"/>
            <a:ext cx="955436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333333"/>
                </a:solidFill>
                <a:latin typeface="Open Sans"/>
              </a:rPr>
              <a:t>Christian, twenty-two; Jacob, twenty; John, eighteen; David, fifteen; Catherine, thirteen; Peter, Jr., eleven; and Elizabeth Ann, five. </a:t>
            </a:r>
            <a:endParaRPr lang="en-US" sz="1100" dirty="0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3E8D309E-5D00-5DF4-9759-BA7A63E2B121}"/>
              </a:ext>
            </a:extLst>
          </p:cNvPr>
          <p:cNvGrpSpPr/>
          <p:nvPr/>
        </p:nvGrpSpPr>
        <p:grpSpPr>
          <a:xfrm>
            <a:off x="537534" y="3825981"/>
            <a:ext cx="1524000" cy="2080283"/>
            <a:chOff x="381000" y="3810000"/>
            <a:chExt cx="1524000" cy="2080283"/>
          </a:xfrm>
        </p:grpSpPr>
        <p:sp>
          <p:nvSpPr>
            <p:cNvPr id="195" name="Rectangle 194">
              <a:extLst>
                <a:ext uri="{FF2B5EF4-FFF2-40B4-BE49-F238E27FC236}">
                  <a16:creationId xmlns:a16="http://schemas.microsoft.com/office/drawing/2014/main" id="{1B928E31-BFD6-7ACA-0A1E-F9878F549DFD}"/>
                </a:ext>
              </a:extLst>
            </p:cNvPr>
            <p:cNvSpPr/>
            <p:nvPr/>
          </p:nvSpPr>
          <p:spPr>
            <a:xfrm>
              <a:off x="381000" y="3810000"/>
              <a:ext cx="1524000" cy="2057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9187F061-7525-CFFE-F26B-C431D127510B}"/>
                </a:ext>
              </a:extLst>
            </p:cNvPr>
            <p:cNvGrpSpPr/>
            <p:nvPr/>
          </p:nvGrpSpPr>
          <p:grpSpPr>
            <a:xfrm>
              <a:off x="609600" y="3886200"/>
              <a:ext cx="1089514" cy="2004083"/>
              <a:chOff x="7368965" y="5050291"/>
              <a:chExt cx="965236" cy="1775483"/>
            </a:xfrm>
          </p:grpSpPr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A6C1CFFE-8493-D1D9-898A-096FEBEBE20D}"/>
                  </a:ext>
                </a:extLst>
              </p:cNvPr>
              <p:cNvGrpSpPr/>
              <p:nvPr/>
            </p:nvGrpSpPr>
            <p:grpSpPr>
              <a:xfrm>
                <a:off x="7368965" y="5207658"/>
                <a:ext cx="965236" cy="1618116"/>
                <a:chOff x="7377843" y="5207658"/>
                <a:chExt cx="965236" cy="1618116"/>
              </a:xfrm>
            </p:grpSpPr>
            <p:sp>
              <p:nvSpPr>
                <p:cNvPr id="198" name="Rounded Rectangle 110">
                  <a:extLst>
                    <a:ext uri="{FF2B5EF4-FFF2-40B4-BE49-F238E27FC236}">
                      <a16:creationId xmlns:a16="http://schemas.microsoft.com/office/drawing/2014/main" id="{6FF8A409-256D-445F-6B6B-11EB17C1CD8F}"/>
                    </a:ext>
                  </a:extLst>
                </p:cNvPr>
                <p:cNvSpPr/>
                <p:nvPr/>
              </p:nvSpPr>
              <p:spPr>
                <a:xfrm flipH="1">
                  <a:off x="7483437" y="5344843"/>
                  <a:ext cx="673898" cy="595823"/>
                </a:xfrm>
                <a:prstGeom prst="roundRect">
                  <a:avLst/>
                </a:prstGeom>
                <a:solidFill>
                  <a:srgbClr val="6633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" name="Trapezoid 9">
                  <a:extLst>
                    <a:ext uri="{FF2B5EF4-FFF2-40B4-BE49-F238E27FC236}">
                      <a16:creationId xmlns:a16="http://schemas.microsoft.com/office/drawing/2014/main" id="{3668262F-31CA-D99F-6C31-65C152D6F07F}"/>
                    </a:ext>
                  </a:extLst>
                </p:cNvPr>
                <p:cNvSpPr/>
                <p:nvPr/>
              </p:nvSpPr>
              <p:spPr>
                <a:xfrm rot="20302965" flipH="1">
                  <a:off x="7948408" y="5892570"/>
                  <a:ext cx="394671" cy="906020"/>
                </a:xfrm>
                <a:custGeom>
                  <a:avLst/>
                  <a:gdLst>
                    <a:gd name="connsiteX0" fmla="*/ 0 w 379414"/>
                    <a:gd name="connsiteY0" fmla="*/ 775834 h 775834"/>
                    <a:gd name="connsiteX1" fmla="*/ 158565 w 379414"/>
                    <a:gd name="connsiteY1" fmla="*/ 0 h 775834"/>
                    <a:gd name="connsiteX2" fmla="*/ 220849 w 379414"/>
                    <a:gd name="connsiteY2" fmla="*/ 0 h 775834"/>
                    <a:gd name="connsiteX3" fmla="*/ 379414 w 379414"/>
                    <a:gd name="connsiteY3" fmla="*/ 775834 h 775834"/>
                    <a:gd name="connsiteX4" fmla="*/ 0 w 379414"/>
                    <a:gd name="connsiteY4" fmla="*/ 775834 h 775834"/>
                    <a:gd name="connsiteX0" fmla="*/ 0 w 394671"/>
                    <a:gd name="connsiteY0" fmla="*/ 906020 h 906020"/>
                    <a:gd name="connsiteX1" fmla="*/ 173822 w 394671"/>
                    <a:gd name="connsiteY1" fmla="*/ 0 h 906020"/>
                    <a:gd name="connsiteX2" fmla="*/ 236106 w 394671"/>
                    <a:gd name="connsiteY2" fmla="*/ 0 h 906020"/>
                    <a:gd name="connsiteX3" fmla="*/ 394671 w 394671"/>
                    <a:gd name="connsiteY3" fmla="*/ 775834 h 906020"/>
                    <a:gd name="connsiteX4" fmla="*/ 0 w 394671"/>
                    <a:gd name="connsiteY4" fmla="*/ 906020 h 9060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4671" h="906020">
                      <a:moveTo>
                        <a:pt x="0" y="906020"/>
                      </a:moveTo>
                      <a:lnTo>
                        <a:pt x="173822" y="0"/>
                      </a:lnTo>
                      <a:lnTo>
                        <a:pt x="236106" y="0"/>
                      </a:lnTo>
                      <a:lnTo>
                        <a:pt x="394671" y="775834"/>
                      </a:lnTo>
                      <a:lnTo>
                        <a:pt x="0" y="906020"/>
                      </a:lnTo>
                      <a:close/>
                    </a:path>
                  </a:pathLst>
                </a:custGeom>
                <a:solidFill>
                  <a:schemeClr val="accent2">
                    <a:lumMod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5" name="Trapezoid 11">
                  <a:extLst>
                    <a:ext uri="{FF2B5EF4-FFF2-40B4-BE49-F238E27FC236}">
                      <a16:creationId xmlns:a16="http://schemas.microsoft.com/office/drawing/2014/main" id="{908D8155-E80E-C2CE-EF07-E315181D3356}"/>
                    </a:ext>
                  </a:extLst>
                </p:cNvPr>
                <p:cNvSpPr/>
                <p:nvPr/>
              </p:nvSpPr>
              <p:spPr>
                <a:xfrm rot="1563792" flipH="1">
                  <a:off x="7377843" y="5910897"/>
                  <a:ext cx="349079" cy="914877"/>
                </a:xfrm>
                <a:custGeom>
                  <a:avLst/>
                  <a:gdLst>
                    <a:gd name="connsiteX0" fmla="*/ 0 w 379414"/>
                    <a:gd name="connsiteY0" fmla="*/ 751826 h 751826"/>
                    <a:gd name="connsiteX1" fmla="*/ 94854 w 379414"/>
                    <a:gd name="connsiteY1" fmla="*/ 0 h 751826"/>
                    <a:gd name="connsiteX2" fmla="*/ 284561 w 379414"/>
                    <a:gd name="connsiteY2" fmla="*/ 0 h 751826"/>
                    <a:gd name="connsiteX3" fmla="*/ 379414 w 379414"/>
                    <a:gd name="connsiteY3" fmla="*/ 751826 h 751826"/>
                    <a:gd name="connsiteX4" fmla="*/ 0 w 379414"/>
                    <a:gd name="connsiteY4" fmla="*/ 751826 h 751826"/>
                    <a:gd name="connsiteX0" fmla="*/ 0 w 349079"/>
                    <a:gd name="connsiteY0" fmla="*/ 751826 h 914877"/>
                    <a:gd name="connsiteX1" fmla="*/ 94854 w 349079"/>
                    <a:gd name="connsiteY1" fmla="*/ 0 h 914877"/>
                    <a:gd name="connsiteX2" fmla="*/ 284561 w 349079"/>
                    <a:gd name="connsiteY2" fmla="*/ 0 h 914877"/>
                    <a:gd name="connsiteX3" fmla="*/ 349079 w 349079"/>
                    <a:gd name="connsiteY3" fmla="*/ 914877 h 914877"/>
                    <a:gd name="connsiteX4" fmla="*/ 0 w 349079"/>
                    <a:gd name="connsiteY4" fmla="*/ 751826 h 9148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49079" h="914877">
                      <a:moveTo>
                        <a:pt x="0" y="751826"/>
                      </a:moveTo>
                      <a:lnTo>
                        <a:pt x="94854" y="0"/>
                      </a:lnTo>
                      <a:lnTo>
                        <a:pt x="284561" y="0"/>
                      </a:lnTo>
                      <a:lnTo>
                        <a:pt x="349079" y="914877"/>
                      </a:lnTo>
                      <a:lnTo>
                        <a:pt x="0" y="751826"/>
                      </a:lnTo>
                      <a:close/>
                    </a:path>
                  </a:pathLst>
                </a:custGeom>
                <a:solidFill>
                  <a:schemeClr val="accent2">
                    <a:lumMod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6" name="Trapezoid 12">
                  <a:extLst>
                    <a:ext uri="{FF2B5EF4-FFF2-40B4-BE49-F238E27FC236}">
                      <a16:creationId xmlns:a16="http://schemas.microsoft.com/office/drawing/2014/main" id="{69ED1807-7AA4-8FEA-D19D-B0F4D72C1A0E}"/>
                    </a:ext>
                  </a:extLst>
                </p:cNvPr>
                <p:cNvSpPr/>
                <p:nvPr/>
              </p:nvSpPr>
              <p:spPr>
                <a:xfrm flipH="1">
                  <a:off x="7555435" y="5903960"/>
                  <a:ext cx="547182" cy="834033"/>
                </a:xfrm>
                <a:prstGeom prst="trapezoid">
                  <a:avLst/>
                </a:prstGeom>
                <a:solidFill>
                  <a:schemeClr val="bg2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7" name="Oval 13">
                  <a:extLst>
                    <a:ext uri="{FF2B5EF4-FFF2-40B4-BE49-F238E27FC236}">
                      <a16:creationId xmlns:a16="http://schemas.microsoft.com/office/drawing/2014/main" id="{C0169220-6B3F-4DFA-59BA-1DF72D2F83E4}"/>
                    </a:ext>
                  </a:extLst>
                </p:cNvPr>
                <p:cNvSpPr/>
                <p:nvPr/>
              </p:nvSpPr>
              <p:spPr>
                <a:xfrm flipH="1">
                  <a:off x="7724453" y="5807176"/>
                  <a:ext cx="226615" cy="258091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8" name="Trapezoid 14">
                  <a:extLst>
                    <a:ext uri="{FF2B5EF4-FFF2-40B4-BE49-F238E27FC236}">
                      <a16:creationId xmlns:a16="http://schemas.microsoft.com/office/drawing/2014/main" id="{AD9AFE6D-0A10-87FD-7DD4-85229184C6E8}"/>
                    </a:ext>
                  </a:extLst>
                </p:cNvPr>
                <p:cNvSpPr/>
                <p:nvPr/>
              </p:nvSpPr>
              <p:spPr>
                <a:xfrm rot="491015" flipH="1">
                  <a:off x="7571117" y="5921768"/>
                  <a:ext cx="264218" cy="819967"/>
                </a:xfrm>
                <a:prstGeom prst="trapezoid">
                  <a:avLst/>
                </a:prstGeom>
                <a:solidFill>
                  <a:schemeClr val="accent2">
                    <a:lumMod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9" name="Trapezoid 15">
                  <a:extLst>
                    <a:ext uri="{FF2B5EF4-FFF2-40B4-BE49-F238E27FC236}">
                      <a16:creationId xmlns:a16="http://schemas.microsoft.com/office/drawing/2014/main" id="{E91E7561-3501-C7D6-4C29-909BFFA38E3D}"/>
                    </a:ext>
                  </a:extLst>
                </p:cNvPr>
                <p:cNvSpPr/>
                <p:nvPr/>
              </p:nvSpPr>
              <p:spPr>
                <a:xfrm rot="20963427" flipH="1">
                  <a:off x="7912928" y="5947402"/>
                  <a:ext cx="264218" cy="797775"/>
                </a:xfrm>
                <a:prstGeom prst="trapezoid">
                  <a:avLst/>
                </a:prstGeom>
                <a:solidFill>
                  <a:schemeClr val="accent2">
                    <a:lumMod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1" name="Double Wave 210">
                  <a:extLst>
                    <a:ext uri="{FF2B5EF4-FFF2-40B4-BE49-F238E27FC236}">
                      <a16:creationId xmlns:a16="http://schemas.microsoft.com/office/drawing/2014/main" id="{9CFF8AF6-8694-1E77-FAA0-9075E4719214}"/>
                    </a:ext>
                  </a:extLst>
                </p:cNvPr>
                <p:cNvSpPr/>
                <p:nvPr/>
              </p:nvSpPr>
              <p:spPr>
                <a:xfrm rot="1055355" flipH="1">
                  <a:off x="7822017" y="5995127"/>
                  <a:ext cx="225131" cy="75831"/>
                </a:xfrm>
                <a:prstGeom prst="doubleWave">
                  <a:avLst>
                    <a:gd name="adj1" fmla="val 6250"/>
                    <a:gd name="adj2" fmla="val -10000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2" name="Double Wave 211">
                  <a:extLst>
                    <a:ext uri="{FF2B5EF4-FFF2-40B4-BE49-F238E27FC236}">
                      <a16:creationId xmlns:a16="http://schemas.microsoft.com/office/drawing/2014/main" id="{BABDE176-FFF3-9C40-B823-7A0E1DA432C4}"/>
                    </a:ext>
                  </a:extLst>
                </p:cNvPr>
                <p:cNvSpPr/>
                <p:nvPr/>
              </p:nvSpPr>
              <p:spPr>
                <a:xfrm rot="19750269" flipH="1">
                  <a:off x="7596885" y="5995127"/>
                  <a:ext cx="225131" cy="75831"/>
                </a:xfrm>
                <a:prstGeom prst="doubleWave">
                  <a:avLst>
                    <a:gd name="adj1" fmla="val 6250"/>
                    <a:gd name="adj2" fmla="val -10000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3" name="Oval 212">
                  <a:extLst>
                    <a:ext uri="{FF2B5EF4-FFF2-40B4-BE49-F238E27FC236}">
                      <a16:creationId xmlns:a16="http://schemas.microsoft.com/office/drawing/2014/main" id="{64B9607A-4941-6433-DF80-72DD7CCC5338}"/>
                    </a:ext>
                  </a:extLst>
                </p:cNvPr>
                <p:cNvSpPr/>
                <p:nvPr/>
              </p:nvSpPr>
              <p:spPr>
                <a:xfrm flipH="1">
                  <a:off x="7786484" y="5957212"/>
                  <a:ext cx="110576" cy="10596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4" name="Oval 16">
                  <a:extLst>
                    <a:ext uri="{FF2B5EF4-FFF2-40B4-BE49-F238E27FC236}">
                      <a16:creationId xmlns:a16="http://schemas.microsoft.com/office/drawing/2014/main" id="{711567D7-31E7-3001-886E-CEBA3C9E4278}"/>
                    </a:ext>
                  </a:extLst>
                </p:cNvPr>
                <p:cNvSpPr/>
                <p:nvPr/>
              </p:nvSpPr>
              <p:spPr>
                <a:xfrm flipH="1">
                  <a:off x="7552388" y="5207658"/>
                  <a:ext cx="564462" cy="789987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20" name="Freeform: Shape 219">
                <a:extLst>
                  <a:ext uri="{FF2B5EF4-FFF2-40B4-BE49-F238E27FC236}">
                    <a16:creationId xmlns:a16="http://schemas.microsoft.com/office/drawing/2014/main" id="{701DA357-E2D3-24CF-BA39-EBA96DE7F1EE}"/>
                  </a:ext>
                </a:extLst>
              </p:cNvPr>
              <p:cNvSpPr/>
              <p:nvPr/>
            </p:nvSpPr>
            <p:spPr>
              <a:xfrm rot="7733122" flipH="1">
                <a:off x="7489357" y="5090468"/>
                <a:ext cx="621021" cy="540668"/>
              </a:xfrm>
              <a:custGeom>
                <a:avLst/>
                <a:gdLst>
                  <a:gd name="connsiteX0" fmla="*/ 354255 w 621021"/>
                  <a:gd name="connsiteY0" fmla="*/ 479386 h 540668"/>
                  <a:gd name="connsiteX1" fmla="*/ 366909 w 621021"/>
                  <a:gd name="connsiteY1" fmla="*/ 445277 h 540668"/>
                  <a:gd name="connsiteX2" fmla="*/ 374304 w 621021"/>
                  <a:gd name="connsiteY2" fmla="*/ 451241 h 540668"/>
                  <a:gd name="connsiteX3" fmla="*/ 527072 w 621021"/>
                  <a:gd name="connsiteY3" fmla="*/ 261815 h 540668"/>
                  <a:gd name="connsiteX4" fmla="*/ 602542 w 621021"/>
                  <a:gd name="connsiteY4" fmla="*/ 10048 h 540668"/>
                  <a:gd name="connsiteX5" fmla="*/ 602542 w 621021"/>
                  <a:gd name="connsiteY5" fmla="*/ 10048 h 540668"/>
                  <a:gd name="connsiteX6" fmla="*/ 372476 w 621021"/>
                  <a:gd name="connsiteY6" fmla="*/ 137135 h 540668"/>
                  <a:gd name="connsiteX7" fmla="*/ 287092 w 621021"/>
                  <a:gd name="connsiteY7" fmla="*/ 289339 h 540668"/>
                  <a:gd name="connsiteX8" fmla="*/ 280243 w 621021"/>
                  <a:gd name="connsiteY8" fmla="*/ 339992 h 540668"/>
                  <a:gd name="connsiteX9" fmla="*/ 184373 w 621021"/>
                  <a:gd name="connsiteY9" fmla="*/ 339992 h 540668"/>
                  <a:gd name="connsiteX10" fmla="*/ 1 w 621021"/>
                  <a:gd name="connsiteY10" fmla="*/ 440330 h 540668"/>
                  <a:gd name="connsiteX11" fmla="*/ 0 w 621021"/>
                  <a:gd name="connsiteY11" fmla="*/ 440330 h 540668"/>
                  <a:gd name="connsiteX12" fmla="*/ 184372 w 621021"/>
                  <a:gd name="connsiteY12" fmla="*/ 540668 h 540668"/>
                  <a:gd name="connsiteX13" fmla="*/ 354255 w 621021"/>
                  <a:gd name="connsiteY13" fmla="*/ 479386 h 5406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621021" h="540668">
                    <a:moveTo>
                      <a:pt x="354255" y="479386"/>
                    </a:moveTo>
                    <a:lnTo>
                      <a:pt x="366909" y="445277"/>
                    </a:lnTo>
                    <a:lnTo>
                      <a:pt x="374304" y="451241"/>
                    </a:lnTo>
                    <a:lnTo>
                      <a:pt x="527072" y="261815"/>
                    </a:lnTo>
                    <a:cubicBezTo>
                      <a:pt x="611444" y="157197"/>
                      <a:pt x="645233" y="44477"/>
                      <a:pt x="602542" y="10048"/>
                    </a:cubicBezTo>
                    <a:lnTo>
                      <a:pt x="602542" y="10048"/>
                    </a:lnTo>
                    <a:cubicBezTo>
                      <a:pt x="559852" y="-24382"/>
                      <a:pt x="456847" y="32517"/>
                      <a:pt x="372476" y="137135"/>
                    </a:cubicBezTo>
                    <a:cubicBezTo>
                      <a:pt x="330290" y="189444"/>
                      <a:pt x="300750" y="243778"/>
                      <a:pt x="287092" y="289339"/>
                    </a:cubicBezTo>
                    <a:lnTo>
                      <a:pt x="280243" y="339992"/>
                    </a:lnTo>
                    <a:lnTo>
                      <a:pt x="184373" y="339992"/>
                    </a:lnTo>
                    <a:cubicBezTo>
                      <a:pt x="82547" y="339992"/>
                      <a:pt x="1" y="384915"/>
                      <a:pt x="1" y="440330"/>
                    </a:cubicBezTo>
                    <a:lnTo>
                      <a:pt x="0" y="440330"/>
                    </a:lnTo>
                    <a:cubicBezTo>
                      <a:pt x="0" y="495745"/>
                      <a:pt x="82546" y="540668"/>
                      <a:pt x="184372" y="540668"/>
                    </a:cubicBezTo>
                    <a:cubicBezTo>
                      <a:pt x="260742" y="540668"/>
                      <a:pt x="326266" y="515399"/>
                      <a:pt x="354255" y="479386"/>
                    </a:cubicBezTo>
                    <a:close/>
                  </a:path>
                </a:pathLst>
              </a:custGeom>
              <a:solidFill>
                <a:srgbClr val="6633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sp>
          <p:nvSpPr>
            <p:cNvPr id="196" name="Frame 195">
              <a:extLst>
                <a:ext uri="{FF2B5EF4-FFF2-40B4-BE49-F238E27FC236}">
                  <a16:creationId xmlns:a16="http://schemas.microsoft.com/office/drawing/2014/main" id="{DEE7FC23-C5B8-0F75-E383-EF1C311C9201}"/>
                </a:ext>
              </a:extLst>
            </p:cNvPr>
            <p:cNvSpPr/>
            <p:nvPr/>
          </p:nvSpPr>
          <p:spPr>
            <a:xfrm>
              <a:off x="381000" y="3810000"/>
              <a:ext cx="1524000" cy="2057400"/>
            </a:xfrm>
            <a:prstGeom prst="frame">
              <a:avLst>
                <a:gd name="adj1" fmla="val 6675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21" name="TextBox 220">
            <a:extLst>
              <a:ext uri="{FF2B5EF4-FFF2-40B4-BE49-F238E27FC236}">
                <a16:creationId xmlns:a16="http://schemas.microsoft.com/office/drawing/2014/main" id="{55628D52-A73C-D103-29FA-436A1201A383}"/>
              </a:ext>
            </a:extLst>
          </p:cNvPr>
          <p:cNvSpPr txBox="1"/>
          <p:nvPr/>
        </p:nvSpPr>
        <p:spPr>
          <a:xfrm>
            <a:off x="461334" y="595958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Jacob Whitmer</a:t>
            </a:r>
          </a:p>
        </p:txBody>
      </p:sp>
      <p:grpSp>
        <p:nvGrpSpPr>
          <p:cNvPr id="222" name="Group 221">
            <a:extLst>
              <a:ext uri="{FF2B5EF4-FFF2-40B4-BE49-F238E27FC236}">
                <a16:creationId xmlns:a16="http://schemas.microsoft.com/office/drawing/2014/main" id="{F540EA65-3420-F020-F274-1FF53CC8DCD4}"/>
              </a:ext>
            </a:extLst>
          </p:cNvPr>
          <p:cNvGrpSpPr/>
          <p:nvPr/>
        </p:nvGrpSpPr>
        <p:grpSpPr>
          <a:xfrm>
            <a:off x="5364963" y="1268216"/>
            <a:ext cx="1524000" cy="2057400"/>
            <a:chOff x="2590800" y="4572000"/>
            <a:chExt cx="1524000" cy="2057412"/>
          </a:xfrm>
        </p:grpSpPr>
        <p:sp>
          <p:nvSpPr>
            <p:cNvPr id="223" name="Rectangle 222">
              <a:extLst>
                <a:ext uri="{FF2B5EF4-FFF2-40B4-BE49-F238E27FC236}">
                  <a16:creationId xmlns:a16="http://schemas.microsoft.com/office/drawing/2014/main" id="{1D9CF5FD-D63F-7E02-5CA7-63CC2790D49B}"/>
                </a:ext>
              </a:extLst>
            </p:cNvPr>
            <p:cNvSpPr/>
            <p:nvPr/>
          </p:nvSpPr>
          <p:spPr>
            <a:xfrm>
              <a:off x="2590800" y="4572000"/>
              <a:ext cx="1524000" cy="2057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4" name="Group 223">
              <a:extLst>
                <a:ext uri="{FF2B5EF4-FFF2-40B4-BE49-F238E27FC236}">
                  <a16:creationId xmlns:a16="http://schemas.microsoft.com/office/drawing/2014/main" id="{210A1C50-1985-A4E0-F88A-E56E8CD4E4A9}"/>
                </a:ext>
              </a:extLst>
            </p:cNvPr>
            <p:cNvGrpSpPr/>
            <p:nvPr/>
          </p:nvGrpSpPr>
          <p:grpSpPr>
            <a:xfrm>
              <a:off x="2823397" y="4724400"/>
              <a:ext cx="1062803" cy="1905012"/>
              <a:chOff x="7852597" y="685788"/>
              <a:chExt cx="1062803" cy="1905012"/>
            </a:xfrm>
          </p:grpSpPr>
          <p:sp>
            <p:nvSpPr>
              <p:cNvPr id="226" name="Trapezoid 225">
                <a:extLst>
                  <a:ext uri="{FF2B5EF4-FFF2-40B4-BE49-F238E27FC236}">
                    <a16:creationId xmlns:a16="http://schemas.microsoft.com/office/drawing/2014/main" id="{AD2EE3D6-0FD7-F786-B6BD-4226C3134BFF}"/>
                  </a:ext>
                </a:extLst>
              </p:cNvPr>
              <p:cNvSpPr/>
              <p:nvPr/>
            </p:nvSpPr>
            <p:spPr>
              <a:xfrm rot="1375821">
                <a:off x="7852597" y="1645455"/>
                <a:ext cx="359672" cy="907962"/>
              </a:xfrm>
              <a:prstGeom prst="trapezoid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7" name="Trapezoid 226">
                <a:extLst>
                  <a:ext uri="{FF2B5EF4-FFF2-40B4-BE49-F238E27FC236}">
                    <a16:creationId xmlns:a16="http://schemas.microsoft.com/office/drawing/2014/main" id="{19B2E9E2-A24C-8889-9CA8-FC82690DF717}"/>
                  </a:ext>
                </a:extLst>
              </p:cNvPr>
              <p:cNvSpPr/>
              <p:nvPr/>
            </p:nvSpPr>
            <p:spPr>
              <a:xfrm rot="20337671">
                <a:off x="8555728" y="1625649"/>
                <a:ext cx="359672" cy="943391"/>
              </a:xfrm>
              <a:prstGeom prst="trapezoid">
                <a:avLst>
                  <a:gd name="adj" fmla="val 30985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8" name="Trapezoid 227">
                <a:extLst>
                  <a:ext uri="{FF2B5EF4-FFF2-40B4-BE49-F238E27FC236}">
                    <a16:creationId xmlns:a16="http://schemas.microsoft.com/office/drawing/2014/main" id="{EA358BFD-15BC-CC6B-24F6-7765E38D0C11}"/>
                  </a:ext>
                </a:extLst>
              </p:cNvPr>
              <p:cNvSpPr/>
              <p:nvPr/>
            </p:nvSpPr>
            <p:spPr>
              <a:xfrm>
                <a:off x="7974296" y="1746485"/>
                <a:ext cx="799272" cy="844315"/>
              </a:xfrm>
              <a:prstGeom prst="trapezoid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29" name="Straight Connector 228">
                <a:extLst>
                  <a:ext uri="{FF2B5EF4-FFF2-40B4-BE49-F238E27FC236}">
                    <a16:creationId xmlns:a16="http://schemas.microsoft.com/office/drawing/2014/main" id="{12E408E1-91E6-B1B2-349F-D400EEB98DC2}"/>
                  </a:ext>
                </a:extLst>
              </p:cNvPr>
              <p:cNvCxnSpPr>
                <a:endCxn id="228" idx="2"/>
              </p:cNvCxnSpPr>
              <p:nvPr/>
            </p:nvCxnSpPr>
            <p:spPr>
              <a:xfrm flipH="1">
                <a:off x="8373932" y="1979082"/>
                <a:ext cx="23982" cy="61171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0" name="Trapezoid 229">
                <a:extLst>
                  <a:ext uri="{FF2B5EF4-FFF2-40B4-BE49-F238E27FC236}">
                    <a16:creationId xmlns:a16="http://schemas.microsoft.com/office/drawing/2014/main" id="{18AB500F-ABB6-88FA-792A-B01BDF4C89AE}"/>
                  </a:ext>
                </a:extLst>
              </p:cNvPr>
              <p:cNvSpPr/>
              <p:nvPr/>
            </p:nvSpPr>
            <p:spPr>
              <a:xfrm rot="10800000">
                <a:off x="8192906" y="1679449"/>
                <a:ext cx="359672" cy="911349"/>
              </a:xfrm>
              <a:prstGeom prst="trapezoid">
                <a:avLst>
                  <a:gd name="adj" fmla="val 40113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1" name="Oval 230">
                <a:extLst>
                  <a:ext uri="{FF2B5EF4-FFF2-40B4-BE49-F238E27FC236}">
                    <a16:creationId xmlns:a16="http://schemas.microsoft.com/office/drawing/2014/main" id="{FA2CB1F7-4B45-F672-4DB3-21A995A22E2F}"/>
                  </a:ext>
                </a:extLst>
              </p:cNvPr>
              <p:cNvSpPr/>
              <p:nvPr/>
            </p:nvSpPr>
            <p:spPr>
              <a:xfrm>
                <a:off x="8059191" y="812839"/>
                <a:ext cx="627915" cy="1026398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32" name="Group 293">
                <a:extLst>
                  <a:ext uri="{FF2B5EF4-FFF2-40B4-BE49-F238E27FC236}">
                    <a16:creationId xmlns:a16="http://schemas.microsoft.com/office/drawing/2014/main" id="{B2CE9C3F-7BC2-E749-F130-2BDC999AA5BA}"/>
                  </a:ext>
                </a:extLst>
              </p:cNvPr>
              <p:cNvGrpSpPr/>
              <p:nvPr/>
            </p:nvGrpSpPr>
            <p:grpSpPr>
              <a:xfrm>
                <a:off x="8177530" y="1832030"/>
                <a:ext cx="438226" cy="152579"/>
                <a:chOff x="5791200" y="2209800"/>
                <a:chExt cx="609600" cy="609600"/>
              </a:xfrm>
            </p:grpSpPr>
            <p:sp>
              <p:nvSpPr>
                <p:cNvPr id="234" name="Isosceles Triangle 233">
                  <a:extLst>
                    <a:ext uri="{FF2B5EF4-FFF2-40B4-BE49-F238E27FC236}">
                      <a16:creationId xmlns:a16="http://schemas.microsoft.com/office/drawing/2014/main" id="{5372BAAF-85B3-567C-279A-6F1900368615}"/>
                    </a:ext>
                  </a:extLst>
                </p:cNvPr>
                <p:cNvSpPr/>
                <p:nvPr/>
              </p:nvSpPr>
              <p:spPr>
                <a:xfrm rot="5400000">
                  <a:off x="5715000" y="2286000"/>
                  <a:ext cx="609600" cy="457200"/>
                </a:xfrm>
                <a:prstGeom prst="triangl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5" name="Isosceles Triangle 234">
                  <a:extLst>
                    <a:ext uri="{FF2B5EF4-FFF2-40B4-BE49-F238E27FC236}">
                      <a16:creationId xmlns:a16="http://schemas.microsoft.com/office/drawing/2014/main" id="{18267E30-6F1A-BDA8-D8C6-6889806D410D}"/>
                    </a:ext>
                  </a:extLst>
                </p:cNvPr>
                <p:cNvSpPr/>
                <p:nvPr/>
              </p:nvSpPr>
              <p:spPr>
                <a:xfrm rot="16200000">
                  <a:off x="5867400" y="2286000"/>
                  <a:ext cx="609600" cy="457200"/>
                </a:xfrm>
                <a:prstGeom prst="triangl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33" name="Freeform: Shape 232">
                <a:extLst>
                  <a:ext uri="{FF2B5EF4-FFF2-40B4-BE49-F238E27FC236}">
                    <a16:creationId xmlns:a16="http://schemas.microsoft.com/office/drawing/2014/main" id="{B79373F9-DC85-0CDB-9D54-943A2774304D}"/>
                  </a:ext>
                </a:extLst>
              </p:cNvPr>
              <p:cNvSpPr/>
              <p:nvPr/>
            </p:nvSpPr>
            <p:spPr>
              <a:xfrm rot="5400000">
                <a:off x="8031954" y="559561"/>
                <a:ext cx="631066" cy="883520"/>
              </a:xfrm>
              <a:custGeom>
                <a:avLst/>
                <a:gdLst>
                  <a:gd name="connsiteX0" fmla="*/ 868 w 631066"/>
                  <a:gd name="connsiteY0" fmla="*/ 449967 h 883520"/>
                  <a:gd name="connsiteX1" fmla="*/ 39961 w 631066"/>
                  <a:gd name="connsiteY1" fmla="*/ 320728 h 883520"/>
                  <a:gd name="connsiteX2" fmla="*/ 151781 w 631066"/>
                  <a:gd name="connsiteY2" fmla="*/ 184257 h 883520"/>
                  <a:gd name="connsiteX3" fmla="*/ 195049 w 631066"/>
                  <a:gd name="connsiteY3" fmla="*/ 219710 h 883520"/>
                  <a:gd name="connsiteX4" fmla="*/ 195049 w 631066"/>
                  <a:gd name="connsiteY4" fmla="*/ 134798 h 883520"/>
                  <a:gd name="connsiteX5" fmla="*/ 329847 w 631066"/>
                  <a:gd name="connsiteY5" fmla="*/ 0 h 883520"/>
                  <a:gd name="connsiteX6" fmla="*/ 573042 w 631066"/>
                  <a:gd name="connsiteY6" fmla="*/ 0 h 883520"/>
                  <a:gd name="connsiteX7" fmla="*/ 573042 w 631066"/>
                  <a:gd name="connsiteY7" fmla="*/ 134798 h 883520"/>
                  <a:gd name="connsiteX8" fmla="*/ 438244 w 631066"/>
                  <a:gd name="connsiteY8" fmla="*/ 269596 h 883520"/>
                  <a:gd name="connsiteX9" fmla="*/ 255932 w 631066"/>
                  <a:gd name="connsiteY9" fmla="*/ 269595 h 883520"/>
                  <a:gd name="connsiteX10" fmla="*/ 288239 w 631066"/>
                  <a:gd name="connsiteY10" fmla="*/ 296067 h 883520"/>
                  <a:gd name="connsiteX11" fmla="*/ 345686 w 631066"/>
                  <a:gd name="connsiteY11" fmla="*/ 482433 h 883520"/>
                  <a:gd name="connsiteX12" fmla="*/ 322414 w 631066"/>
                  <a:gd name="connsiteY12" fmla="*/ 526356 h 883520"/>
                  <a:gd name="connsiteX13" fmla="*/ 341148 w 631066"/>
                  <a:gd name="connsiteY13" fmla="*/ 519809 h 883520"/>
                  <a:gd name="connsiteX14" fmla="*/ 565538 w 631066"/>
                  <a:gd name="connsiteY14" fmla="*/ 627986 h 883520"/>
                  <a:gd name="connsiteX15" fmla="*/ 631066 w 631066"/>
                  <a:gd name="connsiteY15" fmla="*/ 815507 h 883520"/>
                  <a:gd name="connsiteX16" fmla="*/ 464782 w 631066"/>
                  <a:gd name="connsiteY16" fmla="*/ 873613 h 883520"/>
                  <a:gd name="connsiteX17" fmla="*/ 240392 w 631066"/>
                  <a:gd name="connsiteY17" fmla="*/ 765435 h 883520"/>
                  <a:gd name="connsiteX18" fmla="*/ 207903 w 631066"/>
                  <a:gd name="connsiteY18" fmla="*/ 672463 h 883520"/>
                  <a:gd name="connsiteX19" fmla="*/ 201068 w 631066"/>
                  <a:gd name="connsiteY19" fmla="*/ 680805 h 883520"/>
                  <a:gd name="connsiteX20" fmla="*/ 64610 w 631066"/>
                  <a:gd name="connsiteY20" fmla="*/ 568996 h 883520"/>
                  <a:gd name="connsiteX21" fmla="*/ 868 w 631066"/>
                  <a:gd name="connsiteY21" fmla="*/ 449967 h 8835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631066" h="883520">
                    <a:moveTo>
                      <a:pt x="868" y="449967"/>
                    </a:moveTo>
                    <a:cubicBezTo>
                      <a:pt x="-3592" y="405039"/>
                      <a:pt x="9086" y="358410"/>
                      <a:pt x="39961" y="320728"/>
                    </a:cubicBezTo>
                    <a:lnTo>
                      <a:pt x="151781" y="184257"/>
                    </a:lnTo>
                    <a:lnTo>
                      <a:pt x="195049" y="219710"/>
                    </a:lnTo>
                    <a:lnTo>
                      <a:pt x="195049" y="134798"/>
                    </a:lnTo>
                    <a:cubicBezTo>
                      <a:pt x="195049" y="60351"/>
                      <a:pt x="255400" y="0"/>
                      <a:pt x="329847" y="0"/>
                    </a:cubicBezTo>
                    <a:lnTo>
                      <a:pt x="573042" y="0"/>
                    </a:lnTo>
                    <a:lnTo>
                      <a:pt x="573042" y="134798"/>
                    </a:lnTo>
                    <a:cubicBezTo>
                      <a:pt x="573042" y="209245"/>
                      <a:pt x="512691" y="269596"/>
                      <a:pt x="438244" y="269596"/>
                    </a:cubicBezTo>
                    <a:lnTo>
                      <a:pt x="255932" y="269595"/>
                    </a:lnTo>
                    <a:lnTo>
                      <a:pt x="288239" y="296067"/>
                    </a:lnTo>
                    <a:cubicBezTo>
                      <a:pt x="344763" y="342380"/>
                      <a:pt x="365100" y="416482"/>
                      <a:pt x="345686" y="482433"/>
                    </a:cubicBezTo>
                    <a:lnTo>
                      <a:pt x="322414" y="526356"/>
                    </a:lnTo>
                    <a:lnTo>
                      <a:pt x="341148" y="519809"/>
                    </a:lnTo>
                    <a:cubicBezTo>
                      <a:pt x="432984" y="487718"/>
                      <a:pt x="533447" y="536150"/>
                      <a:pt x="565538" y="627986"/>
                    </a:cubicBezTo>
                    <a:lnTo>
                      <a:pt x="631066" y="815507"/>
                    </a:lnTo>
                    <a:lnTo>
                      <a:pt x="464782" y="873613"/>
                    </a:lnTo>
                    <a:cubicBezTo>
                      <a:pt x="372945" y="905704"/>
                      <a:pt x="272482" y="857272"/>
                      <a:pt x="240392" y="765435"/>
                    </a:cubicBezTo>
                    <a:lnTo>
                      <a:pt x="207903" y="672463"/>
                    </a:lnTo>
                    <a:lnTo>
                      <a:pt x="201068" y="680805"/>
                    </a:lnTo>
                    <a:lnTo>
                      <a:pt x="64610" y="568996"/>
                    </a:lnTo>
                    <a:cubicBezTo>
                      <a:pt x="26928" y="538120"/>
                      <a:pt x="5329" y="494895"/>
                      <a:pt x="868" y="449967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sp>
          <p:nvSpPr>
            <p:cNvPr id="225" name="Frame 224">
              <a:extLst>
                <a:ext uri="{FF2B5EF4-FFF2-40B4-BE49-F238E27FC236}">
                  <a16:creationId xmlns:a16="http://schemas.microsoft.com/office/drawing/2014/main" id="{9F6D5A6C-F37B-40E2-87F9-02000EA487CD}"/>
                </a:ext>
              </a:extLst>
            </p:cNvPr>
            <p:cNvSpPr/>
            <p:nvPr/>
          </p:nvSpPr>
          <p:spPr>
            <a:xfrm>
              <a:off x="2590800" y="4572000"/>
              <a:ext cx="1524000" cy="2057400"/>
            </a:xfrm>
            <a:prstGeom prst="frame">
              <a:avLst>
                <a:gd name="adj1" fmla="val 6675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36" name="TextBox 235">
            <a:extLst>
              <a:ext uri="{FF2B5EF4-FFF2-40B4-BE49-F238E27FC236}">
                <a16:creationId xmlns:a16="http://schemas.microsoft.com/office/drawing/2014/main" id="{A7430C23-9B37-7D8B-D06F-C30FCA42CBB6}"/>
              </a:ext>
            </a:extLst>
          </p:cNvPr>
          <p:cNvSpPr txBox="1"/>
          <p:nvPr/>
        </p:nvSpPr>
        <p:spPr>
          <a:xfrm>
            <a:off x="5424682" y="3419718"/>
            <a:ext cx="1595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David Whitmer</a:t>
            </a:r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5FA2C57F-09A6-FD57-CB44-9C9C0D4CDA06}"/>
              </a:ext>
            </a:extLst>
          </p:cNvPr>
          <p:cNvSpPr txBox="1"/>
          <p:nvPr/>
        </p:nvSpPr>
        <p:spPr>
          <a:xfrm>
            <a:off x="4953000" y="-10357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</a:t>
            </a:r>
            <a:r>
              <a:rPr lang="en-US" dirty="0" err="1"/>
              <a:t>Whitmer’s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2B856D6-D250-F2EF-4125-C051798328D2}"/>
              </a:ext>
            </a:extLst>
          </p:cNvPr>
          <p:cNvSpPr txBox="1"/>
          <p:nvPr/>
        </p:nvSpPr>
        <p:spPr>
          <a:xfrm>
            <a:off x="3311229" y="3384150"/>
            <a:ext cx="1806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John Whitmer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47FF8B-F24C-9C8C-11B4-5D75068F277D}"/>
              </a:ext>
            </a:extLst>
          </p:cNvPr>
          <p:cNvSpPr txBox="1"/>
          <p:nvPr/>
        </p:nvSpPr>
        <p:spPr>
          <a:xfrm>
            <a:off x="3220943" y="5976796"/>
            <a:ext cx="1888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Peter Jr. Whitmer</a:t>
            </a: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312F84AE-ED20-7613-5AE3-3EAF783ACC38}"/>
              </a:ext>
            </a:extLst>
          </p:cNvPr>
          <p:cNvGrpSpPr/>
          <p:nvPr/>
        </p:nvGrpSpPr>
        <p:grpSpPr>
          <a:xfrm>
            <a:off x="9760594" y="1518083"/>
            <a:ext cx="1845532" cy="4721515"/>
            <a:chOff x="9660270" y="1544644"/>
            <a:chExt cx="1599308" cy="4091589"/>
          </a:xfrm>
        </p:grpSpPr>
        <p:sp>
          <p:nvSpPr>
            <p:cNvPr id="44" name="Teardrop 43">
              <a:extLst>
                <a:ext uri="{FF2B5EF4-FFF2-40B4-BE49-F238E27FC236}">
                  <a16:creationId xmlns:a16="http://schemas.microsoft.com/office/drawing/2014/main" id="{F7B4D34D-350C-A8EC-4D2A-10A102039F96}"/>
                </a:ext>
              </a:extLst>
            </p:cNvPr>
            <p:cNvSpPr/>
            <p:nvPr/>
          </p:nvSpPr>
          <p:spPr>
            <a:xfrm rot="7906758">
              <a:off x="9749447" y="1505282"/>
              <a:ext cx="1459094" cy="1537817"/>
            </a:xfrm>
            <a:prstGeom prst="teardrop">
              <a:avLst>
                <a:gd name="adj" fmla="val 94735"/>
              </a:avLst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8FA20ECD-3A59-424B-2809-1CED7B0F45F5}"/>
                </a:ext>
              </a:extLst>
            </p:cNvPr>
            <p:cNvSpPr/>
            <p:nvPr/>
          </p:nvSpPr>
          <p:spPr>
            <a:xfrm rot="17152105">
              <a:off x="9258300" y="2594483"/>
              <a:ext cx="1466929" cy="662989"/>
            </a:xfrm>
            <a:custGeom>
              <a:avLst/>
              <a:gdLst>
                <a:gd name="connsiteX0" fmla="*/ 1240109 w 1240912"/>
                <a:gd name="connsiteY0" fmla="*/ 189251 h 548091"/>
                <a:gd name="connsiteX1" fmla="*/ 1225093 w 1240912"/>
                <a:gd name="connsiteY1" fmla="*/ 252484 h 548091"/>
                <a:gd name="connsiteX2" fmla="*/ 1226945 w 1240912"/>
                <a:gd name="connsiteY2" fmla="*/ 353915 h 548091"/>
                <a:gd name="connsiteX3" fmla="*/ 1114497 w 1240912"/>
                <a:gd name="connsiteY3" fmla="*/ 420868 h 548091"/>
                <a:gd name="connsiteX4" fmla="*/ 1066092 w 1240912"/>
                <a:gd name="connsiteY4" fmla="*/ 487415 h 548091"/>
                <a:gd name="connsiteX5" fmla="*/ 947257 w 1240912"/>
                <a:gd name="connsiteY5" fmla="*/ 473847 h 548091"/>
                <a:gd name="connsiteX6" fmla="*/ 848612 w 1240912"/>
                <a:gd name="connsiteY6" fmla="*/ 535843 h 548091"/>
                <a:gd name="connsiteX7" fmla="*/ 734646 w 1240912"/>
                <a:gd name="connsiteY7" fmla="*/ 464658 h 548091"/>
                <a:gd name="connsiteX8" fmla="*/ 630465 w 1240912"/>
                <a:gd name="connsiteY8" fmla="*/ 459721 h 548091"/>
                <a:gd name="connsiteX9" fmla="*/ 625290 w 1240912"/>
                <a:gd name="connsiteY9" fmla="*/ 455916 h 548091"/>
                <a:gd name="connsiteX10" fmla="*/ 617807 w 1240912"/>
                <a:gd name="connsiteY10" fmla="*/ 464785 h 548091"/>
                <a:gd name="connsiteX11" fmla="*/ 498540 w 1240912"/>
                <a:gd name="connsiteY11" fmla="*/ 472978 h 548091"/>
                <a:gd name="connsiteX12" fmla="*/ 413310 w 1240912"/>
                <a:gd name="connsiteY12" fmla="*/ 545173 h 548091"/>
                <a:gd name="connsiteX13" fmla="*/ 287993 w 1240912"/>
                <a:gd name="connsiteY13" fmla="*/ 501106 h 548091"/>
                <a:gd name="connsiteX14" fmla="*/ 101839 w 1240912"/>
                <a:gd name="connsiteY14" fmla="*/ 457566 h 548091"/>
                <a:gd name="connsiteX15" fmla="*/ 19992 w 1240912"/>
                <a:gd name="connsiteY15" fmla="*/ 409115 h 548091"/>
                <a:gd name="connsiteX16" fmla="*/ 37481 w 1240912"/>
                <a:gd name="connsiteY16" fmla="*/ 343715 h 548091"/>
                <a:gd name="connsiteX17" fmla="*/ 550 w 1240912"/>
                <a:gd name="connsiteY17" fmla="*/ 276617 h 548091"/>
                <a:gd name="connsiteX18" fmla="*/ 67995 w 1240912"/>
                <a:gd name="connsiteY18" fmla="*/ 216978 h 548091"/>
                <a:gd name="connsiteX19" fmla="*/ 68640 w 1240912"/>
                <a:gd name="connsiteY19" fmla="*/ 215406 h 548091"/>
                <a:gd name="connsiteX20" fmla="*/ 98683 w 1240912"/>
                <a:gd name="connsiteY20" fmla="*/ 129762 h 548091"/>
                <a:gd name="connsiteX21" fmla="*/ 244837 w 1240912"/>
                <a:gd name="connsiteY21" fmla="*/ 110196 h 548091"/>
                <a:gd name="connsiteX22" fmla="*/ 244870 w 1240912"/>
                <a:gd name="connsiteY22" fmla="*/ 110163 h 548091"/>
                <a:gd name="connsiteX23" fmla="*/ 273935 w 1240912"/>
                <a:gd name="connsiteY23" fmla="*/ 80735 h 548091"/>
                <a:gd name="connsiteX24" fmla="*/ 392194 w 1240912"/>
                <a:gd name="connsiteY24" fmla="*/ 89884 h 548091"/>
                <a:gd name="connsiteX25" fmla="*/ 392719 w 1240912"/>
                <a:gd name="connsiteY25" fmla="*/ 89331 h 548091"/>
                <a:gd name="connsiteX26" fmla="*/ 415803 w 1240912"/>
                <a:gd name="connsiteY26" fmla="*/ 64991 h 548091"/>
                <a:gd name="connsiteX27" fmla="*/ 449613 w 1240912"/>
                <a:gd name="connsiteY27" fmla="*/ 52794 h 548091"/>
                <a:gd name="connsiteX28" fmla="*/ 489181 w 1240912"/>
                <a:gd name="connsiteY28" fmla="*/ 57219 h 548091"/>
                <a:gd name="connsiteX29" fmla="*/ 519907 w 1240912"/>
                <a:gd name="connsiteY29" fmla="*/ 78340 h 548091"/>
                <a:gd name="connsiteX30" fmla="*/ 520824 w 1240912"/>
                <a:gd name="connsiteY30" fmla="*/ 78970 h 548091"/>
                <a:gd name="connsiteX31" fmla="*/ 592610 w 1240912"/>
                <a:gd name="connsiteY31" fmla="*/ 52489 h 548091"/>
                <a:gd name="connsiteX32" fmla="*/ 602003 w 1240912"/>
                <a:gd name="connsiteY32" fmla="*/ 54599 h 548091"/>
                <a:gd name="connsiteX33" fmla="*/ 625534 w 1240912"/>
                <a:gd name="connsiteY33" fmla="*/ 27753 h 548091"/>
                <a:gd name="connsiteX34" fmla="*/ 773129 w 1240912"/>
                <a:gd name="connsiteY34" fmla="*/ 34086 h 548091"/>
                <a:gd name="connsiteX35" fmla="*/ 773168 w 1240912"/>
                <a:gd name="connsiteY35" fmla="*/ 34057 h 548091"/>
                <a:gd name="connsiteX36" fmla="*/ 807803 w 1240912"/>
                <a:gd name="connsiteY36" fmla="*/ 7719 h 548091"/>
                <a:gd name="connsiteX37" fmla="*/ 922060 w 1240912"/>
                <a:gd name="connsiteY37" fmla="*/ 39839 h 548091"/>
                <a:gd name="connsiteX38" fmla="*/ 922690 w 1240912"/>
                <a:gd name="connsiteY38" fmla="*/ 39340 h 548091"/>
                <a:gd name="connsiteX39" fmla="*/ 950398 w 1240912"/>
                <a:gd name="connsiteY39" fmla="*/ 17377 h 548091"/>
                <a:gd name="connsiteX40" fmla="*/ 986128 w 1240912"/>
                <a:gd name="connsiteY40" fmla="*/ 10552 h 548091"/>
                <a:gd name="connsiteX41" fmla="*/ 1024075 w 1240912"/>
                <a:gd name="connsiteY41" fmla="*/ 22774 h 548091"/>
                <a:gd name="connsiteX42" fmla="*/ 1049884 w 1240912"/>
                <a:gd name="connsiteY42" fmla="*/ 51375 h 548091"/>
                <a:gd name="connsiteX43" fmla="*/ 1050654 w 1240912"/>
                <a:gd name="connsiteY43" fmla="*/ 52229 h 548091"/>
                <a:gd name="connsiteX44" fmla="*/ 1126638 w 1240912"/>
                <a:gd name="connsiteY44" fmla="*/ 37107 h 548091"/>
                <a:gd name="connsiteX45" fmla="*/ 1151324 w 1240912"/>
                <a:gd name="connsiteY45" fmla="*/ 48474 h 548091"/>
                <a:gd name="connsiteX46" fmla="*/ 1188618 w 1240912"/>
                <a:gd name="connsiteY46" fmla="*/ 118430 h 548091"/>
                <a:gd name="connsiteX47" fmla="*/ 1188859 w 1240912"/>
                <a:gd name="connsiteY47" fmla="*/ 118631 h 548091"/>
                <a:gd name="connsiteX48" fmla="*/ 1223358 w 1240912"/>
                <a:gd name="connsiteY48" fmla="*/ 147472 h 548091"/>
                <a:gd name="connsiteX49" fmla="*/ 1240109 w 1240912"/>
                <a:gd name="connsiteY49" fmla="*/ 189251 h 548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1240912" h="548091">
                  <a:moveTo>
                    <a:pt x="1240109" y="189251"/>
                  </a:moveTo>
                  <a:cubicBezTo>
                    <a:pt x="1243081" y="211470"/>
                    <a:pt x="1237746" y="233963"/>
                    <a:pt x="1225093" y="252484"/>
                  </a:cubicBezTo>
                  <a:cubicBezTo>
                    <a:pt x="1241385" y="284324"/>
                    <a:pt x="1242062" y="321685"/>
                    <a:pt x="1226945" y="353915"/>
                  </a:cubicBezTo>
                  <a:cubicBezTo>
                    <a:pt x="1206848" y="396763"/>
                    <a:pt x="1162406" y="423224"/>
                    <a:pt x="1114497" y="420868"/>
                  </a:cubicBezTo>
                  <a:cubicBezTo>
                    <a:pt x="1108893" y="448940"/>
                    <a:pt x="1091235" y="473200"/>
                    <a:pt x="1066092" y="487415"/>
                  </a:cubicBezTo>
                  <a:cubicBezTo>
                    <a:pt x="1027889" y="509016"/>
                    <a:pt x="979730" y="503512"/>
                    <a:pt x="947257" y="473847"/>
                  </a:cubicBezTo>
                  <a:cubicBezTo>
                    <a:pt x="927917" y="510423"/>
                    <a:pt x="890360" y="534025"/>
                    <a:pt x="848612" y="535843"/>
                  </a:cubicBezTo>
                  <a:cubicBezTo>
                    <a:pt x="799416" y="537983"/>
                    <a:pt x="753937" y="509581"/>
                    <a:pt x="734646" y="464658"/>
                  </a:cubicBezTo>
                  <a:cubicBezTo>
                    <a:pt x="699281" y="477456"/>
                    <a:pt x="661995" y="474603"/>
                    <a:pt x="630465" y="459721"/>
                  </a:cubicBezTo>
                  <a:lnTo>
                    <a:pt x="625290" y="455916"/>
                  </a:lnTo>
                  <a:lnTo>
                    <a:pt x="617807" y="464785"/>
                  </a:lnTo>
                  <a:cubicBezTo>
                    <a:pt x="584346" y="490593"/>
                    <a:pt x="536012" y="493910"/>
                    <a:pt x="498540" y="472978"/>
                  </a:cubicBezTo>
                  <a:cubicBezTo>
                    <a:pt x="486422" y="508932"/>
                    <a:pt x="453972" y="536417"/>
                    <a:pt x="413310" y="545173"/>
                  </a:cubicBezTo>
                  <a:cubicBezTo>
                    <a:pt x="365394" y="555489"/>
                    <a:pt x="315386" y="537908"/>
                    <a:pt x="287993" y="501106"/>
                  </a:cubicBezTo>
                  <a:cubicBezTo>
                    <a:pt x="223338" y="536037"/>
                    <a:pt x="139363" y="516402"/>
                    <a:pt x="101839" y="457566"/>
                  </a:cubicBezTo>
                  <a:cubicBezTo>
                    <a:pt x="64978" y="461434"/>
                    <a:pt x="30367" y="440950"/>
                    <a:pt x="19992" y="409115"/>
                  </a:cubicBezTo>
                  <a:cubicBezTo>
                    <a:pt x="12476" y="386084"/>
                    <a:pt x="19120" y="361228"/>
                    <a:pt x="37481" y="343715"/>
                  </a:cubicBezTo>
                  <a:cubicBezTo>
                    <a:pt x="11430" y="329980"/>
                    <a:pt x="-3077" y="303620"/>
                    <a:pt x="550" y="276617"/>
                  </a:cubicBezTo>
                  <a:cubicBezTo>
                    <a:pt x="4804" y="245001"/>
                    <a:pt x="32807" y="220236"/>
                    <a:pt x="67995" y="216978"/>
                  </a:cubicBezTo>
                  <a:cubicBezTo>
                    <a:pt x="68204" y="216450"/>
                    <a:pt x="68431" y="215933"/>
                    <a:pt x="68640" y="215406"/>
                  </a:cubicBezTo>
                  <a:cubicBezTo>
                    <a:pt x="63915" y="184271"/>
                    <a:pt x="74934" y="152874"/>
                    <a:pt x="98683" y="129762"/>
                  </a:cubicBezTo>
                  <a:cubicBezTo>
                    <a:pt x="136207" y="93257"/>
                    <a:pt x="197043" y="85122"/>
                    <a:pt x="244837" y="110196"/>
                  </a:cubicBezTo>
                  <a:lnTo>
                    <a:pt x="244870" y="110163"/>
                  </a:lnTo>
                  <a:lnTo>
                    <a:pt x="273935" y="80735"/>
                  </a:lnTo>
                  <a:cubicBezTo>
                    <a:pt x="309093" y="58923"/>
                    <a:pt x="358951" y="60534"/>
                    <a:pt x="392194" y="89884"/>
                  </a:cubicBezTo>
                  <a:lnTo>
                    <a:pt x="392719" y="89331"/>
                  </a:lnTo>
                  <a:lnTo>
                    <a:pt x="415803" y="64991"/>
                  </a:lnTo>
                  <a:cubicBezTo>
                    <a:pt x="425664" y="58621"/>
                    <a:pt x="437224" y="54366"/>
                    <a:pt x="449613" y="52794"/>
                  </a:cubicBezTo>
                  <a:cubicBezTo>
                    <a:pt x="463249" y="51061"/>
                    <a:pt x="476875" y="52697"/>
                    <a:pt x="489181" y="57219"/>
                  </a:cubicBezTo>
                  <a:lnTo>
                    <a:pt x="519907" y="78340"/>
                  </a:lnTo>
                  <a:lnTo>
                    <a:pt x="520824" y="78970"/>
                  </a:lnTo>
                  <a:cubicBezTo>
                    <a:pt x="538898" y="59915"/>
                    <a:pt x="565837" y="50458"/>
                    <a:pt x="592610" y="52489"/>
                  </a:cubicBezTo>
                  <a:lnTo>
                    <a:pt x="602003" y="54599"/>
                  </a:lnTo>
                  <a:lnTo>
                    <a:pt x="625534" y="27753"/>
                  </a:lnTo>
                  <a:cubicBezTo>
                    <a:pt x="669940" y="-4643"/>
                    <a:pt x="731375" y="-1998"/>
                    <a:pt x="773129" y="34086"/>
                  </a:cubicBezTo>
                  <a:lnTo>
                    <a:pt x="773168" y="34057"/>
                  </a:lnTo>
                  <a:lnTo>
                    <a:pt x="807803" y="7719"/>
                  </a:lnTo>
                  <a:cubicBezTo>
                    <a:pt x="846847" y="-9243"/>
                    <a:pt x="895482" y="1872"/>
                    <a:pt x="922060" y="39839"/>
                  </a:cubicBezTo>
                  <a:lnTo>
                    <a:pt x="922690" y="39340"/>
                  </a:lnTo>
                  <a:lnTo>
                    <a:pt x="950398" y="17377"/>
                  </a:lnTo>
                  <a:cubicBezTo>
                    <a:pt x="961400" y="12346"/>
                    <a:pt x="973635" y="9922"/>
                    <a:pt x="986128" y="10552"/>
                  </a:cubicBezTo>
                  <a:cubicBezTo>
                    <a:pt x="999879" y="11243"/>
                    <a:pt x="1012924" y="15573"/>
                    <a:pt x="1024075" y="22774"/>
                  </a:cubicBezTo>
                  <a:lnTo>
                    <a:pt x="1049884" y="51375"/>
                  </a:lnTo>
                  <a:lnTo>
                    <a:pt x="1050654" y="52229"/>
                  </a:lnTo>
                  <a:cubicBezTo>
                    <a:pt x="1072347" y="35033"/>
                    <a:pt x="1100763" y="29879"/>
                    <a:pt x="1126638" y="37107"/>
                  </a:cubicBezTo>
                  <a:cubicBezTo>
                    <a:pt x="1135263" y="39516"/>
                    <a:pt x="1143606" y="43301"/>
                    <a:pt x="1151324" y="48474"/>
                  </a:cubicBezTo>
                  <a:cubicBezTo>
                    <a:pt x="1174847" y="64240"/>
                    <a:pt x="1188852" y="90499"/>
                    <a:pt x="1188618" y="118430"/>
                  </a:cubicBezTo>
                  <a:lnTo>
                    <a:pt x="1188859" y="118631"/>
                  </a:lnTo>
                  <a:lnTo>
                    <a:pt x="1223358" y="147472"/>
                  </a:lnTo>
                  <a:cubicBezTo>
                    <a:pt x="1232212" y="159649"/>
                    <a:pt x="1238068" y="173947"/>
                    <a:pt x="1240109" y="189251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B97BB93B-6967-332D-0DF0-5428C70AA601}"/>
                </a:ext>
              </a:extLst>
            </p:cNvPr>
            <p:cNvSpPr/>
            <p:nvPr/>
          </p:nvSpPr>
          <p:spPr>
            <a:xfrm rot="4914039" flipH="1">
              <a:off x="10131779" y="2588105"/>
              <a:ext cx="1500132" cy="686206"/>
            </a:xfrm>
            <a:custGeom>
              <a:avLst/>
              <a:gdLst>
                <a:gd name="connsiteX0" fmla="*/ 1240109 w 1240912"/>
                <a:gd name="connsiteY0" fmla="*/ 189251 h 548091"/>
                <a:gd name="connsiteX1" fmla="*/ 1225093 w 1240912"/>
                <a:gd name="connsiteY1" fmla="*/ 252484 h 548091"/>
                <a:gd name="connsiteX2" fmla="*/ 1226945 w 1240912"/>
                <a:gd name="connsiteY2" fmla="*/ 353915 h 548091"/>
                <a:gd name="connsiteX3" fmla="*/ 1114497 w 1240912"/>
                <a:gd name="connsiteY3" fmla="*/ 420868 h 548091"/>
                <a:gd name="connsiteX4" fmla="*/ 1066092 w 1240912"/>
                <a:gd name="connsiteY4" fmla="*/ 487415 h 548091"/>
                <a:gd name="connsiteX5" fmla="*/ 947257 w 1240912"/>
                <a:gd name="connsiteY5" fmla="*/ 473847 h 548091"/>
                <a:gd name="connsiteX6" fmla="*/ 848612 w 1240912"/>
                <a:gd name="connsiteY6" fmla="*/ 535843 h 548091"/>
                <a:gd name="connsiteX7" fmla="*/ 734646 w 1240912"/>
                <a:gd name="connsiteY7" fmla="*/ 464658 h 548091"/>
                <a:gd name="connsiteX8" fmla="*/ 630465 w 1240912"/>
                <a:gd name="connsiteY8" fmla="*/ 459721 h 548091"/>
                <a:gd name="connsiteX9" fmla="*/ 625290 w 1240912"/>
                <a:gd name="connsiteY9" fmla="*/ 455916 h 548091"/>
                <a:gd name="connsiteX10" fmla="*/ 617807 w 1240912"/>
                <a:gd name="connsiteY10" fmla="*/ 464785 h 548091"/>
                <a:gd name="connsiteX11" fmla="*/ 498540 w 1240912"/>
                <a:gd name="connsiteY11" fmla="*/ 472978 h 548091"/>
                <a:gd name="connsiteX12" fmla="*/ 413310 w 1240912"/>
                <a:gd name="connsiteY12" fmla="*/ 545173 h 548091"/>
                <a:gd name="connsiteX13" fmla="*/ 287993 w 1240912"/>
                <a:gd name="connsiteY13" fmla="*/ 501106 h 548091"/>
                <a:gd name="connsiteX14" fmla="*/ 101839 w 1240912"/>
                <a:gd name="connsiteY14" fmla="*/ 457566 h 548091"/>
                <a:gd name="connsiteX15" fmla="*/ 19992 w 1240912"/>
                <a:gd name="connsiteY15" fmla="*/ 409115 h 548091"/>
                <a:gd name="connsiteX16" fmla="*/ 37481 w 1240912"/>
                <a:gd name="connsiteY16" fmla="*/ 343715 h 548091"/>
                <a:gd name="connsiteX17" fmla="*/ 550 w 1240912"/>
                <a:gd name="connsiteY17" fmla="*/ 276617 h 548091"/>
                <a:gd name="connsiteX18" fmla="*/ 67995 w 1240912"/>
                <a:gd name="connsiteY18" fmla="*/ 216978 h 548091"/>
                <a:gd name="connsiteX19" fmla="*/ 68640 w 1240912"/>
                <a:gd name="connsiteY19" fmla="*/ 215406 h 548091"/>
                <a:gd name="connsiteX20" fmla="*/ 98683 w 1240912"/>
                <a:gd name="connsiteY20" fmla="*/ 129762 h 548091"/>
                <a:gd name="connsiteX21" fmla="*/ 244837 w 1240912"/>
                <a:gd name="connsiteY21" fmla="*/ 110196 h 548091"/>
                <a:gd name="connsiteX22" fmla="*/ 244870 w 1240912"/>
                <a:gd name="connsiteY22" fmla="*/ 110163 h 548091"/>
                <a:gd name="connsiteX23" fmla="*/ 273935 w 1240912"/>
                <a:gd name="connsiteY23" fmla="*/ 80735 h 548091"/>
                <a:gd name="connsiteX24" fmla="*/ 392194 w 1240912"/>
                <a:gd name="connsiteY24" fmla="*/ 89884 h 548091"/>
                <a:gd name="connsiteX25" fmla="*/ 392719 w 1240912"/>
                <a:gd name="connsiteY25" fmla="*/ 89331 h 548091"/>
                <a:gd name="connsiteX26" fmla="*/ 415803 w 1240912"/>
                <a:gd name="connsiteY26" fmla="*/ 64991 h 548091"/>
                <a:gd name="connsiteX27" fmla="*/ 449613 w 1240912"/>
                <a:gd name="connsiteY27" fmla="*/ 52794 h 548091"/>
                <a:gd name="connsiteX28" fmla="*/ 489181 w 1240912"/>
                <a:gd name="connsiteY28" fmla="*/ 57219 h 548091"/>
                <a:gd name="connsiteX29" fmla="*/ 519907 w 1240912"/>
                <a:gd name="connsiteY29" fmla="*/ 78340 h 548091"/>
                <a:gd name="connsiteX30" fmla="*/ 520824 w 1240912"/>
                <a:gd name="connsiteY30" fmla="*/ 78970 h 548091"/>
                <a:gd name="connsiteX31" fmla="*/ 592610 w 1240912"/>
                <a:gd name="connsiteY31" fmla="*/ 52489 h 548091"/>
                <a:gd name="connsiteX32" fmla="*/ 602003 w 1240912"/>
                <a:gd name="connsiteY32" fmla="*/ 54599 h 548091"/>
                <a:gd name="connsiteX33" fmla="*/ 625534 w 1240912"/>
                <a:gd name="connsiteY33" fmla="*/ 27753 h 548091"/>
                <a:gd name="connsiteX34" fmla="*/ 773129 w 1240912"/>
                <a:gd name="connsiteY34" fmla="*/ 34086 h 548091"/>
                <a:gd name="connsiteX35" fmla="*/ 773168 w 1240912"/>
                <a:gd name="connsiteY35" fmla="*/ 34057 h 548091"/>
                <a:gd name="connsiteX36" fmla="*/ 807803 w 1240912"/>
                <a:gd name="connsiteY36" fmla="*/ 7719 h 548091"/>
                <a:gd name="connsiteX37" fmla="*/ 922060 w 1240912"/>
                <a:gd name="connsiteY37" fmla="*/ 39839 h 548091"/>
                <a:gd name="connsiteX38" fmla="*/ 922690 w 1240912"/>
                <a:gd name="connsiteY38" fmla="*/ 39340 h 548091"/>
                <a:gd name="connsiteX39" fmla="*/ 950398 w 1240912"/>
                <a:gd name="connsiteY39" fmla="*/ 17377 h 548091"/>
                <a:gd name="connsiteX40" fmla="*/ 986128 w 1240912"/>
                <a:gd name="connsiteY40" fmla="*/ 10552 h 548091"/>
                <a:gd name="connsiteX41" fmla="*/ 1024075 w 1240912"/>
                <a:gd name="connsiteY41" fmla="*/ 22774 h 548091"/>
                <a:gd name="connsiteX42" fmla="*/ 1049884 w 1240912"/>
                <a:gd name="connsiteY42" fmla="*/ 51375 h 548091"/>
                <a:gd name="connsiteX43" fmla="*/ 1050654 w 1240912"/>
                <a:gd name="connsiteY43" fmla="*/ 52229 h 548091"/>
                <a:gd name="connsiteX44" fmla="*/ 1126638 w 1240912"/>
                <a:gd name="connsiteY44" fmla="*/ 37107 h 548091"/>
                <a:gd name="connsiteX45" fmla="*/ 1151324 w 1240912"/>
                <a:gd name="connsiteY45" fmla="*/ 48474 h 548091"/>
                <a:gd name="connsiteX46" fmla="*/ 1188618 w 1240912"/>
                <a:gd name="connsiteY46" fmla="*/ 118430 h 548091"/>
                <a:gd name="connsiteX47" fmla="*/ 1188859 w 1240912"/>
                <a:gd name="connsiteY47" fmla="*/ 118631 h 548091"/>
                <a:gd name="connsiteX48" fmla="*/ 1223358 w 1240912"/>
                <a:gd name="connsiteY48" fmla="*/ 147472 h 548091"/>
                <a:gd name="connsiteX49" fmla="*/ 1240109 w 1240912"/>
                <a:gd name="connsiteY49" fmla="*/ 189251 h 548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1240912" h="548091">
                  <a:moveTo>
                    <a:pt x="1240109" y="189251"/>
                  </a:moveTo>
                  <a:cubicBezTo>
                    <a:pt x="1243081" y="211470"/>
                    <a:pt x="1237746" y="233963"/>
                    <a:pt x="1225093" y="252484"/>
                  </a:cubicBezTo>
                  <a:cubicBezTo>
                    <a:pt x="1241385" y="284324"/>
                    <a:pt x="1242062" y="321685"/>
                    <a:pt x="1226945" y="353915"/>
                  </a:cubicBezTo>
                  <a:cubicBezTo>
                    <a:pt x="1206848" y="396763"/>
                    <a:pt x="1162406" y="423224"/>
                    <a:pt x="1114497" y="420868"/>
                  </a:cubicBezTo>
                  <a:cubicBezTo>
                    <a:pt x="1108893" y="448940"/>
                    <a:pt x="1091235" y="473200"/>
                    <a:pt x="1066092" y="487415"/>
                  </a:cubicBezTo>
                  <a:cubicBezTo>
                    <a:pt x="1027889" y="509016"/>
                    <a:pt x="979730" y="503512"/>
                    <a:pt x="947257" y="473847"/>
                  </a:cubicBezTo>
                  <a:cubicBezTo>
                    <a:pt x="927917" y="510423"/>
                    <a:pt x="890360" y="534025"/>
                    <a:pt x="848612" y="535843"/>
                  </a:cubicBezTo>
                  <a:cubicBezTo>
                    <a:pt x="799416" y="537983"/>
                    <a:pt x="753937" y="509581"/>
                    <a:pt x="734646" y="464658"/>
                  </a:cubicBezTo>
                  <a:cubicBezTo>
                    <a:pt x="699281" y="477456"/>
                    <a:pt x="661995" y="474603"/>
                    <a:pt x="630465" y="459721"/>
                  </a:cubicBezTo>
                  <a:lnTo>
                    <a:pt x="625290" y="455916"/>
                  </a:lnTo>
                  <a:lnTo>
                    <a:pt x="617807" y="464785"/>
                  </a:lnTo>
                  <a:cubicBezTo>
                    <a:pt x="584346" y="490593"/>
                    <a:pt x="536012" y="493910"/>
                    <a:pt x="498540" y="472978"/>
                  </a:cubicBezTo>
                  <a:cubicBezTo>
                    <a:pt x="486422" y="508932"/>
                    <a:pt x="453972" y="536417"/>
                    <a:pt x="413310" y="545173"/>
                  </a:cubicBezTo>
                  <a:cubicBezTo>
                    <a:pt x="365394" y="555489"/>
                    <a:pt x="315386" y="537908"/>
                    <a:pt x="287993" y="501106"/>
                  </a:cubicBezTo>
                  <a:cubicBezTo>
                    <a:pt x="223338" y="536037"/>
                    <a:pt x="139363" y="516402"/>
                    <a:pt x="101839" y="457566"/>
                  </a:cubicBezTo>
                  <a:cubicBezTo>
                    <a:pt x="64978" y="461434"/>
                    <a:pt x="30367" y="440950"/>
                    <a:pt x="19992" y="409115"/>
                  </a:cubicBezTo>
                  <a:cubicBezTo>
                    <a:pt x="12476" y="386084"/>
                    <a:pt x="19120" y="361228"/>
                    <a:pt x="37481" y="343715"/>
                  </a:cubicBezTo>
                  <a:cubicBezTo>
                    <a:pt x="11430" y="329980"/>
                    <a:pt x="-3077" y="303620"/>
                    <a:pt x="550" y="276617"/>
                  </a:cubicBezTo>
                  <a:cubicBezTo>
                    <a:pt x="4804" y="245001"/>
                    <a:pt x="32807" y="220236"/>
                    <a:pt x="67995" y="216978"/>
                  </a:cubicBezTo>
                  <a:cubicBezTo>
                    <a:pt x="68204" y="216450"/>
                    <a:pt x="68431" y="215933"/>
                    <a:pt x="68640" y="215406"/>
                  </a:cubicBezTo>
                  <a:cubicBezTo>
                    <a:pt x="63915" y="184271"/>
                    <a:pt x="74934" y="152874"/>
                    <a:pt x="98683" y="129762"/>
                  </a:cubicBezTo>
                  <a:cubicBezTo>
                    <a:pt x="136207" y="93257"/>
                    <a:pt x="197043" y="85122"/>
                    <a:pt x="244837" y="110196"/>
                  </a:cubicBezTo>
                  <a:lnTo>
                    <a:pt x="244870" y="110163"/>
                  </a:lnTo>
                  <a:lnTo>
                    <a:pt x="273935" y="80735"/>
                  </a:lnTo>
                  <a:cubicBezTo>
                    <a:pt x="309093" y="58923"/>
                    <a:pt x="358951" y="60534"/>
                    <a:pt x="392194" y="89884"/>
                  </a:cubicBezTo>
                  <a:lnTo>
                    <a:pt x="392719" y="89331"/>
                  </a:lnTo>
                  <a:lnTo>
                    <a:pt x="415803" y="64991"/>
                  </a:lnTo>
                  <a:cubicBezTo>
                    <a:pt x="425664" y="58621"/>
                    <a:pt x="437224" y="54366"/>
                    <a:pt x="449613" y="52794"/>
                  </a:cubicBezTo>
                  <a:cubicBezTo>
                    <a:pt x="463249" y="51061"/>
                    <a:pt x="476875" y="52697"/>
                    <a:pt x="489181" y="57219"/>
                  </a:cubicBezTo>
                  <a:lnTo>
                    <a:pt x="519907" y="78340"/>
                  </a:lnTo>
                  <a:lnTo>
                    <a:pt x="520824" y="78970"/>
                  </a:lnTo>
                  <a:cubicBezTo>
                    <a:pt x="538898" y="59915"/>
                    <a:pt x="565837" y="50458"/>
                    <a:pt x="592610" y="52489"/>
                  </a:cubicBezTo>
                  <a:lnTo>
                    <a:pt x="602003" y="54599"/>
                  </a:lnTo>
                  <a:lnTo>
                    <a:pt x="625534" y="27753"/>
                  </a:lnTo>
                  <a:cubicBezTo>
                    <a:pt x="669940" y="-4643"/>
                    <a:pt x="731375" y="-1998"/>
                    <a:pt x="773129" y="34086"/>
                  </a:cubicBezTo>
                  <a:lnTo>
                    <a:pt x="773168" y="34057"/>
                  </a:lnTo>
                  <a:lnTo>
                    <a:pt x="807803" y="7719"/>
                  </a:lnTo>
                  <a:cubicBezTo>
                    <a:pt x="846847" y="-9243"/>
                    <a:pt x="895482" y="1872"/>
                    <a:pt x="922060" y="39839"/>
                  </a:cubicBezTo>
                  <a:lnTo>
                    <a:pt x="922690" y="39340"/>
                  </a:lnTo>
                  <a:lnTo>
                    <a:pt x="950398" y="17377"/>
                  </a:lnTo>
                  <a:cubicBezTo>
                    <a:pt x="961400" y="12346"/>
                    <a:pt x="973635" y="9922"/>
                    <a:pt x="986128" y="10552"/>
                  </a:cubicBezTo>
                  <a:cubicBezTo>
                    <a:pt x="999879" y="11243"/>
                    <a:pt x="1012924" y="15573"/>
                    <a:pt x="1024075" y="22774"/>
                  </a:cubicBezTo>
                  <a:lnTo>
                    <a:pt x="1049884" y="51375"/>
                  </a:lnTo>
                  <a:lnTo>
                    <a:pt x="1050654" y="52229"/>
                  </a:lnTo>
                  <a:cubicBezTo>
                    <a:pt x="1072347" y="35033"/>
                    <a:pt x="1100763" y="29879"/>
                    <a:pt x="1126638" y="37107"/>
                  </a:cubicBezTo>
                  <a:cubicBezTo>
                    <a:pt x="1135263" y="39516"/>
                    <a:pt x="1143606" y="43301"/>
                    <a:pt x="1151324" y="48474"/>
                  </a:cubicBezTo>
                  <a:cubicBezTo>
                    <a:pt x="1174847" y="64240"/>
                    <a:pt x="1188852" y="90499"/>
                    <a:pt x="1188618" y="118430"/>
                  </a:cubicBezTo>
                  <a:lnTo>
                    <a:pt x="1188859" y="118631"/>
                  </a:lnTo>
                  <a:lnTo>
                    <a:pt x="1223358" y="147472"/>
                  </a:lnTo>
                  <a:cubicBezTo>
                    <a:pt x="1232212" y="159649"/>
                    <a:pt x="1238068" y="173947"/>
                    <a:pt x="1240109" y="189251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EE35695E-FF5D-956A-F425-20D27DE3FBD2}"/>
                </a:ext>
              </a:extLst>
            </p:cNvPr>
            <p:cNvSpPr/>
            <p:nvPr/>
          </p:nvSpPr>
          <p:spPr>
            <a:xfrm rot="2375812">
              <a:off x="10047521" y="5118129"/>
              <a:ext cx="271803" cy="518104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6A1C2052-69AF-C74A-37C7-00C934281697}"/>
                </a:ext>
              </a:extLst>
            </p:cNvPr>
            <p:cNvSpPr/>
            <p:nvPr/>
          </p:nvSpPr>
          <p:spPr>
            <a:xfrm rot="18277506">
              <a:off x="10622842" y="5144314"/>
              <a:ext cx="271803" cy="518104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A5A4751F-7CA6-4800-C5C6-BC963076DE34}"/>
                </a:ext>
              </a:extLst>
            </p:cNvPr>
            <p:cNvSpPr/>
            <p:nvPr/>
          </p:nvSpPr>
          <p:spPr>
            <a:xfrm rot="989841">
              <a:off x="9676947" y="4025722"/>
              <a:ext cx="271803" cy="51810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61429A86-3C5D-BE33-1C3C-A8300B42F03E}"/>
                </a:ext>
              </a:extLst>
            </p:cNvPr>
            <p:cNvSpPr/>
            <p:nvPr/>
          </p:nvSpPr>
          <p:spPr>
            <a:xfrm rot="20111571">
              <a:off x="10987775" y="3977638"/>
              <a:ext cx="271803" cy="51810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rapezoid 11">
              <a:extLst>
                <a:ext uri="{FF2B5EF4-FFF2-40B4-BE49-F238E27FC236}">
                  <a16:creationId xmlns:a16="http://schemas.microsoft.com/office/drawing/2014/main" id="{DA95AD4B-635A-CF2D-3EE0-16C8D86D6D2C}"/>
                </a:ext>
              </a:extLst>
            </p:cNvPr>
            <p:cNvSpPr/>
            <p:nvPr/>
          </p:nvSpPr>
          <p:spPr>
            <a:xfrm rot="1160811">
              <a:off x="9800156" y="3125157"/>
              <a:ext cx="554158" cy="1208241"/>
            </a:xfrm>
            <a:prstGeom prst="trapezoid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rapezoid 12">
              <a:extLst>
                <a:ext uri="{FF2B5EF4-FFF2-40B4-BE49-F238E27FC236}">
                  <a16:creationId xmlns:a16="http://schemas.microsoft.com/office/drawing/2014/main" id="{A89C2745-9A69-EEC3-74BC-98665CFB80E1}"/>
                </a:ext>
              </a:extLst>
            </p:cNvPr>
            <p:cNvSpPr/>
            <p:nvPr/>
          </p:nvSpPr>
          <p:spPr>
            <a:xfrm rot="20341709">
              <a:off x="10562239" y="3126629"/>
              <a:ext cx="554158" cy="1208241"/>
            </a:xfrm>
            <a:prstGeom prst="trapezoid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rapezoid 10">
              <a:extLst>
                <a:ext uri="{FF2B5EF4-FFF2-40B4-BE49-F238E27FC236}">
                  <a16:creationId xmlns:a16="http://schemas.microsoft.com/office/drawing/2014/main" id="{0971CC30-14B9-CD78-6848-C9EB3F809A5B}"/>
                </a:ext>
              </a:extLst>
            </p:cNvPr>
            <p:cNvSpPr/>
            <p:nvPr/>
          </p:nvSpPr>
          <p:spPr>
            <a:xfrm>
              <a:off x="9889172" y="3125536"/>
              <a:ext cx="1151951" cy="2193588"/>
            </a:xfrm>
            <a:prstGeom prst="trapezoid">
              <a:avLst>
                <a:gd name="adj" fmla="val 30098"/>
              </a:avLst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Isosceles Triangle 6">
              <a:extLst>
                <a:ext uri="{FF2B5EF4-FFF2-40B4-BE49-F238E27FC236}">
                  <a16:creationId xmlns:a16="http://schemas.microsoft.com/office/drawing/2014/main" id="{526A499A-183F-C379-BF60-ED47BE67DB2E}"/>
                </a:ext>
              </a:extLst>
            </p:cNvPr>
            <p:cNvSpPr/>
            <p:nvPr/>
          </p:nvSpPr>
          <p:spPr>
            <a:xfrm rot="10800000">
              <a:off x="10277409" y="3020486"/>
              <a:ext cx="370432" cy="458063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429FDE09-9E39-CCB4-48F3-94F129B9C89E}"/>
                </a:ext>
              </a:extLst>
            </p:cNvPr>
            <p:cNvSpPr/>
            <p:nvPr/>
          </p:nvSpPr>
          <p:spPr>
            <a:xfrm>
              <a:off x="10040958" y="2055188"/>
              <a:ext cx="855677" cy="111458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Flowchart: Data 7">
              <a:extLst>
                <a:ext uri="{FF2B5EF4-FFF2-40B4-BE49-F238E27FC236}">
                  <a16:creationId xmlns:a16="http://schemas.microsoft.com/office/drawing/2014/main" id="{486FD830-0F24-2445-F5D2-1C3C8E393393}"/>
                </a:ext>
              </a:extLst>
            </p:cNvPr>
            <p:cNvSpPr/>
            <p:nvPr/>
          </p:nvSpPr>
          <p:spPr>
            <a:xfrm rot="2700000" flipV="1">
              <a:off x="10021000" y="3165583"/>
              <a:ext cx="498898" cy="225869"/>
            </a:xfrm>
            <a:prstGeom prst="flowChartInputOutpu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lowchart: Data 8">
              <a:extLst>
                <a:ext uri="{FF2B5EF4-FFF2-40B4-BE49-F238E27FC236}">
                  <a16:creationId xmlns:a16="http://schemas.microsoft.com/office/drawing/2014/main" id="{0F7BCE63-4A3B-181D-7076-3C4A4846F0C4}"/>
                </a:ext>
              </a:extLst>
            </p:cNvPr>
            <p:cNvSpPr/>
            <p:nvPr/>
          </p:nvSpPr>
          <p:spPr>
            <a:xfrm rot="18900000" flipH="1" flipV="1">
              <a:off x="10394507" y="3160458"/>
              <a:ext cx="498898" cy="225869"/>
            </a:xfrm>
            <a:prstGeom prst="flowChartInputOutpu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rapezoid 14">
              <a:extLst>
                <a:ext uri="{FF2B5EF4-FFF2-40B4-BE49-F238E27FC236}">
                  <a16:creationId xmlns:a16="http://schemas.microsoft.com/office/drawing/2014/main" id="{A2B9AF63-CC0A-687F-E583-0081F02F1583}"/>
                </a:ext>
              </a:extLst>
            </p:cNvPr>
            <p:cNvSpPr/>
            <p:nvPr/>
          </p:nvSpPr>
          <p:spPr>
            <a:xfrm>
              <a:off x="9889896" y="4322663"/>
              <a:ext cx="1158972" cy="774688"/>
            </a:xfrm>
            <a:prstGeom prst="trapezoid">
              <a:avLst>
                <a:gd name="adj" fmla="val 19586"/>
              </a:avLst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4DD2E34-697C-27CD-8D9F-D13F18376E6A}"/>
                </a:ext>
              </a:extLst>
            </p:cNvPr>
            <p:cNvSpPr/>
            <p:nvPr/>
          </p:nvSpPr>
          <p:spPr>
            <a:xfrm>
              <a:off x="9909305" y="5084445"/>
              <a:ext cx="1131817" cy="102601"/>
            </a:xfrm>
            <a:custGeom>
              <a:avLst/>
              <a:gdLst>
                <a:gd name="connsiteX0" fmla="*/ 1817742 w 2055303"/>
                <a:gd name="connsiteY0" fmla="*/ 130427 h 587186"/>
                <a:gd name="connsiteX1" fmla="*/ 1643100 w 2055303"/>
                <a:gd name="connsiteY1" fmla="*/ 305069 h 587186"/>
                <a:gd name="connsiteX2" fmla="*/ 1817742 w 2055303"/>
                <a:gd name="connsiteY2" fmla="*/ 479711 h 587186"/>
                <a:gd name="connsiteX3" fmla="*/ 1992384 w 2055303"/>
                <a:gd name="connsiteY3" fmla="*/ 305069 h 587186"/>
                <a:gd name="connsiteX4" fmla="*/ 1817742 w 2055303"/>
                <a:gd name="connsiteY4" fmla="*/ 130427 h 587186"/>
                <a:gd name="connsiteX5" fmla="*/ 1436703 w 2055303"/>
                <a:gd name="connsiteY5" fmla="*/ 130427 h 587186"/>
                <a:gd name="connsiteX6" fmla="*/ 1262061 w 2055303"/>
                <a:gd name="connsiteY6" fmla="*/ 305069 h 587186"/>
                <a:gd name="connsiteX7" fmla="*/ 1436703 w 2055303"/>
                <a:gd name="connsiteY7" fmla="*/ 479711 h 587186"/>
                <a:gd name="connsiteX8" fmla="*/ 1611345 w 2055303"/>
                <a:gd name="connsiteY8" fmla="*/ 305069 h 587186"/>
                <a:gd name="connsiteX9" fmla="*/ 1436703 w 2055303"/>
                <a:gd name="connsiteY9" fmla="*/ 130427 h 587186"/>
                <a:gd name="connsiteX10" fmla="*/ 1041866 w 2055303"/>
                <a:gd name="connsiteY10" fmla="*/ 130427 h 587186"/>
                <a:gd name="connsiteX11" fmla="*/ 867224 w 2055303"/>
                <a:gd name="connsiteY11" fmla="*/ 305069 h 587186"/>
                <a:gd name="connsiteX12" fmla="*/ 1041866 w 2055303"/>
                <a:gd name="connsiteY12" fmla="*/ 479711 h 587186"/>
                <a:gd name="connsiteX13" fmla="*/ 1216508 w 2055303"/>
                <a:gd name="connsiteY13" fmla="*/ 305069 h 587186"/>
                <a:gd name="connsiteX14" fmla="*/ 1041866 w 2055303"/>
                <a:gd name="connsiteY14" fmla="*/ 130427 h 587186"/>
                <a:gd name="connsiteX15" fmla="*/ 650011 w 2055303"/>
                <a:gd name="connsiteY15" fmla="*/ 130427 h 587186"/>
                <a:gd name="connsiteX16" fmla="*/ 475369 w 2055303"/>
                <a:gd name="connsiteY16" fmla="*/ 305069 h 587186"/>
                <a:gd name="connsiteX17" fmla="*/ 650011 w 2055303"/>
                <a:gd name="connsiteY17" fmla="*/ 479711 h 587186"/>
                <a:gd name="connsiteX18" fmla="*/ 824653 w 2055303"/>
                <a:gd name="connsiteY18" fmla="*/ 305069 h 587186"/>
                <a:gd name="connsiteX19" fmla="*/ 650011 w 2055303"/>
                <a:gd name="connsiteY19" fmla="*/ 130427 h 587186"/>
                <a:gd name="connsiteX20" fmla="*/ 246837 w 2055303"/>
                <a:gd name="connsiteY20" fmla="*/ 130427 h 587186"/>
                <a:gd name="connsiteX21" fmla="*/ 72195 w 2055303"/>
                <a:gd name="connsiteY21" fmla="*/ 305069 h 587186"/>
                <a:gd name="connsiteX22" fmla="*/ 246837 w 2055303"/>
                <a:gd name="connsiteY22" fmla="*/ 479711 h 587186"/>
                <a:gd name="connsiteX23" fmla="*/ 421479 w 2055303"/>
                <a:gd name="connsiteY23" fmla="*/ 305069 h 587186"/>
                <a:gd name="connsiteX24" fmla="*/ 246837 w 2055303"/>
                <a:gd name="connsiteY24" fmla="*/ 130427 h 587186"/>
                <a:gd name="connsiteX25" fmla="*/ 97866 w 2055303"/>
                <a:gd name="connsiteY25" fmla="*/ 0 h 587186"/>
                <a:gd name="connsiteX26" fmla="*/ 1957437 w 2055303"/>
                <a:gd name="connsiteY26" fmla="*/ 0 h 587186"/>
                <a:gd name="connsiteX27" fmla="*/ 2055303 w 2055303"/>
                <a:gd name="connsiteY27" fmla="*/ 97866 h 587186"/>
                <a:gd name="connsiteX28" fmla="*/ 2055303 w 2055303"/>
                <a:gd name="connsiteY28" fmla="*/ 489320 h 587186"/>
                <a:gd name="connsiteX29" fmla="*/ 1957437 w 2055303"/>
                <a:gd name="connsiteY29" fmla="*/ 587186 h 587186"/>
                <a:gd name="connsiteX30" fmla="*/ 97866 w 2055303"/>
                <a:gd name="connsiteY30" fmla="*/ 587186 h 587186"/>
                <a:gd name="connsiteX31" fmla="*/ 0 w 2055303"/>
                <a:gd name="connsiteY31" fmla="*/ 489320 h 587186"/>
                <a:gd name="connsiteX32" fmla="*/ 0 w 2055303"/>
                <a:gd name="connsiteY32" fmla="*/ 97866 h 587186"/>
                <a:gd name="connsiteX33" fmla="*/ 97866 w 2055303"/>
                <a:gd name="connsiteY33" fmla="*/ 0 h 5871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2055303" h="587186">
                  <a:moveTo>
                    <a:pt x="1817742" y="130427"/>
                  </a:moveTo>
                  <a:cubicBezTo>
                    <a:pt x="1721290" y="130427"/>
                    <a:pt x="1643100" y="208617"/>
                    <a:pt x="1643100" y="305069"/>
                  </a:cubicBezTo>
                  <a:cubicBezTo>
                    <a:pt x="1643100" y="401521"/>
                    <a:pt x="1721290" y="479711"/>
                    <a:pt x="1817742" y="479711"/>
                  </a:cubicBezTo>
                  <a:cubicBezTo>
                    <a:pt x="1914194" y="479711"/>
                    <a:pt x="1992384" y="401521"/>
                    <a:pt x="1992384" y="305069"/>
                  </a:cubicBezTo>
                  <a:cubicBezTo>
                    <a:pt x="1992384" y="208617"/>
                    <a:pt x="1914194" y="130427"/>
                    <a:pt x="1817742" y="130427"/>
                  </a:cubicBezTo>
                  <a:close/>
                  <a:moveTo>
                    <a:pt x="1436703" y="130427"/>
                  </a:moveTo>
                  <a:cubicBezTo>
                    <a:pt x="1340251" y="130427"/>
                    <a:pt x="1262061" y="208617"/>
                    <a:pt x="1262061" y="305069"/>
                  </a:cubicBezTo>
                  <a:cubicBezTo>
                    <a:pt x="1262061" y="401521"/>
                    <a:pt x="1340251" y="479711"/>
                    <a:pt x="1436703" y="479711"/>
                  </a:cubicBezTo>
                  <a:cubicBezTo>
                    <a:pt x="1533155" y="479711"/>
                    <a:pt x="1611345" y="401521"/>
                    <a:pt x="1611345" y="305069"/>
                  </a:cubicBezTo>
                  <a:cubicBezTo>
                    <a:pt x="1611345" y="208617"/>
                    <a:pt x="1533155" y="130427"/>
                    <a:pt x="1436703" y="130427"/>
                  </a:cubicBezTo>
                  <a:close/>
                  <a:moveTo>
                    <a:pt x="1041866" y="130427"/>
                  </a:moveTo>
                  <a:cubicBezTo>
                    <a:pt x="945414" y="130427"/>
                    <a:pt x="867224" y="208617"/>
                    <a:pt x="867224" y="305069"/>
                  </a:cubicBezTo>
                  <a:cubicBezTo>
                    <a:pt x="867224" y="401521"/>
                    <a:pt x="945414" y="479711"/>
                    <a:pt x="1041866" y="479711"/>
                  </a:cubicBezTo>
                  <a:cubicBezTo>
                    <a:pt x="1138318" y="479711"/>
                    <a:pt x="1216508" y="401521"/>
                    <a:pt x="1216508" y="305069"/>
                  </a:cubicBezTo>
                  <a:cubicBezTo>
                    <a:pt x="1216508" y="208617"/>
                    <a:pt x="1138318" y="130427"/>
                    <a:pt x="1041866" y="130427"/>
                  </a:cubicBezTo>
                  <a:close/>
                  <a:moveTo>
                    <a:pt x="650011" y="130427"/>
                  </a:moveTo>
                  <a:cubicBezTo>
                    <a:pt x="553559" y="130427"/>
                    <a:pt x="475369" y="208617"/>
                    <a:pt x="475369" y="305069"/>
                  </a:cubicBezTo>
                  <a:cubicBezTo>
                    <a:pt x="475369" y="401521"/>
                    <a:pt x="553559" y="479711"/>
                    <a:pt x="650011" y="479711"/>
                  </a:cubicBezTo>
                  <a:cubicBezTo>
                    <a:pt x="746463" y="479711"/>
                    <a:pt x="824653" y="401521"/>
                    <a:pt x="824653" y="305069"/>
                  </a:cubicBezTo>
                  <a:cubicBezTo>
                    <a:pt x="824653" y="208617"/>
                    <a:pt x="746463" y="130427"/>
                    <a:pt x="650011" y="130427"/>
                  </a:cubicBezTo>
                  <a:close/>
                  <a:moveTo>
                    <a:pt x="246837" y="130427"/>
                  </a:moveTo>
                  <a:cubicBezTo>
                    <a:pt x="150385" y="130427"/>
                    <a:pt x="72195" y="208617"/>
                    <a:pt x="72195" y="305069"/>
                  </a:cubicBezTo>
                  <a:cubicBezTo>
                    <a:pt x="72195" y="401521"/>
                    <a:pt x="150385" y="479711"/>
                    <a:pt x="246837" y="479711"/>
                  </a:cubicBezTo>
                  <a:cubicBezTo>
                    <a:pt x="343289" y="479711"/>
                    <a:pt x="421479" y="401521"/>
                    <a:pt x="421479" y="305069"/>
                  </a:cubicBezTo>
                  <a:cubicBezTo>
                    <a:pt x="421479" y="208617"/>
                    <a:pt x="343289" y="130427"/>
                    <a:pt x="246837" y="130427"/>
                  </a:cubicBezTo>
                  <a:close/>
                  <a:moveTo>
                    <a:pt x="97866" y="0"/>
                  </a:moveTo>
                  <a:lnTo>
                    <a:pt x="1957437" y="0"/>
                  </a:lnTo>
                  <a:cubicBezTo>
                    <a:pt x="2011487" y="0"/>
                    <a:pt x="2055303" y="43816"/>
                    <a:pt x="2055303" y="97866"/>
                  </a:cubicBezTo>
                  <a:lnTo>
                    <a:pt x="2055303" y="489320"/>
                  </a:lnTo>
                  <a:cubicBezTo>
                    <a:pt x="2055303" y="543370"/>
                    <a:pt x="2011487" y="587186"/>
                    <a:pt x="1957437" y="587186"/>
                  </a:cubicBezTo>
                  <a:lnTo>
                    <a:pt x="97866" y="587186"/>
                  </a:lnTo>
                  <a:cubicBezTo>
                    <a:pt x="43816" y="587186"/>
                    <a:pt x="0" y="543370"/>
                    <a:pt x="0" y="489320"/>
                  </a:cubicBezTo>
                  <a:lnTo>
                    <a:pt x="0" y="97866"/>
                  </a:lnTo>
                  <a:cubicBezTo>
                    <a:pt x="0" y="43816"/>
                    <a:pt x="43816" y="0"/>
                    <a:pt x="97866" y="0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EBDB411-AE5D-BF44-2C8D-DF7162A29F03}"/>
                </a:ext>
              </a:extLst>
            </p:cNvPr>
            <p:cNvSpPr/>
            <p:nvPr/>
          </p:nvSpPr>
          <p:spPr>
            <a:xfrm>
              <a:off x="10040958" y="4218678"/>
              <a:ext cx="842923" cy="15239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8F9F215D-3042-4652-05EC-B5120517D59A}"/>
                </a:ext>
              </a:extLst>
            </p:cNvPr>
            <p:cNvSpPr/>
            <p:nvPr/>
          </p:nvSpPr>
          <p:spPr>
            <a:xfrm rot="4565114">
              <a:off x="10231960" y="1878065"/>
              <a:ext cx="435593" cy="843829"/>
            </a:xfrm>
            <a:custGeom>
              <a:avLst/>
              <a:gdLst>
                <a:gd name="connsiteX0" fmla="*/ 644356 w 805995"/>
                <a:gd name="connsiteY0" fmla="*/ 565 h 1297016"/>
                <a:gd name="connsiteX1" fmla="*/ 670739 w 805995"/>
                <a:gd name="connsiteY1" fmla="*/ 9573 h 1297016"/>
                <a:gd name="connsiteX2" fmla="*/ 720521 w 805995"/>
                <a:gd name="connsiteY2" fmla="*/ 94769 h 1297016"/>
                <a:gd name="connsiteX3" fmla="*/ 720795 w 805995"/>
                <a:gd name="connsiteY3" fmla="*/ 94980 h 1297016"/>
                <a:gd name="connsiteX4" fmla="*/ 760102 w 805995"/>
                <a:gd name="connsiteY4" fmla="*/ 125139 h 1297016"/>
                <a:gd name="connsiteX5" fmla="*/ 784408 w 805995"/>
                <a:gd name="connsiteY5" fmla="*/ 177454 h 1297016"/>
                <a:gd name="connsiteX6" fmla="*/ 781549 w 805995"/>
                <a:gd name="connsiteY6" fmla="*/ 267113 h 1297016"/>
                <a:gd name="connsiteX7" fmla="*/ 802438 w 805995"/>
                <a:gd name="connsiteY7" fmla="*/ 404200 h 1297016"/>
                <a:gd name="connsiteX8" fmla="*/ 704583 w 805995"/>
                <a:gd name="connsiteY8" fmla="*/ 524199 h 1297016"/>
                <a:gd name="connsiteX9" fmla="*/ 669553 w 805995"/>
                <a:gd name="connsiteY9" fmla="*/ 627022 h 1297016"/>
                <a:gd name="connsiteX10" fmla="*/ 666039 w 805995"/>
                <a:gd name="connsiteY10" fmla="*/ 629959 h 1297016"/>
                <a:gd name="connsiteX11" fmla="*/ 668775 w 805995"/>
                <a:gd name="connsiteY11" fmla="*/ 638184 h 1297016"/>
                <a:gd name="connsiteX12" fmla="*/ 669049 w 805995"/>
                <a:gd name="connsiteY12" fmla="*/ 638395 h 1297016"/>
                <a:gd name="connsiteX13" fmla="*/ 708356 w 805995"/>
                <a:gd name="connsiteY13" fmla="*/ 668554 h 1297016"/>
                <a:gd name="connsiteX14" fmla="*/ 732662 w 805995"/>
                <a:gd name="connsiteY14" fmla="*/ 720869 h 1297016"/>
                <a:gd name="connsiteX15" fmla="*/ 729803 w 805995"/>
                <a:gd name="connsiteY15" fmla="*/ 810528 h 1297016"/>
                <a:gd name="connsiteX16" fmla="*/ 750692 w 805995"/>
                <a:gd name="connsiteY16" fmla="*/ 947615 h 1297016"/>
                <a:gd name="connsiteX17" fmla="*/ 652837 w 805995"/>
                <a:gd name="connsiteY17" fmla="*/ 1067614 h 1297016"/>
                <a:gd name="connsiteX18" fmla="*/ 617807 w 805995"/>
                <a:gd name="connsiteY18" fmla="*/ 1170437 h 1297016"/>
                <a:gd name="connsiteX19" fmla="*/ 498541 w 805995"/>
                <a:gd name="connsiteY19" fmla="*/ 1182887 h 1297016"/>
                <a:gd name="connsiteX20" fmla="*/ 413310 w 805995"/>
                <a:gd name="connsiteY20" fmla="*/ 1292581 h 1297016"/>
                <a:gd name="connsiteX21" fmla="*/ 287993 w 805995"/>
                <a:gd name="connsiteY21" fmla="*/ 1225624 h 1297016"/>
                <a:gd name="connsiteX22" fmla="*/ 101840 w 805995"/>
                <a:gd name="connsiteY22" fmla="*/ 1159470 h 1297016"/>
                <a:gd name="connsiteX23" fmla="*/ 19991 w 805995"/>
                <a:gd name="connsiteY23" fmla="*/ 1085852 h 1297016"/>
                <a:gd name="connsiteX24" fmla="*/ 37480 w 805995"/>
                <a:gd name="connsiteY24" fmla="*/ 986481 h 1297016"/>
                <a:gd name="connsiteX25" fmla="*/ 550 w 805995"/>
                <a:gd name="connsiteY25" fmla="*/ 884529 h 1297016"/>
                <a:gd name="connsiteX26" fmla="*/ 67995 w 805995"/>
                <a:gd name="connsiteY26" fmla="*/ 793911 h 1297016"/>
                <a:gd name="connsiteX27" fmla="*/ 68640 w 805995"/>
                <a:gd name="connsiteY27" fmla="*/ 791522 h 1297016"/>
                <a:gd name="connsiteX28" fmla="*/ 98684 w 805995"/>
                <a:gd name="connsiteY28" fmla="*/ 661392 h 1297016"/>
                <a:gd name="connsiteX29" fmla="*/ 130630 w 805995"/>
                <a:gd name="connsiteY29" fmla="*/ 627990 h 1297016"/>
                <a:gd name="connsiteX30" fmla="*/ 154461 w 805995"/>
                <a:gd name="connsiteY30" fmla="*/ 617411 h 1297016"/>
                <a:gd name="connsiteX31" fmla="*/ 153586 w 805995"/>
                <a:gd name="connsiteY31" fmla="*/ 616055 h 1297016"/>
                <a:gd name="connsiteX32" fmla="*/ 71738 w 805995"/>
                <a:gd name="connsiteY32" fmla="*/ 542437 h 1297016"/>
                <a:gd name="connsiteX33" fmla="*/ 89227 w 805995"/>
                <a:gd name="connsiteY33" fmla="*/ 443066 h 1297016"/>
                <a:gd name="connsiteX34" fmla="*/ 52296 w 805995"/>
                <a:gd name="connsiteY34" fmla="*/ 341114 h 1297016"/>
                <a:gd name="connsiteX35" fmla="*/ 119741 w 805995"/>
                <a:gd name="connsiteY35" fmla="*/ 250496 h 1297016"/>
                <a:gd name="connsiteX36" fmla="*/ 120386 w 805995"/>
                <a:gd name="connsiteY36" fmla="*/ 248107 h 1297016"/>
                <a:gd name="connsiteX37" fmla="*/ 150430 w 805995"/>
                <a:gd name="connsiteY37" fmla="*/ 117977 h 1297016"/>
                <a:gd name="connsiteX38" fmla="*/ 296583 w 805995"/>
                <a:gd name="connsiteY38" fmla="*/ 88248 h 1297016"/>
                <a:gd name="connsiteX39" fmla="*/ 296616 w 805995"/>
                <a:gd name="connsiteY39" fmla="*/ 88197 h 1297016"/>
                <a:gd name="connsiteX40" fmla="*/ 325682 w 805995"/>
                <a:gd name="connsiteY40" fmla="*/ 43484 h 1297016"/>
                <a:gd name="connsiteX41" fmla="*/ 443941 w 805995"/>
                <a:gd name="connsiteY41" fmla="*/ 57385 h 1297016"/>
                <a:gd name="connsiteX42" fmla="*/ 444466 w 805995"/>
                <a:gd name="connsiteY42" fmla="*/ 56543 h 1297016"/>
                <a:gd name="connsiteX43" fmla="*/ 467550 w 805995"/>
                <a:gd name="connsiteY43" fmla="*/ 19562 h 1297016"/>
                <a:gd name="connsiteX44" fmla="*/ 501359 w 805995"/>
                <a:gd name="connsiteY44" fmla="*/ 1029 h 1297016"/>
                <a:gd name="connsiteX45" fmla="*/ 540927 w 805995"/>
                <a:gd name="connsiteY45" fmla="*/ 7753 h 1297016"/>
                <a:gd name="connsiteX46" fmla="*/ 571653 w 805995"/>
                <a:gd name="connsiteY46" fmla="*/ 39844 h 1297016"/>
                <a:gd name="connsiteX47" fmla="*/ 572571 w 805995"/>
                <a:gd name="connsiteY47" fmla="*/ 40802 h 1297016"/>
                <a:gd name="connsiteX48" fmla="*/ 644356 w 805995"/>
                <a:gd name="connsiteY48" fmla="*/ 565 h 1297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805995" h="1297016">
                  <a:moveTo>
                    <a:pt x="644356" y="565"/>
                  </a:moveTo>
                  <a:cubicBezTo>
                    <a:pt x="653280" y="1593"/>
                    <a:pt x="662186" y="4560"/>
                    <a:pt x="670739" y="9573"/>
                  </a:cubicBezTo>
                  <a:cubicBezTo>
                    <a:pt x="696807" y="24848"/>
                    <a:pt x="715499" y="56827"/>
                    <a:pt x="720521" y="94769"/>
                  </a:cubicBezTo>
                  <a:lnTo>
                    <a:pt x="720795" y="94980"/>
                  </a:lnTo>
                  <a:lnTo>
                    <a:pt x="760102" y="125139"/>
                  </a:lnTo>
                  <a:cubicBezTo>
                    <a:pt x="771087" y="139354"/>
                    <a:pt x="779526" y="157227"/>
                    <a:pt x="784408" y="177454"/>
                  </a:cubicBezTo>
                  <a:cubicBezTo>
                    <a:pt x="791505" y="206817"/>
                    <a:pt x="790494" y="238708"/>
                    <a:pt x="781549" y="267113"/>
                  </a:cubicBezTo>
                  <a:cubicBezTo>
                    <a:pt x="803536" y="306066"/>
                    <a:pt x="811226" y="356563"/>
                    <a:pt x="802438" y="404200"/>
                  </a:cubicBezTo>
                  <a:cubicBezTo>
                    <a:pt x="790755" y="467530"/>
                    <a:pt x="752081" y="514957"/>
                    <a:pt x="704583" y="524199"/>
                  </a:cubicBezTo>
                  <a:cubicBezTo>
                    <a:pt x="704357" y="563727"/>
                    <a:pt x="691576" y="601216"/>
                    <a:pt x="669553" y="627022"/>
                  </a:cubicBezTo>
                  <a:lnTo>
                    <a:pt x="666039" y="629959"/>
                  </a:lnTo>
                  <a:lnTo>
                    <a:pt x="668775" y="638184"/>
                  </a:lnTo>
                  <a:lnTo>
                    <a:pt x="669049" y="638395"/>
                  </a:lnTo>
                  <a:lnTo>
                    <a:pt x="708356" y="668554"/>
                  </a:lnTo>
                  <a:cubicBezTo>
                    <a:pt x="719341" y="682769"/>
                    <a:pt x="727780" y="700642"/>
                    <a:pt x="732662" y="720869"/>
                  </a:cubicBezTo>
                  <a:cubicBezTo>
                    <a:pt x="739759" y="750232"/>
                    <a:pt x="738748" y="782123"/>
                    <a:pt x="729803" y="810528"/>
                  </a:cubicBezTo>
                  <a:cubicBezTo>
                    <a:pt x="751790" y="849481"/>
                    <a:pt x="759480" y="899978"/>
                    <a:pt x="750692" y="947615"/>
                  </a:cubicBezTo>
                  <a:cubicBezTo>
                    <a:pt x="739009" y="1010945"/>
                    <a:pt x="700335" y="1058372"/>
                    <a:pt x="652837" y="1067614"/>
                  </a:cubicBezTo>
                  <a:cubicBezTo>
                    <a:pt x="652611" y="1107142"/>
                    <a:pt x="639830" y="1144631"/>
                    <a:pt x="617807" y="1170437"/>
                  </a:cubicBezTo>
                  <a:cubicBezTo>
                    <a:pt x="584346" y="1209652"/>
                    <a:pt x="536012" y="1214692"/>
                    <a:pt x="498541" y="1182887"/>
                  </a:cubicBezTo>
                  <a:cubicBezTo>
                    <a:pt x="486422" y="1237516"/>
                    <a:pt x="453973" y="1279277"/>
                    <a:pt x="413310" y="1292581"/>
                  </a:cubicBezTo>
                  <a:cubicBezTo>
                    <a:pt x="365394" y="1308257"/>
                    <a:pt x="315386" y="1281544"/>
                    <a:pt x="287993" y="1225624"/>
                  </a:cubicBezTo>
                  <a:cubicBezTo>
                    <a:pt x="223338" y="1278702"/>
                    <a:pt x="139363" y="1248868"/>
                    <a:pt x="101840" y="1159470"/>
                  </a:cubicBezTo>
                  <a:cubicBezTo>
                    <a:pt x="64978" y="1165346"/>
                    <a:pt x="30366" y="1134222"/>
                    <a:pt x="19991" y="1085852"/>
                  </a:cubicBezTo>
                  <a:cubicBezTo>
                    <a:pt x="12476" y="1050857"/>
                    <a:pt x="19120" y="1013089"/>
                    <a:pt x="37480" y="986481"/>
                  </a:cubicBezTo>
                  <a:cubicBezTo>
                    <a:pt x="11430" y="965609"/>
                    <a:pt x="-3077" y="925557"/>
                    <a:pt x="550" y="884529"/>
                  </a:cubicBezTo>
                  <a:cubicBezTo>
                    <a:pt x="4804" y="836491"/>
                    <a:pt x="32807" y="798863"/>
                    <a:pt x="67995" y="793911"/>
                  </a:cubicBezTo>
                  <a:cubicBezTo>
                    <a:pt x="68204" y="793109"/>
                    <a:pt x="68431" y="792324"/>
                    <a:pt x="68640" y="791522"/>
                  </a:cubicBezTo>
                  <a:cubicBezTo>
                    <a:pt x="63915" y="744216"/>
                    <a:pt x="74935" y="696510"/>
                    <a:pt x="98684" y="661392"/>
                  </a:cubicBezTo>
                  <a:cubicBezTo>
                    <a:pt x="108065" y="647526"/>
                    <a:pt x="118903" y="636353"/>
                    <a:pt x="130630" y="627990"/>
                  </a:cubicBezTo>
                  <a:lnTo>
                    <a:pt x="154461" y="617411"/>
                  </a:lnTo>
                  <a:lnTo>
                    <a:pt x="153586" y="616055"/>
                  </a:lnTo>
                  <a:cubicBezTo>
                    <a:pt x="116724" y="621931"/>
                    <a:pt x="82113" y="590807"/>
                    <a:pt x="71738" y="542437"/>
                  </a:cubicBezTo>
                  <a:cubicBezTo>
                    <a:pt x="64223" y="507442"/>
                    <a:pt x="70866" y="469674"/>
                    <a:pt x="89227" y="443066"/>
                  </a:cubicBezTo>
                  <a:cubicBezTo>
                    <a:pt x="63177" y="422194"/>
                    <a:pt x="48669" y="382142"/>
                    <a:pt x="52296" y="341114"/>
                  </a:cubicBezTo>
                  <a:cubicBezTo>
                    <a:pt x="56551" y="293076"/>
                    <a:pt x="84554" y="255448"/>
                    <a:pt x="119741" y="250496"/>
                  </a:cubicBezTo>
                  <a:cubicBezTo>
                    <a:pt x="119950" y="249694"/>
                    <a:pt x="120177" y="248909"/>
                    <a:pt x="120386" y="248107"/>
                  </a:cubicBezTo>
                  <a:cubicBezTo>
                    <a:pt x="115661" y="200801"/>
                    <a:pt x="126681" y="153095"/>
                    <a:pt x="150430" y="117977"/>
                  </a:cubicBezTo>
                  <a:cubicBezTo>
                    <a:pt x="187953" y="62511"/>
                    <a:pt x="248790" y="50148"/>
                    <a:pt x="296583" y="88248"/>
                  </a:cubicBezTo>
                  <a:lnTo>
                    <a:pt x="296616" y="88197"/>
                  </a:lnTo>
                  <a:lnTo>
                    <a:pt x="325682" y="43484"/>
                  </a:lnTo>
                  <a:cubicBezTo>
                    <a:pt x="360840" y="10342"/>
                    <a:pt x="410698" y="12790"/>
                    <a:pt x="443941" y="57385"/>
                  </a:cubicBezTo>
                  <a:lnTo>
                    <a:pt x="444466" y="56543"/>
                  </a:lnTo>
                  <a:lnTo>
                    <a:pt x="467550" y="19562"/>
                  </a:lnTo>
                  <a:cubicBezTo>
                    <a:pt x="477410" y="9883"/>
                    <a:pt x="488971" y="3418"/>
                    <a:pt x="501359" y="1029"/>
                  </a:cubicBezTo>
                  <a:cubicBezTo>
                    <a:pt x="514995" y="-1603"/>
                    <a:pt x="528622" y="881"/>
                    <a:pt x="540927" y="7753"/>
                  </a:cubicBezTo>
                  <a:lnTo>
                    <a:pt x="571653" y="39844"/>
                  </a:lnTo>
                  <a:lnTo>
                    <a:pt x="572571" y="40802"/>
                  </a:lnTo>
                  <a:cubicBezTo>
                    <a:pt x="590644" y="11849"/>
                    <a:pt x="617583" y="-2520"/>
                    <a:pt x="644356" y="565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6" name="Moon 45">
              <a:extLst>
                <a:ext uri="{FF2B5EF4-FFF2-40B4-BE49-F238E27FC236}">
                  <a16:creationId xmlns:a16="http://schemas.microsoft.com/office/drawing/2014/main" id="{32044009-6EC9-FE85-5BF4-CC48839933ED}"/>
                </a:ext>
              </a:extLst>
            </p:cNvPr>
            <p:cNvSpPr/>
            <p:nvPr/>
          </p:nvSpPr>
          <p:spPr>
            <a:xfrm rot="19451763">
              <a:off x="9931257" y="2386037"/>
              <a:ext cx="188889" cy="1128684"/>
            </a:xfrm>
            <a:prstGeom prst="moon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Moon 46">
              <a:extLst>
                <a:ext uri="{FF2B5EF4-FFF2-40B4-BE49-F238E27FC236}">
                  <a16:creationId xmlns:a16="http://schemas.microsoft.com/office/drawing/2014/main" id="{48531CAB-9992-86A4-314E-1E0F69F921CE}"/>
                </a:ext>
              </a:extLst>
            </p:cNvPr>
            <p:cNvSpPr/>
            <p:nvPr/>
          </p:nvSpPr>
          <p:spPr>
            <a:xfrm rot="13060389">
              <a:off x="10785758" y="2415484"/>
              <a:ext cx="207568" cy="1128684"/>
            </a:xfrm>
            <a:prstGeom prst="moon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Moon 44">
              <a:extLst>
                <a:ext uri="{FF2B5EF4-FFF2-40B4-BE49-F238E27FC236}">
                  <a16:creationId xmlns:a16="http://schemas.microsoft.com/office/drawing/2014/main" id="{1A71AC5C-B105-88ED-8F3E-A15833E9A73F}"/>
                </a:ext>
              </a:extLst>
            </p:cNvPr>
            <p:cNvSpPr/>
            <p:nvPr/>
          </p:nvSpPr>
          <p:spPr>
            <a:xfrm rot="5400000">
              <a:off x="10121222" y="1492636"/>
              <a:ext cx="687849" cy="1496257"/>
            </a:xfrm>
            <a:prstGeom prst="moon">
              <a:avLst>
                <a:gd name="adj" fmla="val 56352"/>
              </a:avLst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Moon 51">
              <a:extLst>
                <a:ext uri="{FF2B5EF4-FFF2-40B4-BE49-F238E27FC236}">
                  <a16:creationId xmlns:a16="http://schemas.microsoft.com/office/drawing/2014/main" id="{3D7C5AB4-585E-AD1B-38DC-AF66050C19CD}"/>
                </a:ext>
              </a:extLst>
            </p:cNvPr>
            <p:cNvSpPr/>
            <p:nvPr/>
          </p:nvSpPr>
          <p:spPr>
            <a:xfrm rot="19451763">
              <a:off x="10536458" y="3312888"/>
              <a:ext cx="96258" cy="539375"/>
            </a:xfrm>
            <a:custGeom>
              <a:avLst/>
              <a:gdLst>
                <a:gd name="connsiteX0" fmla="*/ 188889 w 188889"/>
                <a:gd name="connsiteY0" fmla="*/ 1128684 h 1128684"/>
                <a:gd name="connsiteX1" fmla="*/ 0 w 188889"/>
                <a:gd name="connsiteY1" fmla="*/ 564342 h 1128684"/>
                <a:gd name="connsiteX2" fmla="*/ 188889 w 188889"/>
                <a:gd name="connsiteY2" fmla="*/ 0 h 1128684"/>
                <a:gd name="connsiteX3" fmla="*/ 94445 w 188889"/>
                <a:gd name="connsiteY3" fmla="*/ 564342 h 1128684"/>
                <a:gd name="connsiteX4" fmla="*/ 188889 w 188889"/>
                <a:gd name="connsiteY4" fmla="*/ 1128684 h 1128684"/>
                <a:gd name="connsiteX0" fmla="*/ 188889 w 213663"/>
                <a:gd name="connsiteY0" fmla="*/ 1141662 h 1155221"/>
                <a:gd name="connsiteX1" fmla="*/ 0 w 213663"/>
                <a:gd name="connsiteY1" fmla="*/ 577320 h 1155221"/>
                <a:gd name="connsiteX2" fmla="*/ 188889 w 213663"/>
                <a:gd name="connsiteY2" fmla="*/ 12978 h 1155221"/>
                <a:gd name="connsiteX3" fmla="*/ 182113 w 213663"/>
                <a:gd name="connsiteY3" fmla="*/ 599182 h 1155221"/>
                <a:gd name="connsiteX4" fmla="*/ 188889 w 213663"/>
                <a:gd name="connsiteY4" fmla="*/ 1141662 h 1155221"/>
                <a:gd name="connsiteX0" fmla="*/ 188889 w 206165"/>
                <a:gd name="connsiteY0" fmla="*/ 1141567 h 1155232"/>
                <a:gd name="connsiteX1" fmla="*/ 0 w 206165"/>
                <a:gd name="connsiteY1" fmla="*/ 577225 h 1155232"/>
                <a:gd name="connsiteX2" fmla="*/ 188889 w 206165"/>
                <a:gd name="connsiteY2" fmla="*/ 12883 h 1155232"/>
                <a:gd name="connsiteX3" fmla="*/ 135267 w 206165"/>
                <a:gd name="connsiteY3" fmla="*/ 606671 h 1155232"/>
                <a:gd name="connsiteX4" fmla="*/ 188889 w 206165"/>
                <a:gd name="connsiteY4" fmla="*/ 1141567 h 1155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6165" h="1155232">
                  <a:moveTo>
                    <a:pt x="188889" y="1141567"/>
                  </a:moveTo>
                  <a:cubicBezTo>
                    <a:pt x="84568" y="1141567"/>
                    <a:pt x="0" y="888902"/>
                    <a:pt x="0" y="577225"/>
                  </a:cubicBezTo>
                  <a:cubicBezTo>
                    <a:pt x="0" y="265548"/>
                    <a:pt x="84568" y="12883"/>
                    <a:pt x="188889" y="12883"/>
                  </a:cubicBezTo>
                  <a:cubicBezTo>
                    <a:pt x="248343" y="-120340"/>
                    <a:pt x="135267" y="828710"/>
                    <a:pt x="135267" y="606671"/>
                  </a:cubicBezTo>
                  <a:cubicBezTo>
                    <a:pt x="135267" y="384633"/>
                    <a:pt x="248343" y="1274790"/>
                    <a:pt x="188889" y="1141567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Moon 51">
              <a:extLst>
                <a:ext uri="{FF2B5EF4-FFF2-40B4-BE49-F238E27FC236}">
                  <a16:creationId xmlns:a16="http://schemas.microsoft.com/office/drawing/2014/main" id="{395EB3E2-C9FD-93D7-E229-4AEC1C4D8DCA}"/>
                </a:ext>
              </a:extLst>
            </p:cNvPr>
            <p:cNvSpPr/>
            <p:nvPr/>
          </p:nvSpPr>
          <p:spPr>
            <a:xfrm rot="11747270">
              <a:off x="10362917" y="3362402"/>
              <a:ext cx="96258" cy="539375"/>
            </a:xfrm>
            <a:custGeom>
              <a:avLst/>
              <a:gdLst>
                <a:gd name="connsiteX0" fmla="*/ 188889 w 188889"/>
                <a:gd name="connsiteY0" fmla="*/ 1128684 h 1128684"/>
                <a:gd name="connsiteX1" fmla="*/ 0 w 188889"/>
                <a:gd name="connsiteY1" fmla="*/ 564342 h 1128684"/>
                <a:gd name="connsiteX2" fmla="*/ 188889 w 188889"/>
                <a:gd name="connsiteY2" fmla="*/ 0 h 1128684"/>
                <a:gd name="connsiteX3" fmla="*/ 94445 w 188889"/>
                <a:gd name="connsiteY3" fmla="*/ 564342 h 1128684"/>
                <a:gd name="connsiteX4" fmla="*/ 188889 w 188889"/>
                <a:gd name="connsiteY4" fmla="*/ 1128684 h 1128684"/>
                <a:gd name="connsiteX0" fmla="*/ 188889 w 213663"/>
                <a:gd name="connsiteY0" fmla="*/ 1141662 h 1155221"/>
                <a:gd name="connsiteX1" fmla="*/ 0 w 213663"/>
                <a:gd name="connsiteY1" fmla="*/ 577320 h 1155221"/>
                <a:gd name="connsiteX2" fmla="*/ 188889 w 213663"/>
                <a:gd name="connsiteY2" fmla="*/ 12978 h 1155221"/>
                <a:gd name="connsiteX3" fmla="*/ 182113 w 213663"/>
                <a:gd name="connsiteY3" fmla="*/ 599182 h 1155221"/>
                <a:gd name="connsiteX4" fmla="*/ 188889 w 213663"/>
                <a:gd name="connsiteY4" fmla="*/ 1141662 h 1155221"/>
                <a:gd name="connsiteX0" fmla="*/ 188889 w 206165"/>
                <a:gd name="connsiteY0" fmla="*/ 1141567 h 1155232"/>
                <a:gd name="connsiteX1" fmla="*/ 0 w 206165"/>
                <a:gd name="connsiteY1" fmla="*/ 577225 h 1155232"/>
                <a:gd name="connsiteX2" fmla="*/ 188889 w 206165"/>
                <a:gd name="connsiteY2" fmla="*/ 12883 h 1155232"/>
                <a:gd name="connsiteX3" fmla="*/ 135267 w 206165"/>
                <a:gd name="connsiteY3" fmla="*/ 606671 h 1155232"/>
                <a:gd name="connsiteX4" fmla="*/ 188889 w 206165"/>
                <a:gd name="connsiteY4" fmla="*/ 1141567 h 1155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6165" h="1155232">
                  <a:moveTo>
                    <a:pt x="188889" y="1141567"/>
                  </a:moveTo>
                  <a:cubicBezTo>
                    <a:pt x="84568" y="1141567"/>
                    <a:pt x="0" y="888902"/>
                    <a:pt x="0" y="577225"/>
                  </a:cubicBezTo>
                  <a:cubicBezTo>
                    <a:pt x="0" y="265548"/>
                    <a:pt x="84568" y="12883"/>
                    <a:pt x="188889" y="12883"/>
                  </a:cubicBezTo>
                  <a:cubicBezTo>
                    <a:pt x="248343" y="-120340"/>
                    <a:pt x="135267" y="828710"/>
                    <a:pt x="135267" y="606671"/>
                  </a:cubicBezTo>
                  <a:cubicBezTo>
                    <a:pt x="135267" y="384633"/>
                    <a:pt x="248343" y="1274790"/>
                    <a:pt x="188889" y="1141567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12B6A05B-C173-D6F6-B09C-FC53BBD664C7}"/>
                </a:ext>
              </a:extLst>
            </p:cNvPr>
            <p:cNvGrpSpPr/>
            <p:nvPr/>
          </p:nvGrpSpPr>
          <p:grpSpPr>
            <a:xfrm>
              <a:off x="10375451" y="3284737"/>
              <a:ext cx="179392" cy="128565"/>
              <a:chOff x="7025431" y="4198417"/>
              <a:chExt cx="461078" cy="330441"/>
            </a:xfrm>
            <a:solidFill>
              <a:schemeClr val="accent1">
                <a:lumMod val="20000"/>
                <a:lumOff val="80000"/>
              </a:schemeClr>
            </a:solidFill>
          </p:grpSpPr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C0B88D75-B0F6-0B03-98B8-B629638D1226}"/>
                  </a:ext>
                </a:extLst>
              </p:cNvPr>
              <p:cNvSpPr/>
              <p:nvPr/>
            </p:nvSpPr>
            <p:spPr>
              <a:xfrm>
                <a:off x="7088697" y="4198417"/>
                <a:ext cx="343294" cy="330441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423EF704-6B6D-A1B8-8CD0-3C9AA27C72C2}"/>
                  </a:ext>
                </a:extLst>
              </p:cNvPr>
              <p:cNvSpPr/>
              <p:nvPr/>
            </p:nvSpPr>
            <p:spPr>
              <a:xfrm>
                <a:off x="7143215" y="4218678"/>
                <a:ext cx="343294" cy="220937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4ED50CB3-21FB-00DD-8E7D-743B489DC313}"/>
                  </a:ext>
                </a:extLst>
              </p:cNvPr>
              <p:cNvSpPr/>
              <p:nvPr/>
            </p:nvSpPr>
            <p:spPr>
              <a:xfrm>
                <a:off x="7025431" y="4269049"/>
                <a:ext cx="343294" cy="220937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26D0A540-6AEF-A557-882B-31577192133B}"/>
              </a:ext>
            </a:extLst>
          </p:cNvPr>
          <p:cNvGrpSpPr/>
          <p:nvPr/>
        </p:nvGrpSpPr>
        <p:grpSpPr>
          <a:xfrm>
            <a:off x="7556445" y="1394906"/>
            <a:ext cx="1931527" cy="4993594"/>
            <a:chOff x="7456278" y="1841956"/>
            <a:chExt cx="1582631" cy="4091590"/>
          </a:xfrm>
        </p:grpSpPr>
        <p:sp>
          <p:nvSpPr>
            <p:cNvPr id="56" name="Teardrop 55">
              <a:extLst>
                <a:ext uri="{FF2B5EF4-FFF2-40B4-BE49-F238E27FC236}">
                  <a16:creationId xmlns:a16="http://schemas.microsoft.com/office/drawing/2014/main" id="{5477D66D-8E02-A2A2-9B62-86E6905D5996}"/>
                </a:ext>
              </a:extLst>
            </p:cNvPr>
            <p:cNvSpPr/>
            <p:nvPr/>
          </p:nvSpPr>
          <p:spPr>
            <a:xfrm rot="7906758">
              <a:off x="7528778" y="1802594"/>
              <a:ext cx="1459094" cy="1537817"/>
            </a:xfrm>
            <a:prstGeom prst="teardrop">
              <a:avLst>
                <a:gd name="adj" fmla="val 94735"/>
              </a:avLst>
            </a:prstGeom>
            <a:solidFill>
              <a:srgbClr val="E1CFC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A2A6BA40-3A4D-182C-7A7A-EC4799846E0C}"/>
                </a:ext>
              </a:extLst>
            </p:cNvPr>
            <p:cNvSpPr/>
            <p:nvPr/>
          </p:nvSpPr>
          <p:spPr>
            <a:xfrm rot="17152105">
              <a:off x="7474417" y="2530088"/>
              <a:ext cx="904775" cy="662989"/>
            </a:xfrm>
            <a:custGeom>
              <a:avLst/>
              <a:gdLst>
                <a:gd name="connsiteX0" fmla="*/ 1240109 w 1240912"/>
                <a:gd name="connsiteY0" fmla="*/ 189251 h 548091"/>
                <a:gd name="connsiteX1" fmla="*/ 1225093 w 1240912"/>
                <a:gd name="connsiteY1" fmla="*/ 252484 h 548091"/>
                <a:gd name="connsiteX2" fmla="*/ 1226945 w 1240912"/>
                <a:gd name="connsiteY2" fmla="*/ 353915 h 548091"/>
                <a:gd name="connsiteX3" fmla="*/ 1114497 w 1240912"/>
                <a:gd name="connsiteY3" fmla="*/ 420868 h 548091"/>
                <a:gd name="connsiteX4" fmla="*/ 1066092 w 1240912"/>
                <a:gd name="connsiteY4" fmla="*/ 487415 h 548091"/>
                <a:gd name="connsiteX5" fmla="*/ 947257 w 1240912"/>
                <a:gd name="connsiteY5" fmla="*/ 473847 h 548091"/>
                <a:gd name="connsiteX6" fmla="*/ 848612 w 1240912"/>
                <a:gd name="connsiteY6" fmla="*/ 535843 h 548091"/>
                <a:gd name="connsiteX7" fmla="*/ 734646 w 1240912"/>
                <a:gd name="connsiteY7" fmla="*/ 464658 h 548091"/>
                <a:gd name="connsiteX8" fmla="*/ 630465 w 1240912"/>
                <a:gd name="connsiteY8" fmla="*/ 459721 h 548091"/>
                <a:gd name="connsiteX9" fmla="*/ 625290 w 1240912"/>
                <a:gd name="connsiteY9" fmla="*/ 455916 h 548091"/>
                <a:gd name="connsiteX10" fmla="*/ 617807 w 1240912"/>
                <a:gd name="connsiteY10" fmla="*/ 464785 h 548091"/>
                <a:gd name="connsiteX11" fmla="*/ 498540 w 1240912"/>
                <a:gd name="connsiteY11" fmla="*/ 472978 h 548091"/>
                <a:gd name="connsiteX12" fmla="*/ 413310 w 1240912"/>
                <a:gd name="connsiteY12" fmla="*/ 545173 h 548091"/>
                <a:gd name="connsiteX13" fmla="*/ 287993 w 1240912"/>
                <a:gd name="connsiteY13" fmla="*/ 501106 h 548091"/>
                <a:gd name="connsiteX14" fmla="*/ 101839 w 1240912"/>
                <a:gd name="connsiteY14" fmla="*/ 457566 h 548091"/>
                <a:gd name="connsiteX15" fmla="*/ 19992 w 1240912"/>
                <a:gd name="connsiteY15" fmla="*/ 409115 h 548091"/>
                <a:gd name="connsiteX16" fmla="*/ 37481 w 1240912"/>
                <a:gd name="connsiteY16" fmla="*/ 343715 h 548091"/>
                <a:gd name="connsiteX17" fmla="*/ 550 w 1240912"/>
                <a:gd name="connsiteY17" fmla="*/ 276617 h 548091"/>
                <a:gd name="connsiteX18" fmla="*/ 67995 w 1240912"/>
                <a:gd name="connsiteY18" fmla="*/ 216978 h 548091"/>
                <a:gd name="connsiteX19" fmla="*/ 68640 w 1240912"/>
                <a:gd name="connsiteY19" fmla="*/ 215406 h 548091"/>
                <a:gd name="connsiteX20" fmla="*/ 98683 w 1240912"/>
                <a:gd name="connsiteY20" fmla="*/ 129762 h 548091"/>
                <a:gd name="connsiteX21" fmla="*/ 244837 w 1240912"/>
                <a:gd name="connsiteY21" fmla="*/ 110196 h 548091"/>
                <a:gd name="connsiteX22" fmla="*/ 244870 w 1240912"/>
                <a:gd name="connsiteY22" fmla="*/ 110163 h 548091"/>
                <a:gd name="connsiteX23" fmla="*/ 273935 w 1240912"/>
                <a:gd name="connsiteY23" fmla="*/ 80735 h 548091"/>
                <a:gd name="connsiteX24" fmla="*/ 392194 w 1240912"/>
                <a:gd name="connsiteY24" fmla="*/ 89884 h 548091"/>
                <a:gd name="connsiteX25" fmla="*/ 392719 w 1240912"/>
                <a:gd name="connsiteY25" fmla="*/ 89331 h 548091"/>
                <a:gd name="connsiteX26" fmla="*/ 415803 w 1240912"/>
                <a:gd name="connsiteY26" fmla="*/ 64991 h 548091"/>
                <a:gd name="connsiteX27" fmla="*/ 449613 w 1240912"/>
                <a:gd name="connsiteY27" fmla="*/ 52794 h 548091"/>
                <a:gd name="connsiteX28" fmla="*/ 489181 w 1240912"/>
                <a:gd name="connsiteY28" fmla="*/ 57219 h 548091"/>
                <a:gd name="connsiteX29" fmla="*/ 519907 w 1240912"/>
                <a:gd name="connsiteY29" fmla="*/ 78340 h 548091"/>
                <a:gd name="connsiteX30" fmla="*/ 520824 w 1240912"/>
                <a:gd name="connsiteY30" fmla="*/ 78970 h 548091"/>
                <a:gd name="connsiteX31" fmla="*/ 592610 w 1240912"/>
                <a:gd name="connsiteY31" fmla="*/ 52489 h 548091"/>
                <a:gd name="connsiteX32" fmla="*/ 602003 w 1240912"/>
                <a:gd name="connsiteY32" fmla="*/ 54599 h 548091"/>
                <a:gd name="connsiteX33" fmla="*/ 625534 w 1240912"/>
                <a:gd name="connsiteY33" fmla="*/ 27753 h 548091"/>
                <a:gd name="connsiteX34" fmla="*/ 773129 w 1240912"/>
                <a:gd name="connsiteY34" fmla="*/ 34086 h 548091"/>
                <a:gd name="connsiteX35" fmla="*/ 773168 w 1240912"/>
                <a:gd name="connsiteY35" fmla="*/ 34057 h 548091"/>
                <a:gd name="connsiteX36" fmla="*/ 807803 w 1240912"/>
                <a:gd name="connsiteY36" fmla="*/ 7719 h 548091"/>
                <a:gd name="connsiteX37" fmla="*/ 922060 w 1240912"/>
                <a:gd name="connsiteY37" fmla="*/ 39839 h 548091"/>
                <a:gd name="connsiteX38" fmla="*/ 922690 w 1240912"/>
                <a:gd name="connsiteY38" fmla="*/ 39340 h 548091"/>
                <a:gd name="connsiteX39" fmla="*/ 950398 w 1240912"/>
                <a:gd name="connsiteY39" fmla="*/ 17377 h 548091"/>
                <a:gd name="connsiteX40" fmla="*/ 986128 w 1240912"/>
                <a:gd name="connsiteY40" fmla="*/ 10552 h 548091"/>
                <a:gd name="connsiteX41" fmla="*/ 1024075 w 1240912"/>
                <a:gd name="connsiteY41" fmla="*/ 22774 h 548091"/>
                <a:gd name="connsiteX42" fmla="*/ 1049884 w 1240912"/>
                <a:gd name="connsiteY42" fmla="*/ 51375 h 548091"/>
                <a:gd name="connsiteX43" fmla="*/ 1050654 w 1240912"/>
                <a:gd name="connsiteY43" fmla="*/ 52229 h 548091"/>
                <a:gd name="connsiteX44" fmla="*/ 1126638 w 1240912"/>
                <a:gd name="connsiteY44" fmla="*/ 37107 h 548091"/>
                <a:gd name="connsiteX45" fmla="*/ 1151324 w 1240912"/>
                <a:gd name="connsiteY45" fmla="*/ 48474 h 548091"/>
                <a:gd name="connsiteX46" fmla="*/ 1188618 w 1240912"/>
                <a:gd name="connsiteY46" fmla="*/ 118430 h 548091"/>
                <a:gd name="connsiteX47" fmla="*/ 1188859 w 1240912"/>
                <a:gd name="connsiteY47" fmla="*/ 118631 h 548091"/>
                <a:gd name="connsiteX48" fmla="*/ 1223358 w 1240912"/>
                <a:gd name="connsiteY48" fmla="*/ 147472 h 548091"/>
                <a:gd name="connsiteX49" fmla="*/ 1240109 w 1240912"/>
                <a:gd name="connsiteY49" fmla="*/ 189251 h 548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1240912" h="548091">
                  <a:moveTo>
                    <a:pt x="1240109" y="189251"/>
                  </a:moveTo>
                  <a:cubicBezTo>
                    <a:pt x="1243081" y="211470"/>
                    <a:pt x="1237746" y="233963"/>
                    <a:pt x="1225093" y="252484"/>
                  </a:cubicBezTo>
                  <a:cubicBezTo>
                    <a:pt x="1241385" y="284324"/>
                    <a:pt x="1242062" y="321685"/>
                    <a:pt x="1226945" y="353915"/>
                  </a:cubicBezTo>
                  <a:cubicBezTo>
                    <a:pt x="1206848" y="396763"/>
                    <a:pt x="1162406" y="423224"/>
                    <a:pt x="1114497" y="420868"/>
                  </a:cubicBezTo>
                  <a:cubicBezTo>
                    <a:pt x="1108893" y="448940"/>
                    <a:pt x="1091235" y="473200"/>
                    <a:pt x="1066092" y="487415"/>
                  </a:cubicBezTo>
                  <a:cubicBezTo>
                    <a:pt x="1027889" y="509016"/>
                    <a:pt x="979730" y="503512"/>
                    <a:pt x="947257" y="473847"/>
                  </a:cubicBezTo>
                  <a:cubicBezTo>
                    <a:pt x="927917" y="510423"/>
                    <a:pt x="890360" y="534025"/>
                    <a:pt x="848612" y="535843"/>
                  </a:cubicBezTo>
                  <a:cubicBezTo>
                    <a:pt x="799416" y="537983"/>
                    <a:pt x="753937" y="509581"/>
                    <a:pt x="734646" y="464658"/>
                  </a:cubicBezTo>
                  <a:cubicBezTo>
                    <a:pt x="699281" y="477456"/>
                    <a:pt x="661995" y="474603"/>
                    <a:pt x="630465" y="459721"/>
                  </a:cubicBezTo>
                  <a:lnTo>
                    <a:pt x="625290" y="455916"/>
                  </a:lnTo>
                  <a:lnTo>
                    <a:pt x="617807" y="464785"/>
                  </a:lnTo>
                  <a:cubicBezTo>
                    <a:pt x="584346" y="490593"/>
                    <a:pt x="536012" y="493910"/>
                    <a:pt x="498540" y="472978"/>
                  </a:cubicBezTo>
                  <a:cubicBezTo>
                    <a:pt x="486422" y="508932"/>
                    <a:pt x="453972" y="536417"/>
                    <a:pt x="413310" y="545173"/>
                  </a:cubicBezTo>
                  <a:cubicBezTo>
                    <a:pt x="365394" y="555489"/>
                    <a:pt x="315386" y="537908"/>
                    <a:pt x="287993" y="501106"/>
                  </a:cubicBezTo>
                  <a:cubicBezTo>
                    <a:pt x="223338" y="536037"/>
                    <a:pt x="139363" y="516402"/>
                    <a:pt x="101839" y="457566"/>
                  </a:cubicBezTo>
                  <a:cubicBezTo>
                    <a:pt x="64978" y="461434"/>
                    <a:pt x="30367" y="440950"/>
                    <a:pt x="19992" y="409115"/>
                  </a:cubicBezTo>
                  <a:cubicBezTo>
                    <a:pt x="12476" y="386084"/>
                    <a:pt x="19120" y="361228"/>
                    <a:pt x="37481" y="343715"/>
                  </a:cubicBezTo>
                  <a:cubicBezTo>
                    <a:pt x="11430" y="329980"/>
                    <a:pt x="-3077" y="303620"/>
                    <a:pt x="550" y="276617"/>
                  </a:cubicBezTo>
                  <a:cubicBezTo>
                    <a:pt x="4804" y="245001"/>
                    <a:pt x="32807" y="220236"/>
                    <a:pt x="67995" y="216978"/>
                  </a:cubicBezTo>
                  <a:cubicBezTo>
                    <a:pt x="68204" y="216450"/>
                    <a:pt x="68431" y="215933"/>
                    <a:pt x="68640" y="215406"/>
                  </a:cubicBezTo>
                  <a:cubicBezTo>
                    <a:pt x="63915" y="184271"/>
                    <a:pt x="74934" y="152874"/>
                    <a:pt x="98683" y="129762"/>
                  </a:cubicBezTo>
                  <a:cubicBezTo>
                    <a:pt x="136207" y="93257"/>
                    <a:pt x="197043" y="85122"/>
                    <a:pt x="244837" y="110196"/>
                  </a:cubicBezTo>
                  <a:lnTo>
                    <a:pt x="244870" y="110163"/>
                  </a:lnTo>
                  <a:lnTo>
                    <a:pt x="273935" y="80735"/>
                  </a:lnTo>
                  <a:cubicBezTo>
                    <a:pt x="309093" y="58923"/>
                    <a:pt x="358951" y="60534"/>
                    <a:pt x="392194" y="89884"/>
                  </a:cubicBezTo>
                  <a:lnTo>
                    <a:pt x="392719" y="89331"/>
                  </a:lnTo>
                  <a:lnTo>
                    <a:pt x="415803" y="64991"/>
                  </a:lnTo>
                  <a:cubicBezTo>
                    <a:pt x="425664" y="58621"/>
                    <a:pt x="437224" y="54366"/>
                    <a:pt x="449613" y="52794"/>
                  </a:cubicBezTo>
                  <a:cubicBezTo>
                    <a:pt x="463249" y="51061"/>
                    <a:pt x="476875" y="52697"/>
                    <a:pt x="489181" y="57219"/>
                  </a:cubicBezTo>
                  <a:lnTo>
                    <a:pt x="519907" y="78340"/>
                  </a:lnTo>
                  <a:lnTo>
                    <a:pt x="520824" y="78970"/>
                  </a:lnTo>
                  <a:cubicBezTo>
                    <a:pt x="538898" y="59915"/>
                    <a:pt x="565837" y="50458"/>
                    <a:pt x="592610" y="52489"/>
                  </a:cubicBezTo>
                  <a:lnTo>
                    <a:pt x="602003" y="54599"/>
                  </a:lnTo>
                  <a:lnTo>
                    <a:pt x="625534" y="27753"/>
                  </a:lnTo>
                  <a:cubicBezTo>
                    <a:pt x="669940" y="-4643"/>
                    <a:pt x="731375" y="-1998"/>
                    <a:pt x="773129" y="34086"/>
                  </a:cubicBezTo>
                  <a:lnTo>
                    <a:pt x="773168" y="34057"/>
                  </a:lnTo>
                  <a:lnTo>
                    <a:pt x="807803" y="7719"/>
                  </a:lnTo>
                  <a:cubicBezTo>
                    <a:pt x="846847" y="-9243"/>
                    <a:pt x="895482" y="1872"/>
                    <a:pt x="922060" y="39839"/>
                  </a:cubicBezTo>
                  <a:lnTo>
                    <a:pt x="922690" y="39340"/>
                  </a:lnTo>
                  <a:lnTo>
                    <a:pt x="950398" y="17377"/>
                  </a:lnTo>
                  <a:cubicBezTo>
                    <a:pt x="961400" y="12346"/>
                    <a:pt x="973635" y="9922"/>
                    <a:pt x="986128" y="10552"/>
                  </a:cubicBezTo>
                  <a:cubicBezTo>
                    <a:pt x="999879" y="11243"/>
                    <a:pt x="1012924" y="15573"/>
                    <a:pt x="1024075" y="22774"/>
                  </a:cubicBezTo>
                  <a:lnTo>
                    <a:pt x="1049884" y="51375"/>
                  </a:lnTo>
                  <a:lnTo>
                    <a:pt x="1050654" y="52229"/>
                  </a:lnTo>
                  <a:cubicBezTo>
                    <a:pt x="1072347" y="35033"/>
                    <a:pt x="1100763" y="29879"/>
                    <a:pt x="1126638" y="37107"/>
                  </a:cubicBezTo>
                  <a:cubicBezTo>
                    <a:pt x="1135263" y="39516"/>
                    <a:pt x="1143606" y="43301"/>
                    <a:pt x="1151324" y="48474"/>
                  </a:cubicBezTo>
                  <a:cubicBezTo>
                    <a:pt x="1174847" y="64240"/>
                    <a:pt x="1188852" y="90499"/>
                    <a:pt x="1188618" y="118430"/>
                  </a:cubicBezTo>
                  <a:lnTo>
                    <a:pt x="1188859" y="118631"/>
                  </a:lnTo>
                  <a:lnTo>
                    <a:pt x="1223358" y="147472"/>
                  </a:lnTo>
                  <a:cubicBezTo>
                    <a:pt x="1232212" y="159649"/>
                    <a:pt x="1238068" y="173947"/>
                    <a:pt x="1240109" y="189251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A9C9F116-058E-D0E8-4696-ADA4A26AA57F}"/>
                </a:ext>
              </a:extLst>
            </p:cNvPr>
            <p:cNvSpPr/>
            <p:nvPr/>
          </p:nvSpPr>
          <p:spPr>
            <a:xfrm rot="4914039" flipH="1">
              <a:off x="8226601" y="2521850"/>
              <a:ext cx="765671" cy="686206"/>
            </a:xfrm>
            <a:custGeom>
              <a:avLst/>
              <a:gdLst>
                <a:gd name="connsiteX0" fmla="*/ 1240109 w 1240912"/>
                <a:gd name="connsiteY0" fmla="*/ 189251 h 548091"/>
                <a:gd name="connsiteX1" fmla="*/ 1225093 w 1240912"/>
                <a:gd name="connsiteY1" fmla="*/ 252484 h 548091"/>
                <a:gd name="connsiteX2" fmla="*/ 1226945 w 1240912"/>
                <a:gd name="connsiteY2" fmla="*/ 353915 h 548091"/>
                <a:gd name="connsiteX3" fmla="*/ 1114497 w 1240912"/>
                <a:gd name="connsiteY3" fmla="*/ 420868 h 548091"/>
                <a:gd name="connsiteX4" fmla="*/ 1066092 w 1240912"/>
                <a:gd name="connsiteY4" fmla="*/ 487415 h 548091"/>
                <a:gd name="connsiteX5" fmla="*/ 947257 w 1240912"/>
                <a:gd name="connsiteY5" fmla="*/ 473847 h 548091"/>
                <a:gd name="connsiteX6" fmla="*/ 848612 w 1240912"/>
                <a:gd name="connsiteY6" fmla="*/ 535843 h 548091"/>
                <a:gd name="connsiteX7" fmla="*/ 734646 w 1240912"/>
                <a:gd name="connsiteY7" fmla="*/ 464658 h 548091"/>
                <a:gd name="connsiteX8" fmla="*/ 630465 w 1240912"/>
                <a:gd name="connsiteY8" fmla="*/ 459721 h 548091"/>
                <a:gd name="connsiteX9" fmla="*/ 625290 w 1240912"/>
                <a:gd name="connsiteY9" fmla="*/ 455916 h 548091"/>
                <a:gd name="connsiteX10" fmla="*/ 617807 w 1240912"/>
                <a:gd name="connsiteY10" fmla="*/ 464785 h 548091"/>
                <a:gd name="connsiteX11" fmla="*/ 498540 w 1240912"/>
                <a:gd name="connsiteY11" fmla="*/ 472978 h 548091"/>
                <a:gd name="connsiteX12" fmla="*/ 413310 w 1240912"/>
                <a:gd name="connsiteY12" fmla="*/ 545173 h 548091"/>
                <a:gd name="connsiteX13" fmla="*/ 287993 w 1240912"/>
                <a:gd name="connsiteY13" fmla="*/ 501106 h 548091"/>
                <a:gd name="connsiteX14" fmla="*/ 101839 w 1240912"/>
                <a:gd name="connsiteY14" fmla="*/ 457566 h 548091"/>
                <a:gd name="connsiteX15" fmla="*/ 19992 w 1240912"/>
                <a:gd name="connsiteY15" fmla="*/ 409115 h 548091"/>
                <a:gd name="connsiteX16" fmla="*/ 37481 w 1240912"/>
                <a:gd name="connsiteY16" fmla="*/ 343715 h 548091"/>
                <a:gd name="connsiteX17" fmla="*/ 550 w 1240912"/>
                <a:gd name="connsiteY17" fmla="*/ 276617 h 548091"/>
                <a:gd name="connsiteX18" fmla="*/ 67995 w 1240912"/>
                <a:gd name="connsiteY18" fmla="*/ 216978 h 548091"/>
                <a:gd name="connsiteX19" fmla="*/ 68640 w 1240912"/>
                <a:gd name="connsiteY19" fmla="*/ 215406 h 548091"/>
                <a:gd name="connsiteX20" fmla="*/ 98683 w 1240912"/>
                <a:gd name="connsiteY20" fmla="*/ 129762 h 548091"/>
                <a:gd name="connsiteX21" fmla="*/ 244837 w 1240912"/>
                <a:gd name="connsiteY21" fmla="*/ 110196 h 548091"/>
                <a:gd name="connsiteX22" fmla="*/ 244870 w 1240912"/>
                <a:gd name="connsiteY22" fmla="*/ 110163 h 548091"/>
                <a:gd name="connsiteX23" fmla="*/ 273935 w 1240912"/>
                <a:gd name="connsiteY23" fmla="*/ 80735 h 548091"/>
                <a:gd name="connsiteX24" fmla="*/ 392194 w 1240912"/>
                <a:gd name="connsiteY24" fmla="*/ 89884 h 548091"/>
                <a:gd name="connsiteX25" fmla="*/ 392719 w 1240912"/>
                <a:gd name="connsiteY25" fmla="*/ 89331 h 548091"/>
                <a:gd name="connsiteX26" fmla="*/ 415803 w 1240912"/>
                <a:gd name="connsiteY26" fmla="*/ 64991 h 548091"/>
                <a:gd name="connsiteX27" fmla="*/ 449613 w 1240912"/>
                <a:gd name="connsiteY27" fmla="*/ 52794 h 548091"/>
                <a:gd name="connsiteX28" fmla="*/ 489181 w 1240912"/>
                <a:gd name="connsiteY28" fmla="*/ 57219 h 548091"/>
                <a:gd name="connsiteX29" fmla="*/ 519907 w 1240912"/>
                <a:gd name="connsiteY29" fmla="*/ 78340 h 548091"/>
                <a:gd name="connsiteX30" fmla="*/ 520824 w 1240912"/>
                <a:gd name="connsiteY30" fmla="*/ 78970 h 548091"/>
                <a:gd name="connsiteX31" fmla="*/ 592610 w 1240912"/>
                <a:gd name="connsiteY31" fmla="*/ 52489 h 548091"/>
                <a:gd name="connsiteX32" fmla="*/ 602003 w 1240912"/>
                <a:gd name="connsiteY32" fmla="*/ 54599 h 548091"/>
                <a:gd name="connsiteX33" fmla="*/ 625534 w 1240912"/>
                <a:gd name="connsiteY33" fmla="*/ 27753 h 548091"/>
                <a:gd name="connsiteX34" fmla="*/ 773129 w 1240912"/>
                <a:gd name="connsiteY34" fmla="*/ 34086 h 548091"/>
                <a:gd name="connsiteX35" fmla="*/ 773168 w 1240912"/>
                <a:gd name="connsiteY35" fmla="*/ 34057 h 548091"/>
                <a:gd name="connsiteX36" fmla="*/ 807803 w 1240912"/>
                <a:gd name="connsiteY36" fmla="*/ 7719 h 548091"/>
                <a:gd name="connsiteX37" fmla="*/ 922060 w 1240912"/>
                <a:gd name="connsiteY37" fmla="*/ 39839 h 548091"/>
                <a:gd name="connsiteX38" fmla="*/ 922690 w 1240912"/>
                <a:gd name="connsiteY38" fmla="*/ 39340 h 548091"/>
                <a:gd name="connsiteX39" fmla="*/ 950398 w 1240912"/>
                <a:gd name="connsiteY39" fmla="*/ 17377 h 548091"/>
                <a:gd name="connsiteX40" fmla="*/ 986128 w 1240912"/>
                <a:gd name="connsiteY40" fmla="*/ 10552 h 548091"/>
                <a:gd name="connsiteX41" fmla="*/ 1024075 w 1240912"/>
                <a:gd name="connsiteY41" fmla="*/ 22774 h 548091"/>
                <a:gd name="connsiteX42" fmla="*/ 1049884 w 1240912"/>
                <a:gd name="connsiteY42" fmla="*/ 51375 h 548091"/>
                <a:gd name="connsiteX43" fmla="*/ 1050654 w 1240912"/>
                <a:gd name="connsiteY43" fmla="*/ 52229 h 548091"/>
                <a:gd name="connsiteX44" fmla="*/ 1126638 w 1240912"/>
                <a:gd name="connsiteY44" fmla="*/ 37107 h 548091"/>
                <a:gd name="connsiteX45" fmla="*/ 1151324 w 1240912"/>
                <a:gd name="connsiteY45" fmla="*/ 48474 h 548091"/>
                <a:gd name="connsiteX46" fmla="*/ 1188618 w 1240912"/>
                <a:gd name="connsiteY46" fmla="*/ 118430 h 548091"/>
                <a:gd name="connsiteX47" fmla="*/ 1188859 w 1240912"/>
                <a:gd name="connsiteY47" fmla="*/ 118631 h 548091"/>
                <a:gd name="connsiteX48" fmla="*/ 1223358 w 1240912"/>
                <a:gd name="connsiteY48" fmla="*/ 147472 h 548091"/>
                <a:gd name="connsiteX49" fmla="*/ 1240109 w 1240912"/>
                <a:gd name="connsiteY49" fmla="*/ 189251 h 548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1240912" h="548091">
                  <a:moveTo>
                    <a:pt x="1240109" y="189251"/>
                  </a:moveTo>
                  <a:cubicBezTo>
                    <a:pt x="1243081" y="211470"/>
                    <a:pt x="1237746" y="233963"/>
                    <a:pt x="1225093" y="252484"/>
                  </a:cubicBezTo>
                  <a:cubicBezTo>
                    <a:pt x="1241385" y="284324"/>
                    <a:pt x="1242062" y="321685"/>
                    <a:pt x="1226945" y="353915"/>
                  </a:cubicBezTo>
                  <a:cubicBezTo>
                    <a:pt x="1206848" y="396763"/>
                    <a:pt x="1162406" y="423224"/>
                    <a:pt x="1114497" y="420868"/>
                  </a:cubicBezTo>
                  <a:cubicBezTo>
                    <a:pt x="1108893" y="448940"/>
                    <a:pt x="1091235" y="473200"/>
                    <a:pt x="1066092" y="487415"/>
                  </a:cubicBezTo>
                  <a:cubicBezTo>
                    <a:pt x="1027889" y="509016"/>
                    <a:pt x="979730" y="503512"/>
                    <a:pt x="947257" y="473847"/>
                  </a:cubicBezTo>
                  <a:cubicBezTo>
                    <a:pt x="927917" y="510423"/>
                    <a:pt x="890360" y="534025"/>
                    <a:pt x="848612" y="535843"/>
                  </a:cubicBezTo>
                  <a:cubicBezTo>
                    <a:pt x="799416" y="537983"/>
                    <a:pt x="753937" y="509581"/>
                    <a:pt x="734646" y="464658"/>
                  </a:cubicBezTo>
                  <a:cubicBezTo>
                    <a:pt x="699281" y="477456"/>
                    <a:pt x="661995" y="474603"/>
                    <a:pt x="630465" y="459721"/>
                  </a:cubicBezTo>
                  <a:lnTo>
                    <a:pt x="625290" y="455916"/>
                  </a:lnTo>
                  <a:lnTo>
                    <a:pt x="617807" y="464785"/>
                  </a:lnTo>
                  <a:cubicBezTo>
                    <a:pt x="584346" y="490593"/>
                    <a:pt x="536012" y="493910"/>
                    <a:pt x="498540" y="472978"/>
                  </a:cubicBezTo>
                  <a:cubicBezTo>
                    <a:pt x="486422" y="508932"/>
                    <a:pt x="453972" y="536417"/>
                    <a:pt x="413310" y="545173"/>
                  </a:cubicBezTo>
                  <a:cubicBezTo>
                    <a:pt x="365394" y="555489"/>
                    <a:pt x="315386" y="537908"/>
                    <a:pt x="287993" y="501106"/>
                  </a:cubicBezTo>
                  <a:cubicBezTo>
                    <a:pt x="223338" y="536037"/>
                    <a:pt x="139363" y="516402"/>
                    <a:pt x="101839" y="457566"/>
                  </a:cubicBezTo>
                  <a:cubicBezTo>
                    <a:pt x="64978" y="461434"/>
                    <a:pt x="30367" y="440950"/>
                    <a:pt x="19992" y="409115"/>
                  </a:cubicBezTo>
                  <a:cubicBezTo>
                    <a:pt x="12476" y="386084"/>
                    <a:pt x="19120" y="361228"/>
                    <a:pt x="37481" y="343715"/>
                  </a:cubicBezTo>
                  <a:cubicBezTo>
                    <a:pt x="11430" y="329980"/>
                    <a:pt x="-3077" y="303620"/>
                    <a:pt x="550" y="276617"/>
                  </a:cubicBezTo>
                  <a:cubicBezTo>
                    <a:pt x="4804" y="245001"/>
                    <a:pt x="32807" y="220236"/>
                    <a:pt x="67995" y="216978"/>
                  </a:cubicBezTo>
                  <a:cubicBezTo>
                    <a:pt x="68204" y="216450"/>
                    <a:pt x="68431" y="215933"/>
                    <a:pt x="68640" y="215406"/>
                  </a:cubicBezTo>
                  <a:cubicBezTo>
                    <a:pt x="63915" y="184271"/>
                    <a:pt x="74934" y="152874"/>
                    <a:pt x="98683" y="129762"/>
                  </a:cubicBezTo>
                  <a:cubicBezTo>
                    <a:pt x="136207" y="93257"/>
                    <a:pt x="197043" y="85122"/>
                    <a:pt x="244837" y="110196"/>
                  </a:cubicBezTo>
                  <a:lnTo>
                    <a:pt x="244870" y="110163"/>
                  </a:lnTo>
                  <a:lnTo>
                    <a:pt x="273935" y="80735"/>
                  </a:lnTo>
                  <a:cubicBezTo>
                    <a:pt x="309093" y="58923"/>
                    <a:pt x="358951" y="60534"/>
                    <a:pt x="392194" y="89884"/>
                  </a:cubicBezTo>
                  <a:lnTo>
                    <a:pt x="392719" y="89331"/>
                  </a:lnTo>
                  <a:lnTo>
                    <a:pt x="415803" y="64991"/>
                  </a:lnTo>
                  <a:cubicBezTo>
                    <a:pt x="425664" y="58621"/>
                    <a:pt x="437224" y="54366"/>
                    <a:pt x="449613" y="52794"/>
                  </a:cubicBezTo>
                  <a:cubicBezTo>
                    <a:pt x="463249" y="51061"/>
                    <a:pt x="476875" y="52697"/>
                    <a:pt x="489181" y="57219"/>
                  </a:cubicBezTo>
                  <a:lnTo>
                    <a:pt x="519907" y="78340"/>
                  </a:lnTo>
                  <a:lnTo>
                    <a:pt x="520824" y="78970"/>
                  </a:lnTo>
                  <a:cubicBezTo>
                    <a:pt x="538898" y="59915"/>
                    <a:pt x="565837" y="50458"/>
                    <a:pt x="592610" y="52489"/>
                  </a:cubicBezTo>
                  <a:lnTo>
                    <a:pt x="602003" y="54599"/>
                  </a:lnTo>
                  <a:lnTo>
                    <a:pt x="625534" y="27753"/>
                  </a:lnTo>
                  <a:cubicBezTo>
                    <a:pt x="669940" y="-4643"/>
                    <a:pt x="731375" y="-1998"/>
                    <a:pt x="773129" y="34086"/>
                  </a:cubicBezTo>
                  <a:lnTo>
                    <a:pt x="773168" y="34057"/>
                  </a:lnTo>
                  <a:lnTo>
                    <a:pt x="807803" y="7719"/>
                  </a:lnTo>
                  <a:cubicBezTo>
                    <a:pt x="846847" y="-9243"/>
                    <a:pt x="895482" y="1872"/>
                    <a:pt x="922060" y="39839"/>
                  </a:cubicBezTo>
                  <a:lnTo>
                    <a:pt x="922690" y="39340"/>
                  </a:lnTo>
                  <a:lnTo>
                    <a:pt x="950398" y="17377"/>
                  </a:lnTo>
                  <a:cubicBezTo>
                    <a:pt x="961400" y="12346"/>
                    <a:pt x="973635" y="9922"/>
                    <a:pt x="986128" y="10552"/>
                  </a:cubicBezTo>
                  <a:cubicBezTo>
                    <a:pt x="999879" y="11243"/>
                    <a:pt x="1012924" y="15573"/>
                    <a:pt x="1024075" y="22774"/>
                  </a:cubicBezTo>
                  <a:lnTo>
                    <a:pt x="1049884" y="51375"/>
                  </a:lnTo>
                  <a:lnTo>
                    <a:pt x="1050654" y="52229"/>
                  </a:lnTo>
                  <a:cubicBezTo>
                    <a:pt x="1072347" y="35033"/>
                    <a:pt x="1100763" y="29879"/>
                    <a:pt x="1126638" y="37107"/>
                  </a:cubicBezTo>
                  <a:cubicBezTo>
                    <a:pt x="1135263" y="39516"/>
                    <a:pt x="1143606" y="43301"/>
                    <a:pt x="1151324" y="48474"/>
                  </a:cubicBezTo>
                  <a:cubicBezTo>
                    <a:pt x="1174847" y="64240"/>
                    <a:pt x="1188852" y="90499"/>
                    <a:pt x="1188618" y="118430"/>
                  </a:cubicBezTo>
                  <a:lnTo>
                    <a:pt x="1188859" y="118631"/>
                  </a:lnTo>
                  <a:lnTo>
                    <a:pt x="1223358" y="147472"/>
                  </a:lnTo>
                  <a:cubicBezTo>
                    <a:pt x="1232212" y="159649"/>
                    <a:pt x="1238068" y="173947"/>
                    <a:pt x="1240109" y="189251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3" name="Oval 112">
              <a:extLst>
                <a:ext uri="{FF2B5EF4-FFF2-40B4-BE49-F238E27FC236}">
                  <a16:creationId xmlns:a16="http://schemas.microsoft.com/office/drawing/2014/main" id="{BFAC8E45-F1D1-2B29-D0F7-3AAA8F0B1A5D}"/>
                </a:ext>
              </a:extLst>
            </p:cNvPr>
            <p:cNvSpPr/>
            <p:nvPr/>
          </p:nvSpPr>
          <p:spPr>
            <a:xfrm rot="2375812">
              <a:off x="7929088" y="5415442"/>
              <a:ext cx="271803" cy="518104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7CCE26FE-C589-FB46-592E-960D631E672A}"/>
                </a:ext>
              </a:extLst>
            </p:cNvPr>
            <p:cNvSpPr/>
            <p:nvPr/>
          </p:nvSpPr>
          <p:spPr>
            <a:xfrm rot="18277506">
              <a:off x="8327205" y="5420410"/>
              <a:ext cx="271803" cy="518104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FE24DD5A-8D4C-F348-94F6-88612BAB04F0}"/>
                </a:ext>
              </a:extLst>
            </p:cNvPr>
            <p:cNvSpPr/>
            <p:nvPr/>
          </p:nvSpPr>
          <p:spPr>
            <a:xfrm rot="989841">
              <a:off x="7456278" y="4323034"/>
              <a:ext cx="271803" cy="51810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216E83FA-93E7-9DB2-4599-E281FE9513DC}"/>
                </a:ext>
              </a:extLst>
            </p:cNvPr>
            <p:cNvSpPr/>
            <p:nvPr/>
          </p:nvSpPr>
          <p:spPr>
            <a:xfrm rot="20111571">
              <a:off x="8767106" y="4274950"/>
              <a:ext cx="271803" cy="51810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9" name="Trapezoid 118">
              <a:extLst>
                <a:ext uri="{FF2B5EF4-FFF2-40B4-BE49-F238E27FC236}">
                  <a16:creationId xmlns:a16="http://schemas.microsoft.com/office/drawing/2014/main" id="{0B28757E-D5C0-2D7A-D72F-F1D7A1AFCFF2}"/>
                </a:ext>
              </a:extLst>
            </p:cNvPr>
            <p:cNvSpPr/>
            <p:nvPr/>
          </p:nvSpPr>
          <p:spPr>
            <a:xfrm rot="1160811">
              <a:off x="7579487" y="3422469"/>
              <a:ext cx="554158" cy="1208241"/>
            </a:xfrm>
            <a:prstGeom prst="trapezoid">
              <a:avLst/>
            </a:prstGeom>
            <a:solidFill>
              <a:srgbClr val="FFCCCC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Trapezoid 119">
              <a:extLst>
                <a:ext uri="{FF2B5EF4-FFF2-40B4-BE49-F238E27FC236}">
                  <a16:creationId xmlns:a16="http://schemas.microsoft.com/office/drawing/2014/main" id="{10FD4A30-A92B-8D2A-E3F6-7B5E82FD6AFB}"/>
                </a:ext>
              </a:extLst>
            </p:cNvPr>
            <p:cNvSpPr/>
            <p:nvPr/>
          </p:nvSpPr>
          <p:spPr>
            <a:xfrm rot="20341709">
              <a:off x="8341570" y="3423941"/>
              <a:ext cx="554158" cy="1208241"/>
            </a:xfrm>
            <a:prstGeom prst="trapezoid">
              <a:avLst/>
            </a:prstGeom>
            <a:solidFill>
              <a:srgbClr val="FFCCCC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Trapezoid 120">
              <a:extLst>
                <a:ext uri="{FF2B5EF4-FFF2-40B4-BE49-F238E27FC236}">
                  <a16:creationId xmlns:a16="http://schemas.microsoft.com/office/drawing/2014/main" id="{1030CC7B-66CB-5912-435C-9CCD946D15FE}"/>
                </a:ext>
              </a:extLst>
            </p:cNvPr>
            <p:cNvSpPr/>
            <p:nvPr/>
          </p:nvSpPr>
          <p:spPr>
            <a:xfrm>
              <a:off x="7668503" y="3422848"/>
              <a:ext cx="1151951" cy="2193588"/>
            </a:xfrm>
            <a:prstGeom prst="trapezoid">
              <a:avLst>
                <a:gd name="adj" fmla="val 30098"/>
              </a:avLst>
            </a:prstGeom>
            <a:solidFill>
              <a:srgbClr val="FFCCCC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Isosceles Triangle 121">
              <a:extLst>
                <a:ext uri="{FF2B5EF4-FFF2-40B4-BE49-F238E27FC236}">
                  <a16:creationId xmlns:a16="http://schemas.microsoft.com/office/drawing/2014/main" id="{4BDBC9B2-3277-7AD6-7939-D943E6C78032}"/>
                </a:ext>
              </a:extLst>
            </p:cNvPr>
            <p:cNvSpPr/>
            <p:nvPr/>
          </p:nvSpPr>
          <p:spPr>
            <a:xfrm rot="10800000">
              <a:off x="8056740" y="3317798"/>
              <a:ext cx="370432" cy="458063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EDB29C97-27E6-BD0C-4334-8B19C46A0A2F}"/>
                </a:ext>
              </a:extLst>
            </p:cNvPr>
            <p:cNvSpPr/>
            <p:nvPr/>
          </p:nvSpPr>
          <p:spPr>
            <a:xfrm>
              <a:off x="7820289" y="2352500"/>
              <a:ext cx="855677" cy="111458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4" name="Flowchart: Data 123">
              <a:extLst>
                <a:ext uri="{FF2B5EF4-FFF2-40B4-BE49-F238E27FC236}">
                  <a16:creationId xmlns:a16="http://schemas.microsoft.com/office/drawing/2014/main" id="{2C66AA1E-4820-5781-875A-A80DC3F9398E}"/>
                </a:ext>
              </a:extLst>
            </p:cNvPr>
            <p:cNvSpPr/>
            <p:nvPr/>
          </p:nvSpPr>
          <p:spPr>
            <a:xfrm rot="2700000" flipV="1">
              <a:off x="7800331" y="3462895"/>
              <a:ext cx="498898" cy="225869"/>
            </a:xfrm>
            <a:prstGeom prst="flowChartInputOutpu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Flowchart: Data 127">
              <a:extLst>
                <a:ext uri="{FF2B5EF4-FFF2-40B4-BE49-F238E27FC236}">
                  <a16:creationId xmlns:a16="http://schemas.microsoft.com/office/drawing/2014/main" id="{5658A8A4-3A68-5F97-933A-49DB5B6A987E}"/>
                </a:ext>
              </a:extLst>
            </p:cNvPr>
            <p:cNvSpPr/>
            <p:nvPr/>
          </p:nvSpPr>
          <p:spPr>
            <a:xfrm rot="18900000" flipH="1" flipV="1">
              <a:off x="8173838" y="3457770"/>
              <a:ext cx="498898" cy="225869"/>
            </a:xfrm>
            <a:prstGeom prst="flowChartInputOutpu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Trapezoid 136">
              <a:extLst>
                <a:ext uri="{FF2B5EF4-FFF2-40B4-BE49-F238E27FC236}">
                  <a16:creationId xmlns:a16="http://schemas.microsoft.com/office/drawing/2014/main" id="{12567A60-A62B-2B57-7EE4-E778AE5C375E}"/>
                </a:ext>
              </a:extLst>
            </p:cNvPr>
            <p:cNvSpPr/>
            <p:nvPr/>
          </p:nvSpPr>
          <p:spPr>
            <a:xfrm>
              <a:off x="7669227" y="4619975"/>
              <a:ext cx="1158972" cy="774688"/>
            </a:xfrm>
            <a:prstGeom prst="trapezoid">
              <a:avLst>
                <a:gd name="adj" fmla="val 19586"/>
              </a:avLst>
            </a:prstGeom>
            <a:solidFill>
              <a:srgbClr val="E1CFC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50FC0C10-B341-6DAC-0662-928A0C0B2609}"/>
                </a:ext>
              </a:extLst>
            </p:cNvPr>
            <p:cNvSpPr/>
            <p:nvPr/>
          </p:nvSpPr>
          <p:spPr>
            <a:xfrm>
              <a:off x="7687443" y="5253149"/>
              <a:ext cx="1108614" cy="115287"/>
            </a:xfrm>
            <a:custGeom>
              <a:avLst/>
              <a:gdLst>
                <a:gd name="connsiteX0" fmla="*/ 1817742 w 2055303"/>
                <a:gd name="connsiteY0" fmla="*/ 130427 h 587186"/>
                <a:gd name="connsiteX1" fmla="*/ 1643100 w 2055303"/>
                <a:gd name="connsiteY1" fmla="*/ 305069 h 587186"/>
                <a:gd name="connsiteX2" fmla="*/ 1817742 w 2055303"/>
                <a:gd name="connsiteY2" fmla="*/ 479711 h 587186"/>
                <a:gd name="connsiteX3" fmla="*/ 1992384 w 2055303"/>
                <a:gd name="connsiteY3" fmla="*/ 305069 h 587186"/>
                <a:gd name="connsiteX4" fmla="*/ 1817742 w 2055303"/>
                <a:gd name="connsiteY4" fmla="*/ 130427 h 587186"/>
                <a:gd name="connsiteX5" fmla="*/ 1436703 w 2055303"/>
                <a:gd name="connsiteY5" fmla="*/ 130427 h 587186"/>
                <a:gd name="connsiteX6" fmla="*/ 1262061 w 2055303"/>
                <a:gd name="connsiteY6" fmla="*/ 305069 h 587186"/>
                <a:gd name="connsiteX7" fmla="*/ 1436703 w 2055303"/>
                <a:gd name="connsiteY7" fmla="*/ 479711 h 587186"/>
                <a:gd name="connsiteX8" fmla="*/ 1611345 w 2055303"/>
                <a:gd name="connsiteY8" fmla="*/ 305069 h 587186"/>
                <a:gd name="connsiteX9" fmla="*/ 1436703 w 2055303"/>
                <a:gd name="connsiteY9" fmla="*/ 130427 h 587186"/>
                <a:gd name="connsiteX10" fmla="*/ 1041866 w 2055303"/>
                <a:gd name="connsiteY10" fmla="*/ 130427 h 587186"/>
                <a:gd name="connsiteX11" fmla="*/ 867224 w 2055303"/>
                <a:gd name="connsiteY11" fmla="*/ 305069 h 587186"/>
                <a:gd name="connsiteX12" fmla="*/ 1041866 w 2055303"/>
                <a:gd name="connsiteY12" fmla="*/ 479711 h 587186"/>
                <a:gd name="connsiteX13" fmla="*/ 1216508 w 2055303"/>
                <a:gd name="connsiteY13" fmla="*/ 305069 h 587186"/>
                <a:gd name="connsiteX14" fmla="*/ 1041866 w 2055303"/>
                <a:gd name="connsiteY14" fmla="*/ 130427 h 587186"/>
                <a:gd name="connsiteX15" fmla="*/ 650011 w 2055303"/>
                <a:gd name="connsiteY15" fmla="*/ 130427 h 587186"/>
                <a:gd name="connsiteX16" fmla="*/ 475369 w 2055303"/>
                <a:gd name="connsiteY16" fmla="*/ 305069 h 587186"/>
                <a:gd name="connsiteX17" fmla="*/ 650011 w 2055303"/>
                <a:gd name="connsiteY17" fmla="*/ 479711 h 587186"/>
                <a:gd name="connsiteX18" fmla="*/ 824653 w 2055303"/>
                <a:gd name="connsiteY18" fmla="*/ 305069 h 587186"/>
                <a:gd name="connsiteX19" fmla="*/ 650011 w 2055303"/>
                <a:gd name="connsiteY19" fmla="*/ 130427 h 587186"/>
                <a:gd name="connsiteX20" fmla="*/ 246837 w 2055303"/>
                <a:gd name="connsiteY20" fmla="*/ 130427 h 587186"/>
                <a:gd name="connsiteX21" fmla="*/ 72195 w 2055303"/>
                <a:gd name="connsiteY21" fmla="*/ 305069 h 587186"/>
                <a:gd name="connsiteX22" fmla="*/ 246837 w 2055303"/>
                <a:gd name="connsiteY22" fmla="*/ 479711 h 587186"/>
                <a:gd name="connsiteX23" fmla="*/ 421479 w 2055303"/>
                <a:gd name="connsiteY23" fmla="*/ 305069 h 587186"/>
                <a:gd name="connsiteX24" fmla="*/ 246837 w 2055303"/>
                <a:gd name="connsiteY24" fmla="*/ 130427 h 587186"/>
                <a:gd name="connsiteX25" fmla="*/ 97866 w 2055303"/>
                <a:gd name="connsiteY25" fmla="*/ 0 h 587186"/>
                <a:gd name="connsiteX26" fmla="*/ 1957437 w 2055303"/>
                <a:gd name="connsiteY26" fmla="*/ 0 h 587186"/>
                <a:gd name="connsiteX27" fmla="*/ 2055303 w 2055303"/>
                <a:gd name="connsiteY27" fmla="*/ 97866 h 587186"/>
                <a:gd name="connsiteX28" fmla="*/ 2055303 w 2055303"/>
                <a:gd name="connsiteY28" fmla="*/ 489320 h 587186"/>
                <a:gd name="connsiteX29" fmla="*/ 1957437 w 2055303"/>
                <a:gd name="connsiteY29" fmla="*/ 587186 h 587186"/>
                <a:gd name="connsiteX30" fmla="*/ 97866 w 2055303"/>
                <a:gd name="connsiteY30" fmla="*/ 587186 h 587186"/>
                <a:gd name="connsiteX31" fmla="*/ 0 w 2055303"/>
                <a:gd name="connsiteY31" fmla="*/ 489320 h 587186"/>
                <a:gd name="connsiteX32" fmla="*/ 0 w 2055303"/>
                <a:gd name="connsiteY32" fmla="*/ 97866 h 587186"/>
                <a:gd name="connsiteX33" fmla="*/ 97866 w 2055303"/>
                <a:gd name="connsiteY33" fmla="*/ 0 h 5871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2055303" h="587186">
                  <a:moveTo>
                    <a:pt x="1817742" y="130427"/>
                  </a:moveTo>
                  <a:cubicBezTo>
                    <a:pt x="1721290" y="130427"/>
                    <a:pt x="1643100" y="208617"/>
                    <a:pt x="1643100" y="305069"/>
                  </a:cubicBezTo>
                  <a:cubicBezTo>
                    <a:pt x="1643100" y="401521"/>
                    <a:pt x="1721290" y="479711"/>
                    <a:pt x="1817742" y="479711"/>
                  </a:cubicBezTo>
                  <a:cubicBezTo>
                    <a:pt x="1914194" y="479711"/>
                    <a:pt x="1992384" y="401521"/>
                    <a:pt x="1992384" y="305069"/>
                  </a:cubicBezTo>
                  <a:cubicBezTo>
                    <a:pt x="1992384" y="208617"/>
                    <a:pt x="1914194" y="130427"/>
                    <a:pt x="1817742" y="130427"/>
                  </a:cubicBezTo>
                  <a:close/>
                  <a:moveTo>
                    <a:pt x="1436703" y="130427"/>
                  </a:moveTo>
                  <a:cubicBezTo>
                    <a:pt x="1340251" y="130427"/>
                    <a:pt x="1262061" y="208617"/>
                    <a:pt x="1262061" y="305069"/>
                  </a:cubicBezTo>
                  <a:cubicBezTo>
                    <a:pt x="1262061" y="401521"/>
                    <a:pt x="1340251" y="479711"/>
                    <a:pt x="1436703" y="479711"/>
                  </a:cubicBezTo>
                  <a:cubicBezTo>
                    <a:pt x="1533155" y="479711"/>
                    <a:pt x="1611345" y="401521"/>
                    <a:pt x="1611345" y="305069"/>
                  </a:cubicBezTo>
                  <a:cubicBezTo>
                    <a:pt x="1611345" y="208617"/>
                    <a:pt x="1533155" y="130427"/>
                    <a:pt x="1436703" y="130427"/>
                  </a:cubicBezTo>
                  <a:close/>
                  <a:moveTo>
                    <a:pt x="1041866" y="130427"/>
                  </a:moveTo>
                  <a:cubicBezTo>
                    <a:pt x="945414" y="130427"/>
                    <a:pt x="867224" y="208617"/>
                    <a:pt x="867224" y="305069"/>
                  </a:cubicBezTo>
                  <a:cubicBezTo>
                    <a:pt x="867224" y="401521"/>
                    <a:pt x="945414" y="479711"/>
                    <a:pt x="1041866" y="479711"/>
                  </a:cubicBezTo>
                  <a:cubicBezTo>
                    <a:pt x="1138318" y="479711"/>
                    <a:pt x="1216508" y="401521"/>
                    <a:pt x="1216508" y="305069"/>
                  </a:cubicBezTo>
                  <a:cubicBezTo>
                    <a:pt x="1216508" y="208617"/>
                    <a:pt x="1138318" y="130427"/>
                    <a:pt x="1041866" y="130427"/>
                  </a:cubicBezTo>
                  <a:close/>
                  <a:moveTo>
                    <a:pt x="650011" y="130427"/>
                  </a:moveTo>
                  <a:cubicBezTo>
                    <a:pt x="553559" y="130427"/>
                    <a:pt x="475369" y="208617"/>
                    <a:pt x="475369" y="305069"/>
                  </a:cubicBezTo>
                  <a:cubicBezTo>
                    <a:pt x="475369" y="401521"/>
                    <a:pt x="553559" y="479711"/>
                    <a:pt x="650011" y="479711"/>
                  </a:cubicBezTo>
                  <a:cubicBezTo>
                    <a:pt x="746463" y="479711"/>
                    <a:pt x="824653" y="401521"/>
                    <a:pt x="824653" y="305069"/>
                  </a:cubicBezTo>
                  <a:cubicBezTo>
                    <a:pt x="824653" y="208617"/>
                    <a:pt x="746463" y="130427"/>
                    <a:pt x="650011" y="130427"/>
                  </a:cubicBezTo>
                  <a:close/>
                  <a:moveTo>
                    <a:pt x="246837" y="130427"/>
                  </a:moveTo>
                  <a:cubicBezTo>
                    <a:pt x="150385" y="130427"/>
                    <a:pt x="72195" y="208617"/>
                    <a:pt x="72195" y="305069"/>
                  </a:cubicBezTo>
                  <a:cubicBezTo>
                    <a:pt x="72195" y="401521"/>
                    <a:pt x="150385" y="479711"/>
                    <a:pt x="246837" y="479711"/>
                  </a:cubicBezTo>
                  <a:cubicBezTo>
                    <a:pt x="343289" y="479711"/>
                    <a:pt x="421479" y="401521"/>
                    <a:pt x="421479" y="305069"/>
                  </a:cubicBezTo>
                  <a:cubicBezTo>
                    <a:pt x="421479" y="208617"/>
                    <a:pt x="343289" y="130427"/>
                    <a:pt x="246837" y="130427"/>
                  </a:cubicBezTo>
                  <a:close/>
                  <a:moveTo>
                    <a:pt x="97866" y="0"/>
                  </a:moveTo>
                  <a:lnTo>
                    <a:pt x="1957437" y="0"/>
                  </a:lnTo>
                  <a:cubicBezTo>
                    <a:pt x="2011487" y="0"/>
                    <a:pt x="2055303" y="43816"/>
                    <a:pt x="2055303" y="97866"/>
                  </a:cubicBezTo>
                  <a:lnTo>
                    <a:pt x="2055303" y="489320"/>
                  </a:lnTo>
                  <a:cubicBezTo>
                    <a:pt x="2055303" y="543370"/>
                    <a:pt x="2011487" y="587186"/>
                    <a:pt x="1957437" y="587186"/>
                  </a:cubicBezTo>
                  <a:lnTo>
                    <a:pt x="97866" y="587186"/>
                  </a:lnTo>
                  <a:cubicBezTo>
                    <a:pt x="43816" y="587186"/>
                    <a:pt x="0" y="543370"/>
                    <a:pt x="0" y="489320"/>
                  </a:cubicBezTo>
                  <a:lnTo>
                    <a:pt x="0" y="97866"/>
                  </a:lnTo>
                  <a:cubicBezTo>
                    <a:pt x="0" y="43816"/>
                    <a:pt x="43816" y="0"/>
                    <a:pt x="97866" y="0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9" name="Rectangle 138">
              <a:extLst>
                <a:ext uri="{FF2B5EF4-FFF2-40B4-BE49-F238E27FC236}">
                  <a16:creationId xmlns:a16="http://schemas.microsoft.com/office/drawing/2014/main" id="{E517BD32-4840-856E-786B-46F48B2B0523}"/>
                </a:ext>
              </a:extLst>
            </p:cNvPr>
            <p:cNvSpPr/>
            <p:nvPr/>
          </p:nvSpPr>
          <p:spPr>
            <a:xfrm>
              <a:off x="7820289" y="4515990"/>
              <a:ext cx="842923" cy="15239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775D3347-FF8A-92B0-1DBE-E06EB12E93FB}"/>
                </a:ext>
              </a:extLst>
            </p:cNvPr>
            <p:cNvSpPr/>
            <p:nvPr/>
          </p:nvSpPr>
          <p:spPr>
            <a:xfrm rot="4565114">
              <a:off x="8011291" y="2175377"/>
              <a:ext cx="435593" cy="843829"/>
            </a:xfrm>
            <a:custGeom>
              <a:avLst/>
              <a:gdLst>
                <a:gd name="connsiteX0" fmla="*/ 644356 w 805995"/>
                <a:gd name="connsiteY0" fmla="*/ 565 h 1297016"/>
                <a:gd name="connsiteX1" fmla="*/ 670739 w 805995"/>
                <a:gd name="connsiteY1" fmla="*/ 9573 h 1297016"/>
                <a:gd name="connsiteX2" fmla="*/ 720521 w 805995"/>
                <a:gd name="connsiteY2" fmla="*/ 94769 h 1297016"/>
                <a:gd name="connsiteX3" fmla="*/ 720795 w 805995"/>
                <a:gd name="connsiteY3" fmla="*/ 94980 h 1297016"/>
                <a:gd name="connsiteX4" fmla="*/ 760102 w 805995"/>
                <a:gd name="connsiteY4" fmla="*/ 125139 h 1297016"/>
                <a:gd name="connsiteX5" fmla="*/ 784408 w 805995"/>
                <a:gd name="connsiteY5" fmla="*/ 177454 h 1297016"/>
                <a:gd name="connsiteX6" fmla="*/ 781549 w 805995"/>
                <a:gd name="connsiteY6" fmla="*/ 267113 h 1297016"/>
                <a:gd name="connsiteX7" fmla="*/ 802438 w 805995"/>
                <a:gd name="connsiteY7" fmla="*/ 404200 h 1297016"/>
                <a:gd name="connsiteX8" fmla="*/ 704583 w 805995"/>
                <a:gd name="connsiteY8" fmla="*/ 524199 h 1297016"/>
                <a:gd name="connsiteX9" fmla="*/ 669553 w 805995"/>
                <a:gd name="connsiteY9" fmla="*/ 627022 h 1297016"/>
                <a:gd name="connsiteX10" fmla="*/ 666039 w 805995"/>
                <a:gd name="connsiteY10" fmla="*/ 629959 h 1297016"/>
                <a:gd name="connsiteX11" fmla="*/ 668775 w 805995"/>
                <a:gd name="connsiteY11" fmla="*/ 638184 h 1297016"/>
                <a:gd name="connsiteX12" fmla="*/ 669049 w 805995"/>
                <a:gd name="connsiteY12" fmla="*/ 638395 h 1297016"/>
                <a:gd name="connsiteX13" fmla="*/ 708356 w 805995"/>
                <a:gd name="connsiteY13" fmla="*/ 668554 h 1297016"/>
                <a:gd name="connsiteX14" fmla="*/ 732662 w 805995"/>
                <a:gd name="connsiteY14" fmla="*/ 720869 h 1297016"/>
                <a:gd name="connsiteX15" fmla="*/ 729803 w 805995"/>
                <a:gd name="connsiteY15" fmla="*/ 810528 h 1297016"/>
                <a:gd name="connsiteX16" fmla="*/ 750692 w 805995"/>
                <a:gd name="connsiteY16" fmla="*/ 947615 h 1297016"/>
                <a:gd name="connsiteX17" fmla="*/ 652837 w 805995"/>
                <a:gd name="connsiteY17" fmla="*/ 1067614 h 1297016"/>
                <a:gd name="connsiteX18" fmla="*/ 617807 w 805995"/>
                <a:gd name="connsiteY18" fmla="*/ 1170437 h 1297016"/>
                <a:gd name="connsiteX19" fmla="*/ 498541 w 805995"/>
                <a:gd name="connsiteY19" fmla="*/ 1182887 h 1297016"/>
                <a:gd name="connsiteX20" fmla="*/ 413310 w 805995"/>
                <a:gd name="connsiteY20" fmla="*/ 1292581 h 1297016"/>
                <a:gd name="connsiteX21" fmla="*/ 287993 w 805995"/>
                <a:gd name="connsiteY21" fmla="*/ 1225624 h 1297016"/>
                <a:gd name="connsiteX22" fmla="*/ 101840 w 805995"/>
                <a:gd name="connsiteY22" fmla="*/ 1159470 h 1297016"/>
                <a:gd name="connsiteX23" fmla="*/ 19991 w 805995"/>
                <a:gd name="connsiteY23" fmla="*/ 1085852 h 1297016"/>
                <a:gd name="connsiteX24" fmla="*/ 37480 w 805995"/>
                <a:gd name="connsiteY24" fmla="*/ 986481 h 1297016"/>
                <a:gd name="connsiteX25" fmla="*/ 550 w 805995"/>
                <a:gd name="connsiteY25" fmla="*/ 884529 h 1297016"/>
                <a:gd name="connsiteX26" fmla="*/ 67995 w 805995"/>
                <a:gd name="connsiteY26" fmla="*/ 793911 h 1297016"/>
                <a:gd name="connsiteX27" fmla="*/ 68640 w 805995"/>
                <a:gd name="connsiteY27" fmla="*/ 791522 h 1297016"/>
                <a:gd name="connsiteX28" fmla="*/ 98684 w 805995"/>
                <a:gd name="connsiteY28" fmla="*/ 661392 h 1297016"/>
                <a:gd name="connsiteX29" fmla="*/ 130630 w 805995"/>
                <a:gd name="connsiteY29" fmla="*/ 627990 h 1297016"/>
                <a:gd name="connsiteX30" fmla="*/ 154461 w 805995"/>
                <a:gd name="connsiteY30" fmla="*/ 617411 h 1297016"/>
                <a:gd name="connsiteX31" fmla="*/ 153586 w 805995"/>
                <a:gd name="connsiteY31" fmla="*/ 616055 h 1297016"/>
                <a:gd name="connsiteX32" fmla="*/ 71738 w 805995"/>
                <a:gd name="connsiteY32" fmla="*/ 542437 h 1297016"/>
                <a:gd name="connsiteX33" fmla="*/ 89227 w 805995"/>
                <a:gd name="connsiteY33" fmla="*/ 443066 h 1297016"/>
                <a:gd name="connsiteX34" fmla="*/ 52296 w 805995"/>
                <a:gd name="connsiteY34" fmla="*/ 341114 h 1297016"/>
                <a:gd name="connsiteX35" fmla="*/ 119741 w 805995"/>
                <a:gd name="connsiteY35" fmla="*/ 250496 h 1297016"/>
                <a:gd name="connsiteX36" fmla="*/ 120386 w 805995"/>
                <a:gd name="connsiteY36" fmla="*/ 248107 h 1297016"/>
                <a:gd name="connsiteX37" fmla="*/ 150430 w 805995"/>
                <a:gd name="connsiteY37" fmla="*/ 117977 h 1297016"/>
                <a:gd name="connsiteX38" fmla="*/ 296583 w 805995"/>
                <a:gd name="connsiteY38" fmla="*/ 88248 h 1297016"/>
                <a:gd name="connsiteX39" fmla="*/ 296616 w 805995"/>
                <a:gd name="connsiteY39" fmla="*/ 88197 h 1297016"/>
                <a:gd name="connsiteX40" fmla="*/ 325682 w 805995"/>
                <a:gd name="connsiteY40" fmla="*/ 43484 h 1297016"/>
                <a:gd name="connsiteX41" fmla="*/ 443941 w 805995"/>
                <a:gd name="connsiteY41" fmla="*/ 57385 h 1297016"/>
                <a:gd name="connsiteX42" fmla="*/ 444466 w 805995"/>
                <a:gd name="connsiteY42" fmla="*/ 56543 h 1297016"/>
                <a:gd name="connsiteX43" fmla="*/ 467550 w 805995"/>
                <a:gd name="connsiteY43" fmla="*/ 19562 h 1297016"/>
                <a:gd name="connsiteX44" fmla="*/ 501359 w 805995"/>
                <a:gd name="connsiteY44" fmla="*/ 1029 h 1297016"/>
                <a:gd name="connsiteX45" fmla="*/ 540927 w 805995"/>
                <a:gd name="connsiteY45" fmla="*/ 7753 h 1297016"/>
                <a:gd name="connsiteX46" fmla="*/ 571653 w 805995"/>
                <a:gd name="connsiteY46" fmla="*/ 39844 h 1297016"/>
                <a:gd name="connsiteX47" fmla="*/ 572571 w 805995"/>
                <a:gd name="connsiteY47" fmla="*/ 40802 h 1297016"/>
                <a:gd name="connsiteX48" fmla="*/ 644356 w 805995"/>
                <a:gd name="connsiteY48" fmla="*/ 565 h 1297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805995" h="1297016">
                  <a:moveTo>
                    <a:pt x="644356" y="565"/>
                  </a:moveTo>
                  <a:cubicBezTo>
                    <a:pt x="653280" y="1593"/>
                    <a:pt x="662186" y="4560"/>
                    <a:pt x="670739" y="9573"/>
                  </a:cubicBezTo>
                  <a:cubicBezTo>
                    <a:pt x="696807" y="24848"/>
                    <a:pt x="715499" y="56827"/>
                    <a:pt x="720521" y="94769"/>
                  </a:cubicBezTo>
                  <a:lnTo>
                    <a:pt x="720795" y="94980"/>
                  </a:lnTo>
                  <a:lnTo>
                    <a:pt x="760102" y="125139"/>
                  </a:lnTo>
                  <a:cubicBezTo>
                    <a:pt x="771087" y="139354"/>
                    <a:pt x="779526" y="157227"/>
                    <a:pt x="784408" y="177454"/>
                  </a:cubicBezTo>
                  <a:cubicBezTo>
                    <a:pt x="791505" y="206817"/>
                    <a:pt x="790494" y="238708"/>
                    <a:pt x="781549" y="267113"/>
                  </a:cubicBezTo>
                  <a:cubicBezTo>
                    <a:pt x="803536" y="306066"/>
                    <a:pt x="811226" y="356563"/>
                    <a:pt x="802438" y="404200"/>
                  </a:cubicBezTo>
                  <a:cubicBezTo>
                    <a:pt x="790755" y="467530"/>
                    <a:pt x="752081" y="514957"/>
                    <a:pt x="704583" y="524199"/>
                  </a:cubicBezTo>
                  <a:cubicBezTo>
                    <a:pt x="704357" y="563727"/>
                    <a:pt x="691576" y="601216"/>
                    <a:pt x="669553" y="627022"/>
                  </a:cubicBezTo>
                  <a:lnTo>
                    <a:pt x="666039" y="629959"/>
                  </a:lnTo>
                  <a:lnTo>
                    <a:pt x="668775" y="638184"/>
                  </a:lnTo>
                  <a:lnTo>
                    <a:pt x="669049" y="638395"/>
                  </a:lnTo>
                  <a:lnTo>
                    <a:pt x="708356" y="668554"/>
                  </a:lnTo>
                  <a:cubicBezTo>
                    <a:pt x="719341" y="682769"/>
                    <a:pt x="727780" y="700642"/>
                    <a:pt x="732662" y="720869"/>
                  </a:cubicBezTo>
                  <a:cubicBezTo>
                    <a:pt x="739759" y="750232"/>
                    <a:pt x="738748" y="782123"/>
                    <a:pt x="729803" y="810528"/>
                  </a:cubicBezTo>
                  <a:cubicBezTo>
                    <a:pt x="751790" y="849481"/>
                    <a:pt x="759480" y="899978"/>
                    <a:pt x="750692" y="947615"/>
                  </a:cubicBezTo>
                  <a:cubicBezTo>
                    <a:pt x="739009" y="1010945"/>
                    <a:pt x="700335" y="1058372"/>
                    <a:pt x="652837" y="1067614"/>
                  </a:cubicBezTo>
                  <a:cubicBezTo>
                    <a:pt x="652611" y="1107142"/>
                    <a:pt x="639830" y="1144631"/>
                    <a:pt x="617807" y="1170437"/>
                  </a:cubicBezTo>
                  <a:cubicBezTo>
                    <a:pt x="584346" y="1209652"/>
                    <a:pt x="536012" y="1214692"/>
                    <a:pt x="498541" y="1182887"/>
                  </a:cubicBezTo>
                  <a:cubicBezTo>
                    <a:pt x="486422" y="1237516"/>
                    <a:pt x="453973" y="1279277"/>
                    <a:pt x="413310" y="1292581"/>
                  </a:cubicBezTo>
                  <a:cubicBezTo>
                    <a:pt x="365394" y="1308257"/>
                    <a:pt x="315386" y="1281544"/>
                    <a:pt x="287993" y="1225624"/>
                  </a:cubicBezTo>
                  <a:cubicBezTo>
                    <a:pt x="223338" y="1278702"/>
                    <a:pt x="139363" y="1248868"/>
                    <a:pt x="101840" y="1159470"/>
                  </a:cubicBezTo>
                  <a:cubicBezTo>
                    <a:pt x="64978" y="1165346"/>
                    <a:pt x="30366" y="1134222"/>
                    <a:pt x="19991" y="1085852"/>
                  </a:cubicBezTo>
                  <a:cubicBezTo>
                    <a:pt x="12476" y="1050857"/>
                    <a:pt x="19120" y="1013089"/>
                    <a:pt x="37480" y="986481"/>
                  </a:cubicBezTo>
                  <a:cubicBezTo>
                    <a:pt x="11430" y="965609"/>
                    <a:pt x="-3077" y="925557"/>
                    <a:pt x="550" y="884529"/>
                  </a:cubicBezTo>
                  <a:cubicBezTo>
                    <a:pt x="4804" y="836491"/>
                    <a:pt x="32807" y="798863"/>
                    <a:pt x="67995" y="793911"/>
                  </a:cubicBezTo>
                  <a:cubicBezTo>
                    <a:pt x="68204" y="793109"/>
                    <a:pt x="68431" y="792324"/>
                    <a:pt x="68640" y="791522"/>
                  </a:cubicBezTo>
                  <a:cubicBezTo>
                    <a:pt x="63915" y="744216"/>
                    <a:pt x="74935" y="696510"/>
                    <a:pt x="98684" y="661392"/>
                  </a:cubicBezTo>
                  <a:cubicBezTo>
                    <a:pt x="108065" y="647526"/>
                    <a:pt x="118903" y="636353"/>
                    <a:pt x="130630" y="627990"/>
                  </a:cubicBezTo>
                  <a:lnTo>
                    <a:pt x="154461" y="617411"/>
                  </a:lnTo>
                  <a:lnTo>
                    <a:pt x="153586" y="616055"/>
                  </a:lnTo>
                  <a:cubicBezTo>
                    <a:pt x="116724" y="621931"/>
                    <a:pt x="82113" y="590807"/>
                    <a:pt x="71738" y="542437"/>
                  </a:cubicBezTo>
                  <a:cubicBezTo>
                    <a:pt x="64223" y="507442"/>
                    <a:pt x="70866" y="469674"/>
                    <a:pt x="89227" y="443066"/>
                  </a:cubicBezTo>
                  <a:cubicBezTo>
                    <a:pt x="63177" y="422194"/>
                    <a:pt x="48669" y="382142"/>
                    <a:pt x="52296" y="341114"/>
                  </a:cubicBezTo>
                  <a:cubicBezTo>
                    <a:pt x="56551" y="293076"/>
                    <a:pt x="84554" y="255448"/>
                    <a:pt x="119741" y="250496"/>
                  </a:cubicBezTo>
                  <a:cubicBezTo>
                    <a:pt x="119950" y="249694"/>
                    <a:pt x="120177" y="248909"/>
                    <a:pt x="120386" y="248107"/>
                  </a:cubicBezTo>
                  <a:cubicBezTo>
                    <a:pt x="115661" y="200801"/>
                    <a:pt x="126681" y="153095"/>
                    <a:pt x="150430" y="117977"/>
                  </a:cubicBezTo>
                  <a:cubicBezTo>
                    <a:pt x="187953" y="62511"/>
                    <a:pt x="248790" y="50148"/>
                    <a:pt x="296583" y="88248"/>
                  </a:cubicBezTo>
                  <a:lnTo>
                    <a:pt x="296616" y="88197"/>
                  </a:lnTo>
                  <a:lnTo>
                    <a:pt x="325682" y="43484"/>
                  </a:lnTo>
                  <a:cubicBezTo>
                    <a:pt x="360840" y="10342"/>
                    <a:pt x="410698" y="12790"/>
                    <a:pt x="443941" y="57385"/>
                  </a:cubicBezTo>
                  <a:lnTo>
                    <a:pt x="444466" y="56543"/>
                  </a:lnTo>
                  <a:lnTo>
                    <a:pt x="467550" y="19562"/>
                  </a:lnTo>
                  <a:cubicBezTo>
                    <a:pt x="477410" y="9883"/>
                    <a:pt x="488971" y="3418"/>
                    <a:pt x="501359" y="1029"/>
                  </a:cubicBezTo>
                  <a:cubicBezTo>
                    <a:pt x="514995" y="-1603"/>
                    <a:pt x="528622" y="881"/>
                    <a:pt x="540927" y="7753"/>
                  </a:cubicBezTo>
                  <a:lnTo>
                    <a:pt x="571653" y="39844"/>
                  </a:lnTo>
                  <a:lnTo>
                    <a:pt x="572571" y="40802"/>
                  </a:lnTo>
                  <a:cubicBezTo>
                    <a:pt x="590644" y="11849"/>
                    <a:pt x="617583" y="-2520"/>
                    <a:pt x="644356" y="565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3" name="Moon 142">
              <a:extLst>
                <a:ext uri="{FF2B5EF4-FFF2-40B4-BE49-F238E27FC236}">
                  <a16:creationId xmlns:a16="http://schemas.microsoft.com/office/drawing/2014/main" id="{343B5B6A-57AA-B89E-03B9-FE42089DEE4B}"/>
                </a:ext>
              </a:extLst>
            </p:cNvPr>
            <p:cNvSpPr/>
            <p:nvPr/>
          </p:nvSpPr>
          <p:spPr>
            <a:xfrm rot="19451763">
              <a:off x="7710588" y="2683349"/>
              <a:ext cx="188889" cy="1128684"/>
            </a:xfrm>
            <a:prstGeom prst="moon">
              <a:avLst/>
            </a:prstGeom>
            <a:solidFill>
              <a:srgbClr val="E1CFC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Moon 143">
              <a:extLst>
                <a:ext uri="{FF2B5EF4-FFF2-40B4-BE49-F238E27FC236}">
                  <a16:creationId xmlns:a16="http://schemas.microsoft.com/office/drawing/2014/main" id="{958274DB-2383-76A5-2AD4-C119786F1AC9}"/>
                </a:ext>
              </a:extLst>
            </p:cNvPr>
            <p:cNvSpPr/>
            <p:nvPr/>
          </p:nvSpPr>
          <p:spPr>
            <a:xfrm rot="13060389">
              <a:off x="8565089" y="2712796"/>
              <a:ext cx="207568" cy="1128684"/>
            </a:xfrm>
            <a:prstGeom prst="moon">
              <a:avLst/>
            </a:prstGeom>
            <a:solidFill>
              <a:srgbClr val="E1CFC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Moon 146">
              <a:extLst>
                <a:ext uri="{FF2B5EF4-FFF2-40B4-BE49-F238E27FC236}">
                  <a16:creationId xmlns:a16="http://schemas.microsoft.com/office/drawing/2014/main" id="{795BE4C0-8EB1-17B0-3880-790180690483}"/>
                </a:ext>
              </a:extLst>
            </p:cNvPr>
            <p:cNvSpPr/>
            <p:nvPr/>
          </p:nvSpPr>
          <p:spPr>
            <a:xfrm rot="5400000">
              <a:off x="7900553" y="1789948"/>
              <a:ext cx="687849" cy="1496257"/>
            </a:xfrm>
            <a:prstGeom prst="moon">
              <a:avLst>
                <a:gd name="adj" fmla="val 56352"/>
              </a:avLst>
            </a:prstGeom>
            <a:solidFill>
              <a:srgbClr val="E1CFC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Moon 51">
              <a:extLst>
                <a:ext uri="{FF2B5EF4-FFF2-40B4-BE49-F238E27FC236}">
                  <a16:creationId xmlns:a16="http://schemas.microsoft.com/office/drawing/2014/main" id="{AFB7F72C-114A-55D6-E89C-0A8B64165311}"/>
                </a:ext>
              </a:extLst>
            </p:cNvPr>
            <p:cNvSpPr/>
            <p:nvPr/>
          </p:nvSpPr>
          <p:spPr>
            <a:xfrm rot="19973338">
              <a:off x="8284455" y="3644810"/>
              <a:ext cx="96258" cy="539375"/>
            </a:xfrm>
            <a:custGeom>
              <a:avLst/>
              <a:gdLst>
                <a:gd name="connsiteX0" fmla="*/ 188889 w 188889"/>
                <a:gd name="connsiteY0" fmla="*/ 1128684 h 1128684"/>
                <a:gd name="connsiteX1" fmla="*/ 0 w 188889"/>
                <a:gd name="connsiteY1" fmla="*/ 564342 h 1128684"/>
                <a:gd name="connsiteX2" fmla="*/ 188889 w 188889"/>
                <a:gd name="connsiteY2" fmla="*/ 0 h 1128684"/>
                <a:gd name="connsiteX3" fmla="*/ 94445 w 188889"/>
                <a:gd name="connsiteY3" fmla="*/ 564342 h 1128684"/>
                <a:gd name="connsiteX4" fmla="*/ 188889 w 188889"/>
                <a:gd name="connsiteY4" fmla="*/ 1128684 h 1128684"/>
                <a:gd name="connsiteX0" fmla="*/ 188889 w 213663"/>
                <a:gd name="connsiteY0" fmla="*/ 1141662 h 1155221"/>
                <a:gd name="connsiteX1" fmla="*/ 0 w 213663"/>
                <a:gd name="connsiteY1" fmla="*/ 577320 h 1155221"/>
                <a:gd name="connsiteX2" fmla="*/ 188889 w 213663"/>
                <a:gd name="connsiteY2" fmla="*/ 12978 h 1155221"/>
                <a:gd name="connsiteX3" fmla="*/ 182113 w 213663"/>
                <a:gd name="connsiteY3" fmla="*/ 599182 h 1155221"/>
                <a:gd name="connsiteX4" fmla="*/ 188889 w 213663"/>
                <a:gd name="connsiteY4" fmla="*/ 1141662 h 1155221"/>
                <a:gd name="connsiteX0" fmla="*/ 188889 w 206165"/>
                <a:gd name="connsiteY0" fmla="*/ 1141567 h 1155232"/>
                <a:gd name="connsiteX1" fmla="*/ 0 w 206165"/>
                <a:gd name="connsiteY1" fmla="*/ 577225 h 1155232"/>
                <a:gd name="connsiteX2" fmla="*/ 188889 w 206165"/>
                <a:gd name="connsiteY2" fmla="*/ 12883 h 1155232"/>
                <a:gd name="connsiteX3" fmla="*/ 135267 w 206165"/>
                <a:gd name="connsiteY3" fmla="*/ 606671 h 1155232"/>
                <a:gd name="connsiteX4" fmla="*/ 188889 w 206165"/>
                <a:gd name="connsiteY4" fmla="*/ 1141567 h 1155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6165" h="1155232">
                  <a:moveTo>
                    <a:pt x="188889" y="1141567"/>
                  </a:moveTo>
                  <a:cubicBezTo>
                    <a:pt x="84568" y="1141567"/>
                    <a:pt x="0" y="888902"/>
                    <a:pt x="0" y="577225"/>
                  </a:cubicBezTo>
                  <a:cubicBezTo>
                    <a:pt x="0" y="265548"/>
                    <a:pt x="84568" y="12883"/>
                    <a:pt x="188889" y="12883"/>
                  </a:cubicBezTo>
                  <a:cubicBezTo>
                    <a:pt x="248343" y="-120340"/>
                    <a:pt x="135267" y="828710"/>
                    <a:pt x="135267" y="606671"/>
                  </a:cubicBezTo>
                  <a:cubicBezTo>
                    <a:pt x="135267" y="384633"/>
                    <a:pt x="248343" y="1274790"/>
                    <a:pt x="188889" y="1141567"/>
                  </a:cubicBezTo>
                  <a:close/>
                </a:path>
              </a:pathLst>
            </a:custGeom>
            <a:solidFill>
              <a:srgbClr val="E1CFC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Moon 51">
              <a:extLst>
                <a:ext uri="{FF2B5EF4-FFF2-40B4-BE49-F238E27FC236}">
                  <a16:creationId xmlns:a16="http://schemas.microsoft.com/office/drawing/2014/main" id="{1E2890FC-7D05-95B9-1ADE-28F71CE879D5}"/>
                </a:ext>
              </a:extLst>
            </p:cNvPr>
            <p:cNvSpPr/>
            <p:nvPr/>
          </p:nvSpPr>
          <p:spPr>
            <a:xfrm rot="11229456">
              <a:off x="8166377" y="3650667"/>
              <a:ext cx="96258" cy="539375"/>
            </a:xfrm>
            <a:custGeom>
              <a:avLst/>
              <a:gdLst>
                <a:gd name="connsiteX0" fmla="*/ 188889 w 188889"/>
                <a:gd name="connsiteY0" fmla="*/ 1128684 h 1128684"/>
                <a:gd name="connsiteX1" fmla="*/ 0 w 188889"/>
                <a:gd name="connsiteY1" fmla="*/ 564342 h 1128684"/>
                <a:gd name="connsiteX2" fmla="*/ 188889 w 188889"/>
                <a:gd name="connsiteY2" fmla="*/ 0 h 1128684"/>
                <a:gd name="connsiteX3" fmla="*/ 94445 w 188889"/>
                <a:gd name="connsiteY3" fmla="*/ 564342 h 1128684"/>
                <a:gd name="connsiteX4" fmla="*/ 188889 w 188889"/>
                <a:gd name="connsiteY4" fmla="*/ 1128684 h 1128684"/>
                <a:gd name="connsiteX0" fmla="*/ 188889 w 213663"/>
                <a:gd name="connsiteY0" fmla="*/ 1141662 h 1155221"/>
                <a:gd name="connsiteX1" fmla="*/ 0 w 213663"/>
                <a:gd name="connsiteY1" fmla="*/ 577320 h 1155221"/>
                <a:gd name="connsiteX2" fmla="*/ 188889 w 213663"/>
                <a:gd name="connsiteY2" fmla="*/ 12978 h 1155221"/>
                <a:gd name="connsiteX3" fmla="*/ 182113 w 213663"/>
                <a:gd name="connsiteY3" fmla="*/ 599182 h 1155221"/>
                <a:gd name="connsiteX4" fmla="*/ 188889 w 213663"/>
                <a:gd name="connsiteY4" fmla="*/ 1141662 h 1155221"/>
                <a:gd name="connsiteX0" fmla="*/ 188889 w 206165"/>
                <a:gd name="connsiteY0" fmla="*/ 1141567 h 1155232"/>
                <a:gd name="connsiteX1" fmla="*/ 0 w 206165"/>
                <a:gd name="connsiteY1" fmla="*/ 577225 h 1155232"/>
                <a:gd name="connsiteX2" fmla="*/ 188889 w 206165"/>
                <a:gd name="connsiteY2" fmla="*/ 12883 h 1155232"/>
                <a:gd name="connsiteX3" fmla="*/ 135267 w 206165"/>
                <a:gd name="connsiteY3" fmla="*/ 606671 h 1155232"/>
                <a:gd name="connsiteX4" fmla="*/ 188889 w 206165"/>
                <a:gd name="connsiteY4" fmla="*/ 1141567 h 1155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6165" h="1155232">
                  <a:moveTo>
                    <a:pt x="188889" y="1141567"/>
                  </a:moveTo>
                  <a:cubicBezTo>
                    <a:pt x="84568" y="1141567"/>
                    <a:pt x="0" y="888902"/>
                    <a:pt x="0" y="577225"/>
                  </a:cubicBezTo>
                  <a:cubicBezTo>
                    <a:pt x="0" y="265548"/>
                    <a:pt x="84568" y="12883"/>
                    <a:pt x="188889" y="12883"/>
                  </a:cubicBezTo>
                  <a:cubicBezTo>
                    <a:pt x="248343" y="-120340"/>
                    <a:pt x="135267" y="828710"/>
                    <a:pt x="135267" y="606671"/>
                  </a:cubicBezTo>
                  <a:cubicBezTo>
                    <a:pt x="135267" y="384633"/>
                    <a:pt x="248343" y="1274790"/>
                    <a:pt x="188889" y="1141567"/>
                  </a:cubicBezTo>
                  <a:close/>
                </a:path>
              </a:pathLst>
            </a:custGeom>
            <a:solidFill>
              <a:srgbClr val="E1CFC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0" name="Group 149">
              <a:extLst>
                <a:ext uri="{FF2B5EF4-FFF2-40B4-BE49-F238E27FC236}">
                  <a16:creationId xmlns:a16="http://schemas.microsoft.com/office/drawing/2014/main" id="{9B08FF01-D855-81BD-0B6F-39774774AFAF}"/>
                </a:ext>
              </a:extLst>
            </p:cNvPr>
            <p:cNvGrpSpPr/>
            <p:nvPr/>
          </p:nvGrpSpPr>
          <p:grpSpPr>
            <a:xfrm>
              <a:off x="8154782" y="3582049"/>
              <a:ext cx="179392" cy="128565"/>
              <a:chOff x="7025431" y="4198417"/>
              <a:chExt cx="461078" cy="330441"/>
            </a:xfrm>
            <a:solidFill>
              <a:srgbClr val="E1CFC1"/>
            </a:solidFill>
          </p:grpSpPr>
          <p:sp>
            <p:nvSpPr>
              <p:cNvPr id="156" name="Oval 155">
                <a:extLst>
                  <a:ext uri="{FF2B5EF4-FFF2-40B4-BE49-F238E27FC236}">
                    <a16:creationId xmlns:a16="http://schemas.microsoft.com/office/drawing/2014/main" id="{114A62F5-CF82-DEE6-BF35-6ED172309A60}"/>
                  </a:ext>
                </a:extLst>
              </p:cNvPr>
              <p:cNvSpPr/>
              <p:nvPr/>
            </p:nvSpPr>
            <p:spPr>
              <a:xfrm>
                <a:off x="7088697" y="4198417"/>
                <a:ext cx="343294" cy="330441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9" name="Oval 158">
                <a:extLst>
                  <a:ext uri="{FF2B5EF4-FFF2-40B4-BE49-F238E27FC236}">
                    <a16:creationId xmlns:a16="http://schemas.microsoft.com/office/drawing/2014/main" id="{5B04E58B-09B1-0211-81A7-2C63D8E9F86E}"/>
                  </a:ext>
                </a:extLst>
              </p:cNvPr>
              <p:cNvSpPr/>
              <p:nvPr/>
            </p:nvSpPr>
            <p:spPr>
              <a:xfrm>
                <a:off x="7143215" y="4218678"/>
                <a:ext cx="343294" cy="220937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0" name="Oval 159">
                <a:extLst>
                  <a:ext uri="{FF2B5EF4-FFF2-40B4-BE49-F238E27FC236}">
                    <a16:creationId xmlns:a16="http://schemas.microsoft.com/office/drawing/2014/main" id="{D9741B98-7EBD-A373-C7A3-10DE6196859F}"/>
                  </a:ext>
                </a:extLst>
              </p:cNvPr>
              <p:cNvSpPr/>
              <p:nvPr/>
            </p:nvSpPr>
            <p:spPr>
              <a:xfrm>
                <a:off x="7025431" y="4269049"/>
                <a:ext cx="343294" cy="220937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9EFFCCFE-DB25-F58B-B2B5-3A1566F301BA}"/>
                </a:ext>
              </a:extLst>
            </p:cNvPr>
            <p:cNvSpPr/>
            <p:nvPr/>
          </p:nvSpPr>
          <p:spPr>
            <a:xfrm>
              <a:off x="7775360" y="4793371"/>
              <a:ext cx="938065" cy="89608"/>
            </a:xfrm>
            <a:custGeom>
              <a:avLst/>
              <a:gdLst>
                <a:gd name="connsiteX0" fmla="*/ 1817742 w 2055303"/>
                <a:gd name="connsiteY0" fmla="*/ 130427 h 587186"/>
                <a:gd name="connsiteX1" fmla="*/ 1643100 w 2055303"/>
                <a:gd name="connsiteY1" fmla="*/ 305069 h 587186"/>
                <a:gd name="connsiteX2" fmla="*/ 1817742 w 2055303"/>
                <a:gd name="connsiteY2" fmla="*/ 479711 h 587186"/>
                <a:gd name="connsiteX3" fmla="*/ 1992384 w 2055303"/>
                <a:gd name="connsiteY3" fmla="*/ 305069 h 587186"/>
                <a:gd name="connsiteX4" fmla="*/ 1817742 w 2055303"/>
                <a:gd name="connsiteY4" fmla="*/ 130427 h 587186"/>
                <a:gd name="connsiteX5" fmla="*/ 1436703 w 2055303"/>
                <a:gd name="connsiteY5" fmla="*/ 130427 h 587186"/>
                <a:gd name="connsiteX6" fmla="*/ 1262061 w 2055303"/>
                <a:gd name="connsiteY6" fmla="*/ 305069 h 587186"/>
                <a:gd name="connsiteX7" fmla="*/ 1436703 w 2055303"/>
                <a:gd name="connsiteY7" fmla="*/ 479711 h 587186"/>
                <a:gd name="connsiteX8" fmla="*/ 1611345 w 2055303"/>
                <a:gd name="connsiteY8" fmla="*/ 305069 h 587186"/>
                <a:gd name="connsiteX9" fmla="*/ 1436703 w 2055303"/>
                <a:gd name="connsiteY9" fmla="*/ 130427 h 587186"/>
                <a:gd name="connsiteX10" fmla="*/ 1041866 w 2055303"/>
                <a:gd name="connsiteY10" fmla="*/ 130427 h 587186"/>
                <a:gd name="connsiteX11" fmla="*/ 867224 w 2055303"/>
                <a:gd name="connsiteY11" fmla="*/ 305069 h 587186"/>
                <a:gd name="connsiteX12" fmla="*/ 1041866 w 2055303"/>
                <a:gd name="connsiteY12" fmla="*/ 479711 h 587186"/>
                <a:gd name="connsiteX13" fmla="*/ 1216508 w 2055303"/>
                <a:gd name="connsiteY13" fmla="*/ 305069 h 587186"/>
                <a:gd name="connsiteX14" fmla="*/ 1041866 w 2055303"/>
                <a:gd name="connsiteY14" fmla="*/ 130427 h 587186"/>
                <a:gd name="connsiteX15" fmla="*/ 650011 w 2055303"/>
                <a:gd name="connsiteY15" fmla="*/ 130427 h 587186"/>
                <a:gd name="connsiteX16" fmla="*/ 475369 w 2055303"/>
                <a:gd name="connsiteY16" fmla="*/ 305069 h 587186"/>
                <a:gd name="connsiteX17" fmla="*/ 650011 w 2055303"/>
                <a:gd name="connsiteY17" fmla="*/ 479711 h 587186"/>
                <a:gd name="connsiteX18" fmla="*/ 824653 w 2055303"/>
                <a:gd name="connsiteY18" fmla="*/ 305069 h 587186"/>
                <a:gd name="connsiteX19" fmla="*/ 650011 w 2055303"/>
                <a:gd name="connsiteY19" fmla="*/ 130427 h 587186"/>
                <a:gd name="connsiteX20" fmla="*/ 246837 w 2055303"/>
                <a:gd name="connsiteY20" fmla="*/ 130427 h 587186"/>
                <a:gd name="connsiteX21" fmla="*/ 72195 w 2055303"/>
                <a:gd name="connsiteY21" fmla="*/ 305069 h 587186"/>
                <a:gd name="connsiteX22" fmla="*/ 246837 w 2055303"/>
                <a:gd name="connsiteY22" fmla="*/ 479711 h 587186"/>
                <a:gd name="connsiteX23" fmla="*/ 421479 w 2055303"/>
                <a:gd name="connsiteY23" fmla="*/ 305069 h 587186"/>
                <a:gd name="connsiteX24" fmla="*/ 246837 w 2055303"/>
                <a:gd name="connsiteY24" fmla="*/ 130427 h 587186"/>
                <a:gd name="connsiteX25" fmla="*/ 97866 w 2055303"/>
                <a:gd name="connsiteY25" fmla="*/ 0 h 587186"/>
                <a:gd name="connsiteX26" fmla="*/ 1957437 w 2055303"/>
                <a:gd name="connsiteY26" fmla="*/ 0 h 587186"/>
                <a:gd name="connsiteX27" fmla="*/ 2055303 w 2055303"/>
                <a:gd name="connsiteY27" fmla="*/ 97866 h 587186"/>
                <a:gd name="connsiteX28" fmla="*/ 2055303 w 2055303"/>
                <a:gd name="connsiteY28" fmla="*/ 489320 h 587186"/>
                <a:gd name="connsiteX29" fmla="*/ 1957437 w 2055303"/>
                <a:gd name="connsiteY29" fmla="*/ 587186 h 587186"/>
                <a:gd name="connsiteX30" fmla="*/ 97866 w 2055303"/>
                <a:gd name="connsiteY30" fmla="*/ 587186 h 587186"/>
                <a:gd name="connsiteX31" fmla="*/ 0 w 2055303"/>
                <a:gd name="connsiteY31" fmla="*/ 489320 h 587186"/>
                <a:gd name="connsiteX32" fmla="*/ 0 w 2055303"/>
                <a:gd name="connsiteY32" fmla="*/ 97866 h 587186"/>
                <a:gd name="connsiteX33" fmla="*/ 97866 w 2055303"/>
                <a:gd name="connsiteY33" fmla="*/ 0 h 5871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2055303" h="587186">
                  <a:moveTo>
                    <a:pt x="1817742" y="130427"/>
                  </a:moveTo>
                  <a:cubicBezTo>
                    <a:pt x="1721290" y="130427"/>
                    <a:pt x="1643100" y="208617"/>
                    <a:pt x="1643100" y="305069"/>
                  </a:cubicBezTo>
                  <a:cubicBezTo>
                    <a:pt x="1643100" y="401521"/>
                    <a:pt x="1721290" y="479711"/>
                    <a:pt x="1817742" y="479711"/>
                  </a:cubicBezTo>
                  <a:cubicBezTo>
                    <a:pt x="1914194" y="479711"/>
                    <a:pt x="1992384" y="401521"/>
                    <a:pt x="1992384" y="305069"/>
                  </a:cubicBezTo>
                  <a:cubicBezTo>
                    <a:pt x="1992384" y="208617"/>
                    <a:pt x="1914194" y="130427"/>
                    <a:pt x="1817742" y="130427"/>
                  </a:cubicBezTo>
                  <a:close/>
                  <a:moveTo>
                    <a:pt x="1436703" y="130427"/>
                  </a:moveTo>
                  <a:cubicBezTo>
                    <a:pt x="1340251" y="130427"/>
                    <a:pt x="1262061" y="208617"/>
                    <a:pt x="1262061" y="305069"/>
                  </a:cubicBezTo>
                  <a:cubicBezTo>
                    <a:pt x="1262061" y="401521"/>
                    <a:pt x="1340251" y="479711"/>
                    <a:pt x="1436703" y="479711"/>
                  </a:cubicBezTo>
                  <a:cubicBezTo>
                    <a:pt x="1533155" y="479711"/>
                    <a:pt x="1611345" y="401521"/>
                    <a:pt x="1611345" y="305069"/>
                  </a:cubicBezTo>
                  <a:cubicBezTo>
                    <a:pt x="1611345" y="208617"/>
                    <a:pt x="1533155" y="130427"/>
                    <a:pt x="1436703" y="130427"/>
                  </a:cubicBezTo>
                  <a:close/>
                  <a:moveTo>
                    <a:pt x="1041866" y="130427"/>
                  </a:moveTo>
                  <a:cubicBezTo>
                    <a:pt x="945414" y="130427"/>
                    <a:pt x="867224" y="208617"/>
                    <a:pt x="867224" y="305069"/>
                  </a:cubicBezTo>
                  <a:cubicBezTo>
                    <a:pt x="867224" y="401521"/>
                    <a:pt x="945414" y="479711"/>
                    <a:pt x="1041866" y="479711"/>
                  </a:cubicBezTo>
                  <a:cubicBezTo>
                    <a:pt x="1138318" y="479711"/>
                    <a:pt x="1216508" y="401521"/>
                    <a:pt x="1216508" y="305069"/>
                  </a:cubicBezTo>
                  <a:cubicBezTo>
                    <a:pt x="1216508" y="208617"/>
                    <a:pt x="1138318" y="130427"/>
                    <a:pt x="1041866" y="130427"/>
                  </a:cubicBezTo>
                  <a:close/>
                  <a:moveTo>
                    <a:pt x="650011" y="130427"/>
                  </a:moveTo>
                  <a:cubicBezTo>
                    <a:pt x="553559" y="130427"/>
                    <a:pt x="475369" y="208617"/>
                    <a:pt x="475369" y="305069"/>
                  </a:cubicBezTo>
                  <a:cubicBezTo>
                    <a:pt x="475369" y="401521"/>
                    <a:pt x="553559" y="479711"/>
                    <a:pt x="650011" y="479711"/>
                  </a:cubicBezTo>
                  <a:cubicBezTo>
                    <a:pt x="746463" y="479711"/>
                    <a:pt x="824653" y="401521"/>
                    <a:pt x="824653" y="305069"/>
                  </a:cubicBezTo>
                  <a:cubicBezTo>
                    <a:pt x="824653" y="208617"/>
                    <a:pt x="746463" y="130427"/>
                    <a:pt x="650011" y="130427"/>
                  </a:cubicBezTo>
                  <a:close/>
                  <a:moveTo>
                    <a:pt x="246837" y="130427"/>
                  </a:moveTo>
                  <a:cubicBezTo>
                    <a:pt x="150385" y="130427"/>
                    <a:pt x="72195" y="208617"/>
                    <a:pt x="72195" y="305069"/>
                  </a:cubicBezTo>
                  <a:cubicBezTo>
                    <a:pt x="72195" y="401521"/>
                    <a:pt x="150385" y="479711"/>
                    <a:pt x="246837" y="479711"/>
                  </a:cubicBezTo>
                  <a:cubicBezTo>
                    <a:pt x="343289" y="479711"/>
                    <a:pt x="421479" y="401521"/>
                    <a:pt x="421479" y="305069"/>
                  </a:cubicBezTo>
                  <a:cubicBezTo>
                    <a:pt x="421479" y="208617"/>
                    <a:pt x="343289" y="130427"/>
                    <a:pt x="246837" y="130427"/>
                  </a:cubicBezTo>
                  <a:close/>
                  <a:moveTo>
                    <a:pt x="97866" y="0"/>
                  </a:moveTo>
                  <a:lnTo>
                    <a:pt x="1957437" y="0"/>
                  </a:lnTo>
                  <a:cubicBezTo>
                    <a:pt x="2011487" y="0"/>
                    <a:pt x="2055303" y="43816"/>
                    <a:pt x="2055303" y="97866"/>
                  </a:cubicBezTo>
                  <a:lnTo>
                    <a:pt x="2055303" y="489320"/>
                  </a:lnTo>
                  <a:cubicBezTo>
                    <a:pt x="2055303" y="543370"/>
                    <a:pt x="2011487" y="587186"/>
                    <a:pt x="1957437" y="587186"/>
                  </a:cubicBezTo>
                  <a:lnTo>
                    <a:pt x="97866" y="587186"/>
                  </a:lnTo>
                  <a:cubicBezTo>
                    <a:pt x="43816" y="587186"/>
                    <a:pt x="0" y="543370"/>
                    <a:pt x="0" y="489320"/>
                  </a:cubicBezTo>
                  <a:lnTo>
                    <a:pt x="0" y="97866"/>
                  </a:lnTo>
                  <a:cubicBezTo>
                    <a:pt x="0" y="43816"/>
                    <a:pt x="43816" y="0"/>
                    <a:pt x="97866" y="0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5284E51D-726A-F6DC-6341-F4CE795A819C}"/>
                </a:ext>
              </a:extLst>
            </p:cNvPr>
            <p:cNvSpPr/>
            <p:nvPr/>
          </p:nvSpPr>
          <p:spPr>
            <a:xfrm>
              <a:off x="7793434" y="4682941"/>
              <a:ext cx="877524" cy="80872"/>
            </a:xfrm>
            <a:custGeom>
              <a:avLst/>
              <a:gdLst>
                <a:gd name="connsiteX0" fmla="*/ 1817742 w 2055303"/>
                <a:gd name="connsiteY0" fmla="*/ 130427 h 587186"/>
                <a:gd name="connsiteX1" fmla="*/ 1643100 w 2055303"/>
                <a:gd name="connsiteY1" fmla="*/ 305069 h 587186"/>
                <a:gd name="connsiteX2" fmla="*/ 1817742 w 2055303"/>
                <a:gd name="connsiteY2" fmla="*/ 479711 h 587186"/>
                <a:gd name="connsiteX3" fmla="*/ 1992384 w 2055303"/>
                <a:gd name="connsiteY3" fmla="*/ 305069 h 587186"/>
                <a:gd name="connsiteX4" fmla="*/ 1817742 w 2055303"/>
                <a:gd name="connsiteY4" fmla="*/ 130427 h 587186"/>
                <a:gd name="connsiteX5" fmla="*/ 1436703 w 2055303"/>
                <a:gd name="connsiteY5" fmla="*/ 130427 h 587186"/>
                <a:gd name="connsiteX6" fmla="*/ 1262061 w 2055303"/>
                <a:gd name="connsiteY6" fmla="*/ 305069 h 587186"/>
                <a:gd name="connsiteX7" fmla="*/ 1436703 w 2055303"/>
                <a:gd name="connsiteY7" fmla="*/ 479711 h 587186"/>
                <a:gd name="connsiteX8" fmla="*/ 1611345 w 2055303"/>
                <a:gd name="connsiteY8" fmla="*/ 305069 h 587186"/>
                <a:gd name="connsiteX9" fmla="*/ 1436703 w 2055303"/>
                <a:gd name="connsiteY9" fmla="*/ 130427 h 587186"/>
                <a:gd name="connsiteX10" fmla="*/ 1041866 w 2055303"/>
                <a:gd name="connsiteY10" fmla="*/ 130427 h 587186"/>
                <a:gd name="connsiteX11" fmla="*/ 867224 w 2055303"/>
                <a:gd name="connsiteY11" fmla="*/ 305069 h 587186"/>
                <a:gd name="connsiteX12" fmla="*/ 1041866 w 2055303"/>
                <a:gd name="connsiteY12" fmla="*/ 479711 h 587186"/>
                <a:gd name="connsiteX13" fmla="*/ 1216508 w 2055303"/>
                <a:gd name="connsiteY13" fmla="*/ 305069 h 587186"/>
                <a:gd name="connsiteX14" fmla="*/ 1041866 w 2055303"/>
                <a:gd name="connsiteY14" fmla="*/ 130427 h 587186"/>
                <a:gd name="connsiteX15" fmla="*/ 650011 w 2055303"/>
                <a:gd name="connsiteY15" fmla="*/ 130427 h 587186"/>
                <a:gd name="connsiteX16" fmla="*/ 475369 w 2055303"/>
                <a:gd name="connsiteY16" fmla="*/ 305069 h 587186"/>
                <a:gd name="connsiteX17" fmla="*/ 650011 w 2055303"/>
                <a:gd name="connsiteY17" fmla="*/ 479711 h 587186"/>
                <a:gd name="connsiteX18" fmla="*/ 824653 w 2055303"/>
                <a:gd name="connsiteY18" fmla="*/ 305069 h 587186"/>
                <a:gd name="connsiteX19" fmla="*/ 650011 w 2055303"/>
                <a:gd name="connsiteY19" fmla="*/ 130427 h 587186"/>
                <a:gd name="connsiteX20" fmla="*/ 246837 w 2055303"/>
                <a:gd name="connsiteY20" fmla="*/ 130427 h 587186"/>
                <a:gd name="connsiteX21" fmla="*/ 72195 w 2055303"/>
                <a:gd name="connsiteY21" fmla="*/ 305069 h 587186"/>
                <a:gd name="connsiteX22" fmla="*/ 246837 w 2055303"/>
                <a:gd name="connsiteY22" fmla="*/ 479711 h 587186"/>
                <a:gd name="connsiteX23" fmla="*/ 421479 w 2055303"/>
                <a:gd name="connsiteY23" fmla="*/ 305069 h 587186"/>
                <a:gd name="connsiteX24" fmla="*/ 246837 w 2055303"/>
                <a:gd name="connsiteY24" fmla="*/ 130427 h 587186"/>
                <a:gd name="connsiteX25" fmla="*/ 97866 w 2055303"/>
                <a:gd name="connsiteY25" fmla="*/ 0 h 587186"/>
                <a:gd name="connsiteX26" fmla="*/ 1957437 w 2055303"/>
                <a:gd name="connsiteY26" fmla="*/ 0 h 587186"/>
                <a:gd name="connsiteX27" fmla="*/ 2055303 w 2055303"/>
                <a:gd name="connsiteY27" fmla="*/ 97866 h 587186"/>
                <a:gd name="connsiteX28" fmla="*/ 2055303 w 2055303"/>
                <a:gd name="connsiteY28" fmla="*/ 489320 h 587186"/>
                <a:gd name="connsiteX29" fmla="*/ 1957437 w 2055303"/>
                <a:gd name="connsiteY29" fmla="*/ 587186 h 587186"/>
                <a:gd name="connsiteX30" fmla="*/ 97866 w 2055303"/>
                <a:gd name="connsiteY30" fmla="*/ 587186 h 587186"/>
                <a:gd name="connsiteX31" fmla="*/ 0 w 2055303"/>
                <a:gd name="connsiteY31" fmla="*/ 489320 h 587186"/>
                <a:gd name="connsiteX32" fmla="*/ 0 w 2055303"/>
                <a:gd name="connsiteY32" fmla="*/ 97866 h 587186"/>
                <a:gd name="connsiteX33" fmla="*/ 97866 w 2055303"/>
                <a:gd name="connsiteY33" fmla="*/ 0 h 5871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2055303" h="587186">
                  <a:moveTo>
                    <a:pt x="1817742" y="130427"/>
                  </a:moveTo>
                  <a:cubicBezTo>
                    <a:pt x="1721290" y="130427"/>
                    <a:pt x="1643100" y="208617"/>
                    <a:pt x="1643100" y="305069"/>
                  </a:cubicBezTo>
                  <a:cubicBezTo>
                    <a:pt x="1643100" y="401521"/>
                    <a:pt x="1721290" y="479711"/>
                    <a:pt x="1817742" y="479711"/>
                  </a:cubicBezTo>
                  <a:cubicBezTo>
                    <a:pt x="1914194" y="479711"/>
                    <a:pt x="1992384" y="401521"/>
                    <a:pt x="1992384" y="305069"/>
                  </a:cubicBezTo>
                  <a:cubicBezTo>
                    <a:pt x="1992384" y="208617"/>
                    <a:pt x="1914194" y="130427"/>
                    <a:pt x="1817742" y="130427"/>
                  </a:cubicBezTo>
                  <a:close/>
                  <a:moveTo>
                    <a:pt x="1436703" y="130427"/>
                  </a:moveTo>
                  <a:cubicBezTo>
                    <a:pt x="1340251" y="130427"/>
                    <a:pt x="1262061" y="208617"/>
                    <a:pt x="1262061" y="305069"/>
                  </a:cubicBezTo>
                  <a:cubicBezTo>
                    <a:pt x="1262061" y="401521"/>
                    <a:pt x="1340251" y="479711"/>
                    <a:pt x="1436703" y="479711"/>
                  </a:cubicBezTo>
                  <a:cubicBezTo>
                    <a:pt x="1533155" y="479711"/>
                    <a:pt x="1611345" y="401521"/>
                    <a:pt x="1611345" y="305069"/>
                  </a:cubicBezTo>
                  <a:cubicBezTo>
                    <a:pt x="1611345" y="208617"/>
                    <a:pt x="1533155" y="130427"/>
                    <a:pt x="1436703" y="130427"/>
                  </a:cubicBezTo>
                  <a:close/>
                  <a:moveTo>
                    <a:pt x="1041866" y="130427"/>
                  </a:moveTo>
                  <a:cubicBezTo>
                    <a:pt x="945414" y="130427"/>
                    <a:pt x="867224" y="208617"/>
                    <a:pt x="867224" y="305069"/>
                  </a:cubicBezTo>
                  <a:cubicBezTo>
                    <a:pt x="867224" y="401521"/>
                    <a:pt x="945414" y="479711"/>
                    <a:pt x="1041866" y="479711"/>
                  </a:cubicBezTo>
                  <a:cubicBezTo>
                    <a:pt x="1138318" y="479711"/>
                    <a:pt x="1216508" y="401521"/>
                    <a:pt x="1216508" y="305069"/>
                  </a:cubicBezTo>
                  <a:cubicBezTo>
                    <a:pt x="1216508" y="208617"/>
                    <a:pt x="1138318" y="130427"/>
                    <a:pt x="1041866" y="130427"/>
                  </a:cubicBezTo>
                  <a:close/>
                  <a:moveTo>
                    <a:pt x="650011" y="130427"/>
                  </a:moveTo>
                  <a:cubicBezTo>
                    <a:pt x="553559" y="130427"/>
                    <a:pt x="475369" y="208617"/>
                    <a:pt x="475369" y="305069"/>
                  </a:cubicBezTo>
                  <a:cubicBezTo>
                    <a:pt x="475369" y="401521"/>
                    <a:pt x="553559" y="479711"/>
                    <a:pt x="650011" y="479711"/>
                  </a:cubicBezTo>
                  <a:cubicBezTo>
                    <a:pt x="746463" y="479711"/>
                    <a:pt x="824653" y="401521"/>
                    <a:pt x="824653" y="305069"/>
                  </a:cubicBezTo>
                  <a:cubicBezTo>
                    <a:pt x="824653" y="208617"/>
                    <a:pt x="746463" y="130427"/>
                    <a:pt x="650011" y="130427"/>
                  </a:cubicBezTo>
                  <a:close/>
                  <a:moveTo>
                    <a:pt x="246837" y="130427"/>
                  </a:moveTo>
                  <a:cubicBezTo>
                    <a:pt x="150385" y="130427"/>
                    <a:pt x="72195" y="208617"/>
                    <a:pt x="72195" y="305069"/>
                  </a:cubicBezTo>
                  <a:cubicBezTo>
                    <a:pt x="72195" y="401521"/>
                    <a:pt x="150385" y="479711"/>
                    <a:pt x="246837" y="479711"/>
                  </a:cubicBezTo>
                  <a:cubicBezTo>
                    <a:pt x="343289" y="479711"/>
                    <a:pt x="421479" y="401521"/>
                    <a:pt x="421479" y="305069"/>
                  </a:cubicBezTo>
                  <a:cubicBezTo>
                    <a:pt x="421479" y="208617"/>
                    <a:pt x="343289" y="130427"/>
                    <a:pt x="246837" y="130427"/>
                  </a:cubicBezTo>
                  <a:close/>
                  <a:moveTo>
                    <a:pt x="97866" y="0"/>
                  </a:moveTo>
                  <a:lnTo>
                    <a:pt x="1957437" y="0"/>
                  </a:lnTo>
                  <a:cubicBezTo>
                    <a:pt x="2011487" y="0"/>
                    <a:pt x="2055303" y="43816"/>
                    <a:pt x="2055303" y="97866"/>
                  </a:cubicBezTo>
                  <a:lnTo>
                    <a:pt x="2055303" y="489320"/>
                  </a:lnTo>
                  <a:cubicBezTo>
                    <a:pt x="2055303" y="543370"/>
                    <a:pt x="2011487" y="587186"/>
                    <a:pt x="1957437" y="587186"/>
                  </a:cubicBezTo>
                  <a:lnTo>
                    <a:pt x="97866" y="587186"/>
                  </a:lnTo>
                  <a:cubicBezTo>
                    <a:pt x="43816" y="587186"/>
                    <a:pt x="0" y="543370"/>
                    <a:pt x="0" y="489320"/>
                  </a:cubicBezTo>
                  <a:lnTo>
                    <a:pt x="0" y="97866"/>
                  </a:lnTo>
                  <a:cubicBezTo>
                    <a:pt x="0" y="43816"/>
                    <a:pt x="43816" y="0"/>
                    <a:pt x="97866" y="0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97" name="TextBox 196">
            <a:extLst>
              <a:ext uri="{FF2B5EF4-FFF2-40B4-BE49-F238E27FC236}">
                <a16:creationId xmlns:a16="http://schemas.microsoft.com/office/drawing/2014/main" id="{053CD36E-BAD7-79B7-AFA7-1F75CE84A26F}"/>
              </a:ext>
            </a:extLst>
          </p:cNvPr>
          <p:cNvSpPr txBox="1"/>
          <p:nvPr/>
        </p:nvSpPr>
        <p:spPr>
          <a:xfrm>
            <a:off x="7358325" y="821644"/>
            <a:ext cx="2222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Catherine Whitmer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43D711B2-5CEA-7D20-FC21-D613221BE88B}"/>
              </a:ext>
            </a:extLst>
          </p:cNvPr>
          <p:cNvSpPr txBox="1"/>
          <p:nvPr/>
        </p:nvSpPr>
        <p:spPr>
          <a:xfrm>
            <a:off x="9925654" y="777549"/>
            <a:ext cx="18065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Elizabeth Ann Whitmer</a:t>
            </a:r>
          </a:p>
        </p:txBody>
      </p:sp>
      <p:grpSp>
        <p:nvGrpSpPr>
          <p:cNvPr id="202" name="Group 201">
            <a:extLst>
              <a:ext uri="{FF2B5EF4-FFF2-40B4-BE49-F238E27FC236}">
                <a16:creationId xmlns:a16="http://schemas.microsoft.com/office/drawing/2014/main" id="{20A5E848-0E65-1E87-44B5-DF8275968501}"/>
              </a:ext>
            </a:extLst>
          </p:cNvPr>
          <p:cNvGrpSpPr/>
          <p:nvPr/>
        </p:nvGrpSpPr>
        <p:grpSpPr>
          <a:xfrm>
            <a:off x="344216" y="182167"/>
            <a:ext cx="665183" cy="769441"/>
            <a:chOff x="2807455" y="275085"/>
            <a:chExt cx="665183" cy="769441"/>
          </a:xfrm>
        </p:grpSpPr>
        <p:sp>
          <p:nvSpPr>
            <p:cNvPr id="200" name="Rectangle 199">
              <a:extLst>
                <a:ext uri="{FF2B5EF4-FFF2-40B4-BE49-F238E27FC236}">
                  <a16:creationId xmlns:a16="http://schemas.microsoft.com/office/drawing/2014/main" id="{B9BA29CD-3E41-5039-85E4-EFEE05E52257}"/>
                </a:ext>
              </a:extLst>
            </p:cNvPr>
            <p:cNvSpPr/>
            <p:nvPr/>
          </p:nvSpPr>
          <p:spPr>
            <a:xfrm>
              <a:off x="2827090" y="358975"/>
              <a:ext cx="645548" cy="64554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TextBox 200">
              <a:extLst>
                <a:ext uri="{FF2B5EF4-FFF2-40B4-BE49-F238E27FC236}">
                  <a16:creationId xmlns:a16="http://schemas.microsoft.com/office/drawing/2014/main" id="{9868568A-C247-A4C4-77ED-D9B9E80B52C4}"/>
                </a:ext>
              </a:extLst>
            </p:cNvPr>
            <p:cNvSpPr txBox="1"/>
            <p:nvPr/>
          </p:nvSpPr>
          <p:spPr>
            <a:xfrm>
              <a:off x="2807455" y="275085"/>
              <a:ext cx="572904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/>
                <a:t>W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CCF2859C-5614-E210-C9F9-64AD1543CBF8}"/>
              </a:ext>
            </a:extLst>
          </p:cNvPr>
          <p:cNvGrpSpPr/>
          <p:nvPr/>
        </p:nvGrpSpPr>
        <p:grpSpPr>
          <a:xfrm>
            <a:off x="537535" y="1235180"/>
            <a:ext cx="1535837" cy="2160196"/>
            <a:chOff x="-621437" y="2181688"/>
            <a:chExt cx="1535837" cy="2160196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8181E4E-EA47-12FE-B4A1-6202C060B9F7}"/>
                </a:ext>
              </a:extLst>
            </p:cNvPr>
            <p:cNvSpPr/>
            <p:nvPr/>
          </p:nvSpPr>
          <p:spPr>
            <a:xfrm>
              <a:off x="-609600" y="2209800"/>
              <a:ext cx="1524000" cy="2057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96BF8C3F-25A6-F85F-28EF-E4BEEE9986D0}"/>
                </a:ext>
              </a:extLst>
            </p:cNvPr>
            <p:cNvGrpSpPr/>
            <p:nvPr/>
          </p:nvGrpSpPr>
          <p:grpSpPr>
            <a:xfrm>
              <a:off x="-423359" y="2311623"/>
              <a:ext cx="1158224" cy="2030261"/>
              <a:chOff x="7168624" y="2336777"/>
              <a:chExt cx="1589849" cy="2786859"/>
            </a:xfrm>
          </p:grpSpPr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878DB103-3C2F-94B7-EE5A-64CC5C353ABA}"/>
                  </a:ext>
                </a:extLst>
              </p:cNvPr>
              <p:cNvSpPr/>
              <p:nvPr/>
            </p:nvSpPr>
            <p:spPr>
              <a:xfrm rot="20148742">
                <a:off x="7168624" y="2336777"/>
                <a:ext cx="1589849" cy="1321684"/>
              </a:xfrm>
              <a:custGeom>
                <a:avLst/>
                <a:gdLst>
                  <a:gd name="connsiteX0" fmla="*/ 1375324 w 1589849"/>
                  <a:gd name="connsiteY0" fmla="*/ 117489 h 1321684"/>
                  <a:gd name="connsiteX1" fmla="*/ 1458128 w 1589849"/>
                  <a:gd name="connsiteY1" fmla="*/ 306688 h 1321684"/>
                  <a:gd name="connsiteX2" fmla="*/ 1549796 w 1589849"/>
                  <a:gd name="connsiteY2" fmla="*/ 390912 h 1321684"/>
                  <a:gd name="connsiteX3" fmla="*/ 1512090 w 1589849"/>
                  <a:gd name="connsiteY3" fmla="*/ 584648 h 1321684"/>
                  <a:gd name="connsiteX4" fmla="*/ 1589574 w 1589849"/>
                  <a:gd name="connsiteY4" fmla="*/ 750865 h 1321684"/>
                  <a:gd name="connsiteX5" fmla="*/ 1467033 w 1589849"/>
                  <a:gd name="connsiteY5" fmla="*/ 932380 h 1321684"/>
                  <a:gd name="connsiteX6" fmla="*/ 1319508 w 1589849"/>
                  <a:gd name="connsiteY6" fmla="*/ 1211188 h 1321684"/>
                  <a:gd name="connsiteX7" fmla="*/ 1208510 w 1589849"/>
                  <a:gd name="connsiteY7" fmla="*/ 1321506 h 1321684"/>
                  <a:gd name="connsiteX8" fmla="*/ 1112977 w 1589849"/>
                  <a:gd name="connsiteY8" fmla="*/ 1266223 h 1321684"/>
                  <a:gd name="connsiteX9" fmla="*/ 991681 w 1589849"/>
                  <a:gd name="connsiteY9" fmla="*/ 1297064 h 1321684"/>
                  <a:gd name="connsiteX10" fmla="*/ 926414 w 1589849"/>
                  <a:gd name="connsiteY10" fmla="*/ 1164482 h 1321684"/>
                  <a:gd name="connsiteX11" fmla="*/ 924212 w 1589849"/>
                  <a:gd name="connsiteY11" fmla="*/ 1162794 h 1321684"/>
                  <a:gd name="connsiteX12" fmla="*/ 802139 w 1589849"/>
                  <a:gd name="connsiteY12" fmla="*/ 1079006 h 1321684"/>
                  <a:gd name="connsiteX13" fmla="*/ 833351 w 1589849"/>
                  <a:gd name="connsiteY13" fmla="*/ 837606 h 1321684"/>
                  <a:gd name="connsiteX14" fmla="*/ 833313 w 1589849"/>
                  <a:gd name="connsiteY14" fmla="*/ 837541 h 1321684"/>
                  <a:gd name="connsiteX15" fmla="*/ 799320 w 1589849"/>
                  <a:gd name="connsiteY15" fmla="*/ 778844 h 1321684"/>
                  <a:gd name="connsiteX16" fmla="*/ 793722 w 1589849"/>
                  <a:gd name="connsiteY16" fmla="*/ 735746 h 1321684"/>
                  <a:gd name="connsiteX17" fmla="*/ 770446 w 1589849"/>
                  <a:gd name="connsiteY17" fmla="*/ 760956 h 1321684"/>
                  <a:gd name="connsiteX18" fmla="*/ 682412 w 1589849"/>
                  <a:gd name="connsiteY18" fmla="*/ 803141 h 1321684"/>
                  <a:gd name="connsiteX19" fmla="*/ 475502 w 1589849"/>
                  <a:gd name="connsiteY19" fmla="*/ 731360 h 1321684"/>
                  <a:gd name="connsiteX20" fmla="*/ 168147 w 1589849"/>
                  <a:gd name="connsiteY20" fmla="*/ 660439 h 1321684"/>
                  <a:gd name="connsiteX21" fmla="*/ 33009 w 1589849"/>
                  <a:gd name="connsiteY21" fmla="*/ 581518 h 1321684"/>
                  <a:gd name="connsiteX22" fmla="*/ 61885 w 1589849"/>
                  <a:gd name="connsiteY22" fmla="*/ 474987 h 1321684"/>
                  <a:gd name="connsiteX23" fmla="*/ 909 w 1589849"/>
                  <a:gd name="connsiteY23" fmla="*/ 365690 h 1321684"/>
                  <a:gd name="connsiteX24" fmla="*/ 112266 w 1589849"/>
                  <a:gd name="connsiteY24" fmla="*/ 268543 h 1321684"/>
                  <a:gd name="connsiteX25" fmla="*/ 113332 w 1589849"/>
                  <a:gd name="connsiteY25" fmla="*/ 265982 h 1321684"/>
                  <a:gd name="connsiteX26" fmla="*/ 162936 w 1589849"/>
                  <a:gd name="connsiteY26" fmla="*/ 126477 h 1321684"/>
                  <a:gd name="connsiteX27" fmla="*/ 404249 w 1589849"/>
                  <a:gd name="connsiteY27" fmla="*/ 94605 h 1321684"/>
                  <a:gd name="connsiteX28" fmla="*/ 404303 w 1589849"/>
                  <a:gd name="connsiteY28" fmla="*/ 94552 h 1321684"/>
                  <a:gd name="connsiteX29" fmla="*/ 452292 w 1589849"/>
                  <a:gd name="connsiteY29" fmla="*/ 46617 h 1321684"/>
                  <a:gd name="connsiteX30" fmla="*/ 647548 w 1589849"/>
                  <a:gd name="connsiteY30" fmla="*/ 61519 h 1321684"/>
                  <a:gd name="connsiteX31" fmla="*/ 648415 w 1589849"/>
                  <a:gd name="connsiteY31" fmla="*/ 60617 h 1321684"/>
                  <a:gd name="connsiteX32" fmla="*/ 686529 w 1589849"/>
                  <a:gd name="connsiteY32" fmla="*/ 20972 h 1321684"/>
                  <a:gd name="connsiteX33" fmla="*/ 742352 w 1589849"/>
                  <a:gd name="connsiteY33" fmla="*/ 1104 h 1321684"/>
                  <a:gd name="connsiteX34" fmla="*/ 807682 w 1589849"/>
                  <a:gd name="connsiteY34" fmla="*/ 8312 h 1321684"/>
                  <a:gd name="connsiteX35" fmla="*/ 858413 w 1589849"/>
                  <a:gd name="connsiteY35" fmla="*/ 42715 h 1321684"/>
                  <a:gd name="connsiteX36" fmla="*/ 859928 w 1589849"/>
                  <a:gd name="connsiteY36" fmla="*/ 43742 h 1321684"/>
                  <a:gd name="connsiteX37" fmla="*/ 978452 w 1589849"/>
                  <a:gd name="connsiteY37" fmla="*/ 605 h 1321684"/>
                  <a:gd name="connsiteX38" fmla="*/ 1022012 w 1589849"/>
                  <a:gd name="connsiteY38" fmla="*/ 10263 h 1321684"/>
                  <a:gd name="connsiteX39" fmla="*/ 1076140 w 1589849"/>
                  <a:gd name="connsiteY39" fmla="*/ 46817 h 1321684"/>
                  <a:gd name="connsiteX40" fmla="*/ 1100185 w 1589849"/>
                  <a:gd name="connsiteY40" fmla="*/ 93749 h 1321684"/>
                  <a:gd name="connsiteX41" fmla="*/ 1132755 w 1589849"/>
                  <a:gd name="connsiteY41" fmla="*/ 83790 h 1321684"/>
                  <a:gd name="connsiteX42" fmla="*/ 1224433 w 1589849"/>
                  <a:gd name="connsiteY42" fmla="*/ 113054 h 1321684"/>
                  <a:gd name="connsiteX43" fmla="*/ 1375324 w 1589849"/>
                  <a:gd name="connsiteY43" fmla="*/ 117489 h 13216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l="l" t="t" r="r" b="b"/>
                <a:pathLst>
                  <a:path w="1589849" h="1321684">
                    <a:moveTo>
                      <a:pt x="1375324" y="117489"/>
                    </a:moveTo>
                    <a:cubicBezTo>
                      <a:pt x="1435979" y="153577"/>
                      <a:pt x="1468707" y="228354"/>
                      <a:pt x="1458128" y="306688"/>
                    </a:cubicBezTo>
                    <a:cubicBezTo>
                      <a:pt x="1498986" y="317940"/>
                      <a:pt x="1532403" y="348662"/>
                      <a:pt x="1549796" y="390912"/>
                    </a:cubicBezTo>
                    <a:cubicBezTo>
                      <a:pt x="1576226" y="455106"/>
                      <a:pt x="1560939" y="533619"/>
                      <a:pt x="1512090" y="584648"/>
                    </a:cubicBezTo>
                    <a:cubicBezTo>
                      <a:pt x="1563546" y="619034"/>
                      <a:pt x="1593043" y="682317"/>
                      <a:pt x="1589574" y="750865"/>
                    </a:cubicBezTo>
                    <a:cubicBezTo>
                      <a:pt x="1585484" y="831640"/>
                      <a:pt x="1536590" y="904075"/>
                      <a:pt x="1467033" y="932380"/>
                    </a:cubicBezTo>
                    <a:cubicBezTo>
                      <a:pt x="1494589" y="1050168"/>
                      <a:pt x="1428050" y="1175942"/>
                      <a:pt x="1319508" y="1211188"/>
                    </a:cubicBezTo>
                    <a:cubicBezTo>
                      <a:pt x="1309957" y="1271624"/>
                      <a:pt x="1263025" y="1318277"/>
                      <a:pt x="1208510" y="1321506"/>
                    </a:cubicBezTo>
                    <a:cubicBezTo>
                      <a:pt x="1169065" y="1323856"/>
                      <a:pt x="1132754" y="1302851"/>
                      <a:pt x="1112977" y="1266223"/>
                    </a:cubicBezTo>
                    <a:cubicBezTo>
                      <a:pt x="1080301" y="1302040"/>
                      <a:pt x="1032650" y="1314155"/>
                      <a:pt x="991681" y="1297064"/>
                    </a:cubicBezTo>
                    <a:cubicBezTo>
                      <a:pt x="943717" y="1277041"/>
                      <a:pt x="916614" y="1221992"/>
                      <a:pt x="926414" y="1164482"/>
                    </a:cubicBezTo>
                    <a:cubicBezTo>
                      <a:pt x="925671" y="1163927"/>
                      <a:pt x="924954" y="1163349"/>
                      <a:pt x="924212" y="1162794"/>
                    </a:cubicBezTo>
                    <a:cubicBezTo>
                      <a:pt x="873196" y="1157302"/>
                      <a:pt x="828446" y="1126575"/>
                      <a:pt x="802139" y="1079006"/>
                    </a:cubicBezTo>
                    <a:cubicBezTo>
                      <a:pt x="760595" y="1003851"/>
                      <a:pt x="773600" y="903372"/>
                      <a:pt x="833351" y="837606"/>
                    </a:cubicBezTo>
                    <a:lnTo>
                      <a:pt x="833313" y="837541"/>
                    </a:lnTo>
                    <a:lnTo>
                      <a:pt x="799320" y="778844"/>
                    </a:lnTo>
                    <a:lnTo>
                      <a:pt x="793722" y="735746"/>
                    </a:lnTo>
                    <a:lnTo>
                      <a:pt x="770446" y="760956"/>
                    </a:lnTo>
                    <a:cubicBezTo>
                      <a:pt x="746159" y="781252"/>
                      <a:pt x="715981" y="796009"/>
                      <a:pt x="682412" y="803141"/>
                    </a:cubicBezTo>
                    <a:cubicBezTo>
                      <a:pt x="603299" y="819946"/>
                      <a:pt x="520731" y="791308"/>
                      <a:pt x="475502" y="731360"/>
                    </a:cubicBezTo>
                    <a:cubicBezTo>
                      <a:pt x="368752" y="788261"/>
                      <a:pt x="230102" y="756278"/>
                      <a:pt x="168147" y="660439"/>
                    </a:cubicBezTo>
                    <a:cubicBezTo>
                      <a:pt x="107286" y="666739"/>
                      <a:pt x="50139" y="633372"/>
                      <a:pt x="33009" y="581518"/>
                    </a:cubicBezTo>
                    <a:cubicBezTo>
                      <a:pt x="20601" y="544001"/>
                      <a:pt x="31570" y="503512"/>
                      <a:pt x="61885" y="474987"/>
                    </a:cubicBezTo>
                    <a:cubicBezTo>
                      <a:pt x="18874" y="452612"/>
                      <a:pt x="-5079" y="409674"/>
                      <a:pt x="909" y="365690"/>
                    </a:cubicBezTo>
                    <a:cubicBezTo>
                      <a:pt x="7934" y="314191"/>
                      <a:pt x="54170" y="273852"/>
                      <a:pt x="112266" y="268543"/>
                    </a:cubicBezTo>
                    <a:cubicBezTo>
                      <a:pt x="112612" y="267683"/>
                      <a:pt x="112986" y="266842"/>
                      <a:pt x="113332" y="265982"/>
                    </a:cubicBezTo>
                    <a:cubicBezTo>
                      <a:pt x="105530" y="215268"/>
                      <a:pt x="123725" y="164124"/>
                      <a:pt x="162936" y="126477"/>
                    </a:cubicBezTo>
                    <a:cubicBezTo>
                      <a:pt x="224891" y="67015"/>
                      <a:pt x="325337" y="53762"/>
                      <a:pt x="404249" y="94605"/>
                    </a:cubicBezTo>
                    <a:lnTo>
                      <a:pt x="404303" y="94552"/>
                    </a:lnTo>
                    <a:lnTo>
                      <a:pt x="452292" y="46617"/>
                    </a:lnTo>
                    <a:cubicBezTo>
                      <a:pt x="510342" y="11087"/>
                      <a:pt x="592661" y="13712"/>
                      <a:pt x="647548" y="61519"/>
                    </a:cubicBezTo>
                    <a:lnTo>
                      <a:pt x="648415" y="60617"/>
                    </a:lnTo>
                    <a:lnTo>
                      <a:pt x="686529" y="20972"/>
                    </a:lnTo>
                    <a:cubicBezTo>
                      <a:pt x="702810" y="10595"/>
                      <a:pt x="721897" y="3664"/>
                      <a:pt x="742352" y="1104"/>
                    </a:cubicBezTo>
                    <a:cubicBezTo>
                      <a:pt x="764865" y="-1719"/>
                      <a:pt x="787364" y="945"/>
                      <a:pt x="807682" y="8312"/>
                    </a:cubicBezTo>
                    <a:lnTo>
                      <a:pt x="858413" y="42715"/>
                    </a:lnTo>
                    <a:lnTo>
                      <a:pt x="859928" y="43742"/>
                    </a:lnTo>
                    <a:cubicBezTo>
                      <a:pt x="889768" y="12702"/>
                      <a:pt x="934248" y="-2702"/>
                      <a:pt x="978452" y="605"/>
                    </a:cubicBezTo>
                    <a:cubicBezTo>
                      <a:pt x="993187" y="1707"/>
                      <a:pt x="1007891" y="4889"/>
                      <a:pt x="1022012" y="10263"/>
                    </a:cubicBezTo>
                    <a:cubicBezTo>
                      <a:pt x="1043532" y="18451"/>
                      <a:pt x="1062008" y="31115"/>
                      <a:pt x="1076140" y="46817"/>
                    </a:cubicBezTo>
                    <a:lnTo>
                      <a:pt x="1100185" y="93749"/>
                    </a:lnTo>
                    <a:lnTo>
                      <a:pt x="1132755" y="83790"/>
                    </a:lnTo>
                    <a:cubicBezTo>
                      <a:pt x="1166188" y="80556"/>
                      <a:pt x="1198800" y="90956"/>
                      <a:pt x="1224433" y="113054"/>
                    </a:cubicBezTo>
                    <a:cubicBezTo>
                      <a:pt x="1274119" y="88701"/>
                      <a:pt x="1329699" y="90343"/>
                      <a:pt x="1375324" y="117489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9B742C2A-7E3F-E3DA-5C7F-0FD531A2104D}"/>
                  </a:ext>
                </a:extLst>
              </p:cNvPr>
              <p:cNvGrpSpPr/>
              <p:nvPr/>
            </p:nvGrpSpPr>
            <p:grpSpPr>
              <a:xfrm>
                <a:off x="7229205" y="2514600"/>
                <a:ext cx="1390361" cy="2609036"/>
                <a:chOff x="7309815" y="1929462"/>
                <a:chExt cx="1390361" cy="2609036"/>
              </a:xfrm>
            </p:grpSpPr>
            <p:sp>
              <p:nvSpPr>
                <p:cNvPr id="22" name="Trapezoid 99">
                  <a:extLst>
                    <a:ext uri="{FF2B5EF4-FFF2-40B4-BE49-F238E27FC236}">
                      <a16:creationId xmlns:a16="http://schemas.microsoft.com/office/drawing/2014/main" id="{12CFB655-93DA-2BE7-C05C-D399A6AC5B1A}"/>
                    </a:ext>
                  </a:extLst>
                </p:cNvPr>
                <p:cNvSpPr/>
                <p:nvPr/>
              </p:nvSpPr>
              <p:spPr>
                <a:xfrm rot="20203792">
                  <a:off x="8160539" y="3155175"/>
                  <a:ext cx="526618" cy="1383323"/>
                </a:xfrm>
                <a:custGeom>
                  <a:avLst/>
                  <a:gdLst>
                    <a:gd name="connsiteX0" fmla="*/ 0 w 720128"/>
                    <a:gd name="connsiteY0" fmla="*/ 1121507 h 1121507"/>
                    <a:gd name="connsiteX1" fmla="*/ 126872 w 720128"/>
                    <a:gd name="connsiteY1" fmla="*/ 0 h 1121507"/>
                    <a:gd name="connsiteX2" fmla="*/ 593256 w 720128"/>
                    <a:gd name="connsiteY2" fmla="*/ 0 h 1121507"/>
                    <a:gd name="connsiteX3" fmla="*/ 720128 w 720128"/>
                    <a:gd name="connsiteY3" fmla="*/ 1121507 h 1121507"/>
                    <a:gd name="connsiteX4" fmla="*/ 0 w 720128"/>
                    <a:gd name="connsiteY4" fmla="*/ 1121507 h 1121507"/>
                    <a:gd name="connsiteX0" fmla="*/ 0 w 653490"/>
                    <a:gd name="connsiteY0" fmla="*/ 1121507 h 1276461"/>
                    <a:gd name="connsiteX1" fmla="*/ 126872 w 653490"/>
                    <a:gd name="connsiteY1" fmla="*/ 0 h 1276461"/>
                    <a:gd name="connsiteX2" fmla="*/ 593256 w 653490"/>
                    <a:gd name="connsiteY2" fmla="*/ 0 h 1276461"/>
                    <a:gd name="connsiteX3" fmla="*/ 653490 w 653490"/>
                    <a:gd name="connsiteY3" fmla="*/ 1276461 h 1276461"/>
                    <a:gd name="connsiteX4" fmla="*/ 0 w 653490"/>
                    <a:gd name="connsiteY4" fmla="*/ 1121507 h 1276461"/>
                    <a:gd name="connsiteX0" fmla="*/ 5010 w 526618"/>
                    <a:gd name="connsiteY0" fmla="*/ 994611 h 1276461"/>
                    <a:gd name="connsiteX1" fmla="*/ 0 w 526618"/>
                    <a:gd name="connsiteY1" fmla="*/ 0 h 1276461"/>
                    <a:gd name="connsiteX2" fmla="*/ 466384 w 526618"/>
                    <a:gd name="connsiteY2" fmla="*/ 0 h 1276461"/>
                    <a:gd name="connsiteX3" fmla="*/ 526618 w 526618"/>
                    <a:gd name="connsiteY3" fmla="*/ 1276461 h 1276461"/>
                    <a:gd name="connsiteX4" fmla="*/ 5010 w 526618"/>
                    <a:gd name="connsiteY4" fmla="*/ 994611 h 12764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26618" h="1276461">
                      <a:moveTo>
                        <a:pt x="5010" y="994611"/>
                      </a:moveTo>
                      <a:lnTo>
                        <a:pt x="0" y="0"/>
                      </a:lnTo>
                      <a:lnTo>
                        <a:pt x="466384" y="0"/>
                      </a:lnTo>
                      <a:lnTo>
                        <a:pt x="526618" y="1276461"/>
                      </a:lnTo>
                      <a:lnTo>
                        <a:pt x="5010" y="994611"/>
                      </a:lnTo>
                      <a:close/>
                    </a:path>
                  </a:pathLst>
                </a:custGeom>
                <a:solidFill>
                  <a:schemeClr val="tx1">
                    <a:lumMod val="75000"/>
                    <a:lumOff val="2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3" name="Trapezoid 100">
                  <a:extLst>
                    <a:ext uri="{FF2B5EF4-FFF2-40B4-BE49-F238E27FC236}">
                      <a16:creationId xmlns:a16="http://schemas.microsoft.com/office/drawing/2014/main" id="{5B892105-224E-B2C2-F4CC-FBF83FDD376B}"/>
                    </a:ext>
                  </a:extLst>
                </p:cNvPr>
                <p:cNvSpPr/>
                <p:nvPr/>
              </p:nvSpPr>
              <p:spPr>
                <a:xfrm rot="1050082">
                  <a:off x="7377681" y="3107778"/>
                  <a:ext cx="593256" cy="1393407"/>
                </a:xfrm>
                <a:custGeom>
                  <a:avLst/>
                  <a:gdLst>
                    <a:gd name="connsiteX0" fmla="*/ 0 w 720128"/>
                    <a:gd name="connsiteY0" fmla="*/ 1200167 h 1200167"/>
                    <a:gd name="connsiteX1" fmla="*/ 126872 w 720128"/>
                    <a:gd name="connsiteY1" fmla="*/ 0 h 1200167"/>
                    <a:gd name="connsiteX2" fmla="*/ 593256 w 720128"/>
                    <a:gd name="connsiteY2" fmla="*/ 0 h 1200167"/>
                    <a:gd name="connsiteX3" fmla="*/ 720128 w 720128"/>
                    <a:gd name="connsiteY3" fmla="*/ 1200167 h 1200167"/>
                    <a:gd name="connsiteX4" fmla="*/ 0 w 720128"/>
                    <a:gd name="connsiteY4" fmla="*/ 1200167 h 1200167"/>
                    <a:gd name="connsiteX0" fmla="*/ 0 w 593256"/>
                    <a:gd name="connsiteY0" fmla="*/ 1200167 h 1200167"/>
                    <a:gd name="connsiteX1" fmla="*/ 126872 w 593256"/>
                    <a:gd name="connsiteY1" fmla="*/ 0 h 1200167"/>
                    <a:gd name="connsiteX2" fmla="*/ 593256 w 593256"/>
                    <a:gd name="connsiteY2" fmla="*/ 0 h 1200167"/>
                    <a:gd name="connsiteX3" fmla="*/ 440801 w 593256"/>
                    <a:gd name="connsiteY3" fmla="*/ 1111384 h 1200167"/>
                    <a:gd name="connsiteX4" fmla="*/ 0 w 593256"/>
                    <a:gd name="connsiteY4" fmla="*/ 1200167 h 12001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93256" h="1200167">
                      <a:moveTo>
                        <a:pt x="0" y="1200167"/>
                      </a:moveTo>
                      <a:lnTo>
                        <a:pt x="126872" y="0"/>
                      </a:lnTo>
                      <a:lnTo>
                        <a:pt x="593256" y="0"/>
                      </a:lnTo>
                      <a:lnTo>
                        <a:pt x="440801" y="1111384"/>
                      </a:lnTo>
                      <a:lnTo>
                        <a:pt x="0" y="1200167"/>
                      </a:lnTo>
                      <a:close/>
                    </a:path>
                  </a:pathLst>
                </a:custGeom>
                <a:solidFill>
                  <a:schemeClr val="tx1">
                    <a:lumMod val="75000"/>
                    <a:lumOff val="2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4" name="Trapezoid 33">
                  <a:extLst>
                    <a:ext uri="{FF2B5EF4-FFF2-40B4-BE49-F238E27FC236}">
                      <a16:creationId xmlns:a16="http://schemas.microsoft.com/office/drawing/2014/main" id="{107F6241-52C4-74F5-4593-A84F4A1535F6}"/>
                    </a:ext>
                  </a:extLst>
                </p:cNvPr>
                <p:cNvSpPr/>
                <p:nvPr/>
              </p:nvSpPr>
              <p:spPr>
                <a:xfrm>
                  <a:off x="7535217" y="3161205"/>
                  <a:ext cx="1059982" cy="1236013"/>
                </a:xfrm>
                <a:prstGeom prst="trapezoid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5" name="Oval 34">
                  <a:extLst>
                    <a:ext uri="{FF2B5EF4-FFF2-40B4-BE49-F238E27FC236}">
                      <a16:creationId xmlns:a16="http://schemas.microsoft.com/office/drawing/2014/main" id="{2DD87DC5-AB5C-FC03-21AD-3FBAC6776B0B}"/>
                    </a:ext>
                  </a:extLst>
                </p:cNvPr>
                <p:cNvSpPr/>
                <p:nvPr/>
              </p:nvSpPr>
              <p:spPr>
                <a:xfrm>
                  <a:off x="8001000" y="3962400"/>
                  <a:ext cx="112212" cy="95817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Isosceles Triangle 35">
                  <a:extLst>
                    <a:ext uri="{FF2B5EF4-FFF2-40B4-BE49-F238E27FC236}">
                      <a16:creationId xmlns:a16="http://schemas.microsoft.com/office/drawing/2014/main" id="{E58049BF-8935-4C66-A823-5201E93DE842}"/>
                    </a:ext>
                  </a:extLst>
                </p:cNvPr>
                <p:cNvSpPr/>
                <p:nvPr/>
              </p:nvSpPr>
              <p:spPr>
                <a:xfrm rot="10800000">
                  <a:off x="7627196" y="3019291"/>
                  <a:ext cx="815765" cy="615932"/>
                </a:xfrm>
                <a:prstGeom prst="triangl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Chord 36">
                  <a:extLst>
                    <a:ext uri="{FF2B5EF4-FFF2-40B4-BE49-F238E27FC236}">
                      <a16:creationId xmlns:a16="http://schemas.microsoft.com/office/drawing/2014/main" id="{3800A0A4-B01B-F4DC-E9D2-D14496BACF76}"/>
                    </a:ext>
                  </a:extLst>
                </p:cNvPr>
                <p:cNvSpPr/>
                <p:nvPr/>
              </p:nvSpPr>
              <p:spPr>
                <a:xfrm rot="20214723">
                  <a:off x="7762628" y="3155416"/>
                  <a:ext cx="292839" cy="529163"/>
                </a:xfrm>
                <a:prstGeom prst="chord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Chord 38">
                  <a:extLst>
                    <a:ext uri="{FF2B5EF4-FFF2-40B4-BE49-F238E27FC236}">
                      <a16:creationId xmlns:a16="http://schemas.microsoft.com/office/drawing/2014/main" id="{3BC4C89E-AEF0-35DB-6C84-F35BA45BECC9}"/>
                    </a:ext>
                  </a:extLst>
                </p:cNvPr>
                <p:cNvSpPr/>
                <p:nvPr/>
              </p:nvSpPr>
              <p:spPr>
                <a:xfrm rot="1385277" flipH="1">
                  <a:off x="8058195" y="3202978"/>
                  <a:ext cx="292839" cy="477457"/>
                </a:xfrm>
                <a:prstGeom prst="chord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40" name="Group 39">
                  <a:extLst>
                    <a:ext uri="{FF2B5EF4-FFF2-40B4-BE49-F238E27FC236}">
                      <a16:creationId xmlns:a16="http://schemas.microsoft.com/office/drawing/2014/main" id="{752E5AD3-6994-AFEA-E658-1BDA695533AD}"/>
                    </a:ext>
                  </a:extLst>
                </p:cNvPr>
                <p:cNvGrpSpPr/>
                <p:nvPr/>
              </p:nvGrpSpPr>
              <p:grpSpPr>
                <a:xfrm rot="10407971">
                  <a:off x="7943007" y="3432463"/>
                  <a:ext cx="228600" cy="228600"/>
                  <a:chOff x="3124200" y="4782301"/>
                  <a:chExt cx="920754" cy="856499"/>
                </a:xfrm>
              </p:grpSpPr>
              <p:grpSp>
                <p:nvGrpSpPr>
                  <p:cNvPr id="60" name="Group 59">
                    <a:extLst>
                      <a:ext uri="{FF2B5EF4-FFF2-40B4-BE49-F238E27FC236}">
                        <a16:creationId xmlns:a16="http://schemas.microsoft.com/office/drawing/2014/main" id="{69123DC3-68A3-D81D-4E9D-DD478C850591}"/>
                      </a:ext>
                    </a:extLst>
                  </p:cNvPr>
                  <p:cNvGrpSpPr/>
                  <p:nvPr/>
                </p:nvGrpSpPr>
                <p:grpSpPr>
                  <a:xfrm>
                    <a:off x="3124200" y="4800600"/>
                    <a:ext cx="604516" cy="838200"/>
                    <a:chOff x="3124200" y="4800600"/>
                    <a:chExt cx="604516" cy="838200"/>
                  </a:xfrm>
                </p:grpSpPr>
                <p:sp>
                  <p:nvSpPr>
                    <p:cNvPr id="66" name="Donut 140">
                      <a:extLst>
                        <a:ext uri="{FF2B5EF4-FFF2-40B4-BE49-F238E27FC236}">
                          <a16:creationId xmlns:a16="http://schemas.microsoft.com/office/drawing/2014/main" id="{6BBFDFF0-C3A0-8D17-6045-3D211EE1C760}"/>
                        </a:ext>
                      </a:extLst>
                    </p:cNvPr>
                    <p:cNvSpPr/>
                    <p:nvPr/>
                  </p:nvSpPr>
                  <p:spPr>
                    <a:xfrm rot="19835971">
                      <a:off x="3124200" y="4800600"/>
                      <a:ext cx="228600" cy="685800"/>
                    </a:xfrm>
                    <a:prstGeom prst="donut">
                      <a:avLst/>
                    </a:prstGeom>
                    <a:solidFill>
                      <a:srgbClr val="6F5305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67" name="Donut 141">
                      <a:extLst>
                        <a:ext uri="{FF2B5EF4-FFF2-40B4-BE49-F238E27FC236}">
                          <a16:creationId xmlns:a16="http://schemas.microsoft.com/office/drawing/2014/main" id="{24646DC9-EC85-7F49-C3AD-ED4AD8C807D3}"/>
                        </a:ext>
                      </a:extLst>
                    </p:cNvPr>
                    <p:cNvSpPr/>
                    <p:nvPr/>
                  </p:nvSpPr>
                  <p:spPr>
                    <a:xfrm rot="19288814">
                      <a:off x="3276600" y="4953000"/>
                      <a:ext cx="228600" cy="685800"/>
                    </a:xfrm>
                    <a:prstGeom prst="donut">
                      <a:avLst/>
                    </a:prstGeom>
                    <a:solidFill>
                      <a:srgbClr val="6F5305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68" name="Donut 142">
                      <a:extLst>
                        <a:ext uri="{FF2B5EF4-FFF2-40B4-BE49-F238E27FC236}">
                          <a16:creationId xmlns:a16="http://schemas.microsoft.com/office/drawing/2014/main" id="{0DA5D6D3-4365-E774-7544-CB60035110AB}"/>
                        </a:ext>
                      </a:extLst>
                    </p:cNvPr>
                    <p:cNvSpPr/>
                    <p:nvPr/>
                  </p:nvSpPr>
                  <p:spPr>
                    <a:xfrm rot="18839447">
                      <a:off x="3365907" y="5136179"/>
                      <a:ext cx="219199" cy="506418"/>
                    </a:xfrm>
                    <a:prstGeom prst="donut">
                      <a:avLst/>
                    </a:prstGeom>
                    <a:solidFill>
                      <a:srgbClr val="6F5305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grpSp>
                <p:nvGrpSpPr>
                  <p:cNvPr id="61" name="Group 60">
                    <a:extLst>
                      <a:ext uri="{FF2B5EF4-FFF2-40B4-BE49-F238E27FC236}">
                        <a16:creationId xmlns:a16="http://schemas.microsoft.com/office/drawing/2014/main" id="{F4FBF7AF-5236-FEB3-8834-23F0F6A6B967}"/>
                      </a:ext>
                    </a:extLst>
                  </p:cNvPr>
                  <p:cNvGrpSpPr/>
                  <p:nvPr/>
                </p:nvGrpSpPr>
                <p:grpSpPr>
                  <a:xfrm rot="20808811" flipH="1">
                    <a:off x="3440438" y="4782301"/>
                    <a:ext cx="604516" cy="838200"/>
                    <a:chOff x="3124200" y="4800600"/>
                    <a:chExt cx="604516" cy="838200"/>
                  </a:xfrm>
                </p:grpSpPr>
                <p:sp>
                  <p:nvSpPr>
                    <p:cNvPr id="63" name="Donut 137">
                      <a:extLst>
                        <a:ext uri="{FF2B5EF4-FFF2-40B4-BE49-F238E27FC236}">
                          <a16:creationId xmlns:a16="http://schemas.microsoft.com/office/drawing/2014/main" id="{6AEBAE1A-AF90-F7AB-5005-38A878B4DB0B}"/>
                        </a:ext>
                      </a:extLst>
                    </p:cNvPr>
                    <p:cNvSpPr/>
                    <p:nvPr/>
                  </p:nvSpPr>
                  <p:spPr>
                    <a:xfrm rot="19835971">
                      <a:off x="3124200" y="4800600"/>
                      <a:ext cx="228600" cy="685800"/>
                    </a:xfrm>
                    <a:prstGeom prst="donut">
                      <a:avLst/>
                    </a:prstGeom>
                    <a:solidFill>
                      <a:srgbClr val="6F5305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64" name="Donut 138">
                      <a:extLst>
                        <a:ext uri="{FF2B5EF4-FFF2-40B4-BE49-F238E27FC236}">
                          <a16:creationId xmlns:a16="http://schemas.microsoft.com/office/drawing/2014/main" id="{0910E03D-A5E0-79E4-C14C-00E492010F28}"/>
                        </a:ext>
                      </a:extLst>
                    </p:cNvPr>
                    <p:cNvSpPr/>
                    <p:nvPr/>
                  </p:nvSpPr>
                  <p:spPr>
                    <a:xfrm rot="19288814">
                      <a:off x="3276600" y="4953000"/>
                      <a:ext cx="228600" cy="685800"/>
                    </a:xfrm>
                    <a:prstGeom prst="donut">
                      <a:avLst/>
                    </a:prstGeom>
                    <a:solidFill>
                      <a:srgbClr val="6F5305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65" name="Donut 139">
                      <a:extLst>
                        <a:ext uri="{FF2B5EF4-FFF2-40B4-BE49-F238E27FC236}">
                          <a16:creationId xmlns:a16="http://schemas.microsoft.com/office/drawing/2014/main" id="{64017197-2CFF-F946-2A4A-1CE23D71DE91}"/>
                        </a:ext>
                      </a:extLst>
                    </p:cNvPr>
                    <p:cNvSpPr/>
                    <p:nvPr/>
                  </p:nvSpPr>
                  <p:spPr>
                    <a:xfrm rot="18839447">
                      <a:off x="3365907" y="5136179"/>
                      <a:ext cx="219199" cy="506418"/>
                    </a:xfrm>
                    <a:prstGeom prst="donut">
                      <a:avLst/>
                    </a:prstGeom>
                    <a:solidFill>
                      <a:srgbClr val="6F5305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sp>
                <p:nvSpPr>
                  <p:cNvPr id="62" name="Donut 136">
                    <a:extLst>
                      <a:ext uri="{FF2B5EF4-FFF2-40B4-BE49-F238E27FC236}">
                        <a16:creationId xmlns:a16="http://schemas.microsoft.com/office/drawing/2014/main" id="{DC21C728-735A-9359-F2D4-753846EC44E4}"/>
                      </a:ext>
                    </a:extLst>
                  </p:cNvPr>
                  <p:cNvSpPr/>
                  <p:nvPr/>
                </p:nvSpPr>
                <p:spPr>
                  <a:xfrm rot="16200000">
                    <a:off x="3543300" y="5295900"/>
                    <a:ext cx="228600" cy="304800"/>
                  </a:xfrm>
                  <a:prstGeom prst="donut">
                    <a:avLst/>
                  </a:prstGeom>
                  <a:solidFill>
                    <a:srgbClr val="6F5305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43" name="Rounded Rectangle 143">
                  <a:extLst>
                    <a:ext uri="{FF2B5EF4-FFF2-40B4-BE49-F238E27FC236}">
                      <a16:creationId xmlns:a16="http://schemas.microsoft.com/office/drawing/2014/main" id="{21D11F23-FCFE-C70B-5C9B-6887D60BC97D}"/>
                    </a:ext>
                  </a:extLst>
                </p:cNvPr>
                <p:cNvSpPr/>
                <p:nvPr/>
              </p:nvSpPr>
              <p:spPr>
                <a:xfrm>
                  <a:off x="8144708" y="3833065"/>
                  <a:ext cx="261795" cy="45719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Cloud 54">
                  <a:extLst>
                    <a:ext uri="{FF2B5EF4-FFF2-40B4-BE49-F238E27FC236}">
                      <a16:creationId xmlns:a16="http://schemas.microsoft.com/office/drawing/2014/main" id="{4E383308-D17D-7C8F-8777-7F37D8EBA42F}"/>
                    </a:ext>
                  </a:extLst>
                </p:cNvPr>
                <p:cNvSpPr/>
                <p:nvPr/>
              </p:nvSpPr>
              <p:spPr>
                <a:xfrm rot="16819530">
                  <a:off x="7383144" y="2189053"/>
                  <a:ext cx="1243703" cy="1390361"/>
                </a:xfrm>
                <a:prstGeom prst="cloud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" name="Oval 57">
                  <a:extLst>
                    <a:ext uri="{FF2B5EF4-FFF2-40B4-BE49-F238E27FC236}">
                      <a16:creationId xmlns:a16="http://schemas.microsoft.com/office/drawing/2014/main" id="{61286728-B8ED-3B9F-68DA-219C59982D9D}"/>
                    </a:ext>
                  </a:extLst>
                </p:cNvPr>
                <p:cNvSpPr/>
                <p:nvPr/>
              </p:nvSpPr>
              <p:spPr>
                <a:xfrm>
                  <a:off x="7421144" y="1929462"/>
                  <a:ext cx="1202727" cy="1349146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" name="Oval 58">
                  <a:extLst>
                    <a:ext uri="{FF2B5EF4-FFF2-40B4-BE49-F238E27FC236}">
                      <a16:creationId xmlns:a16="http://schemas.microsoft.com/office/drawing/2014/main" id="{943A9DF1-2BE1-CC63-EA94-9D87B030DB9F}"/>
                    </a:ext>
                  </a:extLst>
                </p:cNvPr>
                <p:cNvSpPr/>
                <p:nvPr/>
              </p:nvSpPr>
              <p:spPr>
                <a:xfrm>
                  <a:off x="8001000" y="3733800"/>
                  <a:ext cx="112212" cy="95817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9" name="Frame 18">
              <a:extLst>
                <a:ext uri="{FF2B5EF4-FFF2-40B4-BE49-F238E27FC236}">
                  <a16:creationId xmlns:a16="http://schemas.microsoft.com/office/drawing/2014/main" id="{7C39ADDE-80DB-C3D4-4AE5-5954F2547E44}"/>
                </a:ext>
              </a:extLst>
            </p:cNvPr>
            <p:cNvSpPr/>
            <p:nvPr/>
          </p:nvSpPr>
          <p:spPr>
            <a:xfrm>
              <a:off x="-621437" y="2181688"/>
              <a:ext cx="1524000" cy="2123472"/>
            </a:xfrm>
            <a:prstGeom prst="frame">
              <a:avLst>
                <a:gd name="adj1" fmla="val 6675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38927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Oval 94">
            <a:extLst>
              <a:ext uri="{FF2B5EF4-FFF2-40B4-BE49-F238E27FC236}">
                <a16:creationId xmlns:a16="http://schemas.microsoft.com/office/drawing/2014/main" id="{BEB87DA9-721A-A9D1-32C0-D890172B234A}"/>
              </a:ext>
            </a:extLst>
          </p:cNvPr>
          <p:cNvSpPr/>
          <p:nvPr/>
        </p:nvSpPr>
        <p:spPr>
          <a:xfrm rot="2704841" flipH="1">
            <a:off x="9122681" y="6164129"/>
            <a:ext cx="427990" cy="668260"/>
          </a:xfrm>
          <a:prstGeom prst="ellipse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70A63CF-6D43-C7C9-055B-EAC0796E55C1}"/>
              </a:ext>
            </a:extLst>
          </p:cNvPr>
          <p:cNvGrpSpPr/>
          <p:nvPr/>
        </p:nvGrpSpPr>
        <p:grpSpPr>
          <a:xfrm>
            <a:off x="426720" y="294640"/>
            <a:ext cx="975360" cy="1015663"/>
            <a:chOff x="426720" y="294640"/>
            <a:chExt cx="975360" cy="1015663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20138D1-B9F0-C2B1-3F94-2427BF2C30E5}"/>
                </a:ext>
              </a:extLst>
            </p:cNvPr>
            <p:cNvSpPr/>
            <p:nvPr/>
          </p:nvSpPr>
          <p:spPr>
            <a:xfrm>
              <a:off x="426720" y="294640"/>
              <a:ext cx="975360" cy="9753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9D68967-65BB-C7FB-3F56-81E631959BE6}"/>
                </a:ext>
              </a:extLst>
            </p:cNvPr>
            <p:cNvSpPr txBox="1"/>
            <p:nvPr/>
          </p:nvSpPr>
          <p:spPr>
            <a:xfrm>
              <a:off x="518160" y="294640"/>
              <a:ext cx="74168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Algerian" panose="04020705040A02060702" pitchFamily="82" charset="0"/>
                </a:rPr>
                <a:t>W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19DC993A-9A8D-E9E8-51AA-53C15818DCD2}"/>
              </a:ext>
            </a:extLst>
          </p:cNvPr>
          <p:cNvSpPr txBox="1"/>
          <p:nvPr/>
        </p:nvSpPr>
        <p:spPr>
          <a:xfrm>
            <a:off x="1953848" y="88401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Newel K. Whitney</a:t>
            </a:r>
          </a:p>
          <a:p>
            <a:r>
              <a:rPr lang="en-US" sz="1100" dirty="0"/>
              <a:t>D&amp;C 72:1-2; 78:9; 117:1-5, 9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7014C0-B5DC-A6A6-73DA-56CDAF67DD9F}"/>
              </a:ext>
            </a:extLst>
          </p:cNvPr>
          <p:cNvSpPr txBox="1"/>
          <p:nvPr/>
        </p:nvSpPr>
        <p:spPr>
          <a:xfrm>
            <a:off x="5224061" y="67048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Lyman Wight</a:t>
            </a:r>
          </a:p>
          <a:p>
            <a:r>
              <a:rPr lang="en-US" sz="1100" dirty="0"/>
              <a:t>D&amp;C 52:7, 12-13, 124:22, 62, 70:18-19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B53AFE-BD29-E26E-CF6F-B319B43F22F3}"/>
              </a:ext>
            </a:extLst>
          </p:cNvPr>
          <p:cNvSpPr txBox="1"/>
          <p:nvPr/>
        </p:nvSpPr>
        <p:spPr>
          <a:xfrm>
            <a:off x="8803509" y="84922"/>
            <a:ext cx="28854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Frederick G. Williams</a:t>
            </a:r>
          </a:p>
          <a:p>
            <a:r>
              <a:rPr lang="en-US" sz="1100" dirty="0"/>
              <a:t>D&amp;C 81:1, 5-6; 90:60; 93:40-42</a:t>
            </a:r>
          </a:p>
          <a:p>
            <a:r>
              <a:rPr lang="en-US" sz="1100" dirty="0"/>
              <a:t>Medical</a:t>
            </a:r>
          </a:p>
        </p:txBody>
      </p: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E08B83B5-B663-3A18-3EB4-F6B07C22C435}"/>
              </a:ext>
            </a:extLst>
          </p:cNvPr>
          <p:cNvGrpSpPr/>
          <p:nvPr/>
        </p:nvGrpSpPr>
        <p:grpSpPr>
          <a:xfrm>
            <a:off x="8437433" y="820015"/>
            <a:ext cx="2515607" cy="5837286"/>
            <a:chOff x="8354920" y="1252071"/>
            <a:chExt cx="2351606" cy="5456733"/>
          </a:xfrm>
        </p:grpSpPr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F2E008C4-E13C-5131-B5B0-C8E01E62AF02}"/>
                </a:ext>
              </a:extLst>
            </p:cNvPr>
            <p:cNvSpPr/>
            <p:nvPr/>
          </p:nvSpPr>
          <p:spPr>
            <a:xfrm rot="17610301" flipH="1">
              <a:off x="9780542" y="6164130"/>
              <a:ext cx="421088" cy="668260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Trapezoid 113">
              <a:extLst>
                <a:ext uri="{FF2B5EF4-FFF2-40B4-BE49-F238E27FC236}">
                  <a16:creationId xmlns:a16="http://schemas.microsoft.com/office/drawing/2014/main" id="{76F6BC60-13A9-B9BC-BFA2-667906D6792D}"/>
                </a:ext>
              </a:extLst>
            </p:cNvPr>
            <p:cNvSpPr/>
            <p:nvPr/>
          </p:nvSpPr>
          <p:spPr>
            <a:xfrm>
              <a:off x="8996373" y="4678527"/>
              <a:ext cx="1301096" cy="1754796"/>
            </a:xfrm>
            <a:prstGeom prst="trapezoid">
              <a:avLst>
                <a:gd name="adj" fmla="val 7457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38CF47AE-82CE-E3A7-47B7-9A72D46AA32A}"/>
                </a:ext>
              </a:extLst>
            </p:cNvPr>
            <p:cNvCxnSpPr>
              <a:cxnSpLocks/>
            </p:cNvCxnSpPr>
            <p:nvPr/>
          </p:nvCxnSpPr>
          <p:spPr>
            <a:xfrm>
              <a:off x="9652267" y="5224161"/>
              <a:ext cx="5460" cy="1223880"/>
            </a:xfrm>
            <a:prstGeom prst="line">
              <a:avLst/>
            </a:prstGeom>
            <a:solidFill>
              <a:schemeClr val="accent4">
                <a:lumMod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Round Diagonal Corner Rectangle 42">
              <a:extLst>
                <a:ext uri="{FF2B5EF4-FFF2-40B4-BE49-F238E27FC236}">
                  <a16:creationId xmlns:a16="http://schemas.microsoft.com/office/drawing/2014/main" id="{553F89E1-1593-2689-9541-533727AAF0C2}"/>
                </a:ext>
              </a:extLst>
            </p:cNvPr>
            <p:cNvSpPr/>
            <p:nvPr/>
          </p:nvSpPr>
          <p:spPr>
            <a:xfrm rot="15873051">
              <a:off x="9609110" y="1401659"/>
              <a:ext cx="800996" cy="614425"/>
            </a:xfrm>
            <a:prstGeom prst="round2DiagRect">
              <a:avLst>
                <a:gd name="adj1" fmla="val 38391"/>
                <a:gd name="adj2" fmla="val 0"/>
              </a:avLst>
            </a:prstGeom>
            <a:solidFill>
              <a:srgbClr val="74570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ound Diagonal Corner Rectangle 41">
              <a:extLst>
                <a:ext uri="{FF2B5EF4-FFF2-40B4-BE49-F238E27FC236}">
                  <a16:creationId xmlns:a16="http://schemas.microsoft.com/office/drawing/2014/main" id="{07AB5496-E24F-AF76-2994-EBC345B914C0}"/>
                </a:ext>
              </a:extLst>
            </p:cNvPr>
            <p:cNvSpPr/>
            <p:nvPr/>
          </p:nvSpPr>
          <p:spPr>
            <a:xfrm rot="20996071">
              <a:off x="8848166" y="1452723"/>
              <a:ext cx="621247" cy="693886"/>
            </a:xfrm>
            <a:prstGeom prst="round2DiagRect">
              <a:avLst>
                <a:gd name="adj1" fmla="val 38391"/>
                <a:gd name="adj2" fmla="val 0"/>
              </a:avLst>
            </a:prstGeom>
            <a:solidFill>
              <a:srgbClr val="74570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92A96217-70C9-5BBB-B55E-6D3DA1EA73B3}"/>
                </a:ext>
              </a:extLst>
            </p:cNvPr>
            <p:cNvSpPr/>
            <p:nvPr/>
          </p:nvSpPr>
          <p:spPr>
            <a:xfrm rot="1499614">
              <a:off x="8546073" y="4053797"/>
              <a:ext cx="386509" cy="67946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CB35F965-E729-4AC4-CD2A-95C0176839A3}"/>
                </a:ext>
              </a:extLst>
            </p:cNvPr>
            <p:cNvSpPr/>
            <p:nvPr/>
          </p:nvSpPr>
          <p:spPr>
            <a:xfrm rot="20218618">
              <a:off x="10320017" y="4010293"/>
              <a:ext cx="386509" cy="67946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Trapezoid 92">
              <a:extLst>
                <a:ext uri="{FF2B5EF4-FFF2-40B4-BE49-F238E27FC236}">
                  <a16:creationId xmlns:a16="http://schemas.microsoft.com/office/drawing/2014/main" id="{67189773-3CE2-12D9-5FE5-296FAA8F4C22}"/>
                </a:ext>
              </a:extLst>
            </p:cNvPr>
            <p:cNvSpPr/>
            <p:nvPr/>
          </p:nvSpPr>
          <p:spPr>
            <a:xfrm rot="1297584">
              <a:off x="8730125" y="2857459"/>
              <a:ext cx="552156" cy="1564442"/>
            </a:xfrm>
            <a:prstGeom prst="trapezoid">
              <a:avLst>
                <a:gd name="adj" fmla="val 32353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Trapezoid 93">
              <a:extLst>
                <a:ext uri="{FF2B5EF4-FFF2-40B4-BE49-F238E27FC236}">
                  <a16:creationId xmlns:a16="http://schemas.microsoft.com/office/drawing/2014/main" id="{A3EE7D4C-A2D9-C52F-7A49-CFE770006CB4}"/>
                </a:ext>
              </a:extLst>
            </p:cNvPr>
            <p:cNvSpPr/>
            <p:nvPr/>
          </p:nvSpPr>
          <p:spPr>
            <a:xfrm rot="20443541">
              <a:off x="9911522" y="2852159"/>
              <a:ext cx="552156" cy="1564442"/>
            </a:xfrm>
            <a:prstGeom prst="trapezoid">
              <a:avLst>
                <a:gd name="adj" fmla="val 32353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Trapezoid 95">
              <a:extLst>
                <a:ext uri="{FF2B5EF4-FFF2-40B4-BE49-F238E27FC236}">
                  <a16:creationId xmlns:a16="http://schemas.microsoft.com/office/drawing/2014/main" id="{452353A5-914F-7C03-EF88-7D20B2661672}"/>
                </a:ext>
              </a:extLst>
            </p:cNvPr>
            <p:cNvSpPr/>
            <p:nvPr/>
          </p:nvSpPr>
          <p:spPr>
            <a:xfrm>
              <a:off x="9098229" y="3041511"/>
              <a:ext cx="1104312" cy="1564442"/>
            </a:xfrm>
            <a:prstGeom prst="trapezoi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Moon 100">
              <a:extLst>
                <a:ext uri="{FF2B5EF4-FFF2-40B4-BE49-F238E27FC236}">
                  <a16:creationId xmlns:a16="http://schemas.microsoft.com/office/drawing/2014/main" id="{E7BAFC4A-BB06-AD0D-3245-2080FEFBC30E}"/>
                </a:ext>
              </a:extLst>
            </p:cNvPr>
            <p:cNvSpPr/>
            <p:nvPr/>
          </p:nvSpPr>
          <p:spPr>
            <a:xfrm rot="16200000">
              <a:off x="9006203" y="3685693"/>
              <a:ext cx="1288364" cy="552156"/>
            </a:xfrm>
            <a:prstGeom prst="moon">
              <a:avLst>
                <a:gd name="adj" fmla="val 60084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Trapezoid 101">
              <a:extLst>
                <a:ext uri="{FF2B5EF4-FFF2-40B4-BE49-F238E27FC236}">
                  <a16:creationId xmlns:a16="http://schemas.microsoft.com/office/drawing/2014/main" id="{BD10E1DE-1499-C6B6-194D-06983C4DBDDA}"/>
                </a:ext>
              </a:extLst>
            </p:cNvPr>
            <p:cNvSpPr/>
            <p:nvPr/>
          </p:nvSpPr>
          <p:spPr>
            <a:xfrm>
              <a:off x="9679308" y="2960002"/>
              <a:ext cx="552156" cy="1564442"/>
            </a:xfrm>
            <a:prstGeom prst="trapezoid">
              <a:avLst>
                <a:gd name="adj" fmla="val 30882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Trapezoid 102">
              <a:extLst>
                <a:ext uri="{FF2B5EF4-FFF2-40B4-BE49-F238E27FC236}">
                  <a16:creationId xmlns:a16="http://schemas.microsoft.com/office/drawing/2014/main" id="{4F85E6F3-E664-A956-92DD-2F7ED0D560F6}"/>
                </a:ext>
              </a:extLst>
            </p:cNvPr>
            <p:cNvSpPr/>
            <p:nvPr/>
          </p:nvSpPr>
          <p:spPr>
            <a:xfrm>
              <a:off x="9037755" y="2960002"/>
              <a:ext cx="552156" cy="1564442"/>
            </a:xfrm>
            <a:prstGeom prst="trapezoid">
              <a:avLst>
                <a:gd name="adj" fmla="val 32353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AF95B09B-FBE2-6522-FCCD-3275BFE7C06E}"/>
                </a:ext>
              </a:extLst>
            </p:cNvPr>
            <p:cNvSpPr/>
            <p:nvPr/>
          </p:nvSpPr>
          <p:spPr>
            <a:xfrm>
              <a:off x="9098229" y="4520468"/>
              <a:ext cx="1104312" cy="177511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A41ECBB6-8868-0733-0576-84B75F09BDE5}"/>
                </a:ext>
              </a:extLst>
            </p:cNvPr>
            <p:cNvSpPr/>
            <p:nvPr/>
          </p:nvSpPr>
          <p:spPr>
            <a:xfrm>
              <a:off x="9558359" y="3869745"/>
              <a:ext cx="162399" cy="162399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07DC7FF6-B9A5-F15A-891D-D4B5D4358F91}"/>
                </a:ext>
              </a:extLst>
            </p:cNvPr>
            <p:cNvSpPr/>
            <p:nvPr/>
          </p:nvSpPr>
          <p:spPr>
            <a:xfrm>
              <a:off x="9558359" y="4237849"/>
              <a:ext cx="162399" cy="162399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5">
              <a:extLst>
                <a:ext uri="{FF2B5EF4-FFF2-40B4-BE49-F238E27FC236}">
                  <a16:creationId xmlns:a16="http://schemas.microsoft.com/office/drawing/2014/main" id="{2331BB27-6FB6-42B3-45F1-97AFA8411025}"/>
                </a:ext>
              </a:extLst>
            </p:cNvPr>
            <p:cNvSpPr/>
            <p:nvPr/>
          </p:nvSpPr>
          <p:spPr>
            <a:xfrm>
              <a:off x="8877365" y="1367622"/>
              <a:ext cx="1455063" cy="155014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8" name="Group 107">
              <a:extLst>
                <a:ext uri="{FF2B5EF4-FFF2-40B4-BE49-F238E27FC236}">
                  <a16:creationId xmlns:a16="http://schemas.microsoft.com/office/drawing/2014/main" id="{77F2E499-D73B-9A40-357B-2AD86A3CC600}"/>
                </a:ext>
              </a:extLst>
            </p:cNvPr>
            <p:cNvGrpSpPr/>
            <p:nvPr/>
          </p:nvGrpSpPr>
          <p:grpSpPr>
            <a:xfrm>
              <a:off x="9195566" y="2860006"/>
              <a:ext cx="856291" cy="174631"/>
              <a:chOff x="4495800" y="1831030"/>
              <a:chExt cx="1033713" cy="210814"/>
            </a:xfrm>
          </p:grpSpPr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id="{EE16062D-86E7-39FD-5BF5-873B81A15981}"/>
                  </a:ext>
                </a:extLst>
              </p:cNvPr>
              <p:cNvGrpSpPr/>
              <p:nvPr/>
            </p:nvGrpSpPr>
            <p:grpSpPr>
              <a:xfrm>
                <a:off x="4495800" y="1831030"/>
                <a:ext cx="1033713" cy="210814"/>
                <a:chOff x="4378664" y="1933672"/>
                <a:chExt cx="1033713" cy="210814"/>
              </a:xfrm>
            </p:grpSpPr>
            <p:sp>
              <p:nvSpPr>
                <p:cNvPr id="112" name="Flowchart: Data 111">
                  <a:extLst>
                    <a:ext uri="{FF2B5EF4-FFF2-40B4-BE49-F238E27FC236}">
                      <a16:creationId xmlns:a16="http://schemas.microsoft.com/office/drawing/2014/main" id="{20CD27BF-D5C8-3112-4995-51287E3A94A8}"/>
                    </a:ext>
                  </a:extLst>
                </p:cNvPr>
                <p:cNvSpPr/>
                <p:nvPr/>
              </p:nvSpPr>
              <p:spPr>
                <a:xfrm>
                  <a:off x="4835864" y="1933672"/>
                  <a:ext cx="576513" cy="210814"/>
                </a:xfrm>
                <a:prstGeom prst="flowChartInputOutpu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3" name="Flowchart: Data 112">
                  <a:extLst>
                    <a:ext uri="{FF2B5EF4-FFF2-40B4-BE49-F238E27FC236}">
                      <a16:creationId xmlns:a16="http://schemas.microsoft.com/office/drawing/2014/main" id="{F78CFDB4-D5FE-5D06-2B28-EA6907985560}"/>
                    </a:ext>
                  </a:extLst>
                </p:cNvPr>
                <p:cNvSpPr/>
                <p:nvPr/>
              </p:nvSpPr>
              <p:spPr>
                <a:xfrm flipH="1">
                  <a:off x="4378664" y="1933672"/>
                  <a:ext cx="576513" cy="210814"/>
                </a:xfrm>
                <a:prstGeom prst="flowChartInputOutpu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1" name="Rounded Rectangle 38">
                <a:extLst>
                  <a:ext uri="{FF2B5EF4-FFF2-40B4-BE49-F238E27FC236}">
                    <a16:creationId xmlns:a16="http://schemas.microsoft.com/office/drawing/2014/main" id="{E76AB8C4-0925-AE6A-ECB6-B406568E03FC}"/>
                  </a:ext>
                </a:extLst>
              </p:cNvPr>
              <p:cNvSpPr/>
              <p:nvPr/>
            </p:nvSpPr>
            <p:spPr>
              <a:xfrm>
                <a:off x="4911759" y="1898469"/>
                <a:ext cx="191464" cy="1349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9" name="Round Diagonal Corner Rectangle 40">
              <a:extLst>
                <a:ext uri="{FF2B5EF4-FFF2-40B4-BE49-F238E27FC236}">
                  <a16:creationId xmlns:a16="http://schemas.microsoft.com/office/drawing/2014/main" id="{165FFC8D-ADF1-D2FF-8E69-390C113A7788}"/>
                </a:ext>
              </a:extLst>
            </p:cNvPr>
            <p:cNvSpPr/>
            <p:nvPr/>
          </p:nvSpPr>
          <p:spPr>
            <a:xfrm rot="1110603">
              <a:off x="9168042" y="1252071"/>
              <a:ext cx="588408" cy="535685"/>
            </a:xfrm>
            <a:prstGeom prst="round2DiagRect">
              <a:avLst>
                <a:gd name="adj1" fmla="val 38391"/>
                <a:gd name="adj2" fmla="val 0"/>
              </a:avLst>
            </a:prstGeom>
            <a:solidFill>
              <a:srgbClr val="74570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7" name="Group 219">
              <a:extLst>
                <a:ext uri="{FF2B5EF4-FFF2-40B4-BE49-F238E27FC236}">
                  <a16:creationId xmlns:a16="http://schemas.microsoft.com/office/drawing/2014/main" id="{A9EB84F5-D407-E100-B4C3-13F423FF036D}"/>
                </a:ext>
              </a:extLst>
            </p:cNvPr>
            <p:cNvGrpSpPr/>
            <p:nvPr/>
          </p:nvGrpSpPr>
          <p:grpSpPr>
            <a:xfrm rot="20667034">
              <a:off x="8354920" y="2675284"/>
              <a:ext cx="720190" cy="2550623"/>
              <a:chOff x="5187482" y="1600200"/>
              <a:chExt cx="2101851" cy="5027905"/>
            </a:xfrm>
          </p:grpSpPr>
          <p:sp>
            <p:nvSpPr>
              <p:cNvPr id="79" name="Block Arc 78">
                <a:extLst>
                  <a:ext uri="{FF2B5EF4-FFF2-40B4-BE49-F238E27FC236}">
                    <a16:creationId xmlns:a16="http://schemas.microsoft.com/office/drawing/2014/main" id="{08747D04-8D0B-7BE2-C40F-6EEA00D65C47}"/>
                  </a:ext>
                </a:extLst>
              </p:cNvPr>
              <p:cNvSpPr/>
              <p:nvPr/>
            </p:nvSpPr>
            <p:spPr>
              <a:xfrm rot="10800000">
                <a:off x="5334000" y="1600200"/>
                <a:ext cx="1752600" cy="4114800"/>
              </a:xfrm>
              <a:prstGeom prst="blockArc">
                <a:avLst>
                  <a:gd name="adj1" fmla="val 10527483"/>
                  <a:gd name="adj2" fmla="val 21191137"/>
                  <a:gd name="adj3" fmla="val 6787"/>
                </a:avLst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80" name="Group 209">
                <a:extLst>
                  <a:ext uri="{FF2B5EF4-FFF2-40B4-BE49-F238E27FC236}">
                    <a16:creationId xmlns:a16="http://schemas.microsoft.com/office/drawing/2014/main" id="{B23CF836-AD8A-3009-BE77-CB6985434665}"/>
                  </a:ext>
                </a:extLst>
              </p:cNvPr>
              <p:cNvGrpSpPr/>
              <p:nvPr/>
            </p:nvGrpSpPr>
            <p:grpSpPr>
              <a:xfrm rot="12048576">
                <a:off x="6462847" y="3330867"/>
                <a:ext cx="826486" cy="501067"/>
                <a:chOff x="7467600" y="2971800"/>
                <a:chExt cx="914400" cy="685800"/>
              </a:xfrm>
            </p:grpSpPr>
            <p:sp>
              <p:nvSpPr>
                <p:cNvPr id="87" name="Oval 86">
                  <a:extLst>
                    <a:ext uri="{FF2B5EF4-FFF2-40B4-BE49-F238E27FC236}">
                      <a16:creationId xmlns:a16="http://schemas.microsoft.com/office/drawing/2014/main" id="{F6ED432A-FF74-543C-7BD9-FE00FA49F178}"/>
                    </a:ext>
                  </a:extLst>
                </p:cNvPr>
                <p:cNvSpPr/>
                <p:nvPr/>
              </p:nvSpPr>
              <p:spPr>
                <a:xfrm>
                  <a:off x="7467600" y="2971800"/>
                  <a:ext cx="914400" cy="6858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Oval 87">
                  <a:extLst>
                    <a:ext uri="{FF2B5EF4-FFF2-40B4-BE49-F238E27FC236}">
                      <a16:creationId xmlns:a16="http://schemas.microsoft.com/office/drawing/2014/main" id="{6BFF2912-23F0-F74D-E0C0-D64A3EB0821A}"/>
                    </a:ext>
                  </a:extLst>
                </p:cNvPr>
                <p:cNvSpPr/>
                <p:nvPr/>
              </p:nvSpPr>
              <p:spPr>
                <a:xfrm>
                  <a:off x="7749914" y="3013023"/>
                  <a:ext cx="574623" cy="629587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1" name="Group 210">
                <a:extLst>
                  <a:ext uri="{FF2B5EF4-FFF2-40B4-BE49-F238E27FC236}">
                    <a16:creationId xmlns:a16="http://schemas.microsoft.com/office/drawing/2014/main" id="{8868384F-C58F-22D2-6744-C6B2C00D4C97}"/>
                  </a:ext>
                </a:extLst>
              </p:cNvPr>
              <p:cNvGrpSpPr/>
              <p:nvPr/>
            </p:nvGrpSpPr>
            <p:grpSpPr>
              <a:xfrm rot="20265966">
                <a:off x="5187482" y="3324981"/>
                <a:ext cx="773604" cy="585862"/>
                <a:chOff x="7467600" y="2971800"/>
                <a:chExt cx="914400" cy="685800"/>
              </a:xfrm>
            </p:grpSpPr>
            <p:sp>
              <p:nvSpPr>
                <p:cNvPr id="85" name="Oval 84">
                  <a:extLst>
                    <a:ext uri="{FF2B5EF4-FFF2-40B4-BE49-F238E27FC236}">
                      <a16:creationId xmlns:a16="http://schemas.microsoft.com/office/drawing/2014/main" id="{E0884068-96F1-57A1-79D9-201F0E80AF35}"/>
                    </a:ext>
                  </a:extLst>
                </p:cNvPr>
                <p:cNvSpPr/>
                <p:nvPr/>
              </p:nvSpPr>
              <p:spPr>
                <a:xfrm>
                  <a:off x="7467600" y="2971800"/>
                  <a:ext cx="914400" cy="6858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Oval 85">
                  <a:extLst>
                    <a:ext uri="{FF2B5EF4-FFF2-40B4-BE49-F238E27FC236}">
                      <a16:creationId xmlns:a16="http://schemas.microsoft.com/office/drawing/2014/main" id="{CFF4EE63-CC22-551E-D3BB-578B876E96C9}"/>
                    </a:ext>
                  </a:extLst>
                </p:cNvPr>
                <p:cNvSpPr/>
                <p:nvPr/>
              </p:nvSpPr>
              <p:spPr>
                <a:xfrm>
                  <a:off x="7749914" y="3013023"/>
                  <a:ext cx="574623" cy="629587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82" name="Trapezoid 81">
                <a:extLst>
                  <a:ext uri="{FF2B5EF4-FFF2-40B4-BE49-F238E27FC236}">
                    <a16:creationId xmlns:a16="http://schemas.microsoft.com/office/drawing/2014/main" id="{79EFC82D-59EA-5CF8-2780-F0EE5369DD46}"/>
                  </a:ext>
                </a:extLst>
              </p:cNvPr>
              <p:cNvSpPr/>
              <p:nvPr/>
            </p:nvSpPr>
            <p:spPr>
              <a:xfrm>
                <a:off x="5791200" y="5562600"/>
                <a:ext cx="838200" cy="914400"/>
              </a:xfrm>
              <a:prstGeom prst="trapezoid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id="{962A5481-4DEB-3267-037A-FA26861DFC1B}"/>
                  </a:ext>
                </a:extLst>
              </p:cNvPr>
              <p:cNvSpPr/>
              <p:nvPr/>
            </p:nvSpPr>
            <p:spPr>
              <a:xfrm rot="10800000">
                <a:off x="5791200" y="6324600"/>
                <a:ext cx="865692" cy="303505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31F1E21E-54B9-742E-9419-29421E04CA6D}"/>
                  </a:ext>
                </a:extLst>
              </p:cNvPr>
              <p:cNvSpPr/>
              <p:nvPr/>
            </p:nvSpPr>
            <p:spPr>
              <a:xfrm rot="10800000">
                <a:off x="5867400" y="5562600"/>
                <a:ext cx="658318" cy="152399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DD0B6583-A4E2-96A8-7BF8-C72B3D2DE700}"/>
                </a:ext>
              </a:extLst>
            </p:cNvPr>
            <p:cNvSpPr/>
            <p:nvPr/>
          </p:nvSpPr>
          <p:spPr>
            <a:xfrm rot="1499614">
              <a:off x="8649130" y="4485240"/>
              <a:ext cx="167859" cy="24796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7" name="Group 116">
              <a:extLst>
                <a:ext uri="{FF2B5EF4-FFF2-40B4-BE49-F238E27FC236}">
                  <a16:creationId xmlns:a16="http://schemas.microsoft.com/office/drawing/2014/main" id="{9EFEEA1A-25FB-3DF2-F3A9-562AC8CE0583}"/>
                </a:ext>
              </a:extLst>
            </p:cNvPr>
            <p:cNvGrpSpPr/>
            <p:nvPr/>
          </p:nvGrpSpPr>
          <p:grpSpPr>
            <a:xfrm flipH="1">
              <a:off x="9611968" y="3155150"/>
              <a:ext cx="56824" cy="289366"/>
              <a:chOff x="2868412" y="3429000"/>
              <a:chExt cx="457200" cy="2307099"/>
            </a:xfrm>
            <a:solidFill>
              <a:schemeClr val="tx1"/>
            </a:solidFill>
          </p:grpSpPr>
          <p:sp>
            <p:nvSpPr>
              <p:cNvPr id="118" name="Oval 117">
                <a:extLst>
                  <a:ext uri="{FF2B5EF4-FFF2-40B4-BE49-F238E27FC236}">
                    <a16:creationId xmlns:a16="http://schemas.microsoft.com/office/drawing/2014/main" id="{3D6AA5F3-E3C7-FCEB-780D-ECC7BB40FEE1}"/>
                  </a:ext>
                </a:extLst>
              </p:cNvPr>
              <p:cNvSpPr/>
              <p:nvPr/>
            </p:nvSpPr>
            <p:spPr>
              <a:xfrm>
                <a:off x="2868412" y="3429000"/>
                <a:ext cx="457200" cy="457200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sp>
            <p:nvSpPr>
              <p:cNvPr id="119" name="Oval 118">
                <a:extLst>
                  <a:ext uri="{FF2B5EF4-FFF2-40B4-BE49-F238E27FC236}">
                    <a16:creationId xmlns:a16="http://schemas.microsoft.com/office/drawing/2014/main" id="{D409B304-350A-C570-D6F2-FBB9DCCD1BEC}"/>
                  </a:ext>
                </a:extLst>
              </p:cNvPr>
              <p:cNvSpPr/>
              <p:nvPr/>
            </p:nvSpPr>
            <p:spPr>
              <a:xfrm>
                <a:off x="2868412" y="4353950"/>
                <a:ext cx="457200" cy="457200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sp>
            <p:nvSpPr>
              <p:cNvPr id="120" name="Oval 119">
                <a:extLst>
                  <a:ext uri="{FF2B5EF4-FFF2-40B4-BE49-F238E27FC236}">
                    <a16:creationId xmlns:a16="http://schemas.microsoft.com/office/drawing/2014/main" id="{8473AA8A-5E7A-1091-E61D-6D1702C3E183}"/>
                  </a:ext>
                </a:extLst>
              </p:cNvPr>
              <p:cNvSpPr/>
              <p:nvPr/>
            </p:nvSpPr>
            <p:spPr>
              <a:xfrm>
                <a:off x="2868412" y="5278899"/>
                <a:ext cx="457200" cy="457200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</p:grpSp>
      </p:grp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D048D4B7-B3B9-6530-6A7E-6976B7108782}"/>
              </a:ext>
            </a:extLst>
          </p:cNvPr>
          <p:cNvGrpSpPr/>
          <p:nvPr/>
        </p:nvGrpSpPr>
        <p:grpSpPr>
          <a:xfrm>
            <a:off x="5129132" y="994672"/>
            <a:ext cx="2164278" cy="5588701"/>
            <a:chOff x="5424378" y="1022423"/>
            <a:chExt cx="2164278" cy="5588701"/>
          </a:xfrm>
        </p:grpSpPr>
        <p:sp>
          <p:nvSpPr>
            <p:cNvPr id="49" name="Round Diagonal Corner Rectangle 94">
              <a:extLst>
                <a:ext uri="{FF2B5EF4-FFF2-40B4-BE49-F238E27FC236}">
                  <a16:creationId xmlns:a16="http://schemas.microsoft.com/office/drawing/2014/main" id="{745DEFB2-8B0C-2C87-1219-2233F32E9C94}"/>
                </a:ext>
              </a:extLst>
            </p:cNvPr>
            <p:cNvSpPr/>
            <p:nvPr/>
          </p:nvSpPr>
          <p:spPr>
            <a:xfrm rot="19727460">
              <a:off x="5550280" y="1571693"/>
              <a:ext cx="977124" cy="632335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rgbClr val="74570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ound Diagonal Corner Rectangle 93">
              <a:extLst>
                <a:ext uri="{FF2B5EF4-FFF2-40B4-BE49-F238E27FC236}">
                  <a16:creationId xmlns:a16="http://schemas.microsoft.com/office/drawing/2014/main" id="{5A21D5E6-5284-270E-E2BF-950C9B3B2CA7}"/>
                </a:ext>
              </a:extLst>
            </p:cNvPr>
            <p:cNvSpPr/>
            <p:nvPr/>
          </p:nvSpPr>
          <p:spPr>
            <a:xfrm rot="4436613">
              <a:off x="6543192" y="1279262"/>
              <a:ext cx="977124" cy="632335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rgbClr val="74570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20873B77-DA1D-0C8E-F522-C1A3379D85ED}"/>
                </a:ext>
              </a:extLst>
            </p:cNvPr>
            <p:cNvSpPr/>
            <p:nvPr/>
          </p:nvSpPr>
          <p:spPr>
            <a:xfrm rot="4050661">
              <a:off x="6595582" y="6075681"/>
              <a:ext cx="349936" cy="698761"/>
            </a:xfrm>
            <a:prstGeom prst="ellipse">
              <a:avLst/>
            </a:prstGeom>
            <a:solidFill>
              <a:srgbClr val="4C19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E5258318-CEB1-D687-8CDB-37F412A5DB31}"/>
                </a:ext>
              </a:extLst>
            </p:cNvPr>
            <p:cNvSpPr/>
            <p:nvPr/>
          </p:nvSpPr>
          <p:spPr>
            <a:xfrm rot="4050661">
              <a:off x="6132469" y="6041681"/>
              <a:ext cx="352474" cy="786411"/>
            </a:xfrm>
            <a:prstGeom prst="ellipse">
              <a:avLst/>
            </a:prstGeom>
            <a:solidFill>
              <a:srgbClr val="4C19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rapezoid 52">
              <a:extLst>
                <a:ext uri="{FF2B5EF4-FFF2-40B4-BE49-F238E27FC236}">
                  <a16:creationId xmlns:a16="http://schemas.microsoft.com/office/drawing/2014/main" id="{30663C08-D26C-E355-7F8B-9644B2626356}"/>
                </a:ext>
              </a:extLst>
            </p:cNvPr>
            <p:cNvSpPr/>
            <p:nvPr/>
          </p:nvSpPr>
          <p:spPr>
            <a:xfrm>
              <a:off x="5913138" y="4521524"/>
              <a:ext cx="1292158" cy="1919889"/>
            </a:xfrm>
            <a:prstGeom prst="trapezoid">
              <a:avLst>
                <a:gd name="adj" fmla="val 8072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DB10935D-0569-DCF4-8F21-DC2AF09BD95D}"/>
                </a:ext>
              </a:extLst>
            </p:cNvPr>
            <p:cNvSpPr/>
            <p:nvPr/>
          </p:nvSpPr>
          <p:spPr>
            <a:xfrm rot="19930528">
              <a:off x="7192673" y="4017070"/>
              <a:ext cx="395983" cy="80021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B635E889-EFA0-EFC0-5E19-A7001A914820}"/>
                </a:ext>
              </a:extLst>
            </p:cNvPr>
            <p:cNvSpPr/>
            <p:nvPr/>
          </p:nvSpPr>
          <p:spPr>
            <a:xfrm rot="1589879">
              <a:off x="5424378" y="3994236"/>
              <a:ext cx="332682" cy="80021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rapezoid 56">
              <a:extLst>
                <a:ext uri="{FF2B5EF4-FFF2-40B4-BE49-F238E27FC236}">
                  <a16:creationId xmlns:a16="http://schemas.microsoft.com/office/drawing/2014/main" id="{76CFAB7C-73D7-213D-9503-6BEC398564A8}"/>
                </a:ext>
              </a:extLst>
            </p:cNvPr>
            <p:cNvSpPr/>
            <p:nvPr/>
          </p:nvSpPr>
          <p:spPr>
            <a:xfrm rot="20029742">
              <a:off x="6730527" y="2821041"/>
              <a:ext cx="741876" cy="1848247"/>
            </a:xfrm>
            <a:prstGeom prst="trapezoid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58158EE9-6564-694B-3D52-848EE3967E20}"/>
                </a:ext>
              </a:extLst>
            </p:cNvPr>
            <p:cNvSpPr/>
            <p:nvPr/>
          </p:nvSpPr>
          <p:spPr>
            <a:xfrm rot="1905609">
              <a:off x="5637396" y="2909631"/>
              <a:ext cx="741876" cy="1738157"/>
            </a:xfrm>
            <a:prstGeom prst="trapezoid">
              <a:avLst>
                <a:gd name="adj" fmla="val 1311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Trapezoid 58">
              <a:extLst>
                <a:ext uri="{FF2B5EF4-FFF2-40B4-BE49-F238E27FC236}">
                  <a16:creationId xmlns:a16="http://schemas.microsoft.com/office/drawing/2014/main" id="{D8EF7BF7-CCB1-64D5-3476-AC4CCF44BBFC}"/>
                </a:ext>
              </a:extLst>
            </p:cNvPr>
            <p:cNvSpPr/>
            <p:nvPr/>
          </p:nvSpPr>
          <p:spPr>
            <a:xfrm>
              <a:off x="5928088" y="2924881"/>
              <a:ext cx="1232199" cy="2083034"/>
            </a:xfrm>
            <a:prstGeom prst="trapezoid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Trapezoid 59">
              <a:extLst>
                <a:ext uri="{FF2B5EF4-FFF2-40B4-BE49-F238E27FC236}">
                  <a16:creationId xmlns:a16="http://schemas.microsoft.com/office/drawing/2014/main" id="{8EF118C4-72D3-FB8F-ED00-AA72192B2867}"/>
                </a:ext>
              </a:extLst>
            </p:cNvPr>
            <p:cNvSpPr/>
            <p:nvPr/>
          </p:nvSpPr>
          <p:spPr>
            <a:xfrm>
              <a:off x="6356123" y="3302618"/>
              <a:ext cx="353264" cy="1516811"/>
            </a:xfrm>
            <a:prstGeom prst="trapezoi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3AC956A0-5C53-2F40-3EC0-86F3912DBA6A}"/>
                </a:ext>
              </a:extLst>
            </p:cNvPr>
            <p:cNvSpPr/>
            <p:nvPr/>
          </p:nvSpPr>
          <p:spPr>
            <a:xfrm>
              <a:off x="5952030" y="4797241"/>
              <a:ext cx="1200043" cy="228831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0EF8FBF9-471C-3F3D-57F9-413D049DE793}"/>
                </a:ext>
              </a:extLst>
            </p:cNvPr>
            <p:cNvGrpSpPr/>
            <p:nvPr/>
          </p:nvGrpSpPr>
          <p:grpSpPr>
            <a:xfrm>
              <a:off x="5999973" y="3137294"/>
              <a:ext cx="1051747" cy="444871"/>
              <a:chOff x="1587887" y="5091896"/>
              <a:chExt cx="1578552" cy="436342"/>
            </a:xfrm>
          </p:grpSpPr>
          <p:sp>
            <p:nvSpPr>
              <p:cNvPr id="70" name="Parallelogram 69">
                <a:extLst>
                  <a:ext uri="{FF2B5EF4-FFF2-40B4-BE49-F238E27FC236}">
                    <a16:creationId xmlns:a16="http://schemas.microsoft.com/office/drawing/2014/main" id="{C1D59A9B-1986-DBE9-35C7-2E6AEC2A8704}"/>
                  </a:ext>
                </a:extLst>
              </p:cNvPr>
              <p:cNvSpPr/>
              <p:nvPr/>
            </p:nvSpPr>
            <p:spPr>
              <a:xfrm rot="2139996" flipV="1">
                <a:off x="1587887" y="5091896"/>
                <a:ext cx="867602" cy="266360"/>
              </a:xfrm>
              <a:prstGeom prst="parallelogram">
                <a:avLst>
                  <a:gd name="adj" fmla="val 44617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Parallelogram 70">
                <a:extLst>
                  <a:ext uri="{FF2B5EF4-FFF2-40B4-BE49-F238E27FC236}">
                    <a16:creationId xmlns:a16="http://schemas.microsoft.com/office/drawing/2014/main" id="{A84BCFB6-80F2-BE27-59C4-0CEF3F1A7050}"/>
                  </a:ext>
                </a:extLst>
              </p:cNvPr>
              <p:cNvSpPr/>
              <p:nvPr/>
            </p:nvSpPr>
            <p:spPr>
              <a:xfrm rot="19837995">
                <a:off x="2298837" y="5113303"/>
                <a:ext cx="867602" cy="266360"/>
              </a:xfrm>
              <a:prstGeom prst="parallelogram">
                <a:avLst>
                  <a:gd name="adj" fmla="val 44617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2" name="Group 293">
                <a:extLst>
                  <a:ext uri="{FF2B5EF4-FFF2-40B4-BE49-F238E27FC236}">
                    <a16:creationId xmlns:a16="http://schemas.microsoft.com/office/drawing/2014/main" id="{B1259164-7008-13C6-5E58-7DAFCB75F01E}"/>
                  </a:ext>
                </a:extLst>
              </p:cNvPr>
              <p:cNvGrpSpPr/>
              <p:nvPr/>
            </p:nvGrpSpPr>
            <p:grpSpPr>
              <a:xfrm>
                <a:off x="2055021" y="5147238"/>
                <a:ext cx="609600" cy="381000"/>
                <a:chOff x="5791200" y="2209800"/>
                <a:chExt cx="609600" cy="609600"/>
              </a:xfrm>
            </p:grpSpPr>
            <p:sp>
              <p:nvSpPr>
                <p:cNvPr id="73" name="Isosceles Triangle 72">
                  <a:extLst>
                    <a:ext uri="{FF2B5EF4-FFF2-40B4-BE49-F238E27FC236}">
                      <a16:creationId xmlns:a16="http://schemas.microsoft.com/office/drawing/2014/main" id="{2EA0D712-B014-3ACC-D264-04FACCAFFA4E}"/>
                    </a:ext>
                  </a:extLst>
                </p:cNvPr>
                <p:cNvSpPr/>
                <p:nvPr/>
              </p:nvSpPr>
              <p:spPr>
                <a:xfrm rot="5400000">
                  <a:off x="5715000" y="2286000"/>
                  <a:ext cx="609600" cy="457200"/>
                </a:xfrm>
                <a:prstGeom prst="triangl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4" name="Isosceles Triangle 73">
                  <a:extLst>
                    <a:ext uri="{FF2B5EF4-FFF2-40B4-BE49-F238E27FC236}">
                      <a16:creationId xmlns:a16="http://schemas.microsoft.com/office/drawing/2014/main" id="{DD2923F8-8062-D4D2-E78A-E3EB3E781FA4}"/>
                    </a:ext>
                  </a:extLst>
                </p:cNvPr>
                <p:cNvSpPr/>
                <p:nvPr/>
              </p:nvSpPr>
              <p:spPr>
                <a:xfrm rot="16200000">
                  <a:off x="5867400" y="2286000"/>
                  <a:ext cx="609600" cy="457200"/>
                </a:xfrm>
                <a:prstGeom prst="triangl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63" name="Cloud 62">
              <a:extLst>
                <a:ext uri="{FF2B5EF4-FFF2-40B4-BE49-F238E27FC236}">
                  <a16:creationId xmlns:a16="http://schemas.microsoft.com/office/drawing/2014/main" id="{A4A08C1C-BD7E-65D8-3CE9-C5288F7284FF}"/>
                </a:ext>
              </a:extLst>
            </p:cNvPr>
            <p:cNvSpPr/>
            <p:nvPr/>
          </p:nvSpPr>
          <p:spPr>
            <a:xfrm>
              <a:off x="5877991" y="2073474"/>
              <a:ext cx="1327305" cy="1189002"/>
            </a:xfrm>
            <a:prstGeom prst="cloud">
              <a:avLst/>
            </a:prstGeom>
            <a:solidFill>
              <a:srgbClr val="74570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476F8312-9B29-4801-34A6-16D6CC7E84BF}"/>
                </a:ext>
              </a:extLst>
            </p:cNvPr>
            <p:cNvSpPr/>
            <p:nvPr/>
          </p:nvSpPr>
          <p:spPr>
            <a:xfrm>
              <a:off x="5862724" y="1203983"/>
              <a:ext cx="1378917" cy="182158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ound Diagonal Corner Rectangle 41">
              <a:extLst>
                <a:ext uri="{FF2B5EF4-FFF2-40B4-BE49-F238E27FC236}">
                  <a16:creationId xmlns:a16="http://schemas.microsoft.com/office/drawing/2014/main" id="{F6DDB012-F259-E2DB-28F8-DF4C4B8CEABB}"/>
                </a:ext>
              </a:extLst>
            </p:cNvPr>
            <p:cNvSpPr/>
            <p:nvPr/>
          </p:nvSpPr>
          <p:spPr>
            <a:xfrm rot="1253146">
              <a:off x="6286352" y="1022423"/>
              <a:ext cx="977124" cy="632335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rgbClr val="74570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ound Diagonal Corner Rectangle 92">
              <a:extLst>
                <a:ext uri="{FF2B5EF4-FFF2-40B4-BE49-F238E27FC236}">
                  <a16:creationId xmlns:a16="http://schemas.microsoft.com/office/drawing/2014/main" id="{48F7EF00-A28D-5E40-71DF-D94B8994D2B8}"/>
                </a:ext>
              </a:extLst>
            </p:cNvPr>
            <p:cNvSpPr/>
            <p:nvPr/>
          </p:nvSpPr>
          <p:spPr>
            <a:xfrm rot="17204739" flipV="1">
              <a:off x="5443853" y="1231745"/>
              <a:ext cx="871582" cy="632335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rgbClr val="74570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960BF0FC-0946-DBA4-C9D7-47E567D18249}"/>
                </a:ext>
              </a:extLst>
            </p:cNvPr>
            <p:cNvSpPr/>
            <p:nvPr/>
          </p:nvSpPr>
          <p:spPr>
            <a:xfrm>
              <a:off x="6038841" y="1237624"/>
              <a:ext cx="451238" cy="271815"/>
            </a:xfrm>
            <a:prstGeom prst="ellipse">
              <a:avLst/>
            </a:prstGeom>
            <a:solidFill>
              <a:srgbClr val="74570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F60B2A3D-CD41-63D9-C76F-50638ADFEFA0}"/>
                </a:ext>
              </a:extLst>
            </p:cNvPr>
            <p:cNvSpPr/>
            <p:nvPr/>
          </p:nvSpPr>
          <p:spPr>
            <a:xfrm rot="19406848">
              <a:off x="5520216" y="1815622"/>
              <a:ext cx="451238" cy="271815"/>
            </a:xfrm>
            <a:prstGeom prst="ellipse">
              <a:avLst/>
            </a:prstGeom>
            <a:solidFill>
              <a:srgbClr val="74570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F24C7BBB-9965-F24C-3B57-D410C45107A2}"/>
                </a:ext>
              </a:extLst>
            </p:cNvPr>
            <p:cNvSpPr/>
            <p:nvPr/>
          </p:nvSpPr>
          <p:spPr>
            <a:xfrm rot="2140256">
              <a:off x="6882105" y="1370804"/>
              <a:ext cx="451238" cy="271815"/>
            </a:xfrm>
            <a:prstGeom prst="ellipse">
              <a:avLst/>
            </a:prstGeom>
            <a:solidFill>
              <a:srgbClr val="74570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C2443C3B-18CB-5F3E-92C1-5A73B675E8F9}"/>
                </a:ext>
              </a:extLst>
            </p:cNvPr>
            <p:cNvCxnSpPr>
              <a:cxnSpLocks/>
            </p:cNvCxnSpPr>
            <p:nvPr/>
          </p:nvCxnSpPr>
          <p:spPr>
            <a:xfrm>
              <a:off x="6545860" y="5315498"/>
              <a:ext cx="0" cy="1094692"/>
            </a:xfrm>
            <a:prstGeom prst="line">
              <a:avLst/>
            </a:prstGeom>
            <a:solidFill>
              <a:schemeClr val="accent4">
                <a:lumMod val="50000"/>
              </a:schemeClr>
            </a:solidFill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FD360090-249F-D703-6A2D-348F6D004D85}"/>
              </a:ext>
            </a:extLst>
          </p:cNvPr>
          <p:cNvGrpSpPr/>
          <p:nvPr/>
        </p:nvGrpSpPr>
        <p:grpSpPr>
          <a:xfrm>
            <a:off x="1661141" y="1009618"/>
            <a:ext cx="2177171" cy="5710746"/>
            <a:chOff x="546389" y="1442478"/>
            <a:chExt cx="1836627" cy="4817494"/>
          </a:xfrm>
        </p:grpSpPr>
        <p:sp>
          <p:nvSpPr>
            <p:cNvPr id="7" name="Round Diagonal Corner Rectangle 37">
              <a:extLst>
                <a:ext uri="{FF2B5EF4-FFF2-40B4-BE49-F238E27FC236}">
                  <a16:creationId xmlns:a16="http://schemas.microsoft.com/office/drawing/2014/main" id="{0C27B0D2-8E8B-B685-F3B2-46D179259DB9}"/>
                </a:ext>
              </a:extLst>
            </p:cNvPr>
            <p:cNvSpPr/>
            <p:nvPr/>
          </p:nvSpPr>
          <p:spPr>
            <a:xfrm rot="20138746">
              <a:off x="653703" y="1700299"/>
              <a:ext cx="1068006" cy="939822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rgbClr val="E6CB8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ound Diagonal Corner Rectangle 61">
              <a:extLst>
                <a:ext uri="{FF2B5EF4-FFF2-40B4-BE49-F238E27FC236}">
                  <a16:creationId xmlns:a16="http://schemas.microsoft.com/office/drawing/2014/main" id="{5A7E0FBF-9447-990E-29CA-729E4BCA63D4}"/>
                </a:ext>
              </a:extLst>
            </p:cNvPr>
            <p:cNvSpPr/>
            <p:nvPr/>
          </p:nvSpPr>
          <p:spPr>
            <a:xfrm rot="6558653">
              <a:off x="1263642" y="1701786"/>
              <a:ext cx="1068006" cy="939822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rgbClr val="E6CB8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D182B1B9-604F-6779-D724-EA1DFAF95586}"/>
                </a:ext>
              </a:extLst>
            </p:cNvPr>
            <p:cNvSpPr/>
            <p:nvPr/>
          </p:nvSpPr>
          <p:spPr>
            <a:xfrm rot="4050661">
              <a:off x="1622268" y="5757045"/>
              <a:ext cx="353989" cy="651866"/>
            </a:xfrm>
            <a:prstGeom prst="ellipse">
              <a:avLst/>
            </a:prstGeom>
            <a:solidFill>
              <a:srgbClr val="4C19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87759BF1-5CF2-0481-84D2-7722355B0D53}"/>
                </a:ext>
              </a:extLst>
            </p:cNvPr>
            <p:cNvSpPr/>
            <p:nvPr/>
          </p:nvSpPr>
          <p:spPr>
            <a:xfrm rot="4050661">
              <a:off x="972748" y="5715838"/>
              <a:ext cx="340861" cy="651866"/>
            </a:xfrm>
            <a:prstGeom prst="ellipse">
              <a:avLst/>
            </a:prstGeom>
            <a:solidFill>
              <a:srgbClr val="4C19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14CA39A3-874C-E118-BD96-41BC16DF8E4A}"/>
                </a:ext>
              </a:extLst>
            </p:cNvPr>
            <p:cNvSpPr/>
            <p:nvPr/>
          </p:nvSpPr>
          <p:spPr>
            <a:xfrm rot="20497360">
              <a:off x="2036325" y="3947846"/>
              <a:ext cx="346691" cy="70922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197FDC88-05EB-3A84-F39C-6B56A690CDB5}"/>
                </a:ext>
              </a:extLst>
            </p:cNvPr>
            <p:cNvSpPr/>
            <p:nvPr/>
          </p:nvSpPr>
          <p:spPr>
            <a:xfrm rot="1495331">
              <a:off x="546389" y="3845034"/>
              <a:ext cx="344091" cy="70922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rapezoid 14">
              <a:extLst>
                <a:ext uri="{FF2B5EF4-FFF2-40B4-BE49-F238E27FC236}">
                  <a16:creationId xmlns:a16="http://schemas.microsoft.com/office/drawing/2014/main" id="{904DC9DE-D8CD-BA94-D748-43209D4A7869}"/>
                </a:ext>
              </a:extLst>
            </p:cNvPr>
            <p:cNvSpPr/>
            <p:nvPr/>
          </p:nvSpPr>
          <p:spPr>
            <a:xfrm rot="20029742">
              <a:off x="1581390" y="3012380"/>
              <a:ext cx="655653" cy="1414481"/>
            </a:xfrm>
            <a:prstGeom prst="trapezoid">
              <a:avLst/>
            </a:prstGeom>
            <a:solidFill>
              <a:srgbClr val="F8F7D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rapezoid 15">
              <a:extLst>
                <a:ext uri="{FF2B5EF4-FFF2-40B4-BE49-F238E27FC236}">
                  <a16:creationId xmlns:a16="http://schemas.microsoft.com/office/drawing/2014/main" id="{FCCC3F09-808B-3AC7-F04D-870EA564BC43}"/>
                </a:ext>
              </a:extLst>
            </p:cNvPr>
            <p:cNvSpPr/>
            <p:nvPr/>
          </p:nvSpPr>
          <p:spPr>
            <a:xfrm rot="1905609">
              <a:off x="731500" y="3098555"/>
              <a:ext cx="655653" cy="1285113"/>
            </a:xfrm>
            <a:prstGeom prst="trapezoid">
              <a:avLst>
                <a:gd name="adj" fmla="val 13115"/>
              </a:avLst>
            </a:prstGeom>
            <a:solidFill>
              <a:srgbClr val="F8F7D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rapezoid 16">
              <a:extLst>
                <a:ext uri="{FF2B5EF4-FFF2-40B4-BE49-F238E27FC236}">
                  <a16:creationId xmlns:a16="http://schemas.microsoft.com/office/drawing/2014/main" id="{A05FE462-ED30-87BF-BF32-9DDC147A2D4F}"/>
                </a:ext>
              </a:extLst>
            </p:cNvPr>
            <p:cNvSpPr/>
            <p:nvPr/>
          </p:nvSpPr>
          <p:spPr>
            <a:xfrm>
              <a:off x="921381" y="3092950"/>
              <a:ext cx="1088987" cy="1531574"/>
            </a:xfrm>
            <a:prstGeom prst="trapezoid">
              <a:avLst/>
            </a:prstGeom>
            <a:solidFill>
              <a:srgbClr val="F8F7D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804758E9-9C18-24E8-0D05-EEC96D45E2EE}"/>
                </a:ext>
              </a:extLst>
            </p:cNvPr>
            <p:cNvSpPr/>
            <p:nvPr/>
          </p:nvSpPr>
          <p:spPr>
            <a:xfrm rot="10800000">
              <a:off x="1252811" y="3066316"/>
              <a:ext cx="408369" cy="612629"/>
            </a:xfrm>
            <a:prstGeom prst="triangle">
              <a:avLst>
                <a:gd name="adj" fmla="val 46522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rapezoid 18">
              <a:extLst>
                <a:ext uri="{FF2B5EF4-FFF2-40B4-BE49-F238E27FC236}">
                  <a16:creationId xmlns:a16="http://schemas.microsoft.com/office/drawing/2014/main" id="{E42875ED-BE1F-86FB-6782-A403F0CC8ED4}"/>
                </a:ext>
              </a:extLst>
            </p:cNvPr>
            <p:cNvSpPr/>
            <p:nvPr/>
          </p:nvSpPr>
          <p:spPr>
            <a:xfrm>
              <a:off x="716885" y="4464708"/>
              <a:ext cx="1468592" cy="1577427"/>
            </a:xfrm>
            <a:prstGeom prst="trapezoid">
              <a:avLst>
                <a:gd name="adj" fmla="val 14937"/>
              </a:avLst>
            </a:pr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B4CA71C9-7A7A-1E5D-F34B-A5ABA043DF38}"/>
                </a:ext>
              </a:extLst>
            </p:cNvPr>
            <p:cNvSpPr/>
            <p:nvPr/>
          </p:nvSpPr>
          <p:spPr>
            <a:xfrm>
              <a:off x="1108681" y="3111271"/>
              <a:ext cx="193629" cy="1351737"/>
            </a:xfrm>
            <a:prstGeom prst="rect">
              <a:avLst/>
            </a:prstGeom>
            <a:solidFill>
              <a:srgbClr val="C38D6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AF948131-992F-9C2C-2422-A33AD46F2F22}"/>
                </a:ext>
              </a:extLst>
            </p:cNvPr>
            <p:cNvSpPr/>
            <p:nvPr/>
          </p:nvSpPr>
          <p:spPr>
            <a:xfrm>
              <a:off x="1643302" y="3111272"/>
              <a:ext cx="185209" cy="1336730"/>
            </a:xfrm>
            <a:prstGeom prst="rect">
              <a:avLst/>
            </a:prstGeom>
            <a:solidFill>
              <a:srgbClr val="C38D6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88A26D5-35C4-42FD-B3BE-A237F431F891}"/>
                </a:ext>
              </a:extLst>
            </p:cNvPr>
            <p:cNvSpPr/>
            <p:nvPr/>
          </p:nvSpPr>
          <p:spPr>
            <a:xfrm rot="5400000">
              <a:off x="1305686" y="3940604"/>
              <a:ext cx="273123" cy="1116902"/>
            </a:xfrm>
            <a:prstGeom prst="rect">
              <a:avLst/>
            </a:prstGeom>
            <a:solidFill>
              <a:srgbClr val="C38D6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8F8AB69F-5CFA-203F-E802-BD52F9518C23}"/>
                </a:ext>
              </a:extLst>
            </p:cNvPr>
            <p:cNvSpPr/>
            <p:nvPr/>
          </p:nvSpPr>
          <p:spPr>
            <a:xfrm>
              <a:off x="863809" y="1631650"/>
              <a:ext cx="1218654" cy="161445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ound Diagonal Corner Rectangle 62">
              <a:extLst>
                <a:ext uri="{FF2B5EF4-FFF2-40B4-BE49-F238E27FC236}">
                  <a16:creationId xmlns:a16="http://schemas.microsoft.com/office/drawing/2014/main" id="{D6806919-F484-4B8C-8EE5-47DD6A706599}"/>
                </a:ext>
              </a:extLst>
            </p:cNvPr>
            <p:cNvSpPr/>
            <p:nvPr/>
          </p:nvSpPr>
          <p:spPr>
            <a:xfrm>
              <a:off x="1004353" y="1442478"/>
              <a:ext cx="750287" cy="575251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rgbClr val="E6CB8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2BCE2316-09BF-3DC5-BB63-1D0DF9AC50A7}"/>
                </a:ext>
              </a:extLst>
            </p:cNvPr>
            <p:cNvCxnSpPr>
              <a:cxnSpLocks/>
            </p:cNvCxnSpPr>
            <p:nvPr/>
          </p:nvCxnSpPr>
          <p:spPr>
            <a:xfrm>
              <a:off x="1391976" y="5052374"/>
              <a:ext cx="9668" cy="969759"/>
            </a:xfrm>
            <a:prstGeom prst="line">
              <a:avLst/>
            </a:prstGeom>
            <a:solidFill>
              <a:schemeClr val="accent4">
                <a:lumMod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Trapezoid 126">
              <a:extLst>
                <a:ext uri="{FF2B5EF4-FFF2-40B4-BE49-F238E27FC236}">
                  <a16:creationId xmlns:a16="http://schemas.microsoft.com/office/drawing/2014/main" id="{989CA3B4-3A6A-D334-8BDF-A7925D6E2655}"/>
                </a:ext>
              </a:extLst>
            </p:cNvPr>
            <p:cNvSpPr/>
            <p:nvPr/>
          </p:nvSpPr>
          <p:spPr>
            <a:xfrm>
              <a:off x="849050" y="4639858"/>
              <a:ext cx="1205206" cy="982367"/>
            </a:xfrm>
            <a:prstGeom prst="trapezoid">
              <a:avLst>
                <a:gd name="adj" fmla="val 15784"/>
              </a:avLst>
            </a:prstGeom>
            <a:solidFill>
              <a:srgbClr val="C38D6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Pentagon 83">
              <a:extLst>
                <a:ext uri="{FF2B5EF4-FFF2-40B4-BE49-F238E27FC236}">
                  <a16:creationId xmlns:a16="http://schemas.microsoft.com/office/drawing/2014/main" id="{3252B72C-53D9-1010-75C5-74D8E53E44A0}"/>
                </a:ext>
              </a:extLst>
            </p:cNvPr>
            <p:cNvSpPr/>
            <p:nvPr/>
          </p:nvSpPr>
          <p:spPr>
            <a:xfrm rot="5400000">
              <a:off x="1238271" y="4743625"/>
              <a:ext cx="422420" cy="763113"/>
            </a:xfrm>
            <a:prstGeom prst="homePlate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87631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D21948F-FC52-4167-43DA-0EF61195FF1A}"/>
              </a:ext>
            </a:extLst>
          </p:cNvPr>
          <p:cNvSpPr txBox="1"/>
          <p:nvPr/>
        </p:nvSpPr>
        <p:spPr>
          <a:xfrm>
            <a:off x="2211160" y="245800"/>
            <a:ext cx="1834367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Samuel Williams</a:t>
            </a:r>
          </a:p>
          <a:p>
            <a:r>
              <a:rPr lang="en-US" sz="1100" dirty="0"/>
              <a:t>D&amp;C 124:135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604CAC3-9AD9-0756-EC02-7487286CB511}"/>
              </a:ext>
            </a:extLst>
          </p:cNvPr>
          <p:cNvSpPr txBox="1"/>
          <p:nvPr/>
        </p:nvSpPr>
        <p:spPr>
          <a:xfrm>
            <a:off x="5515222" y="301225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Calves Wilson</a:t>
            </a:r>
          </a:p>
          <a:p>
            <a:r>
              <a:rPr lang="en-US" sz="1100" dirty="0"/>
              <a:t>D&amp;C 75:15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81835A5-BEDD-702C-42AE-949BE6F7221D}"/>
              </a:ext>
            </a:extLst>
          </p:cNvPr>
          <p:cNvSpPr txBox="1"/>
          <p:nvPr/>
        </p:nvSpPr>
        <p:spPr>
          <a:xfrm>
            <a:off x="8884920" y="294640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Lewis Dunbar Wilson</a:t>
            </a:r>
          </a:p>
          <a:p>
            <a:r>
              <a:rPr lang="en-US" sz="1100" dirty="0"/>
              <a:t>D&amp;C 124:135</a:t>
            </a:r>
          </a:p>
        </p:txBody>
      </p: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C18ECFF5-4C2C-D57F-9DD4-40CC61F66B13}"/>
              </a:ext>
            </a:extLst>
          </p:cNvPr>
          <p:cNvGrpSpPr/>
          <p:nvPr/>
        </p:nvGrpSpPr>
        <p:grpSpPr>
          <a:xfrm>
            <a:off x="9146834" y="838606"/>
            <a:ext cx="2037914" cy="5612650"/>
            <a:chOff x="9146834" y="838606"/>
            <a:chExt cx="2037914" cy="5612650"/>
          </a:xfrm>
        </p:grpSpPr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9473CAC7-4F6E-594E-8E13-D484EC1E905F}"/>
                </a:ext>
              </a:extLst>
            </p:cNvPr>
            <p:cNvSpPr/>
            <p:nvPr/>
          </p:nvSpPr>
          <p:spPr>
            <a:xfrm rot="11464435">
              <a:off x="9326131" y="838606"/>
              <a:ext cx="1858617" cy="1943350"/>
            </a:xfrm>
            <a:custGeom>
              <a:avLst/>
              <a:gdLst>
                <a:gd name="connsiteX0" fmla="*/ 1100452 w 1807248"/>
                <a:gd name="connsiteY0" fmla="*/ 1348282 h 1943350"/>
                <a:gd name="connsiteX1" fmla="*/ 1350661 w 1807248"/>
                <a:gd name="connsiteY1" fmla="*/ 993615 h 1943350"/>
                <a:gd name="connsiteX2" fmla="*/ 1313316 w 1807248"/>
                <a:gd name="connsiteY2" fmla="*/ 967483 h 1943350"/>
                <a:gd name="connsiteX3" fmla="*/ 1026002 w 1807248"/>
                <a:gd name="connsiteY3" fmla="*/ 651181 h 1943350"/>
                <a:gd name="connsiteX4" fmla="*/ 1007133 w 1807248"/>
                <a:gd name="connsiteY4" fmla="*/ 416937 h 1943350"/>
                <a:gd name="connsiteX5" fmla="*/ 1013064 w 1807248"/>
                <a:gd name="connsiteY5" fmla="*/ 386701 h 1943350"/>
                <a:gd name="connsiteX6" fmla="*/ 1005055 w 1807248"/>
                <a:gd name="connsiteY6" fmla="*/ 392907 h 1943350"/>
                <a:gd name="connsiteX7" fmla="*/ 745536 w 1807248"/>
                <a:gd name="connsiteY7" fmla="*/ 478363 h 1943350"/>
                <a:gd name="connsiteX8" fmla="*/ 597765 w 1807248"/>
                <a:gd name="connsiteY8" fmla="*/ 480055 h 1943350"/>
                <a:gd name="connsiteX9" fmla="*/ 574440 w 1807248"/>
                <a:gd name="connsiteY9" fmla="*/ 474964 h 1943350"/>
                <a:gd name="connsiteX10" fmla="*/ 574534 w 1807248"/>
                <a:gd name="connsiteY10" fmla="*/ 479801 h 1943350"/>
                <a:gd name="connsiteX11" fmla="*/ 585202 w 1807248"/>
                <a:gd name="connsiteY11" fmla="*/ 492788 h 1943350"/>
                <a:gd name="connsiteX12" fmla="*/ 776785 w 1807248"/>
                <a:gd name="connsiteY12" fmla="*/ 874747 h 1943350"/>
                <a:gd name="connsiteX13" fmla="*/ 654402 w 1807248"/>
                <a:gd name="connsiteY13" fmla="*/ 1245334 h 1943350"/>
                <a:gd name="connsiteX14" fmla="*/ 640938 w 1807248"/>
                <a:gd name="connsiteY14" fmla="*/ 1261465 h 1943350"/>
                <a:gd name="connsiteX15" fmla="*/ 680579 w 1807248"/>
                <a:gd name="connsiteY15" fmla="*/ 1326036 h 1943350"/>
                <a:gd name="connsiteX16" fmla="*/ 714080 w 1807248"/>
                <a:gd name="connsiteY16" fmla="*/ 1294692 h 1943350"/>
                <a:gd name="connsiteX17" fmla="*/ 813858 w 1807248"/>
                <a:gd name="connsiteY17" fmla="*/ 1277987 h 1943350"/>
                <a:gd name="connsiteX18" fmla="*/ 1313528 w 1807248"/>
                <a:gd name="connsiteY18" fmla="*/ 1941437 h 1943350"/>
                <a:gd name="connsiteX19" fmla="*/ 1261348 w 1807248"/>
                <a:gd name="connsiteY19" fmla="*/ 1939685 h 1943350"/>
                <a:gd name="connsiteX20" fmla="*/ 556206 w 1807248"/>
                <a:gd name="connsiteY20" fmla="*/ 1766728 h 1943350"/>
                <a:gd name="connsiteX21" fmla="*/ 556730 w 1807248"/>
                <a:gd name="connsiteY21" fmla="*/ 1764635 h 1943350"/>
                <a:gd name="connsiteX22" fmla="*/ 547613 w 1807248"/>
                <a:gd name="connsiteY22" fmla="*/ 1764531 h 1943350"/>
                <a:gd name="connsiteX23" fmla="*/ 489968 w 1807248"/>
                <a:gd name="connsiteY23" fmla="*/ 1723449 h 1943350"/>
                <a:gd name="connsiteX24" fmla="*/ 279453 w 1807248"/>
                <a:gd name="connsiteY24" fmla="*/ 1380547 h 1943350"/>
                <a:gd name="connsiteX25" fmla="*/ 259822 w 1807248"/>
                <a:gd name="connsiteY25" fmla="*/ 1363543 h 1943350"/>
                <a:gd name="connsiteX26" fmla="*/ 20 w 1807248"/>
                <a:gd name="connsiteY26" fmla="*/ 827792 h 1943350"/>
                <a:gd name="connsiteX27" fmla="*/ 209297 w 1807248"/>
                <a:gd name="connsiteY27" fmla="*/ 448732 h 1943350"/>
                <a:gd name="connsiteX28" fmla="*/ 270626 w 1807248"/>
                <a:gd name="connsiteY28" fmla="*/ 396788 h 1943350"/>
                <a:gd name="connsiteX29" fmla="*/ 279204 w 1807248"/>
                <a:gd name="connsiteY29" fmla="*/ 383356 h 1943350"/>
                <a:gd name="connsiteX30" fmla="*/ 318098 w 1807248"/>
                <a:gd name="connsiteY30" fmla="*/ 336629 h 1943350"/>
                <a:gd name="connsiteX31" fmla="*/ 351784 w 1807248"/>
                <a:gd name="connsiteY31" fmla="*/ 306875 h 1943350"/>
                <a:gd name="connsiteX32" fmla="*/ 353047 w 1807248"/>
                <a:gd name="connsiteY32" fmla="*/ 292810 h 1943350"/>
                <a:gd name="connsiteX33" fmla="*/ 704561 w 1807248"/>
                <a:gd name="connsiteY33" fmla="*/ 100160 h 1943350"/>
                <a:gd name="connsiteX34" fmla="*/ 976082 w 1807248"/>
                <a:gd name="connsiteY34" fmla="*/ 125477 h 1943350"/>
                <a:gd name="connsiteX35" fmla="*/ 1005886 w 1807248"/>
                <a:gd name="connsiteY35" fmla="*/ 139373 h 1943350"/>
                <a:gd name="connsiteX36" fmla="*/ 1012338 w 1807248"/>
                <a:gd name="connsiteY36" fmla="*/ 130733 h 1943350"/>
                <a:gd name="connsiteX37" fmla="*/ 1087117 w 1807248"/>
                <a:gd name="connsiteY37" fmla="*/ 103528 h 1943350"/>
                <a:gd name="connsiteX38" fmla="*/ 1129653 w 1807248"/>
                <a:gd name="connsiteY38" fmla="*/ 107591 h 1943350"/>
                <a:gd name="connsiteX39" fmla="*/ 1160285 w 1807248"/>
                <a:gd name="connsiteY39" fmla="*/ 69057 h 1943350"/>
                <a:gd name="connsiteX40" fmla="*/ 1263626 w 1807248"/>
                <a:gd name="connsiteY40" fmla="*/ 1560 h 1943350"/>
                <a:gd name="connsiteX41" fmla="*/ 1786742 w 1807248"/>
                <a:gd name="connsiteY41" fmla="*/ 487343 h 1943350"/>
                <a:gd name="connsiteX42" fmla="*/ 1785848 w 1807248"/>
                <a:gd name="connsiteY42" fmla="*/ 645976 h 1943350"/>
                <a:gd name="connsiteX43" fmla="*/ 1773885 w 1807248"/>
                <a:gd name="connsiteY43" fmla="*/ 693378 h 1943350"/>
                <a:gd name="connsiteX44" fmla="*/ 1807048 w 1807248"/>
                <a:gd name="connsiteY44" fmla="*/ 1245530 h 1943350"/>
                <a:gd name="connsiteX45" fmla="*/ 1750322 w 1807248"/>
                <a:gd name="connsiteY45" fmla="*/ 1348498 h 1943350"/>
                <a:gd name="connsiteX46" fmla="*/ 1727972 w 1807248"/>
                <a:gd name="connsiteY46" fmla="*/ 1355210 h 1943350"/>
                <a:gd name="connsiteX47" fmla="*/ 1441091 w 1807248"/>
                <a:gd name="connsiteY47" fmla="*/ 1761861 h 1943350"/>
                <a:gd name="connsiteX48" fmla="*/ 1421892 w 1807248"/>
                <a:gd name="connsiteY48" fmla="*/ 1838475 h 1943350"/>
                <a:gd name="connsiteX49" fmla="*/ 1313528 w 1807248"/>
                <a:gd name="connsiteY49" fmla="*/ 1941437 h 194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1807248" h="1943350">
                  <a:moveTo>
                    <a:pt x="1100452" y="1348282"/>
                  </a:moveTo>
                  <a:lnTo>
                    <a:pt x="1350661" y="993615"/>
                  </a:lnTo>
                  <a:lnTo>
                    <a:pt x="1313316" y="967483"/>
                  </a:lnTo>
                  <a:cubicBezTo>
                    <a:pt x="1225890" y="898372"/>
                    <a:pt x="1128650" y="790915"/>
                    <a:pt x="1026002" y="651181"/>
                  </a:cubicBezTo>
                  <a:cubicBezTo>
                    <a:pt x="1003384" y="570244"/>
                    <a:pt x="999002" y="490882"/>
                    <a:pt x="1007133" y="416937"/>
                  </a:cubicBezTo>
                  <a:lnTo>
                    <a:pt x="1013064" y="386701"/>
                  </a:lnTo>
                  <a:lnTo>
                    <a:pt x="1005055" y="392907"/>
                  </a:lnTo>
                  <a:cubicBezTo>
                    <a:pt x="940811" y="434821"/>
                    <a:pt x="849229" y="466620"/>
                    <a:pt x="745536" y="478363"/>
                  </a:cubicBezTo>
                  <a:cubicBezTo>
                    <a:pt x="693692" y="484234"/>
                    <a:pt x="643725" y="484536"/>
                    <a:pt x="597765" y="480055"/>
                  </a:cubicBezTo>
                  <a:lnTo>
                    <a:pt x="574440" y="474964"/>
                  </a:lnTo>
                  <a:lnTo>
                    <a:pt x="574534" y="479801"/>
                  </a:lnTo>
                  <a:lnTo>
                    <a:pt x="585202" y="492788"/>
                  </a:lnTo>
                  <a:cubicBezTo>
                    <a:pt x="650802" y="582878"/>
                    <a:pt x="715532" y="712542"/>
                    <a:pt x="776785" y="874747"/>
                  </a:cubicBezTo>
                  <a:cubicBezTo>
                    <a:pt x="776785" y="1021811"/>
                    <a:pt x="724295" y="1149204"/>
                    <a:pt x="654402" y="1245334"/>
                  </a:cubicBezTo>
                  <a:lnTo>
                    <a:pt x="640938" y="1261465"/>
                  </a:lnTo>
                  <a:lnTo>
                    <a:pt x="680579" y="1326036"/>
                  </a:lnTo>
                  <a:lnTo>
                    <a:pt x="714080" y="1294692"/>
                  </a:lnTo>
                  <a:cubicBezTo>
                    <a:pt x="743135" y="1276375"/>
                    <a:pt x="778689" y="1269360"/>
                    <a:pt x="813858" y="1277987"/>
                  </a:cubicBezTo>
                  <a:close/>
                  <a:moveTo>
                    <a:pt x="1313528" y="1941437"/>
                  </a:moveTo>
                  <a:cubicBezTo>
                    <a:pt x="1296613" y="1944401"/>
                    <a:pt x="1278932" y="1943999"/>
                    <a:pt x="1261348" y="1939685"/>
                  </a:cubicBezTo>
                  <a:lnTo>
                    <a:pt x="556206" y="1766728"/>
                  </a:lnTo>
                  <a:lnTo>
                    <a:pt x="556730" y="1764635"/>
                  </a:lnTo>
                  <a:lnTo>
                    <a:pt x="547613" y="1764531"/>
                  </a:lnTo>
                  <a:cubicBezTo>
                    <a:pt x="524549" y="1759591"/>
                    <a:pt x="503511" y="1745506"/>
                    <a:pt x="489968" y="1723449"/>
                  </a:cubicBezTo>
                  <a:lnTo>
                    <a:pt x="279453" y="1380547"/>
                  </a:lnTo>
                  <a:lnTo>
                    <a:pt x="259822" y="1363543"/>
                  </a:lnTo>
                  <a:cubicBezTo>
                    <a:pt x="136093" y="1233766"/>
                    <a:pt x="-1895" y="963813"/>
                    <a:pt x="20" y="827792"/>
                  </a:cubicBezTo>
                  <a:cubicBezTo>
                    <a:pt x="1615" y="714440"/>
                    <a:pt x="102358" y="552406"/>
                    <a:pt x="209297" y="448732"/>
                  </a:cubicBezTo>
                  <a:lnTo>
                    <a:pt x="270626" y="396788"/>
                  </a:lnTo>
                  <a:lnTo>
                    <a:pt x="279204" y="383356"/>
                  </a:lnTo>
                  <a:cubicBezTo>
                    <a:pt x="291749" y="366108"/>
                    <a:pt x="304780" y="350464"/>
                    <a:pt x="318098" y="336629"/>
                  </a:cubicBezTo>
                  <a:lnTo>
                    <a:pt x="351784" y="306875"/>
                  </a:lnTo>
                  <a:lnTo>
                    <a:pt x="353047" y="292810"/>
                  </a:lnTo>
                  <a:cubicBezTo>
                    <a:pt x="378724" y="202676"/>
                    <a:pt x="523101" y="120710"/>
                    <a:pt x="704561" y="100160"/>
                  </a:cubicBezTo>
                  <a:cubicBezTo>
                    <a:pt x="808252" y="88416"/>
                    <a:pt x="904422" y="98951"/>
                    <a:pt x="976082" y="125477"/>
                  </a:cubicBezTo>
                  <a:lnTo>
                    <a:pt x="1005886" y="139373"/>
                  </a:lnTo>
                  <a:lnTo>
                    <a:pt x="1012338" y="130733"/>
                  </a:lnTo>
                  <a:cubicBezTo>
                    <a:pt x="1031867" y="113199"/>
                    <a:pt x="1057494" y="104409"/>
                    <a:pt x="1087117" y="103528"/>
                  </a:cubicBezTo>
                  <a:lnTo>
                    <a:pt x="1129653" y="107591"/>
                  </a:lnTo>
                  <a:lnTo>
                    <a:pt x="1160285" y="69057"/>
                  </a:lnTo>
                  <a:cubicBezTo>
                    <a:pt x="1195574" y="32167"/>
                    <a:pt x="1231928" y="8387"/>
                    <a:pt x="1263626" y="1560"/>
                  </a:cubicBezTo>
                  <a:cubicBezTo>
                    <a:pt x="1390415" y="-25746"/>
                    <a:pt x="1740388" y="311986"/>
                    <a:pt x="1786742" y="487343"/>
                  </a:cubicBezTo>
                  <a:cubicBezTo>
                    <a:pt x="1798331" y="531182"/>
                    <a:pt x="1796737" y="586793"/>
                    <a:pt x="1785848" y="645976"/>
                  </a:cubicBezTo>
                  <a:lnTo>
                    <a:pt x="1773885" y="693378"/>
                  </a:lnTo>
                  <a:lnTo>
                    <a:pt x="1807048" y="1245530"/>
                  </a:lnTo>
                  <a:cubicBezTo>
                    <a:pt x="1809679" y="1289337"/>
                    <a:pt x="1786132" y="1329200"/>
                    <a:pt x="1750322" y="1348498"/>
                  </a:cubicBezTo>
                  <a:lnTo>
                    <a:pt x="1727972" y="1355210"/>
                  </a:lnTo>
                  <a:lnTo>
                    <a:pt x="1441091" y="1761861"/>
                  </a:lnTo>
                  <a:lnTo>
                    <a:pt x="1421892" y="1838475"/>
                  </a:lnTo>
                  <a:cubicBezTo>
                    <a:pt x="1408147" y="1893337"/>
                    <a:pt x="1364277" y="1932541"/>
                    <a:pt x="1313528" y="1941437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E1118C16-850D-D0C5-89CB-5228BB986CDE}"/>
                </a:ext>
              </a:extLst>
            </p:cNvPr>
            <p:cNvSpPr/>
            <p:nvPr/>
          </p:nvSpPr>
          <p:spPr>
            <a:xfrm>
              <a:off x="9146834" y="4149078"/>
              <a:ext cx="333103" cy="67462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A237E25F-C4AD-29B6-8B57-FF2D5413275A}"/>
                </a:ext>
              </a:extLst>
            </p:cNvPr>
            <p:cNvSpPr/>
            <p:nvPr/>
          </p:nvSpPr>
          <p:spPr>
            <a:xfrm>
              <a:off x="10814964" y="4140083"/>
              <a:ext cx="338609" cy="67462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Flowchart: Manual Operation 90">
              <a:extLst>
                <a:ext uri="{FF2B5EF4-FFF2-40B4-BE49-F238E27FC236}">
                  <a16:creationId xmlns:a16="http://schemas.microsoft.com/office/drawing/2014/main" id="{DED820A5-58E0-243F-B1D1-867C03EFA6DC}"/>
                </a:ext>
              </a:extLst>
            </p:cNvPr>
            <p:cNvSpPr/>
            <p:nvPr/>
          </p:nvSpPr>
          <p:spPr>
            <a:xfrm rot="9438105" flipH="1">
              <a:off x="10312420" y="2857438"/>
              <a:ext cx="652379" cy="1745128"/>
            </a:xfrm>
            <a:prstGeom prst="flowChartManualOperation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Flowchart: Manual Operation 91">
              <a:extLst>
                <a:ext uri="{FF2B5EF4-FFF2-40B4-BE49-F238E27FC236}">
                  <a16:creationId xmlns:a16="http://schemas.microsoft.com/office/drawing/2014/main" id="{324D9745-49EB-3B29-1DCC-70AF92A38EA7}"/>
                </a:ext>
              </a:extLst>
            </p:cNvPr>
            <p:cNvSpPr/>
            <p:nvPr/>
          </p:nvSpPr>
          <p:spPr>
            <a:xfrm rot="12264115">
              <a:off x="9326002" y="2776241"/>
              <a:ext cx="652379" cy="1827019"/>
            </a:xfrm>
            <a:prstGeom prst="flowChartManualOperation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C29DEDD8-607A-E926-1313-CC753EC9897C}"/>
                </a:ext>
              </a:extLst>
            </p:cNvPr>
            <p:cNvSpPr/>
            <p:nvPr/>
          </p:nvSpPr>
          <p:spPr>
            <a:xfrm rot="2704841" flipH="1">
              <a:off x="9543734" y="5892894"/>
              <a:ext cx="367152" cy="749571"/>
            </a:xfrm>
            <a:prstGeom prst="ellipse">
              <a:avLst/>
            </a:prstGeom>
            <a:solidFill>
              <a:srgbClr val="1D0E0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C023D586-DDFD-D759-AD4C-E3D972D8F7D3}"/>
                </a:ext>
              </a:extLst>
            </p:cNvPr>
            <p:cNvSpPr/>
            <p:nvPr/>
          </p:nvSpPr>
          <p:spPr>
            <a:xfrm rot="17610301" flipH="1">
              <a:off x="10381304" y="5876846"/>
              <a:ext cx="296294" cy="749571"/>
            </a:xfrm>
            <a:prstGeom prst="ellipse">
              <a:avLst/>
            </a:prstGeom>
            <a:solidFill>
              <a:srgbClr val="1D0E0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3BC18F52-73F8-C629-A6D3-045975708014}"/>
                </a:ext>
              </a:extLst>
            </p:cNvPr>
            <p:cNvGrpSpPr/>
            <p:nvPr/>
          </p:nvGrpSpPr>
          <p:grpSpPr>
            <a:xfrm>
              <a:off x="9461752" y="4493914"/>
              <a:ext cx="1420592" cy="1754796"/>
              <a:chOff x="9852362" y="4696150"/>
              <a:chExt cx="1405585" cy="1575326"/>
            </a:xfrm>
            <a:solidFill>
              <a:schemeClr val="accent4">
                <a:lumMod val="50000"/>
              </a:schemeClr>
            </a:solidFill>
          </p:grpSpPr>
          <p:sp>
            <p:nvSpPr>
              <p:cNvPr id="100" name="Trapezoid 99">
                <a:extLst>
                  <a:ext uri="{FF2B5EF4-FFF2-40B4-BE49-F238E27FC236}">
                    <a16:creationId xmlns:a16="http://schemas.microsoft.com/office/drawing/2014/main" id="{00333833-5757-1BBC-5C95-48190CA7EAAC}"/>
                  </a:ext>
                </a:extLst>
              </p:cNvPr>
              <p:cNvSpPr/>
              <p:nvPr/>
            </p:nvSpPr>
            <p:spPr>
              <a:xfrm>
                <a:off x="9852362" y="4696150"/>
                <a:ext cx="1405585" cy="1575326"/>
              </a:xfrm>
              <a:prstGeom prst="trapezoid">
                <a:avLst>
                  <a:gd name="adj" fmla="val 7457"/>
                </a:avLst>
              </a:prstGeom>
              <a:solidFill>
                <a:schemeClr val="accent1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id="{20E20149-875F-0AE4-6A99-5A75A073BCE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20097" y="5172767"/>
                <a:ext cx="4902" cy="1098709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8" name="Trapezoid 87">
              <a:extLst>
                <a:ext uri="{FF2B5EF4-FFF2-40B4-BE49-F238E27FC236}">
                  <a16:creationId xmlns:a16="http://schemas.microsoft.com/office/drawing/2014/main" id="{9D87DE63-29E3-4E3E-D7AE-80C3ABD106A2}"/>
                </a:ext>
              </a:extLst>
            </p:cNvPr>
            <p:cNvSpPr/>
            <p:nvPr/>
          </p:nvSpPr>
          <p:spPr>
            <a:xfrm>
              <a:off x="9527814" y="2761145"/>
              <a:ext cx="1238680" cy="1754796"/>
            </a:xfrm>
            <a:prstGeom prst="trapezoi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ounded Rectangle 69">
              <a:extLst>
                <a:ext uri="{FF2B5EF4-FFF2-40B4-BE49-F238E27FC236}">
                  <a16:creationId xmlns:a16="http://schemas.microsoft.com/office/drawing/2014/main" id="{8724E7EA-F386-6CEB-FC93-CEF0349D5948}"/>
                </a:ext>
              </a:extLst>
            </p:cNvPr>
            <p:cNvSpPr/>
            <p:nvPr/>
          </p:nvSpPr>
          <p:spPr>
            <a:xfrm>
              <a:off x="9546440" y="4401991"/>
              <a:ext cx="1217937" cy="189139"/>
            </a:xfrm>
            <a:prstGeom prst="round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06DFD8FD-1DD2-1339-6D9F-80BAB6DBB791}"/>
                </a:ext>
              </a:extLst>
            </p:cNvPr>
            <p:cNvSpPr/>
            <p:nvPr/>
          </p:nvSpPr>
          <p:spPr>
            <a:xfrm>
              <a:off x="9981996" y="4420054"/>
              <a:ext cx="346831" cy="190534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4" name="Group 103">
              <a:extLst>
                <a:ext uri="{FF2B5EF4-FFF2-40B4-BE49-F238E27FC236}">
                  <a16:creationId xmlns:a16="http://schemas.microsoft.com/office/drawing/2014/main" id="{2F6921AC-13D0-8BD2-71FB-1FFED93CD177}"/>
                </a:ext>
              </a:extLst>
            </p:cNvPr>
            <p:cNvGrpSpPr/>
            <p:nvPr/>
          </p:nvGrpSpPr>
          <p:grpSpPr>
            <a:xfrm>
              <a:off x="9590644" y="2864094"/>
              <a:ext cx="1186537" cy="2052793"/>
              <a:chOff x="533399" y="3360771"/>
              <a:chExt cx="1763329" cy="2372369"/>
            </a:xfrm>
            <a:solidFill>
              <a:schemeClr val="accent4">
                <a:lumMod val="50000"/>
              </a:schemeClr>
            </a:solidFill>
          </p:grpSpPr>
          <p:sp>
            <p:nvSpPr>
              <p:cNvPr id="105" name="Freeform: Shape 104">
                <a:extLst>
                  <a:ext uri="{FF2B5EF4-FFF2-40B4-BE49-F238E27FC236}">
                    <a16:creationId xmlns:a16="http://schemas.microsoft.com/office/drawing/2014/main" id="{2467B8A4-147A-4038-7889-2F3691F4251A}"/>
                  </a:ext>
                </a:extLst>
              </p:cNvPr>
              <p:cNvSpPr/>
              <p:nvPr/>
            </p:nvSpPr>
            <p:spPr>
              <a:xfrm rot="5400000">
                <a:off x="-146573" y="4040743"/>
                <a:ext cx="2372369" cy="1012425"/>
              </a:xfrm>
              <a:custGeom>
                <a:avLst/>
                <a:gdLst>
                  <a:gd name="connsiteX0" fmla="*/ 0 w 2372369"/>
                  <a:gd name="connsiteY0" fmla="*/ 485955 h 1012425"/>
                  <a:gd name="connsiteX1" fmla="*/ 18007 w 2372369"/>
                  <a:gd name="connsiteY1" fmla="*/ 482615 h 1012425"/>
                  <a:gd name="connsiteX2" fmla="*/ 410155 w 2372369"/>
                  <a:gd name="connsiteY2" fmla="*/ 326383 h 1012425"/>
                  <a:gd name="connsiteX3" fmla="*/ 814297 w 2372369"/>
                  <a:gd name="connsiteY3" fmla="*/ 37422 h 1012425"/>
                  <a:gd name="connsiteX4" fmla="*/ 842238 w 2372369"/>
                  <a:gd name="connsiteY4" fmla="*/ 200 h 1012425"/>
                  <a:gd name="connsiteX5" fmla="*/ 909867 w 2372369"/>
                  <a:gd name="connsiteY5" fmla="*/ 0 h 1012425"/>
                  <a:gd name="connsiteX6" fmla="*/ 1867267 w 2372369"/>
                  <a:gd name="connsiteY6" fmla="*/ 2220 h 1012425"/>
                  <a:gd name="connsiteX7" fmla="*/ 2372369 w 2372369"/>
                  <a:gd name="connsiteY7" fmla="*/ 507323 h 1012425"/>
                  <a:gd name="connsiteX8" fmla="*/ 1867267 w 2372369"/>
                  <a:gd name="connsiteY8" fmla="*/ 1012425 h 1012425"/>
                  <a:gd name="connsiteX9" fmla="*/ 1111519 w 2372369"/>
                  <a:gd name="connsiteY9" fmla="*/ 1012425 h 1012425"/>
                  <a:gd name="connsiteX10" fmla="*/ 1093375 w 2372369"/>
                  <a:gd name="connsiteY10" fmla="*/ 1003609 h 1012425"/>
                  <a:gd name="connsiteX11" fmla="*/ 722354 w 2372369"/>
                  <a:gd name="connsiteY11" fmla="*/ 894539 h 1012425"/>
                  <a:gd name="connsiteX12" fmla="*/ 26135 w 2372369"/>
                  <a:gd name="connsiteY12" fmla="*/ 950090 h 1012425"/>
                  <a:gd name="connsiteX13" fmla="*/ 9614 w 2372369"/>
                  <a:gd name="connsiteY13" fmla="*/ 981870 h 1012425"/>
                  <a:gd name="connsiteX14" fmla="*/ 8962 w 2372369"/>
                  <a:gd name="connsiteY14" fmla="*/ 946038 h 1012425"/>
                  <a:gd name="connsiteX15" fmla="*/ 758 w 2372369"/>
                  <a:gd name="connsiteY15" fmla="*/ 524701 h 10124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372369" h="1012425">
                    <a:moveTo>
                      <a:pt x="0" y="485955"/>
                    </a:moveTo>
                    <a:lnTo>
                      <a:pt x="18007" y="482615"/>
                    </a:lnTo>
                    <a:cubicBezTo>
                      <a:pt x="125910" y="456920"/>
                      <a:pt x="265155" y="402807"/>
                      <a:pt x="410155" y="326383"/>
                    </a:cubicBezTo>
                    <a:cubicBezTo>
                      <a:pt x="591406" y="230852"/>
                      <a:pt x="738815" y="123038"/>
                      <a:pt x="814297" y="37422"/>
                    </a:cubicBezTo>
                    <a:lnTo>
                      <a:pt x="842238" y="200"/>
                    </a:lnTo>
                    <a:lnTo>
                      <a:pt x="909867" y="0"/>
                    </a:lnTo>
                    <a:cubicBezTo>
                      <a:pt x="1229000" y="740"/>
                      <a:pt x="1554792" y="3700"/>
                      <a:pt x="1867267" y="2220"/>
                    </a:cubicBezTo>
                    <a:lnTo>
                      <a:pt x="2372369" y="507323"/>
                    </a:lnTo>
                    <a:lnTo>
                      <a:pt x="1867267" y="1012425"/>
                    </a:lnTo>
                    <a:lnTo>
                      <a:pt x="1111519" y="1012425"/>
                    </a:lnTo>
                    <a:lnTo>
                      <a:pt x="1093375" y="1003609"/>
                    </a:lnTo>
                    <a:cubicBezTo>
                      <a:pt x="989946" y="959200"/>
                      <a:pt x="862446" y="920725"/>
                      <a:pt x="722354" y="894539"/>
                    </a:cubicBezTo>
                    <a:cubicBezTo>
                      <a:pt x="395472" y="833437"/>
                      <a:pt x="108349" y="859484"/>
                      <a:pt x="26135" y="950090"/>
                    </a:cubicBezTo>
                    <a:lnTo>
                      <a:pt x="9614" y="981870"/>
                    </a:lnTo>
                    <a:lnTo>
                      <a:pt x="8962" y="946038"/>
                    </a:lnTo>
                    <a:cubicBezTo>
                      <a:pt x="6690" y="823649"/>
                      <a:pt x="3642" y="670971"/>
                      <a:pt x="758" y="524701"/>
                    </a:cubicBezTo>
                    <a:close/>
                  </a:path>
                </a:pathLst>
              </a:cu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Freeform: Shape 105">
                <a:extLst>
                  <a:ext uri="{FF2B5EF4-FFF2-40B4-BE49-F238E27FC236}">
                    <a16:creationId xmlns:a16="http://schemas.microsoft.com/office/drawing/2014/main" id="{0B1147DB-2BAD-A562-38AE-51423122B7A9}"/>
                  </a:ext>
                </a:extLst>
              </p:cNvPr>
              <p:cNvSpPr/>
              <p:nvPr/>
            </p:nvSpPr>
            <p:spPr>
              <a:xfrm rot="16200000" flipH="1">
                <a:off x="604331" y="4040743"/>
                <a:ext cx="2372369" cy="1012425"/>
              </a:xfrm>
              <a:custGeom>
                <a:avLst/>
                <a:gdLst>
                  <a:gd name="connsiteX0" fmla="*/ 0 w 2372369"/>
                  <a:gd name="connsiteY0" fmla="*/ 485955 h 1012425"/>
                  <a:gd name="connsiteX1" fmla="*/ 18007 w 2372369"/>
                  <a:gd name="connsiteY1" fmla="*/ 482615 h 1012425"/>
                  <a:gd name="connsiteX2" fmla="*/ 410155 w 2372369"/>
                  <a:gd name="connsiteY2" fmla="*/ 326383 h 1012425"/>
                  <a:gd name="connsiteX3" fmla="*/ 814297 w 2372369"/>
                  <a:gd name="connsiteY3" fmla="*/ 37422 h 1012425"/>
                  <a:gd name="connsiteX4" fmla="*/ 842238 w 2372369"/>
                  <a:gd name="connsiteY4" fmla="*/ 200 h 1012425"/>
                  <a:gd name="connsiteX5" fmla="*/ 909867 w 2372369"/>
                  <a:gd name="connsiteY5" fmla="*/ 0 h 1012425"/>
                  <a:gd name="connsiteX6" fmla="*/ 1867267 w 2372369"/>
                  <a:gd name="connsiteY6" fmla="*/ 2220 h 1012425"/>
                  <a:gd name="connsiteX7" fmla="*/ 2372369 w 2372369"/>
                  <a:gd name="connsiteY7" fmla="*/ 507323 h 1012425"/>
                  <a:gd name="connsiteX8" fmla="*/ 1867267 w 2372369"/>
                  <a:gd name="connsiteY8" fmla="*/ 1012425 h 1012425"/>
                  <a:gd name="connsiteX9" fmla="*/ 1111519 w 2372369"/>
                  <a:gd name="connsiteY9" fmla="*/ 1012425 h 1012425"/>
                  <a:gd name="connsiteX10" fmla="*/ 1093375 w 2372369"/>
                  <a:gd name="connsiteY10" fmla="*/ 1003609 h 1012425"/>
                  <a:gd name="connsiteX11" fmla="*/ 722354 w 2372369"/>
                  <a:gd name="connsiteY11" fmla="*/ 894539 h 1012425"/>
                  <a:gd name="connsiteX12" fmla="*/ 26135 w 2372369"/>
                  <a:gd name="connsiteY12" fmla="*/ 950090 h 1012425"/>
                  <a:gd name="connsiteX13" fmla="*/ 9614 w 2372369"/>
                  <a:gd name="connsiteY13" fmla="*/ 981870 h 1012425"/>
                  <a:gd name="connsiteX14" fmla="*/ 8962 w 2372369"/>
                  <a:gd name="connsiteY14" fmla="*/ 946038 h 1012425"/>
                  <a:gd name="connsiteX15" fmla="*/ 758 w 2372369"/>
                  <a:gd name="connsiteY15" fmla="*/ 524701 h 10124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372369" h="1012425">
                    <a:moveTo>
                      <a:pt x="0" y="485955"/>
                    </a:moveTo>
                    <a:lnTo>
                      <a:pt x="18007" y="482615"/>
                    </a:lnTo>
                    <a:cubicBezTo>
                      <a:pt x="125910" y="456920"/>
                      <a:pt x="265155" y="402807"/>
                      <a:pt x="410155" y="326383"/>
                    </a:cubicBezTo>
                    <a:cubicBezTo>
                      <a:pt x="591406" y="230852"/>
                      <a:pt x="738815" y="123038"/>
                      <a:pt x="814297" y="37422"/>
                    </a:cubicBezTo>
                    <a:lnTo>
                      <a:pt x="842238" y="200"/>
                    </a:lnTo>
                    <a:lnTo>
                      <a:pt x="909867" y="0"/>
                    </a:lnTo>
                    <a:cubicBezTo>
                      <a:pt x="1229000" y="740"/>
                      <a:pt x="1554792" y="3700"/>
                      <a:pt x="1867267" y="2220"/>
                    </a:cubicBezTo>
                    <a:lnTo>
                      <a:pt x="2372369" y="507323"/>
                    </a:lnTo>
                    <a:lnTo>
                      <a:pt x="1867267" y="1012425"/>
                    </a:lnTo>
                    <a:lnTo>
                      <a:pt x="1111519" y="1012425"/>
                    </a:lnTo>
                    <a:lnTo>
                      <a:pt x="1093375" y="1003609"/>
                    </a:lnTo>
                    <a:cubicBezTo>
                      <a:pt x="989946" y="959200"/>
                      <a:pt x="862446" y="920725"/>
                      <a:pt x="722354" y="894539"/>
                    </a:cubicBezTo>
                    <a:cubicBezTo>
                      <a:pt x="395472" y="833437"/>
                      <a:pt x="108349" y="859484"/>
                      <a:pt x="26135" y="950090"/>
                    </a:cubicBezTo>
                    <a:lnTo>
                      <a:pt x="9614" y="981870"/>
                    </a:lnTo>
                    <a:lnTo>
                      <a:pt x="8962" y="946038"/>
                    </a:lnTo>
                    <a:cubicBezTo>
                      <a:pt x="6690" y="823649"/>
                      <a:pt x="3642" y="670971"/>
                      <a:pt x="758" y="524701"/>
                    </a:cubicBezTo>
                    <a:close/>
                  </a:path>
                </a:pathLst>
              </a:cu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07" name="Group 106">
                <a:extLst>
                  <a:ext uri="{FF2B5EF4-FFF2-40B4-BE49-F238E27FC236}">
                    <a16:creationId xmlns:a16="http://schemas.microsoft.com/office/drawing/2014/main" id="{0649C1CC-88C3-0436-34E6-62DA7B607AE0}"/>
                  </a:ext>
                </a:extLst>
              </p:cNvPr>
              <p:cNvGrpSpPr/>
              <p:nvPr/>
            </p:nvGrpSpPr>
            <p:grpSpPr>
              <a:xfrm>
                <a:off x="1417291" y="4409173"/>
                <a:ext cx="80202" cy="541658"/>
                <a:chOff x="2868412" y="3048346"/>
                <a:chExt cx="457200" cy="3059776"/>
              </a:xfrm>
              <a:grpFill/>
            </p:grpSpPr>
            <p:sp>
              <p:nvSpPr>
                <p:cNvPr id="110" name="Oval 109">
                  <a:extLst>
                    <a:ext uri="{FF2B5EF4-FFF2-40B4-BE49-F238E27FC236}">
                      <a16:creationId xmlns:a16="http://schemas.microsoft.com/office/drawing/2014/main" id="{AB23B821-07E8-0A59-B347-CE49F64AB637}"/>
                    </a:ext>
                  </a:extLst>
                </p:cNvPr>
                <p:cNvSpPr/>
                <p:nvPr/>
              </p:nvSpPr>
              <p:spPr>
                <a:xfrm>
                  <a:off x="2868412" y="3048346"/>
                  <a:ext cx="457200" cy="4572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Oval 110">
                  <a:extLst>
                    <a:ext uri="{FF2B5EF4-FFF2-40B4-BE49-F238E27FC236}">
                      <a16:creationId xmlns:a16="http://schemas.microsoft.com/office/drawing/2014/main" id="{D8A3F49A-CF62-26A7-C503-ED404B5F566D}"/>
                    </a:ext>
                  </a:extLst>
                </p:cNvPr>
                <p:cNvSpPr/>
                <p:nvPr/>
              </p:nvSpPr>
              <p:spPr>
                <a:xfrm>
                  <a:off x="2868412" y="4353950"/>
                  <a:ext cx="457200" cy="4572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Oval 111">
                  <a:extLst>
                    <a:ext uri="{FF2B5EF4-FFF2-40B4-BE49-F238E27FC236}">
                      <a16:creationId xmlns:a16="http://schemas.microsoft.com/office/drawing/2014/main" id="{678AE8E1-007B-61D5-B3E2-0B9A8036E7F0}"/>
                    </a:ext>
                  </a:extLst>
                </p:cNvPr>
                <p:cNvSpPr/>
                <p:nvPr/>
              </p:nvSpPr>
              <p:spPr>
                <a:xfrm>
                  <a:off x="2868412" y="5650921"/>
                  <a:ext cx="457200" cy="457201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8" name="Rectangle: Rounded Corners 107">
                <a:extLst>
                  <a:ext uri="{FF2B5EF4-FFF2-40B4-BE49-F238E27FC236}">
                    <a16:creationId xmlns:a16="http://schemas.microsoft.com/office/drawing/2014/main" id="{90D86C14-3452-9FF6-5912-DDF83C3ACB2D}"/>
                  </a:ext>
                </a:extLst>
              </p:cNvPr>
              <p:cNvSpPr/>
              <p:nvPr/>
            </p:nvSpPr>
            <p:spPr>
              <a:xfrm>
                <a:off x="533399" y="4910363"/>
                <a:ext cx="304801" cy="118837"/>
              </a:xfrm>
              <a:prstGeom prst="roundRect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Rectangle: Rounded Corners 108">
                <a:extLst>
                  <a:ext uri="{FF2B5EF4-FFF2-40B4-BE49-F238E27FC236}">
                    <a16:creationId xmlns:a16="http://schemas.microsoft.com/office/drawing/2014/main" id="{51CDD835-DC4C-D45A-12FC-CD55D1EB585E}"/>
                  </a:ext>
                </a:extLst>
              </p:cNvPr>
              <p:cNvSpPr/>
              <p:nvPr/>
            </p:nvSpPr>
            <p:spPr>
              <a:xfrm>
                <a:off x="1983048" y="4910363"/>
                <a:ext cx="304801" cy="118837"/>
              </a:xfrm>
              <a:prstGeom prst="roundRect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3" name="Isosceles Triangle 112">
              <a:extLst>
                <a:ext uri="{FF2B5EF4-FFF2-40B4-BE49-F238E27FC236}">
                  <a16:creationId xmlns:a16="http://schemas.microsoft.com/office/drawing/2014/main" id="{DD32B3AC-29EF-7D21-BE9B-03E8F0639D47}"/>
                </a:ext>
              </a:extLst>
            </p:cNvPr>
            <p:cNvSpPr/>
            <p:nvPr/>
          </p:nvSpPr>
          <p:spPr>
            <a:xfrm rot="10800000">
              <a:off x="9850722" y="2745433"/>
              <a:ext cx="609375" cy="538609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929E6004-C91A-2FF9-F68F-3E6EECBB87FD}"/>
                </a:ext>
              </a:extLst>
            </p:cNvPr>
            <p:cNvSpPr/>
            <p:nvPr/>
          </p:nvSpPr>
          <p:spPr>
            <a:xfrm rot="14193319">
              <a:off x="9849991" y="3231655"/>
              <a:ext cx="602626" cy="539550"/>
            </a:xfrm>
            <a:custGeom>
              <a:avLst/>
              <a:gdLst>
                <a:gd name="connsiteX0" fmla="*/ 602276 w 602626"/>
                <a:gd name="connsiteY0" fmla="*/ 426370 h 539550"/>
                <a:gd name="connsiteX1" fmla="*/ 471081 w 602626"/>
                <a:gd name="connsiteY1" fmla="*/ 539200 h 539550"/>
                <a:gd name="connsiteX2" fmla="*/ 387494 w 602626"/>
                <a:gd name="connsiteY2" fmla="*/ 496970 h 539550"/>
                <a:gd name="connsiteX3" fmla="*/ 372152 w 602626"/>
                <a:gd name="connsiteY3" fmla="*/ 470055 h 539550"/>
                <a:gd name="connsiteX4" fmla="*/ 331660 w 602626"/>
                <a:gd name="connsiteY4" fmla="*/ 476998 h 539550"/>
                <a:gd name="connsiteX5" fmla="*/ 238734 w 602626"/>
                <a:gd name="connsiteY5" fmla="*/ 481769 h 539550"/>
                <a:gd name="connsiteX6" fmla="*/ 0 w 602626"/>
                <a:gd name="connsiteY6" fmla="*/ 421056 h 539550"/>
                <a:gd name="connsiteX7" fmla="*/ 238734 w 602626"/>
                <a:gd name="connsiteY7" fmla="*/ 360343 h 539550"/>
                <a:gd name="connsiteX8" fmla="*/ 331660 w 602626"/>
                <a:gd name="connsiteY8" fmla="*/ 365114 h 539550"/>
                <a:gd name="connsiteX9" fmla="*/ 368541 w 602626"/>
                <a:gd name="connsiteY9" fmla="*/ 371438 h 539550"/>
                <a:gd name="connsiteX10" fmla="*/ 371413 w 602626"/>
                <a:gd name="connsiteY10" fmla="*/ 361234 h 539550"/>
                <a:gd name="connsiteX11" fmla="*/ 391953 w 602626"/>
                <a:gd name="connsiteY11" fmla="*/ 332490 h 539550"/>
                <a:gd name="connsiteX12" fmla="*/ 395501 w 602626"/>
                <a:gd name="connsiteY12" fmla="*/ 329723 h 539550"/>
                <a:gd name="connsiteX13" fmla="*/ 359598 w 602626"/>
                <a:gd name="connsiteY13" fmla="*/ 297821 h 539550"/>
                <a:gd name="connsiteX14" fmla="*/ 297839 w 602626"/>
                <a:gd name="connsiteY14" fmla="*/ 228223 h 539550"/>
                <a:gd name="connsiteX15" fmla="*/ 196164 w 602626"/>
                <a:gd name="connsiteY15" fmla="*/ 3853 h 539550"/>
                <a:gd name="connsiteX16" fmla="*/ 392674 w 602626"/>
                <a:gd name="connsiteY16" fmla="*/ 152392 h 539550"/>
                <a:gd name="connsiteX17" fmla="*/ 484210 w 602626"/>
                <a:gd name="connsiteY17" fmla="*/ 295340 h 539550"/>
                <a:gd name="connsiteX18" fmla="*/ 484282 w 602626"/>
                <a:gd name="connsiteY18" fmla="*/ 295562 h 539550"/>
                <a:gd name="connsiteX19" fmla="*/ 489446 w 602626"/>
                <a:gd name="connsiteY19" fmla="*/ 295174 h 539550"/>
                <a:gd name="connsiteX20" fmla="*/ 602276 w 602626"/>
                <a:gd name="connsiteY20" fmla="*/ 426370 h 53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602626" h="539550">
                  <a:moveTo>
                    <a:pt x="602276" y="426370"/>
                  </a:moveTo>
                  <a:cubicBezTo>
                    <a:pt x="597205" y="493755"/>
                    <a:pt x="538466" y="544272"/>
                    <a:pt x="471081" y="539200"/>
                  </a:cubicBezTo>
                  <a:cubicBezTo>
                    <a:pt x="437388" y="536665"/>
                    <a:pt x="407913" y="520712"/>
                    <a:pt x="387494" y="496970"/>
                  </a:cubicBezTo>
                  <a:lnTo>
                    <a:pt x="372152" y="470055"/>
                  </a:lnTo>
                  <a:lnTo>
                    <a:pt x="331660" y="476998"/>
                  </a:lnTo>
                  <a:cubicBezTo>
                    <a:pt x="303098" y="480070"/>
                    <a:pt x="271696" y="481769"/>
                    <a:pt x="238734" y="481769"/>
                  </a:cubicBezTo>
                  <a:cubicBezTo>
                    <a:pt x="106885" y="481769"/>
                    <a:pt x="0" y="454587"/>
                    <a:pt x="0" y="421056"/>
                  </a:cubicBezTo>
                  <a:cubicBezTo>
                    <a:pt x="0" y="387525"/>
                    <a:pt x="106885" y="360343"/>
                    <a:pt x="238734" y="360343"/>
                  </a:cubicBezTo>
                  <a:cubicBezTo>
                    <a:pt x="271696" y="360343"/>
                    <a:pt x="303098" y="362041"/>
                    <a:pt x="331660" y="365114"/>
                  </a:cubicBezTo>
                  <a:lnTo>
                    <a:pt x="368541" y="371438"/>
                  </a:lnTo>
                  <a:lnTo>
                    <a:pt x="371413" y="361234"/>
                  </a:lnTo>
                  <a:cubicBezTo>
                    <a:pt x="376868" y="350634"/>
                    <a:pt x="383814" y="340968"/>
                    <a:pt x="391953" y="332490"/>
                  </a:cubicBezTo>
                  <a:lnTo>
                    <a:pt x="395501" y="329723"/>
                  </a:lnTo>
                  <a:lnTo>
                    <a:pt x="359598" y="297821"/>
                  </a:lnTo>
                  <a:cubicBezTo>
                    <a:pt x="339362" y="277432"/>
                    <a:pt x="318424" y="253967"/>
                    <a:pt x="297839" y="228223"/>
                  </a:cubicBezTo>
                  <a:cubicBezTo>
                    <a:pt x="215498" y="125247"/>
                    <a:pt x="169976" y="24793"/>
                    <a:pt x="196164" y="3853"/>
                  </a:cubicBezTo>
                  <a:cubicBezTo>
                    <a:pt x="222353" y="-17088"/>
                    <a:pt x="310333" y="49415"/>
                    <a:pt x="392674" y="152392"/>
                  </a:cubicBezTo>
                  <a:cubicBezTo>
                    <a:pt x="433845" y="203880"/>
                    <a:pt x="465810" y="254737"/>
                    <a:pt x="484210" y="295340"/>
                  </a:cubicBezTo>
                  <a:lnTo>
                    <a:pt x="484282" y="295562"/>
                  </a:lnTo>
                  <a:lnTo>
                    <a:pt x="489446" y="295174"/>
                  </a:lnTo>
                  <a:cubicBezTo>
                    <a:pt x="556832" y="300246"/>
                    <a:pt x="607348" y="358985"/>
                    <a:pt x="602276" y="426370"/>
                  </a:cubicBezTo>
                  <a:close/>
                </a:path>
              </a:pathLst>
            </a:cu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4" name="Chord 113">
              <a:extLst>
                <a:ext uri="{FF2B5EF4-FFF2-40B4-BE49-F238E27FC236}">
                  <a16:creationId xmlns:a16="http://schemas.microsoft.com/office/drawing/2014/main" id="{A2258AE5-3C17-205C-550F-92D3198E9904}"/>
                </a:ext>
              </a:extLst>
            </p:cNvPr>
            <p:cNvSpPr/>
            <p:nvPr/>
          </p:nvSpPr>
          <p:spPr>
            <a:xfrm rot="20634118">
              <a:off x="9818767" y="2731520"/>
              <a:ext cx="314707" cy="646043"/>
            </a:xfrm>
            <a:prstGeom prst="chord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Chord 114">
              <a:extLst>
                <a:ext uri="{FF2B5EF4-FFF2-40B4-BE49-F238E27FC236}">
                  <a16:creationId xmlns:a16="http://schemas.microsoft.com/office/drawing/2014/main" id="{5082EBAB-0DB0-4DE2-FD87-80CB067E8ECD}"/>
                </a:ext>
              </a:extLst>
            </p:cNvPr>
            <p:cNvSpPr/>
            <p:nvPr/>
          </p:nvSpPr>
          <p:spPr>
            <a:xfrm rot="783226" flipH="1">
              <a:off x="10196793" y="2736907"/>
              <a:ext cx="314707" cy="646043"/>
            </a:xfrm>
            <a:prstGeom prst="chord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69">
              <a:extLst>
                <a:ext uri="{FF2B5EF4-FFF2-40B4-BE49-F238E27FC236}">
                  <a16:creationId xmlns:a16="http://schemas.microsoft.com/office/drawing/2014/main" id="{C5BFB826-223C-BFB2-5BCA-0A47533E7F88}"/>
                </a:ext>
              </a:extLst>
            </p:cNvPr>
            <p:cNvSpPr/>
            <p:nvPr/>
          </p:nvSpPr>
          <p:spPr>
            <a:xfrm>
              <a:off x="9571942" y="1144785"/>
              <a:ext cx="1226270" cy="1742691"/>
            </a:xfrm>
            <a:custGeom>
              <a:avLst/>
              <a:gdLst>
                <a:gd name="connsiteX0" fmla="*/ 0 w 1226270"/>
                <a:gd name="connsiteY0" fmla="*/ 869933 h 1739866"/>
                <a:gd name="connsiteX1" fmla="*/ 613135 w 1226270"/>
                <a:gd name="connsiteY1" fmla="*/ 0 h 1739866"/>
                <a:gd name="connsiteX2" fmla="*/ 1226270 w 1226270"/>
                <a:gd name="connsiteY2" fmla="*/ 869933 h 1739866"/>
                <a:gd name="connsiteX3" fmla="*/ 613135 w 1226270"/>
                <a:gd name="connsiteY3" fmla="*/ 1739866 h 1739866"/>
                <a:gd name="connsiteX4" fmla="*/ 0 w 1226270"/>
                <a:gd name="connsiteY4" fmla="*/ 869933 h 1739866"/>
                <a:gd name="connsiteX0" fmla="*/ 0 w 1226270"/>
                <a:gd name="connsiteY0" fmla="*/ 869933 h 1767992"/>
                <a:gd name="connsiteX1" fmla="*/ 613135 w 1226270"/>
                <a:gd name="connsiteY1" fmla="*/ 0 h 1767992"/>
                <a:gd name="connsiteX2" fmla="*/ 1226270 w 1226270"/>
                <a:gd name="connsiteY2" fmla="*/ 869933 h 1767992"/>
                <a:gd name="connsiteX3" fmla="*/ 613135 w 1226270"/>
                <a:gd name="connsiteY3" fmla="*/ 1739866 h 1767992"/>
                <a:gd name="connsiteX4" fmla="*/ 0 w 1226270"/>
                <a:gd name="connsiteY4" fmla="*/ 869933 h 1767992"/>
                <a:gd name="connsiteX0" fmla="*/ 0 w 1226270"/>
                <a:gd name="connsiteY0" fmla="*/ 869933 h 1742691"/>
                <a:gd name="connsiteX1" fmla="*/ 613135 w 1226270"/>
                <a:gd name="connsiteY1" fmla="*/ 0 h 1742691"/>
                <a:gd name="connsiteX2" fmla="*/ 1226270 w 1226270"/>
                <a:gd name="connsiteY2" fmla="*/ 869933 h 1742691"/>
                <a:gd name="connsiteX3" fmla="*/ 613135 w 1226270"/>
                <a:gd name="connsiteY3" fmla="*/ 1739866 h 1742691"/>
                <a:gd name="connsiteX4" fmla="*/ 0 w 1226270"/>
                <a:gd name="connsiteY4" fmla="*/ 869933 h 17426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6270" h="1742691">
                  <a:moveTo>
                    <a:pt x="0" y="869933"/>
                  </a:moveTo>
                  <a:cubicBezTo>
                    <a:pt x="0" y="389482"/>
                    <a:pt x="274510" y="0"/>
                    <a:pt x="613135" y="0"/>
                  </a:cubicBezTo>
                  <a:cubicBezTo>
                    <a:pt x="951760" y="0"/>
                    <a:pt x="1226270" y="389482"/>
                    <a:pt x="1226270" y="869933"/>
                  </a:cubicBezTo>
                  <a:cubicBezTo>
                    <a:pt x="1226270" y="1350384"/>
                    <a:pt x="1060817" y="1697920"/>
                    <a:pt x="613135" y="1739866"/>
                  </a:cubicBezTo>
                  <a:cubicBezTo>
                    <a:pt x="165453" y="1781812"/>
                    <a:pt x="0" y="1350384"/>
                    <a:pt x="0" y="869933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C0AAB012-6603-1163-071C-95095D3AB037}"/>
              </a:ext>
            </a:extLst>
          </p:cNvPr>
          <p:cNvGrpSpPr/>
          <p:nvPr/>
        </p:nvGrpSpPr>
        <p:grpSpPr>
          <a:xfrm>
            <a:off x="5368312" y="1106581"/>
            <a:ext cx="2079053" cy="5469440"/>
            <a:chOff x="5368312" y="1106581"/>
            <a:chExt cx="2079053" cy="5469440"/>
          </a:xfrm>
        </p:grpSpPr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155E97AD-417B-A4E2-283C-2F493EBF8864}"/>
                </a:ext>
              </a:extLst>
            </p:cNvPr>
            <p:cNvSpPr/>
            <p:nvPr/>
          </p:nvSpPr>
          <p:spPr>
            <a:xfrm rot="19939417">
              <a:off x="6468692" y="5716769"/>
              <a:ext cx="341996" cy="859252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515B3A2C-2F03-4315-A48D-9B49F5BEAA4A}"/>
                </a:ext>
              </a:extLst>
            </p:cNvPr>
            <p:cNvSpPr/>
            <p:nvPr/>
          </p:nvSpPr>
          <p:spPr>
            <a:xfrm rot="1608383">
              <a:off x="5908509" y="5716193"/>
              <a:ext cx="341996" cy="859252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0FD054AA-B505-5435-46E1-EFA0530045FF}"/>
                </a:ext>
              </a:extLst>
            </p:cNvPr>
            <p:cNvGrpSpPr/>
            <p:nvPr/>
          </p:nvGrpSpPr>
          <p:grpSpPr>
            <a:xfrm>
              <a:off x="5728627" y="4294134"/>
              <a:ext cx="1301369" cy="1873759"/>
              <a:chOff x="2029993" y="4834081"/>
              <a:chExt cx="1631360" cy="1533186"/>
            </a:xfrm>
            <a:solidFill>
              <a:schemeClr val="accent4">
                <a:lumMod val="50000"/>
              </a:schemeClr>
            </a:solidFill>
          </p:grpSpPr>
          <p:sp>
            <p:nvSpPr>
              <p:cNvPr id="75" name="Trapezoid 74">
                <a:extLst>
                  <a:ext uri="{FF2B5EF4-FFF2-40B4-BE49-F238E27FC236}">
                    <a16:creationId xmlns:a16="http://schemas.microsoft.com/office/drawing/2014/main" id="{94BBC34F-6333-9C73-0B5E-0FFC83E61FE9}"/>
                  </a:ext>
                </a:extLst>
              </p:cNvPr>
              <p:cNvSpPr/>
              <p:nvPr/>
            </p:nvSpPr>
            <p:spPr>
              <a:xfrm>
                <a:off x="2029993" y="4834081"/>
                <a:ext cx="1631360" cy="1533186"/>
              </a:xfrm>
              <a:prstGeom prst="trapezoid">
                <a:avLst>
                  <a:gd name="adj" fmla="val 14937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27DBD0B1-1304-9E1E-DF7A-75D8F78AB49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21655" y="5412247"/>
                <a:ext cx="9397" cy="942561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3660D915-B92C-EB8C-DAE0-90CD2C4E4B25}"/>
                </a:ext>
              </a:extLst>
            </p:cNvPr>
            <p:cNvSpPr/>
            <p:nvPr/>
          </p:nvSpPr>
          <p:spPr>
            <a:xfrm rot="20429766">
              <a:off x="7174160" y="3716388"/>
              <a:ext cx="273205" cy="58757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3577EABF-4A5E-AC47-6379-E3F2B80B9BD5}"/>
                </a:ext>
              </a:extLst>
            </p:cNvPr>
            <p:cNvSpPr/>
            <p:nvPr/>
          </p:nvSpPr>
          <p:spPr>
            <a:xfrm rot="1489474">
              <a:off x="5368312" y="3648525"/>
              <a:ext cx="306540" cy="58757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Trapezoid 67">
              <a:extLst>
                <a:ext uri="{FF2B5EF4-FFF2-40B4-BE49-F238E27FC236}">
                  <a16:creationId xmlns:a16="http://schemas.microsoft.com/office/drawing/2014/main" id="{96C53BDB-B40E-D321-C5B7-CFEFCAD587A9}"/>
                </a:ext>
              </a:extLst>
            </p:cNvPr>
            <p:cNvSpPr/>
            <p:nvPr/>
          </p:nvSpPr>
          <p:spPr>
            <a:xfrm rot="20102191">
              <a:off x="6645951" y="2398077"/>
              <a:ext cx="659884" cy="1643741"/>
            </a:xfrm>
            <a:prstGeom prst="trapezoid">
              <a:avLst>
                <a:gd name="adj" fmla="val 34133"/>
              </a:avLst>
            </a:prstGeom>
            <a:solidFill>
              <a:srgbClr val="E1CFC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Trapezoid 68">
              <a:extLst>
                <a:ext uri="{FF2B5EF4-FFF2-40B4-BE49-F238E27FC236}">
                  <a16:creationId xmlns:a16="http://schemas.microsoft.com/office/drawing/2014/main" id="{0A789D6C-E440-246C-4ED9-10FA50115BE4}"/>
                </a:ext>
              </a:extLst>
            </p:cNvPr>
            <p:cNvSpPr/>
            <p:nvPr/>
          </p:nvSpPr>
          <p:spPr>
            <a:xfrm rot="1327004">
              <a:off x="5501075" y="2378143"/>
              <a:ext cx="659884" cy="1646186"/>
            </a:xfrm>
            <a:prstGeom prst="trapezoid">
              <a:avLst>
                <a:gd name="adj" fmla="val 34133"/>
              </a:avLst>
            </a:prstGeom>
            <a:solidFill>
              <a:srgbClr val="E1CFC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rapezoid 69">
              <a:extLst>
                <a:ext uri="{FF2B5EF4-FFF2-40B4-BE49-F238E27FC236}">
                  <a16:creationId xmlns:a16="http://schemas.microsoft.com/office/drawing/2014/main" id="{7414BD2A-EABA-D281-7BF7-450B6D79159E}"/>
                </a:ext>
              </a:extLst>
            </p:cNvPr>
            <p:cNvSpPr/>
            <p:nvPr/>
          </p:nvSpPr>
          <p:spPr>
            <a:xfrm>
              <a:off x="5684816" y="2435451"/>
              <a:ext cx="1421291" cy="1881326"/>
            </a:xfrm>
            <a:prstGeom prst="trapezoid">
              <a:avLst/>
            </a:prstGeom>
            <a:solidFill>
              <a:srgbClr val="E1CFC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Isosceles Triangle 70">
              <a:extLst>
                <a:ext uri="{FF2B5EF4-FFF2-40B4-BE49-F238E27FC236}">
                  <a16:creationId xmlns:a16="http://schemas.microsoft.com/office/drawing/2014/main" id="{CF4E92D3-54BF-81A1-1624-2E838CAD2378}"/>
                </a:ext>
              </a:extLst>
            </p:cNvPr>
            <p:cNvSpPr/>
            <p:nvPr/>
          </p:nvSpPr>
          <p:spPr>
            <a:xfrm rot="10800000">
              <a:off x="6192420" y="2435451"/>
              <a:ext cx="406083" cy="530208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D00D3652-E9E3-A687-F850-2851A8FAA386}"/>
                </a:ext>
              </a:extLst>
            </p:cNvPr>
            <p:cNvSpPr/>
            <p:nvPr/>
          </p:nvSpPr>
          <p:spPr>
            <a:xfrm>
              <a:off x="5873820" y="4188036"/>
              <a:ext cx="1015208" cy="159063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Trapezoid 36">
              <a:extLst>
                <a:ext uri="{FF2B5EF4-FFF2-40B4-BE49-F238E27FC236}">
                  <a16:creationId xmlns:a16="http://schemas.microsoft.com/office/drawing/2014/main" id="{56DCF20E-9E72-D9B5-BC2B-BB7C04BB43F9}"/>
                </a:ext>
              </a:extLst>
            </p:cNvPr>
            <p:cNvSpPr/>
            <p:nvPr/>
          </p:nvSpPr>
          <p:spPr>
            <a:xfrm rot="199604">
              <a:off x="5694777" y="2413079"/>
              <a:ext cx="691635" cy="2407922"/>
            </a:xfrm>
            <a:custGeom>
              <a:avLst/>
              <a:gdLst>
                <a:gd name="connsiteX0" fmla="*/ 0 w 1351038"/>
                <a:gd name="connsiteY0" fmla="*/ 2779179 h 2779179"/>
                <a:gd name="connsiteX1" fmla="*/ 514543 w 1351038"/>
                <a:gd name="connsiteY1" fmla="*/ 0 h 2779179"/>
                <a:gd name="connsiteX2" fmla="*/ 836495 w 1351038"/>
                <a:gd name="connsiteY2" fmla="*/ 0 h 2779179"/>
                <a:gd name="connsiteX3" fmla="*/ 1351038 w 1351038"/>
                <a:gd name="connsiteY3" fmla="*/ 2779179 h 2779179"/>
                <a:gd name="connsiteX4" fmla="*/ 0 w 1351038"/>
                <a:gd name="connsiteY4" fmla="*/ 2779179 h 2779179"/>
                <a:gd name="connsiteX0" fmla="*/ 67694 w 1418732"/>
                <a:gd name="connsiteY0" fmla="*/ 2779179 h 2779820"/>
                <a:gd name="connsiteX1" fmla="*/ 582237 w 1418732"/>
                <a:gd name="connsiteY1" fmla="*/ 0 h 2779820"/>
                <a:gd name="connsiteX2" fmla="*/ 904189 w 1418732"/>
                <a:gd name="connsiteY2" fmla="*/ 0 h 2779820"/>
                <a:gd name="connsiteX3" fmla="*/ 1418732 w 1418732"/>
                <a:gd name="connsiteY3" fmla="*/ 2779179 h 2779820"/>
                <a:gd name="connsiteX4" fmla="*/ 67694 w 1418732"/>
                <a:gd name="connsiteY4" fmla="*/ 2779179 h 2779820"/>
                <a:gd name="connsiteX0" fmla="*/ 67694 w 1505708"/>
                <a:gd name="connsiteY0" fmla="*/ 2779179 h 2779820"/>
                <a:gd name="connsiteX1" fmla="*/ 582237 w 1505708"/>
                <a:gd name="connsiteY1" fmla="*/ 0 h 2779820"/>
                <a:gd name="connsiteX2" fmla="*/ 904189 w 1505708"/>
                <a:gd name="connsiteY2" fmla="*/ 0 h 2779820"/>
                <a:gd name="connsiteX3" fmla="*/ 1418732 w 1505708"/>
                <a:gd name="connsiteY3" fmla="*/ 2779179 h 2779820"/>
                <a:gd name="connsiteX4" fmla="*/ 67694 w 1505708"/>
                <a:gd name="connsiteY4" fmla="*/ 2779179 h 2779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05708" h="2779820">
                  <a:moveTo>
                    <a:pt x="67694" y="2779179"/>
                  </a:moveTo>
                  <a:cubicBezTo>
                    <a:pt x="-202226" y="2819738"/>
                    <a:pt x="410723" y="926393"/>
                    <a:pt x="582237" y="0"/>
                  </a:cubicBezTo>
                  <a:lnTo>
                    <a:pt x="904189" y="0"/>
                  </a:lnTo>
                  <a:cubicBezTo>
                    <a:pt x="1075703" y="926393"/>
                    <a:pt x="1741204" y="2809227"/>
                    <a:pt x="1418732" y="2779179"/>
                  </a:cubicBezTo>
                  <a:lnTo>
                    <a:pt x="67694" y="2779179"/>
                  </a:lnTo>
                  <a:close/>
                </a:path>
              </a:pathLst>
            </a:custGeom>
            <a:solidFill>
              <a:srgbClr val="EFE0CD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Trapezoid 36">
              <a:extLst>
                <a:ext uri="{FF2B5EF4-FFF2-40B4-BE49-F238E27FC236}">
                  <a16:creationId xmlns:a16="http://schemas.microsoft.com/office/drawing/2014/main" id="{31F3DFA7-5537-FC95-8260-E8E885E008EE}"/>
                </a:ext>
              </a:extLst>
            </p:cNvPr>
            <p:cNvSpPr/>
            <p:nvPr/>
          </p:nvSpPr>
          <p:spPr>
            <a:xfrm rot="21261696">
              <a:off x="6442203" y="2414223"/>
              <a:ext cx="691635" cy="2405634"/>
            </a:xfrm>
            <a:custGeom>
              <a:avLst/>
              <a:gdLst>
                <a:gd name="connsiteX0" fmla="*/ 0 w 1351038"/>
                <a:gd name="connsiteY0" fmla="*/ 2779179 h 2779179"/>
                <a:gd name="connsiteX1" fmla="*/ 514543 w 1351038"/>
                <a:gd name="connsiteY1" fmla="*/ 0 h 2779179"/>
                <a:gd name="connsiteX2" fmla="*/ 836495 w 1351038"/>
                <a:gd name="connsiteY2" fmla="*/ 0 h 2779179"/>
                <a:gd name="connsiteX3" fmla="*/ 1351038 w 1351038"/>
                <a:gd name="connsiteY3" fmla="*/ 2779179 h 2779179"/>
                <a:gd name="connsiteX4" fmla="*/ 0 w 1351038"/>
                <a:gd name="connsiteY4" fmla="*/ 2779179 h 2779179"/>
                <a:gd name="connsiteX0" fmla="*/ 67694 w 1418732"/>
                <a:gd name="connsiteY0" fmla="*/ 2779179 h 2779820"/>
                <a:gd name="connsiteX1" fmla="*/ 582237 w 1418732"/>
                <a:gd name="connsiteY1" fmla="*/ 0 h 2779820"/>
                <a:gd name="connsiteX2" fmla="*/ 904189 w 1418732"/>
                <a:gd name="connsiteY2" fmla="*/ 0 h 2779820"/>
                <a:gd name="connsiteX3" fmla="*/ 1418732 w 1418732"/>
                <a:gd name="connsiteY3" fmla="*/ 2779179 h 2779820"/>
                <a:gd name="connsiteX4" fmla="*/ 67694 w 1418732"/>
                <a:gd name="connsiteY4" fmla="*/ 2779179 h 2779820"/>
                <a:gd name="connsiteX0" fmla="*/ 67694 w 1505708"/>
                <a:gd name="connsiteY0" fmla="*/ 2779179 h 2779820"/>
                <a:gd name="connsiteX1" fmla="*/ 582237 w 1505708"/>
                <a:gd name="connsiteY1" fmla="*/ 0 h 2779820"/>
                <a:gd name="connsiteX2" fmla="*/ 904189 w 1505708"/>
                <a:gd name="connsiteY2" fmla="*/ 0 h 2779820"/>
                <a:gd name="connsiteX3" fmla="*/ 1418732 w 1505708"/>
                <a:gd name="connsiteY3" fmla="*/ 2779179 h 2779820"/>
                <a:gd name="connsiteX4" fmla="*/ 67694 w 1505708"/>
                <a:gd name="connsiteY4" fmla="*/ 2779179 h 2779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05708" h="2779820">
                  <a:moveTo>
                    <a:pt x="67694" y="2779179"/>
                  </a:moveTo>
                  <a:cubicBezTo>
                    <a:pt x="-202226" y="2819738"/>
                    <a:pt x="410723" y="926393"/>
                    <a:pt x="582237" y="0"/>
                  </a:cubicBezTo>
                  <a:lnTo>
                    <a:pt x="904189" y="0"/>
                  </a:lnTo>
                  <a:cubicBezTo>
                    <a:pt x="1075703" y="926393"/>
                    <a:pt x="1741204" y="2809227"/>
                    <a:pt x="1418732" y="2779179"/>
                  </a:cubicBezTo>
                  <a:lnTo>
                    <a:pt x="67694" y="2779179"/>
                  </a:lnTo>
                  <a:close/>
                </a:path>
              </a:pathLst>
            </a:custGeom>
            <a:solidFill>
              <a:srgbClr val="EFE0CD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AE7E2438-FFC3-BC12-92C7-D1F99870C52C}"/>
                </a:ext>
              </a:extLst>
            </p:cNvPr>
            <p:cNvSpPr/>
            <p:nvPr/>
          </p:nvSpPr>
          <p:spPr>
            <a:xfrm rot="15971588">
              <a:off x="5824801" y="1069104"/>
              <a:ext cx="1106320" cy="1352928"/>
            </a:xfrm>
            <a:custGeom>
              <a:avLst/>
              <a:gdLst>
                <a:gd name="connsiteX0" fmla="*/ 1452534 w 1456178"/>
                <a:gd name="connsiteY0" fmla="*/ 784405 h 1468672"/>
                <a:gd name="connsiteX1" fmla="*/ 1187365 w 1456178"/>
                <a:gd name="connsiteY1" fmla="*/ 1376867 h 1468672"/>
                <a:gd name="connsiteX2" fmla="*/ 1142891 w 1456178"/>
                <a:gd name="connsiteY2" fmla="*/ 1361512 h 1468672"/>
                <a:gd name="connsiteX3" fmla="*/ 1135486 w 1456178"/>
                <a:gd name="connsiteY3" fmla="*/ 1354411 h 1468672"/>
                <a:gd name="connsiteX4" fmla="*/ 1113553 w 1456178"/>
                <a:gd name="connsiteY4" fmla="*/ 1369362 h 1468672"/>
                <a:gd name="connsiteX5" fmla="*/ 608760 w 1456178"/>
                <a:gd name="connsiteY5" fmla="*/ 1468672 h 1468672"/>
                <a:gd name="connsiteX6" fmla="*/ 0 w 1456178"/>
                <a:gd name="connsiteY6" fmla="*/ 1243424 h 1468672"/>
                <a:gd name="connsiteX7" fmla="*/ 608760 w 1456178"/>
                <a:gd name="connsiteY7" fmla="*/ 1018176 h 1468672"/>
                <a:gd name="connsiteX8" fmla="*/ 949124 w 1456178"/>
                <a:gd name="connsiteY8" fmla="*/ 1056645 h 1468672"/>
                <a:gd name="connsiteX9" fmla="*/ 1016229 w 1456178"/>
                <a:gd name="connsiteY9" fmla="*/ 1077131 h 1468672"/>
                <a:gd name="connsiteX10" fmla="*/ 1004961 w 1456178"/>
                <a:gd name="connsiteY10" fmla="*/ 992105 h 1468672"/>
                <a:gd name="connsiteX11" fmla="*/ 1003032 w 1456178"/>
                <a:gd name="connsiteY11" fmla="*/ 754495 h 1468672"/>
                <a:gd name="connsiteX12" fmla="*/ 1036426 w 1456178"/>
                <a:gd name="connsiteY12" fmla="*/ 519236 h 1468672"/>
                <a:gd name="connsiteX13" fmla="*/ 1058921 w 1456178"/>
                <a:gd name="connsiteY13" fmla="*/ 436230 h 1468672"/>
                <a:gd name="connsiteX14" fmla="*/ 1054093 w 1456178"/>
                <a:gd name="connsiteY14" fmla="*/ 437360 h 1468672"/>
                <a:gd name="connsiteX15" fmla="*/ 711926 w 1456178"/>
                <a:gd name="connsiteY15" fmla="*/ 453146 h 1468672"/>
                <a:gd name="connsiteX16" fmla="*/ 119464 w 1456178"/>
                <a:gd name="connsiteY16" fmla="*/ 187977 h 1468672"/>
                <a:gd name="connsiteX17" fmla="*/ 741836 w 1456178"/>
                <a:gd name="connsiteY17" fmla="*/ 3644 h 1468672"/>
                <a:gd name="connsiteX18" fmla="*/ 1238922 w 1456178"/>
                <a:gd name="connsiteY18" fmla="*/ 136250 h 1468672"/>
                <a:gd name="connsiteX19" fmla="*/ 1274667 w 1456178"/>
                <a:gd name="connsiteY19" fmla="*/ 164266 h 1468672"/>
                <a:gd name="connsiteX20" fmla="*/ 1312674 w 1456178"/>
                <a:gd name="connsiteY20" fmla="*/ 177388 h 1468672"/>
                <a:gd name="connsiteX21" fmla="*/ 1452534 w 1456178"/>
                <a:gd name="connsiteY21" fmla="*/ 784405 h 1468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456178" h="1468672">
                  <a:moveTo>
                    <a:pt x="1452534" y="784405"/>
                  </a:moveTo>
                  <a:cubicBezTo>
                    <a:pt x="1430212" y="1119872"/>
                    <a:pt x="1311491" y="1385126"/>
                    <a:pt x="1187365" y="1376867"/>
                  </a:cubicBezTo>
                  <a:cubicBezTo>
                    <a:pt x="1171849" y="1375835"/>
                    <a:pt x="1156983" y="1370577"/>
                    <a:pt x="1142891" y="1361512"/>
                  </a:cubicBezTo>
                  <a:lnTo>
                    <a:pt x="1135486" y="1354411"/>
                  </a:lnTo>
                  <a:lnTo>
                    <a:pt x="1113553" y="1369362"/>
                  </a:lnTo>
                  <a:cubicBezTo>
                    <a:pt x="1004155" y="1429279"/>
                    <a:pt x="818891" y="1468672"/>
                    <a:pt x="608760" y="1468672"/>
                  </a:cubicBezTo>
                  <a:cubicBezTo>
                    <a:pt x="272551" y="1468672"/>
                    <a:pt x="0" y="1367825"/>
                    <a:pt x="0" y="1243424"/>
                  </a:cubicBezTo>
                  <a:cubicBezTo>
                    <a:pt x="0" y="1119023"/>
                    <a:pt x="272551" y="1018176"/>
                    <a:pt x="608760" y="1018176"/>
                  </a:cubicBezTo>
                  <a:cubicBezTo>
                    <a:pt x="734838" y="1018176"/>
                    <a:pt x="851965" y="1032358"/>
                    <a:pt x="949124" y="1056645"/>
                  </a:cubicBezTo>
                  <a:lnTo>
                    <a:pt x="1016229" y="1077131"/>
                  </a:lnTo>
                  <a:lnTo>
                    <a:pt x="1004961" y="992105"/>
                  </a:lnTo>
                  <a:cubicBezTo>
                    <a:pt x="998424" y="918678"/>
                    <a:pt x="997451" y="838362"/>
                    <a:pt x="1003032" y="754495"/>
                  </a:cubicBezTo>
                  <a:cubicBezTo>
                    <a:pt x="1008612" y="670629"/>
                    <a:pt x="1020217" y="591150"/>
                    <a:pt x="1036426" y="519236"/>
                  </a:cubicBezTo>
                  <a:lnTo>
                    <a:pt x="1058921" y="436230"/>
                  </a:lnTo>
                  <a:lnTo>
                    <a:pt x="1054093" y="437360"/>
                  </a:lnTo>
                  <a:cubicBezTo>
                    <a:pt x="955536" y="455142"/>
                    <a:pt x="837726" y="461517"/>
                    <a:pt x="711926" y="453146"/>
                  </a:cubicBezTo>
                  <a:cubicBezTo>
                    <a:pt x="376459" y="430824"/>
                    <a:pt x="111205" y="312104"/>
                    <a:pt x="119464" y="187977"/>
                  </a:cubicBezTo>
                  <a:cubicBezTo>
                    <a:pt x="127724" y="63851"/>
                    <a:pt x="406369" y="-18678"/>
                    <a:pt x="741836" y="3644"/>
                  </a:cubicBezTo>
                  <a:cubicBezTo>
                    <a:pt x="951503" y="17595"/>
                    <a:pt x="1133743" y="69202"/>
                    <a:pt x="1238922" y="136250"/>
                  </a:cubicBezTo>
                  <a:lnTo>
                    <a:pt x="1274667" y="164266"/>
                  </a:lnTo>
                  <a:lnTo>
                    <a:pt x="1312674" y="177388"/>
                  </a:lnTo>
                  <a:cubicBezTo>
                    <a:pt x="1411321" y="240842"/>
                    <a:pt x="1472065" y="490871"/>
                    <a:pt x="1452534" y="784405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0163ECC5-B8C6-E83F-F403-11A039991D2F}"/>
                </a:ext>
              </a:extLst>
            </p:cNvPr>
            <p:cNvSpPr/>
            <p:nvPr/>
          </p:nvSpPr>
          <p:spPr>
            <a:xfrm>
              <a:off x="5873820" y="1106581"/>
              <a:ext cx="1058718" cy="153646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22" name="Group 121">
              <a:extLst>
                <a:ext uri="{FF2B5EF4-FFF2-40B4-BE49-F238E27FC236}">
                  <a16:creationId xmlns:a16="http://schemas.microsoft.com/office/drawing/2014/main" id="{6BCE69BE-A40E-24D3-0D7D-C4787C5B2BA2}"/>
                </a:ext>
              </a:extLst>
            </p:cNvPr>
            <p:cNvGrpSpPr/>
            <p:nvPr/>
          </p:nvGrpSpPr>
          <p:grpSpPr>
            <a:xfrm>
              <a:off x="5998365" y="3901213"/>
              <a:ext cx="925466" cy="636277"/>
              <a:chOff x="3459521" y="482094"/>
              <a:chExt cx="1702917" cy="1170791"/>
            </a:xfrm>
            <a:solidFill>
              <a:srgbClr val="EFE0CD"/>
            </a:solidFill>
          </p:grpSpPr>
          <p:sp>
            <p:nvSpPr>
              <p:cNvPr id="123" name="Parallelogram 122">
                <a:extLst>
                  <a:ext uri="{FF2B5EF4-FFF2-40B4-BE49-F238E27FC236}">
                    <a16:creationId xmlns:a16="http://schemas.microsoft.com/office/drawing/2014/main" id="{36EFF0E3-CCDB-075A-D3C0-61489CE1E4CB}"/>
                  </a:ext>
                </a:extLst>
              </p:cNvPr>
              <p:cNvSpPr/>
              <p:nvPr/>
            </p:nvSpPr>
            <p:spPr>
              <a:xfrm rot="545745">
                <a:off x="4059936" y="1083242"/>
                <a:ext cx="173185" cy="556786"/>
              </a:xfrm>
              <a:prstGeom prst="parallelogram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4" name="Group 123">
                <a:extLst>
                  <a:ext uri="{FF2B5EF4-FFF2-40B4-BE49-F238E27FC236}">
                    <a16:creationId xmlns:a16="http://schemas.microsoft.com/office/drawing/2014/main" id="{13C9AB5E-A0EC-1E21-4A21-093F77313A4E}"/>
                  </a:ext>
                </a:extLst>
              </p:cNvPr>
              <p:cNvGrpSpPr/>
              <p:nvPr/>
            </p:nvGrpSpPr>
            <p:grpSpPr>
              <a:xfrm>
                <a:off x="3459521" y="482094"/>
                <a:ext cx="1702917" cy="1170791"/>
                <a:chOff x="3459521" y="482094"/>
                <a:chExt cx="1702917" cy="1170791"/>
              </a:xfrm>
              <a:grpFill/>
            </p:grpSpPr>
            <p:sp>
              <p:nvSpPr>
                <p:cNvPr id="125" name="Freeform: Shape 124">
                  <a:extLst>
                    <a:ext uri="{FF2B5EF4-FFF2-40B4-BE49-F238E27FC236}">
                      <a16:creationId xmlns:a16="http://schemas.microsoft.com/office/drawing/2014/main" id="{F6D3BB2D-0017-609E-9103-E49C98091A14}"/>
                    </a:ext>
                  </a:extLst>
                </p:cNvPr>
                <p:cNvSpPr/>
                <p:nvPr/>
              </p:nvSpPr>
              <p:spPr>
                <a:xfrm rot="20440447">
                  <a:off x="3459521" y="482094"/>
                  <a:ext cx="1702917" cy="1170791"/>
                </a:xfrm>
                <a:custGeom>
                  <a:avLst/>
                  <a:gdLst>
                    <a:gd name="connsiteX0" fmla="*/ 115308 w 1702917"/>
                    <a:gd name="connsiteY0" fmla="*/ 6223 h 1170791"/>
                    <a:gd name="connsiteX1" fmla="*/ 670048 w 1702917"/>
                    <a:gd name="connsiteY1" fmla="*/ 457450 h 1170791"/>
                    <a:gd name="connsiteX2" fmla="*/ 686091 w 1702917"/>
                    <a:gd name="connsiteY2" fmla="*/ 439523 h 1170791"/>
                    <a:gd name="connsiteX3" fmla="*/ 713948 w 1702917"/>
                    <a:gd name="connsiteY3" fmla="*/ 437978 h 1170791"/>
                    <a:gd name="connsiteX4" fmla="*/ 897397 w 1702917"/>
                    <a:gd name="connsiteY4" fmla="*/ 502313 h 1170791"/>
                    <a:gd name="connsiteX5" fmla="*/ 918187 w 1702917"/>
                    <a:gd name="connsiteY5" fmla="*/ 520919 h 1170791"/>
                    <a:gd name="connsiteX6" fmla="*/ 919557 w 1702917"/>
                    <a:gd name="connsiteY6" fmla="*/ 545621 h 1170791"/>
                    <a:gd name="connsiteX7" fmla="*/ 1678302 w 1702917"/>
                    <a:gd name="connsiteY7" fmla="*/ 632005 h 1170791"/>
                    <a:gd name="connsiteX8" fmla="*/ 1702737 w 1702917"/>
                    <a:gd name="connsiteY8" fmla="*/ 662718 h 1170791"/>
                    <a:gd name="connsiteX9" fmla="*/ 1690180 w 1702917"/>
                    <a:gd name="connsiteY9" fmla="*/ 773008 h 1170791"/>
                    <a:gd name="connsiteX10" fmla="*/ 1659467 w 1702917"/>
                    <a:gd name="connsiteY10" fmla="*/ 797443 h 1170791"/>
                    <a:gd name="connsiteX11" fmla="*/ 891058 w 1702917"/>
                    <a:gd name="connsiteY11" fmla="*/ 709959 h 1170791"/>
                    <a:gd name="connsiteX12" fmla="*/ 878516 w 1702917"/>
                    <a:gd name="connsiteY12" fmla="*/ 703008 h 1170791"/>
                    <a:gd name="connsiteX13" fmla="*/ 842141 w 1702917"/>
                    <a:gd name="connsiteY13" fmla="*/ 1170791 h 1170791"/>
                    <a:gd name="connsiteX14" fmla="*/ 712252 w 1702917"/>
                    <a:gd name="connsiteY14" fmla="*/ 1170791 h 1170791"/>
                    <a:gd name="connsiteX15" fmla="*/ 750224 w 1702917"/>
                    <a:gd name="connsiteY15" fmla="*/ 682472 h 1170791"/>
                    <a:gd name="connsiteX16" fmla="*/ 641567 w 1702917"/>
                    <a:gd name="connsiteY16" fmla="*/ 644366 h 1170791"/>
                    <a:gd name="connsiteX17" fmla="*/ 622120 w 1702917"/>
                    <a:gd name="connsiteY17" fmla="*/ 626963 h 1170791"/>
                    <a:gd name="connsiteX18" fmla="*/ 610201 w 1702917"/>
                    <a:gd name="connsiteY18" fmla="*/ 623404 h 1170791"/>
                    <a:gd name="connsiteX19" fmla="*/ 10240 w 1702917"/>
                    <a:gd name="connsiteY19" fmla="*/ 135395 h 1170791"/>
                    <a:gd name="connsiteX20" fmla="*/ 6223 w 1702917"/>
                    <a:gd name="connsiteY20" fmla="*/ 96354 h 1170791"/>
                    <a:gd name="connsiteX21" fmla="*/ 76267 w 1702917"/>
                    <a:gd name="connsiteY21" fmla="*/ 10241 h 1170791"/>
                    <a:gd name="connsiteX22" fmla="*/ 115308 w 1702917"/>
                    <a:gd name="connsiteY22" fmla="*/ 6223 h 11707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1702917" h="1170791">
                      <a:moveTo>
                        <a:pt x="115308" y="6223"/>
                      </a:moveTo>
                      <a:lnTo>
                        <a:pt x="670048" y="457450"/>
                      </a:lnTo>
                      <a:lnTo>
                        <a:pt x="686091" y="439523"/>
                      </a:lnTo>
                      <a:cubicBezTo>
                        <a:pt x="694500" y="435481"/>
                        <a:pt x="704450" y="434646"/>
                        <a:pt x="713948" y="437978"/>
                      </a:cubicBezTo>
                      <a:lnTo>
                        <a:pt x="897397" y="502313"/>
                      </a:lnTo>
                      <a:cubicBezTo>
                        <a:pt x="906896" y="505645"/>
                        <a:pt x="914145" y="512511"/>
                        <a:pt x="918187" y="520919"/>
                      </a:cubicBezTo>
                      <a:lnTo>
                        <a:pt x="919557" y="545621"/>
                      </a:lnTo>
                      <a:lnTo>
                        <a:pt x="1678302" y="632005"/>
                      </a:lnTo>
                      <a:cubicBezTo>
                        <a:pt x="1693531" y="633738"/>
                        <a:pt x="1704470" y="647489"/>
                        <a:pt x="1702737" y="662718"/>
                      </a:cubicBezTo>
                      <a:lnTo>
                        <a:pt x="1690180" y="773008"/>
                      </a:lnTo>
                      <a:cubicBezTo>
                        <a:pt x="1688446" y="788237"/>
                        <a:pt x="1674696" y="799177"/>
                        <a:pt x="1659467" y="797443"/>
                      </a:cubicBezTo>
                      <a:lnTo>
                        <a:pt x="891058" y="709959"/>
                      </a:lnTo>
                      <a:lnTo>
                        <a:pt x="878516" y="703008"/>
                      </a:lnTo>
                      <a:lnTo>
                        <a:pt x="842141" y="1170791"/>
                      </a:lnTo>
                      <a:lnTo>
                        <a:pt x="712252" y="1170791"/>
                      </a:lnTo>
                      <a:lnTo>
                        <a:pt x="750224" y="682472"/>
                      </a:lnTo>
                      <a:lnTo>
                        <a:pt x="641567" y="644366"/>
                      </a:lnTo>
                      <a:lnTo>
                        <a:pt x="622120" y="626963"/>
                      </a:lnTo>
                      <a:lnTo>
                        <a:pt x="610201" y="623404"/>
                      </a:lnTo>
                      <a:lnTo>
                        <a:pt x="10240" y="135395"/>
                      </a:lnTo>
                      <a:cubicBezTo>
                        <a:pt x="-1650" y="125723"/>
                        <a:pt x="-3449" y="108244"/>
                        <a:pt x="6223" y="96354"/>
                      </a:cubicBezTo>
                      <a:lnTo>
                        <a:pt x="76267" y="10241"/>
                      </a:lnTo>
                      <a:cubicBezTo>
                        <a:pt x="85939" y="-1649"/>
                        <a:pt x="103418" y="-3448"/>
                        <a:pt x="115308" y="6223"/>
                      </a:cubicBezTo>
                      <a:close/>
                    </a:path>
                  </a:pathLst>
                </a:custGeom>
                <a:grp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6" name="Rectangle: Rounded Corners 125">
                  <a:extLst>
                    <a:ext uri="{FF2B5EF4-FFF2-40B4-BE49-F238E27FC236}">
                      <a16:creationId xmlns:a16="http://schemas.microsoft.com/office/drawing/2014/main" id="{B5BD6DE3-F12B-F812-AFD5-D8BF75CF9365}"/>
                    </a:ext>
                  </a:extLst>
                </p:cNvPr>
                <p:cNvSpPr/>
                <p:nvPr/>
              </p:nvSpPr>
              <p:spPr>
                <a:xfrm>
                  <a:off x="4080155" y="970554"/>
                  <a:ext cx="289143" cy="237744"/>
                </a:xfrm>
                <a:prstGeom prst="roundRect">
                  <a:avLst/>
                </a:prstGeom>
                <a:grp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28" name="Group 127">
              <a:extLst>
                <a:ext uri="{FF2B5EF4-FFF2-40B4-BE49-F238E27FC236}">
                  <a16:creationId xmlns:a16="http://schemas.microsoft.com/office/drawing/2014/main" id="{364BCC90-E579-A1CA-B9DD-41638DE737C0}"/>
                </a:ext>
              </a:extLst>
            </p:cNvPr>
            <p:cNvGrpSpPr/>
            <p:nvPr/>
          </p:nvGrpSpPr>
          <p:grpSpPr>
            <a:xfrm>
              <a:off x="6368212" y="3167598"/>
              <a:ext cx="73899" cy="682547"/>
              <a:chOff x="2882166" y="1981525"/>
              <a:chExt cx="465808" cy="2639176"/>
            </a:xfrm>
            <a:solidFill>
              <a:schemeClr val="accent4">
                <a:lumMod val="75000"/>
              </a:schemeClr>
            </a:solidFill>
          </p:grpSpPr>
          <p:sp>
            <p:nvSpPr>
              <p:cNvPr id="129" name="Oval 128">
                <a:extLst>
                  <a:ext uri="{FF2B5EF4-FFF2-40B4-BE49-F238E27FC236}">
                    <a16:creationId xmlns:a16="http://schemas.microsoft.com/office/drawing/2014/main" id="{8E1767E0-2715-E073-2451-87D9AA96FAA8}"/>
                  </a:ext>
                </a:extLst>
              </p:cNvPr>
              <p:cNvSpPr/>
              <p:nvPr/>
            </p:nvSpPr>
            <p:spPr>
              <a:xfrm>
                <a:off x="2882166" y="1981525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30" name="Oval 129">
                <a:extLst>
                  <a:ext uri="{FF2B5EF4-FFF2-40B4-BE49-F238E27FC236}">
                    <a16:creationId xmlns:a16="http://schemas.microsoft.com/office/drawing/2014/main" id="{E66A3972-D058-0014-506D-76D944A62AF0}"/>
                  </a:ext>
                </a:extLst>
              </p:cNvPr>
              <p:cNvSpPr/>
              <p:nvPr/>
            </p:nvSpPr>
            <p:spPr>
              <a:xfrm>
                <a:off x="2896030" y="2702075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31" name="Oval 130">
                <a:extLst>
                  <a:ext uri="{FF2B5EF4-FFF2-40B4-BE49-F238E27FC236}">
                    <a16:creationId xmlns:a16="http://schemas.microsoft.com/office/drawing/2014/main" id="{A4E85345-4720-C9FF-AEB3-5AC82EDEEB0C}"/>
                  </a:ext>
                </a:extLst>
              </p:cNvPr>
              <p:cNvSpPr/>
              <p:nvPr/>
            </p:nvSpPr>
            <p:spPr>
              <a:xfrm>
                <a:off x="2896332" y="3448509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32" name="Oval 131">
                <a:extLst>
                  <a:ext uri="{FF2B5EF4-FFF2-40B4-BE49-F238E27FC236}">
                    <a16:creationId xmlns:a16="http://schemas.microsoft.com/office/drawing/2014/main" id="{3D9A198B-5721-3C5E-24CB-B8E583E6B1B0}"/>
                  </a:ext>
                </a:extLst>
              </p:cNvPr>
              <p:cNvSpPr/>
              <p:nvPr/>
            </p:nvSpPr>
            <p:spPr>
              <a:xfrm>
                <a:off x="2886532" y="4169059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</p:grp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EA743E94-9FA8-0898-B2B3-BB7CAFCB45CD}"/>
              </a:ext>
            </a:extLst>
          </p:cNvPr>
          <p:cNvGrpSpPr/>
          <p:nvPr/>
        </p:nvGrpSpPr>
        <p:grpSpPr>
          <a:xfrm>
            <a:off x="344216" y="182167"/>
            <a:ext cx="665183" cy="769441"/>
            <a:chOff x="2807455" y="275085"/>
            <a:chExt cx="665183" cy="769441"/>
          </a:xfrm>
        </p:grpSpPr>
        <p:sp>
          <p:nvSpPr>
            <p:cNvPr id="144" name="Rectangle 143">
              <a:extLst>
                <a:ext uri="{FF2B5EF4-FFF2-40B4-BE49-F238E27FC236}">
                  <a16:creationId xmlns:a16="http://schemas.microsoft.com/office/drawing/2014/main" id="{E3D4EDB6-BF7D-7FF8-B416-B4491CB6BFAC}"/>
                </a:ext>
              </a:extLst>
            </p:cNvPr>
            <p:cNvSpPr/>
            <p:nvPr/>
          </p:nvSpPr>
          <p:spPr>
            <a:xfrm>
              <a:off x="2827090" y="358975"/>
              <a:ext cx="645548" cy="64554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TextBox 144">
              <a:extLst>
                <a:ext uri="{FF2B5EF4-FFF2-40B4-BE49-F238E27FC236}">
                  <a16:creationId xmlns:a16="http://schemas.microsoft.com/office/drawing/2014/main" id="{572679D3-EA99-22AE-07C0-898D616B10AE}"/>
                </a:ext>
              </a:extLst>
            </p:cNvPr>
            <p:cNvSpPr txBox="1"/>
            <p:nvPr/>
          </p:nvSpPr>
          <p:spPr>
            <a:xfrm>
              <a:off x="2807455" y="275085"/>
              <a:ext cx="572904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/>
                <a:t>W</a:t>
              </a:r>
            </a:p>
          </p:txBody>
        </p:sp>
      </p:grp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1A61B641-C5A1-D074-858B-FB24629B94AF}"/>
              </a:ext>
            </a:extLst>
          </p:cNvPr>
          <p:cNvGrpSpPr/>
          <p:nvPr/>
        </p:nvGrpSpPr>
        <p:grpSpPr>
          <a:xfrm>
            <a:off x="1148743" y="1038252"/>
            <a:ext cx="2682106" cy="5525108"/>
            <a:chOff x="1148743" y="1038252"/>
            <a:chExt cx="2682106" cy="5525108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FD56127F-C8D9-D731-179F-94608E541EE6}"/>
                </a:ext>
              </a:extLst>
            </p:cNvPr>
            <p:cNvSpPr/>
            <p:nvPr/>
          </p:nvSpPr>
          <p:spPr>
            <a:xfrm rot="19939417">
              <a:off x="2948952" y="5726694"/>
              <a:ext cx="332682" cy="800216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0F43DE93-07D7-7BAD-E385-4A43E8E9A7A2}"/>
                </a:ext>
              </a:extLst>
            </p:cNvPr>
            <p:cNvSpPr/>
            <p:nvPr/>
          </p:nvSpPr>
          <p:spPr>
            <a:xfrm rot="1608383">
              <a:off x="2044819" y="5763144"/>
              <a:ext cx="332682" cy="800216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rapezoid 43">
              <a:extLst>
                <a:ext uri="{FF2B5EF4-FFF2-40B4-BE49-F238E27FC236}">
                  <a16:creationId xmlns:a16="http://schemas.microsoft.com/office/drawing/2014/main" id="{B059195E-56A0-877A-5579-C283766852B9}"/>
                </a:ext>
              </a:extLst>
            </p:cNvPr>
            <p:cNvSpPr/>
            <p:nvPr/>
          </p:nvSpPr>
          <p:spPr>
            <a:xfrm>
              <a:off x="1877593" y="4681681"/>
              <a:ext cx="1631360" cy="1533186"/>
            </a:xfrm>
            <a:prstGeom prst="trapezoid">
              <a:avLst>
                <a:gd name="adj" fmla="val 14937"/>
              </a:avLst>
            </a:pr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3E390670-284D-86DF-6F18-45238EFF2796}"/>
                </a:ext>
              </a:extLst>
            </p:cNvPr>
            <p:cNvSpPr/>
            <p:nvPr/>
          </p:nvSpPr>
          <p:spPr>
            <a:xfrm rot="1589879">
              <a:off x="1684112" y="3922676"/>
              <a:ext cx="332682" cy="80021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AE2ABF1E-8BEF-9A50-873C-106B3A31419A}"/>
                </a:ext>
              </a:extLst>
            </p:cNvPr>
            <p:cNvSpPr/>
            <p:nvPr/>
          </p:nvSpPr>
          <p:spPr>
            <a:xfrm rot="19939417">
              <a:off x="3337126" y="3832823"/>
              <a:ext cx="332682" cy="80021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5F8C4E12-CB91-BACA-170D-923ED9E29379}"/>
                </a:ext>
              </a:extLst>
            </p:cNvPr>
            <p:cNvGrpSpPr/>
            <p:nvPr/>
          </p:nvGrpSpPr>
          <p:grpSpPr>
            <a:xfrm>
              <a:off x="2797564" y="2766860"/>
              <a:ext cx="1033285" cy="1784366"/>
              <a:chOff x="6874651" y="2101209"/>
              <a:chExt cx="1033285" cy="1784366"/>
            </a:xfrm>
          </p:grpSpPr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ED250ACF-C5DF-B925-111F-F1ECD3B343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19000" t="6192" r="31805" b="9653"/>
              <a:stretch>
                <a:fillRect/>
              </a:stretch>
            </p:blipFill>
            <p:spPr>
              <a:xfrm>
                <a:off x="6874651" y="2114721"/>
                <a:ext cx="1033285" cy="1770854"/>
              </a:xfrm>
              <a:custGeom>
                <a:avLst/>
                <a:gdLst>
                  <a:gd name="connsiteX0" fmla="*/ 229053 w 1033285"/>
                  <a:gd name="connsiteY0" fmla="*/ 0 h 1770854"/>
                  <a:gd name="connsiteX1" fmla="*/ 1033285 w 1033285"/>
                  <a:gd name="connsiteY1" fmla="*/ 1541023 h 1770854"/>
                  <a:gd name="connsiteX2" fmla="*/ 435765 w 1033285"/>
                  <a:gd name="connsiteY2" fmla="*/ 1770854 h 1770854"/>
                  <a:gd name="connsiteX3" fmla="*/ 0 w 1033285"/>
                  <a:gd name="connsiteY3" fmla="*/ 88104 h 17708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3285" h="1770854">
                    <a:moveTo>
                      <a:pt x="229053" y="0"/>
                    </a:moveTo>
                    <a:lnTo>
                      <a:pt x="1033285" y="1541023"/>
                    </a:lnTo>
                    <a:lnTo>
                      <a:pt x="435765" y="1770854"/>
                    </a:lnTo>
                    <a:lnTo>
                      <a:pt x="0" y="88104"/>
                    </a:lnTo>
                    <a:close/>
                  </a:path>
                </a:pathLst>
              </a:custGeom>
            </p:spPr>
          </p:pic>
          <p:sp>
            <p:nvSpPr>
              <p:cNvPr id="10" name="Trapezoid 9">
                <a:extLst>
                  <a:ext uri="{FF2B5EF4-FFF2-40B4-BE49-F238E27FC236}">
                    <a16:creationId xmlns:a16="http://schemas.microsoft.com/office/drawing/2014/main" id="{D45B8E42-9AE3-0BC3-73EE-220977F228B8}"/>
                  </a:ext>
                </a:extLst>
              </p:cNvPr>
              <p:cNvSpPr/>
              <p:nvPr/>
            </p:nvSpPr>
            <p:spPr>
              <a:xfrm rot="20337671">
                <a:off x="6979078" y="2101209"/>
                <a:ext cx="640197" cy="1727014"/>
              </a:xfrm>
              <a:prstGeom prst="trapezoid">
                <a:avLst>
                  <a:gd name="adj" fmla="val 30833"/>
                </a:avLst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6935CAFC-E34C-D44F-0F32-6504CACAF15E}"/>
                </a:ext>
              </a:extLst>
            </p:cNvPr>
            <p:cNvGrpSpPr/>
            <p:nvPr/>
          </p:nvGrpSpPr>
          <p:grpSpPr>
            <a:xfrm>
              <a:off x="1529215" y="2780372"/>
              <a:ext cx="1119370" cy="1794091"/>
              <a:chOff x="1845248" y="1704189"/>
              <a:chExt cx="1119370" cy="1794091"/>
            </a:xfrm>
          </p:grpSpPr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4CC97D57-0349-A646-6902-23ADA2F665E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14176" t="7747" r="32531" b="7293"/>
              <a:stretch>
                <a:fillRect/>
              </a:stretch>
            </p:blipFill>
            <p:spPr>
              <a:xfrm>
                <a:off x="1845248" y="1710504"/>
                <a:ext cx="1119370" cy="1787776"/>
              </a:xfrm>
              <a:custGeom>
                <a:avLst/>
                <a:gdLst>
                  <a:gd name="connsiteX0" fmla="*/ 824565 w 1119370"/>
                  <a:gd name="connsiteY0" fmla="*/ 0 h 1787776"/>
                  <a:gd name="connsiteX1" fmla="*/ 1119370 w 1119370"/>
                  <a:gd name="connsiteY1" fmla="*/ 124714 h 1787776"/>
                  <a:gd name="connsiteX2" fmla="*/ 589608 w 1119370"/>
                  <a:gd name="connsiteY2" fmla="*/ 1787776 h 1787776"/>
                  <a:gd name="connsiteX3" fmla="*/ 0 w 1119370"/>
                  <a:gd name="connsiteY3" fmla="*/ 1538348 h 17877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19370" h="1787776">
                    <a:moveTo>
                      <a:pt x="824565" y="0"/>
                    </a:moveTo>
                    <a:lnTo>
                      <a:pt x="1119370" y="124714"/>
                    </a:lnTo>
                    <a:lnTo>
                      <a:pt x="589608" y="1787776"/>
                    </a:lnTo>
                    <a:lnTo>
                      <a:pt x="0" y="1538348"/>
                    </a:lnTo>
                    <a:close/>
                  </a:path>
                </a:pathLst>
              </a:custGeom>
            </p:spPr>
          </p:pic>
          <p:sp>
            <p:nvSpPr>
              <p:cNvPr id="13" name="Trapezoid 12">
                <a:extLst>
                  <a:ext uri="{FF2B5EF4-FFF2-40B4-BE49-F238E27FC236}">
                    <a16:creationId xmlns:a16="http://schemas.microsoft.com/office/drawing/2014/main" id="{B614AA1C-9804-7A12-749F-3D69B4D0380B}"/>
                  </a:ext>
                </a:extLst>
              </p:cNvPr>
              <p:cNvSpPr/>
              <p:nvPr/>
            </p:nvSpPr>
            <p:spPr>
              <a:xfrm rot="1375821">
                <a:off x="2158536" y="1704189"/>
                <a:ext cx="640197" cy="1738047"/>
              </a:xfrm>
              <a:prstGeom prst="trapezoid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79DFA034-E467-AF20-31D3-2722354AA404}"/>
                </a:ext>
              </a:extLst>
            </p:cNvPr>
            <p:cNvGrpSpPr/>
            <p:nvPr/>
          </p:nvGrpSpPr>
          <p:grpSpPr>
            <a:xfrm>
              <a:off x="2029553" y="2795977"/>
              <a:ext cx="1315561" cy="1983242"/>
              <a:chOff x="4122520" y="2057578"/>
              <a:chExt cx="1315561" cy="1983242"/>
            </a:xfrm>
          </p:grpSpPr>
          <p:pic>
            <p:nvPicPr>
              <p:cNvPr id="15" name="Picture 14">
                <a:extLst>
                  <a:ext uri="{FF2B5EF4-FFF2-40B4-BE49-F238E27FC236}">
                    <a16:creationId xmlns:a16="http://schemas.microsoft.com/office/drawing/2014/main" id="{6B9801A8-5217-CC8C-4DC1-23B68ACD16C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17015" t="2876" r="20643" b="2876"/>
              <a:stretch>
                <a:fillRect/>
              </a:stretch>
            </p:blipFill>
            <p:spPr>
              <a:xfrm>
                <a:off x="4128664" y="2057578"/>
                <a:ext cx="1309417" cy="1983242"/>
              </a:xfrm>
              <a:custGeom>
                <a:avLst/>
                <a:gdLst>
                  <a:gd name="connsiteX0" fmla="*/ 327354 w 1309417"/>
                  <a:gd name="connsiteY0" fmla="*/ 0 h 1983242"/>
                  <a:gd name="connsiteX1" fmla="*/ 982063 w 1309417"/>
                  <a:gd name="connsiteY1" fmla="*/ 0 h 1983242"/>
                  <a:gd name="connsiteX2" fmla="*/ 1309417 w 1309417"/>
                  <a:gd name="connsiteY2" fmla="*/ 1983242 h 1983242"/>
                  <a:gd name="connsiteX3" fmla="*/ 0 w 1309417"/>
                  <a:gd name="connsiteY3" fmla="*/ 1983242 h 19832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09417" h="1983242">
                    <a:moveTo>
                      <a:pt x="327354" y="0"/>
                    </a:moveTo>
                    <a:lnTo>
                      <a:pt x="982063" y="0"/>
                    </a:lnTo>
                    <a:lnTo>
                      <a:pt x="1309417" y="1983242"/>
                    </a:lnTo>
                    <a:lnTo>
                      <a:pt x="0" y="1983242"/>
                    </a:lnTo>
                    <a:close/>
                  </a:path>
                </a:pathLst>
              </a:custGeom>
            </p:spPr>
          </p:pic>
          <p:sp>
            <p:nvSpPr>
              <p:cNvPr id="16" name="Trapezoid 15">
                <a:extLst>
                  <a:ext uri="{FF2B5EF4-FFF2-40B4-BE49-F238E27FC236}">
                    <a16:creationId xmlns:a16="http://schemas.microsoft.com/office/drawing/2014/main" id="{34DAD33B-2901-4D67-FA3C-9622512E8C7D}"/>
                  </a:ext>
                </a:extLst>
              </p:cNvPr>
              <p:cNvSpPr/>
              <p:nvPr/>
            </p:nvSpPr>
            <p:spPr>
              <a:xfrm>
                <a:off x="4122520" y="2057578"/>
                <a:ext cx="1309417" cy="1983242"/>
              </a:xfrm>
              <a:prstGeom prst="trapezoid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3" name="Isosceles Triangle 22">
              <a:extLst>
                <a:ext uri="{FF2B5EF4-FFF2-40B4-BE49-F238E27FC236}">
                  <a16:creationId xmlns:a16="http://schemas.microsoft.com/office/drawing/2014/main" id="{92B56D26-6FE5-3C16-570F-7F2F635ED0D0}"/>
                </a:ext>
              </a:extLst>
            </p:cNvPr>
            <p:cNvSpPr/>
            <p:nvPr/>
          </p:nvSpPr>
          <p:spPr>
            <a:xfrm rot="10800000">
              <a:off x="2490773" y="2567219"/>
              <a:ext cx="463026" cy="504479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86BE894-54CE-8B94-9D55-070C7D4B5048}"/>
                </a:ext>
              </a:extLst>
            </p:cNvPr>
            <p:cNvCxnSpPr>
              <a:cxnSpLocks/>
            </p:cNvCxnSpPr>
            <p:nvPr/>
          </p:nvCxnSpPr>
          <p:spPr>
            <a:xfrm>
              <a:off x="2669255" y="5259847"/>
              <a:ext cx="9397" cy="942561"/>
            </a:xfrm>
            <a:prstGeom prst="line">
              <a:avLst/>
            </a:prstGeom>
            <a:solidFill>
              <a:schemeClr val="accent4">
                <a:lumMod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2441E9C1-D7D6-9306-B854-243178BB00C0}"/>
                </a:ext>
              </a:extLst>
            </p:cNvPr>
            <p:cNvGrpSpPr/>
            <p:nvPr/>
          </p:nvGrpSpPr>
          <p:grpSpPr>
            <a:xfrm>
              <a:off x="1148743" y="3801339"/>
              <a:ext cx="615098" cy="977880"/>
              <a:chOff x="4201382" y="2341809"/>
              <a:chExt cx="1035192" cy="1265457"/>
            </a:xfrm>
          </p:grpSpPr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A859A3D5-6101-1DBE-27EA-9CDBC0D2F778}"/>
                  </a:ext>
                </a:extLst>
              </p:cNvPr>
              <p:cNvSpPr/>
              <p:nvPr/>
            </p:nvSpPr>
            <p:spPr>
              <a:xfrm rot="15985863">
                <a:off x="4462971" y="2080220"/>
                <a:ext cx="512014" cy="1035192"/>
              </a:xfrm>
              <a:custGeom>
                <a:avLst/>
                <a:gdLst>
                  <a:gd name="connsiteX0" fmla="*/ 511926 w 512014"/>
                  <a:gd name="connsiteY0" fmla="*/ 814617 h 1035192"/>
                  <a:gd name="connsiteX1" fmla="*/ 500786 w 512014"/>
                  <a:gd name="connsiteY1" fmla="*/ 993234 h 1035192"/>
                  <a:gd name="connsiteX2" fmla="*/ 453345 w 512014"/>
                  <a:gd name="connsiteY2" fmla="*/ 1035104 h 1035192"/>
                  <a:gd name="connsiteX3" fmla="*/ 41958 w 512014"/>
                  <a:gd name="connsiteY3" fmla="*/ 1009446 h 1035192"/>
                  <a:gd name="connsiteX4" fmla="*/ 88 w 512014"/>
                  <a:gd name="connsiteY4" fmla="*/ 962005 h 1035192"/>
                  <a:gd name="connsiteX5" fmla="*/ 11228 w 512014"/>
                  <a:gd name="connsiteY5" fmla="*/ 783389 h 1035192"/>
                  <a:gd name="connsiteX6" fmla="*/ 26277 w 512014"/>
                  <a:gd name="connsiteY6" fmla="*/ 752629 h 1035192"/>
                  <a:gd name="connsiteX7" fmla="*/ 37241 w 512014"/>
                  <a:gd name="connsiteY7" fmla="*/ 748868 h 1035192"/>
                  <a:gd name="connsiteX8" fmla="*/ 77071 w 512014"/>
                  <a:gd name="connsiteY8" fmla="*/ 0 h 1035192"/>
                  <a:gd name="connsiteX9" fmla="*/ 491687 w 512014"/>
                  <a:gd name="connsiteY9" fmla="*/ 777760 h 1035192"/>
                  <a:gd name="connsiteX10" fmla="*/ 500816 w 512014"/>
                  <a:gd name="connsiteY10" fmla="*/ 782226 h 1035192"/>
                  <a:gd name="connsiteX11" fmla="*/ 511926 w 512014"/>
                  <a:gd name="connsiteY11" fmla="*/ 814617 h 1035192"/>
                  <a:gd name="connsiteX0" fmla="*/ 511926 w 512014"/>
                  <a:gd name="connsiteY0" fmla="*/ 814617 h 1035192"/>
                  <a:gd name="connsiteX1" fmla="*/ 500786 w 512014"/>
                  <a:gd name="connsiteY1" fmla="*/ 993234 h 1035192"/>
                  <a:gd name="connsiteX2" fmla="*/ 453345 w 512014"/>
                  <a:gd name="connsiteY2" fmla="*/ 1035104 h 1035192"/>
                  <a:gd name="connsiteX3" fmla="*/ 41958 w 512014"/>
                  <a:gd name="connsiteY3" fmla="*/ 1009446 h 1035192"/>
                  <a:gd name="connsiteX4" fmla="*/ 88 w 512014"/>
                  <a:gd name="connsiteY4" fmla="*/ 962005 h 1035192"/>
                  <a:gd name="connsiteX5" fmla="*/ 11228 w 512014"/>
                  <a:gd name="connsiteY5" fmla="*/ 783389 h 1035192"/>
                  <a:gd name="connsiteX6" fmla="*/ 26277 w 512014"/>
                  <a:gd name="connsiteY6" fmla="*/ 752629 h 1035192"/>
                  <a:gd name="connsiteX7" fmla="*/ 37241 w 512014"/>
                  <a:gd name="connsiteY7" fmla="*/ 748868 h 1035192"/>
                  <a:gd name="connsiteX8" fmla="*/ 77071 w 512014"/>
                  <a:gd name="connsiteY8" fmla="*/ 0 h 1035192"/>
                  <a:gd name="connsiteX9" fmla="*/ 491687 w 512014"/>
                  <a:gd name="connsiteY9" fmla="*/ 777760 h 1035192"/>
                  <a:gd name="connsiteX10" fmla="*/ 500816 w 512014"/>
                  <a:gd name="connsiteY10" fmla="*/ 782226 h 1035192"/>
                  <a:gd name="connsiteX11" fmla="*/ 511926 w 512014"/>
                  <a:gd name="connsiteY11" fmla="*/ 814617 h 10351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512014" h="1035192">
                    <a:moveTo>
                      <a:pt x="511926" y="814617"/>
                    </a:moveTo>
                    <a:lnTo>
                      <a:pt x="500786" y="993234"/>
                    </a:lnTo>
                    <a:cubicBezTo>
                      <a:pt x="499248" y="1017896"/>
                      <a:pt x="478008" y="1036643"/>
                      <a:pt x="453345" y="1035104"/>
                    </a:cubicBezTo>
                    <a:lnTo>
                      <a:pt x="41958" y="1009446"/>
                    </a:lnTo>
                    <a:cubicBezTo>
                      <a:pt x="17296" y="1007908"/>
                      <a:pt x="-1450" y="986668"/>
                      <a:pt x="88" y="962005"/>
                    </a:cubicBezTo>
                    <a:lnTo>
                      <a:pt x="11228" y="783389"/>
                    </a:lnTo>
                    <a:cubicBezTo>
                      <a:pt x="11997" y="771058"/>
                      <a:pt x="17692" y="760205"/>
                      <a:pt x="26277" y="752629"/>
                    </a:cubicBezTo>
                    <a:lnTo>
                      <a:pt x="37241" y="748868"/>
                    </a:lnTo>
                    <a:cubicBezTo>
                      <a:pt x="202271" y="491900"/>
                      <a:pt x="63794" y="249623"/>
                      <a:pt x="77071" y="0"/>
                    </a:cubicBezTo>
                    <a:lnTo>
                      <a:pt x="491687" y="777760"/>
                    </a:lnTo>
                    <a:lnTo>
                      <a:pt x="500816" y="782226"/>
                    </a:lnTo>
                    <a:cubicBezTo>
                      <a:pt x="508393" y="790811"/>
                      <a:pt x="512695" y="802286"/>
                      <a:pt x="511926" y="814617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50" name="Rectangle: Rounded Corners 49">
                <a:extLst>
                  <a:ext uri="{FF2B5EF4-FFF2-40B4-BE49-F238E27FC236}">
                    <a16:creationId xmlns:a16="http://schemas.microsoft.com/office/drawing/2014/main" id="{8355FE55-1358-E4D5-E06F-F0E58C7B07BD}"/>
                  </a:ext>
                </a:extLst>
              </p:cNvPr>
              <p:cNvSpPr/>
              <p:nvPr/>
            </p:nvSpPr>
            <p:spPr>
              <a:xfrm>
                <a:off x="4928531" y="2771390"/>
                <a:ext cx="285225" cy="835876"/>
              </a:xfrm>
              <a:prstGeom prst="round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ectangle: Rounded Corners 53">
                <a:extLst>
                  <a:ext uri="{FF2B5EF4-FFF2-40B4-BE49-F238E27FC236}">
                    <a16:creationId xmlns:a16="http://schemas.microsoft.com/office/drawing/2014/main" id="{04E1EDAC-90D6-B351-C182-916C6026B013}"/>
                  </a:ext>
                </a:extLst>
              </p:cNvPr>
              <p:cNvSpPr/>
              <p:nvPr/>
            </p:nvSpPr>
            <p:spPr>
              <a:xfrm>
                <a:off x="4882392" y="2710574"/>
                <a:ext cx="343948" cy="166583"/>
              </a:xfrm>
              <a:prstGeom prst="roundRect">
                <a:avLst/>
              </a:prstGeom>
              <a:solidFill>
                <a:schemeClr val="accent4">
                  <a:lumMod val="50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7C6159ED-6373-1505-173A-423C1DA38F40}"/>
                </a:ext>
              </a:extLst>
            </p:cNvPr>
            <p:cNvSpPr/>
            <p:nvPr/>
          </p:nvSpPr>
          <p:spPr>
            <a:xfrm rot="1589879">
              <a:off x="1548276" y="4402233"/>
              <a:ext cx="163820" cy="19978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4" name="Group 133">
              <a:extLst>
                <a:ext uri="{FF2B5EF4-FFF2-40B4-BE49-F238E27FC236}">
                  <a16:creationId xmlns:a16="http://schemas.microsoft.com/office/drawing/2014/main" id="{9D613186-CAD4-996A-2338-0759DCC66877}"/>
                </a:ext>
              </a:extLst>
            </p:cNvPr>
            <p:cNvGrpSpPr/>
            <p:nvPr/>
          </p:nvGrpSpPr>
          <p:grpSpPr>
            <a:xfrm>
              <a:off x="2637473" y="3072185"/>
              <a:ext cx="105774" cy="1687888"/>
              <a:chOff x="7745272" y="2470863"/>
              <a:chExt cx="211736" cy="2771430"/>
            </a:xfrm>
          </p:grpSpPr>
          <p:sp>
            <p:nvSpPr>
              <p:cNvPr id="135" name="Rectangle: Rounded Corners 134">
                <a:extLst>
                  <a:ext uri="{FF2B5EF4-FFF2-40B4-BE49-F238E27FC236}">
                    <a16:creationId xmlns:a16="http://schemas.microsoft.com/office/drawing/2014/main" id="{E73434FD-9FE6-38F8-01A6-92DDEB3F5D54}"/>
                  </a:ext>
                </a:extLst>
              </p:cNvPr>
              <p:cNvSpPr/>
              <p:nvPr/>
            </p:nvSpPr>
            <p:spPr>
              <a:xfrm>
                <a:off x="7745272" y="2470863"/>
                <a:ext cx="211736" cy="2771430"/>
              </a:xfrm>
              <a:prstGeom prst="round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6" name="Oval 135">
                <a:extLst>
                  <a:ext uri="{FF2B5EF4-FFF2-40B4-BE49-F238E27FC236}">
                    <a16:creationId xmlns:a16="http://schemas.microsoft.com/office/drawing/2014/main" id="{5CF667A9-7101-DC77-CFC0-483BFCEC9C46}"/>
                  </a:ext>
                </a:extLst>
              </p:cNvPr>
              <p:cNvSpPr/>
              <p:nvPr/>
            </p:nvSpPr>
            <p:spPr>
              <a:xfrm>
                <a:off x="7764544" y="2602454"/>
                <a:ext cx="163294" cy="163294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Oval 136">
                <a:extLst>
                  <a:ext uri="{FF2B5EF4-FFF2-40B4-BE49-F238E27FC236}">
                    <a16:creationId xmlns:a16="http://schemas.microsoft.com/office/drawing/2014/main" id="{A935D6A2-A959-E3C6-6937-ECC6D39D7D32}"/>
                  </a:ext>
                </a:extLst>
              </p:cNvPr>
              <p:cNvSpPr/>
              <p:nvPr/>
            </p:nvSpPr>
            <p:spPr>
              <a:xfrm>
                <a:off x="7760229" y="3179448"/>
                <a:ext cx="163294" cy="163294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Oval 137">
                <a:extLst>
                  <a:ext uri="{FF2B5EF4-FFF2-40B4-BE49-F238E27FC236}">
                    <a16:creationId xmlns:a16="http://schemas.microsoft.com/office/drawing/2014/main" id="{115C0359-018A-EAFE-5E97-F25705BF4D09}"/>
                  </a:ext>
                </a:extLst>
              </p:cNvPr>
              <p:cNvSpPr/>
              <p:nvPr/>
            </p:nvSpPr>
            <p:spPr>
              <a:xfrm>
                <a:off x="7773175" y="3756442"/>
                <a:ext cx="163294" cy="163294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Oval 138">
                <a:extLst>
                  <a:ext uri="{FF2B5EF4-FFF2-40B4-BE49-F238E27FC236}">
                    <a16:creationId xmlns:a16="http://schemas.microsoft.com/office/drawing/2014/main" id="{EE65DAD7-BF8C-7B68-20E7-B20495EF66ED}"/>
                  </a:ext>
                </a:extLst>
              </p:cNvPr>
              <p:cNvSpPr/>
              <p:nvPr/>
            </p:nvSpPr>
            <p:spPr>
              <a:xfrm>
                <a:off x="7768859" y="4333436"/>
                <a:ext cx="163294" cy="163294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" name="Oval 139">
                <a:extLst>
                  <a:ext uri="{FF2B5EF4-FFF2-40B4-BE49-F238E27FC236}">
                    <a16:creationId xmlns:a16="http://schemas.microsoft.com/office/drawing/2014/main" id="{560900ED-D9D0-107E-325D-3D55A7CBE79E}"/>
                  </a:ext>
                </a:extLst>
              </p:cNvPr>
              <p:cNvSpPr/>
              <p:nvPr/>
            </p:nvSpPr>
            <p:spPr>
              <a:xfrm>
                <a:off x="7755914" y="4910430"/>
                <a:ext cx="163294" cy="163294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A7B315F2-F9E3-5DC1-E8C7-8DE14325CF1D}"/>
                </a:ext>
              </a:extLst>
            </p:cNvPr>
            <p:cNvGrpSpPr/>
            <p:nvPr/>
          </p:nvGrpSpPr>
          <p:grpSpPr>
            <a:xfrm rot="370769">
              <a:off x="2273422" y="2554602"/>
              <a:ext cx="490773" cy="589417"/>
              <a:chOff x="3877134" y="392051"/>
              <a:chExt cx="490773" cy="589417"/>
            </a:xfrm>
          </p:grpSpPr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33B8C50F-60FB-EB03-86E3-1E622BACE4E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19349" t="28789" r="57285" b="43861"/>
              <a:stretch>
                <a:fillRect/>
              </a:stretch>
            </p:blipFill>
            <p:spPr>
              <a:xfrm>
                <a:off x="3877134" y="405948"/>
                <a:ext cx="490773" cy="575520"/>
              </a:xfrm>
              <a:custGeom>
                <a:avLst/>
                <a:gdLst>
                  <a:gd name="connsiteX0" fmla="*/ 161482 w 490773"/>
                  <a:gd name="connsiteY0" fmla="*/ 0 h 575520"/>
                  <a:gd name="connsiteX1" fmla="*/ 490773 w 490773"/>
                  <a:gd name="connsiteY1" fmla="*/ 453486 h 575520"/>
                  <a:gd name="connsiteX2" fmla="*/ 288920 w 490773"/>
                  <a:gd name="connsiteY2" fmla="*/ 575520 h 575520"/>
                  <a:gd name="connsiteX3" fmla="*/ 0 w 490773"/>
                  <a:gd name="connsiteY3" fmla="*/ 97628 h 5755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90773" h="575520">
                    <a:moveTo>
                      <a:pt x="161482" y="0"/>
                    </a:moveTo>
                    <a:lnTo>
                      <a:pt x="490773" y="453486"/>
                    </a:lnTo>
                    <a:lnTo>
                      <a:pt x="288920" y="575520"/>
                    </a:lnTo>
                    <a:lnTo>
                      <a:pt x="0" y="97628"/>
                    </a:lnTo>
                    <a:close/>
                  </a:path>
                </a:pathLst>
              </a:custGeom>
            </p:spPr>
          </p:pic>
          <p:sp>
            <p:nvSpPr>
              <p:cNvPr id="19" name="Flowchart: Manual Input 18">
                <a:extLst>
                  <a:ext uri="{FF2B5EF4-FFF2-40B4-BE49-F238E27FC236}">
                    <a16:creationId xmlns:a16="http://schemas.microsoft.com/office/drawing/2014/main" id="{69CF508C-2E36-110D-3A58-14DB4E0FA75C}"/>
                  </a:ext>
                </a:extLst>
              </p:cNvPr>
              <p:cNvSpPr/>
              <p:nvPr/>
            </p:nvSpPr>
            <p:spPr>
              <a:xfrm rot="14330641" flipH="1" flipV="1">
                <a:off x="3843299" y="553334"/>
                <a:ext cx="558441" cy="235875"/>
              </a:xfrm>
              <a:prstGeom prst="flowChartManualInpu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3C7C50BA-D666-491E-130B-4D69083DAD5C}"/>
                </a:ext>
              </a:extLst>
            </p:cNvPr>
            <p:cNvGrpSpPr/>
            <p:nvPr/>
          </p:nvGrpSpPr>
          <p:grpSpPr>
            <a:xfrm rot="21090741">
              <a:off x="2670321" y="2576872"/>
              <a:ext cx="492772" cy="583260"/>
              <a:chOff x="5430043" y="700317"/>
              <a:chExt cx="492772" cy="583260"/>
            </a:xfrm>
          </p:grpSpPr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5C8E2033-A368-14AA-0C63-DA5A62BA298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33141" t="12719" r="43398" b="59774"/>
              <a:stretch>
                <a:fillRect/>
              </a:stretch>
            </p:blipFill>
            <p:spPr>
              <a:xfrm>
                <a:off x="5430043" y="704751"/>
                <a:ext cx="492772" cy="578826"/>
              </a:xfrm>
              <a:custGeom>
                <a:avLst/>
                <a:gdLst>
                  <a:gd name="connsiteX0" fmla="*/ 331290 w 492772"/>
                  <a:gd name="connsiteY0" fmla="*/ 0 h 578826"/>
                  <a:gd name="connsiteX1" fmla="*/ 492772 w 492772"/>
                  <a:gd name="connsiteY1" fmla="*/ 97628 h 578826"/>
                  <a:gd name="connsiteX2" fmla="*/ 201853 w 492772"/>
                  <a:gd name="connsiteY2" fmla="*/ 578826 h 578826"/>
                  <a:gd name="connsiteX3" fmla="*/ 0 w 492772"/>
                  <a:gd name="connsiteY3" fmla="*/ 456792 h 578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92772" h="578826">
                    <a:moveTo>
                      <a:pt x="331290" y="0"/>
                    </a:moveTo>
                    <a:lnTo>
                      <a:pt x="492772" y="97628"/>
                    </a:lnTo>
                    <a:lnTo>
                      <a:pt x="201853" y="578826"/>
                    </a:lnTo>
                    <a:lnTo>
                      <a:pt x="0" y="456792"/>
                    </a:lnTo>
                    <a:close/>
                  </a:path>
                </a:pathLst>
              </a:custGeom>
            </p:spPr>
          </p:pic>
          <p:sp>
            <p:nvSpPr>
              <p:cNvPr id="22" name="Flowchart: Manual Input 21">
                <a:extLst>
                  <a:ext uri="{FF2B5EF4-FFF2-40B4-BE49-F238E27FC236}">
                    <a16:creationId xmlns:a16="http://schemas.microsoft.com/office/drawing/2014/main" id="{8EC77DBB-C6EB-AABA-BD70-3CB8A18127C3}"/>
                  </a:ext>
                </a:extLst>
              </p:cNvPr>
              <p:cNvSpPr/>
              <p:nvPr/>
            </p:nvSpPr>
            <p:spPr>
              <a:xfrm rot="7269359" flipV="1">
                <a:off x="5397171" y="863531"/>
                <a:ext cx="562304" cy="235875"/>
              </a:xfrm>
              <a:prstGeom prst="flowChartManualInpu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4" name="Oval 69">
              <a:extLst>
                <a:ext uri="{FF2B5EF4-FFF2-40B4-BE49-F238E27FC236}">
                  <a16:creationId xmlns:a16="http://schemas.microsoft.com/office/drawing/2014/main" id="{EF9C0F30-F6D3-CDB1-FD24-CBD2E1B8F7A1}"/>
                </a:ext>
              </a:extLst>
            </p:cNvPr>
            <p:cNvSpPr/>
            <p:nvPr/>
          </p:nvSpPr>
          <p:spPr>
            <a:xfrm>
              <a:off x="2083966" y="1208530"/>
              <a:ext cx="1276637" cy="1555793"/>
            </a:xfrm>
            <a:custGeom>
              <a:avLst/>
              <a:gdLst>
                <a:gd name="connsiteX0" fmla="*/ 0 w 1226270"/>
                <a:gd name="connsiteY0" fmla="*/ 869933 h 1739866"/>
                <a:gd name="connsiteX1" fmla="*/ 613135 w 1226270"/>
                <a:gd name="connsiteY1" fmla="*/ 0 h 1739866"/>
                <a:gd name="connsiteX2" fmla="*/ 1226270 w 1226270"/>
                <a:gd name="connsiteY2" fmla="*/ 869933 h 1739866"/>
                <a:gd name="connsiteX3" fmla="*/ 613135 w 1226270"/>
                <a:gd name="connsiteY3" fmla="*/ 1739866 h 1739866"/>
                <a:gd name="connsiteX4" fmla="*/ 0 w 1226270"/>
                <a:gd name="connsiteY4" fmla="*/ 869933 h 1739866"/>
                <a:gd name="connsiteX0" fmla="*/ 0 w 1226270"/>
                <a:gd name="connsiteY0" fmla="*/ 869933 h 1767992"/>
                <a:gd name="connsiteX1" fmla="*/ 613135 w 1226270"/>
                <a:gd name="connsiteY1" fmla="*/ 0 h 1767992"/>
                <a:gd name="connsiteX2" fmla="*/ 1226270 w 1226270"/>
                <a:gd name="connsiteY2" fmla="*/ 869933 h 1767992"/>
                <a:gd name="connsiteX3" fmla="*/ 613135 w 1226270"/>
                <a:gd name="connsiteY3" fmla="*/ 1739866 h 1767992"/>
                <a:gd name="connsiteX4" fmla="*/ 0 w 1226270"/>
                <a:gd name="connsiteY4" fmla="*/ 869933 h 1767992"/>
                <a:gd name="connsiteX0" fmla="*/ 0 w 1226270"/>
                <a:gd name="connsiteY0" fmla="*/ 869933 h 1742691"/>
                <a:gd name="connsiteX1" fmla="*/ 613135 w 1226270"/>
                <a:gd name="connsiteY1" fmla="*/ 0 h 1742691"/>
                <a:gd name="connsiteX2" fmla="*/ 1226270 w 1226270"/>
                <a:gd name="connsiteY2" fmla="*/ 869933 h 1742691"/>
                <a:gd name="connsiteX3" fmla="*/ 613135 w 1226270"/>
                <a:gd name="connsiteY3" fmla="*/ 1739866 h 1742691"/>
                <a:gd name="connsiteX4" fmla="*/ 0 w 1226270"/>
                <a:gd name="connsiteY4" fmla="*/ 869933 h 1742691"/>
                <a:gd name="connsiteX0" fmla="*/ 56589 w 1282859"/>
                <a:gd name="connsiteY0" fmla="*/ 869933 h 1742551"/>
                <a:gd name="connsiteX1" fmla="*/ 669724 w 1282859"/>
                <a:gd name="connsiteY1" fmla="*/ 0 h 1742551"/>
                <a:gd name="connsiteX2" fmla="*/ 1282859 w 1282859"/>
                <a:gd name="connsiteY2" fmla="*/ 869933 h 1742551"/>
                <a:gd name="connsiteX3" fmla="*/ 669724 w 1282859"/>
                <a:gd name="connsiteY3" fmla="*/ 1739866 h 1742551"/>
                <a:gd name="connsiteX4" fmla="*/ 56589 w 1282859"/>
                <a:gd name="connsiteY4" fmla="*/ 869933 h 1742551"/>
                <a:gd name="connsiteX0" fmla="*/ 56589 w 1282859"/>
                <a:gd name="connsiteY0" fmla="*/ 869933 h 1742551"/>
                <a:gd name="connsiteX1" fmla="*/ 669724 w 1282859"/>
                <a:gd name="connsiteY1" fmla="*/ 0 h 1742551"/>
                <a:gd name="connsiteX2" fmla="*/ 1282859 w 1282859"/>
                <a:gd name="connsiteY2" fmla="*/ 869933 h 1742551"/>
                <a:gd name="connsiteX3" fmla="*/ 669724 w 1282859"/>
                <a:gd name="connsiteY3" fmla="*/ 1739866 h 1742551"/>
                <a:gd name="connsiteX4" fmla="*/ 56589 w 1282859"/>
                <a:gd name="connsiteY4" fmla="*/ 869933 h 1742551"/>
                <a:gd name="connsiteX0" fmla="*/ 40613 w 1317217"/>
                <a:gd name="connsiteY0" fmla="*/ 870148 h 1740354"/>
                <a:gd name="connsiteX1" fmla="*/ 653748 w 1317217"/>
                <a:gd name="connsiteY1" fmla="*/ 215 h 1740354"/>
                <a:gd name="connsiteX2" fmla="*/ 1317217 w 1317217"/>
                <a:gd name="connsiteY2" fmla="*/ 937260 h 1740354"/>
                <a:gd name="connsiteX3" fmla="*/ 653748 w 1317217"/>
                <a:gd name="connsiteY3" fmla="*/ 1740081 h 1740354"/>
                <a:gd name="connsiteX4" fmla="*/ 40613 w 1317217"/>
                <a:gd name="connsiteY4" fmla="*/ 870148 h 1740354"/>
                <a:gd name="connsiteX0" fmla="*/ 33 w 1276637"/>
                <a:gd name="connsiteY0" fmla="*/ 685587 h 1555793"/>
                <a:gd name="connsiteX1" fmla="*/ 638335 w 1276637"/>
                <a:gd name="connsiteY1" fmla="*/ 211 h 1555793"/>
                <a:gd name="connsiteX2" fmla="*/ 1276637 w 1276637"/>
                <a:gd name="connsiteY2" fmla="*/ 752699 h 1555793"/>
                <a:gd name="connsiteX3" fmla="*/ 613168 w 1276637"/>
                <a:gd name="connsiteY3" fmla="*/ 1555520 h 1555793"/>
                <a:gd name="connsiteX4" fmla="*/ 33 w 1276637"/>
                <a:gd name="connsiteY4" fmla="*/ 685587 h 1555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6637" h="1555793">
                  <a:moveTo>
                    <a:pt x="33" y="685587"/>
                  </a:moveTo>
                  <a:cubicBezTo>
                    <a:pt x="4227" y="426369"/>
                    <a:pt x="425568" y="-10974"/>
                    <a:pt x="638335" y="211"/>
                  </a:cubicBezTo>
                  <a:cubicBezTo>
                    <a:pt x="851102" y="11396"/>
                    <a:pt x="1075301" y="289026"/>
                    <a:pt x="1276637" y="752699"/>
                  </a:cubicBezTo>
                  <a:cubicBezTo>
                    <a:pt x="1276637" y="1233150"/>
                    <a:pt x="825935" y="1566705"/>
                    <a:pt x="613168" y="1555520"/>
                  </a:cubicBezTo>
                  <a:cubicBezTo>
                    <a:pt x="400401" y="1544335"/>
                    <a:pt x="-4161" y="944805"/>
                    <a:pt x="33" y="685587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3BFF4BE2-5FFA-1D59-A957-0ECD4048BA17}"/>
                </a:ext>
              </a:extLst>
            </p:cNvPr>
            <p:cNvSpPr/>
            <p:nvPr/>
          </p:nvSpPr>
          <p:spPr>
            <a:xfrm rot="3781707">
              <a:off x="2178154" y="884179"/>
              <a:ext cx="1028088" cy="1336233"/>
            </a:xfrm>
            <a:custGeom>
              <a:avLst/>
              <a:gdLst>
                <a:gd name="connsiteX0" fmla="*/ 203727 w 1028088"/>
                <a:gd name="connsiteY0" fmla="*/ 231142 h 1336233"/>
                <a:gd name="connsiteX1" fmla="*/ 230785 w 1028088"/>
                <a:gd name="connsiteY1" fmla="*/ 179904 h 1336233"/>
                <a:gd name="connsiteX2" fmla="*/ 541658 w 1028088"/>
                <a:gd name="connsiteY2" fmla="*/ 0 h 1336233"/>
                <a:gd name="connsiteX3" fmla="*/ 481516 w 1028088"/>
                <a:gd name="connsiteY3" fmla="*/ 106956 h 1336233"/>
                <a:gd name="connsiteX4" fmla="*/ 479550 w 1028088"/>
                <a:gd name="connsiteY4" fmla="*/ 112526 h 1336233"/>
                <a:gd name="connsiteX5" fmla="*/ 507743 w 1028088"/>
                <a:gd name="connsiteY5" fmla="*/ 82411 h 1336233"/>
                <a:gd name="connsiteX6" fmla="*/ 703306 w 1028088"/>
                <a:gd name="connsiteY6" fmla="*/ 12919 h 1336233"/>
                <a:gd name="connsiteX7" fmla="*/ 621864 w 1028088"/>
                <a:gd name="connsiteY7" fmla="*/ 144010 h 1336233"/>
                <a:gd name="connsiteX8" fmla="*/ 607120 w 1028088"/>
                <a:gd name="connsiteY8" fmla="*/ 174452 h 1336233"/>
                <a:gd name="connsiteX9" fmla="*/ 636273 w 1028088"/>
                <a:gd name="connsiteY9" fmla="*/ 165896 h 1336233"/>
                <a:gd name="connsiteX10" fmla="*/ 791446 w 1028088"/>
                <a:gd name="connsiteY10" fmla="*/ 168157 h 1336233"/>
                <a:gd name="connsiteX11" fmla="*/ 808075 w 1028088"/>
                <a:gd name="connsiteY11" fmla="*/ 176455 h 1336233"/>
                <a:gd name="connsiteX12" fmla="*/ 862148 w 1028088"/>
                <a:gd name="connsiteY12" fmla="*/ 154754 h 1336233"/>
                <a:gd name="connsiteX13" fmla="*/ 993872 w 1028088"/>
                <a:gd name="connsiteY13" fmla="*/ 163789 h 1336233"/>
                <a:gd name="connsiteX14" fmla="*/ 933734 w 1028088"/>
                <a:gd name="connsiteY14" fmla="*/ 222649 h 1336233"/>
                <a:gd name="connsiteX15" fmla="*/ 971209 w 1028088"/>
                <a:gd name="connsiteY15" fmla="*/ 226996 h 1336233"/>
                <a:gd name="connsiteX16" fmla="*/ 1028088 w 1028088"/>
                <a:gd name="connsiteY16" fmla="*/ 257001 h 1336233"/>
                <a:gd name="connsiteX17" fmla="*/ 765778 w 1028088"/>
                <a:gd name="connsiteY17" fmla="*/ 438323 h 1336233"/>
                <a:gd name="connsiteX18" fmla="*/ 726714 w 1028088"/>
                <a:gd name="connsiteY18" fmla="*/ 474553 h 1336233"/>
                <a:gd name="connsiteX19" fmla="*/ 715921 w 1028088"/>
                <a:gd name="connsiteY19" fmla="*/ 490363 h 1336233"/>
                <a:gd name="connsiteX20" fmla="*/ 718471 w 1028088"/>
                <a:gd name="connsiteY20" fmla="*/ 496836 h 1336233"/>
                <a:gd name="connsiteX21" fmla="*/ 718252 w 1028088"/>
                <a:gd name="connsiteY21" fmla="*/ 529039 h 1336233"/>
                <a:gd name="connsiteX22" fmla="*/ 738794 w 1028088"/>
                <a:gd name="connsiteY22" fmla="*/ 502108 h 1336233"/>
                <a:gd name="connsiteX23" fmla="*/ 723665 w 1028088"/>
                <a:gd name="connsiteY23" fmla="*/ 647568 h 1336233"/>
                <a:gd name="connsiteX24" fmla="*/ 689912 w 1028088"/>
                <a:gd name="connsiteY24" fmla="*/ 689676 h 1336233"/>
                <a:gd name="connsiteX25" fmla="*/ 683732 w 1028088"/>
                <a:gd name="connsiteY25" fmla="*/ 709733 h 1336233"/>
                <a:gd name="connsiteX26" fmla="*/ 654429 w 1028088"/>
                <a:gd name="connsiteY26" fmla="*/ 765036 h 1336233"/>
                <a:gd name="connsiteX27" fmla="*/ 637192 w 1028088"/>
                <a:gd name="connsiteY27" fmla="*/ 789824 h 1336233"/>
                <a:gd name="connsiteX28" fmla="*/ 639490 w 1028088"/>
                <a:gd name="connsiteY28" fmla="*/ 797127 h 1336233"/>
                <a:gd name="connsiteX29" fmla="*/ 644530 w 1028088"/>
                <a:gd name="connsiteY29" fmla="*/ 846439 h 1336233"/>
                <a:gd name="connsiteX30" fmla="*/ 446467 w 1028088"/>
                <a:gd name="connsiteY30" fmla="*/ 1086151 h 1336233"/>
                <a:gd name="connsiteX31" fmla="*/ 444402 w 1028088"/>
                <a:gd name="connsiteY31" fmla="*/ 1086356 h 1336233"/>
                <a:gd name="connsiteX32" fmla="*/ 419569 w 1028088"/>
                <a:gd name="connsiteY32" fmla="*/ 1183529 h 1336233"/>
                <a:gd name="connsiteX33" fmla="*/ 397216 w 1028088"/>
                <a:gd name="connsiteY33" fmla="*/ 1336231 h 1336233"/>
                <a:gd name="connsiteX34" fmla="*/ 397215 w 1028088"/>
                <a:gd name="connsiteY34" fmla="*/ 1336233 h 1336233"/>
                <a:gd name="connsiteX35" fmla="*/ 312380 w 1028088"/>
                <a:gd name="connsiteY35" fmla="*/ 1235061 h 1336233"/>
                <a:gd name="connsiteX36" fmla="*/ 311496 w 1028088"/>
                <a:gd name="connsiteY36" fmla="*/ 1231566 h 1336233"/>
                <a:gd name="connsiteX37" fmla="*/ 296265 w 1028088"/>
                <a:gd name="connsiteY37" fmla="*/ 1215572 h 1336233"/>
                <a:gd name="connsiteX38" fmla="*/ 258505 w 1028088"/>
                <a:gd name="connsiteY38" fmla="*/ 1144417 h 1336233"/>
                <a:gd name="connsiteX39" fmla="*/ 248348 w 1028088"/>
                <a:gd name="connsiteY39" fmla="*/ 1110555 h 1336233"/>
                <a:gd name="connsiteX40" fmla="*/ 241607 w 1028088"/>
                <a:gd name="connsiteY40" fmla="*/ 1123686 h 1336233"/>
                <a:gd name="connsiteX41" fmla="*/ 185892 w 1028088"/>
                <a:gd name="connsiteY41" fmla="*/ 1267607 h 1336233"/>
                <a:gd name="connsiteX42" fmla="*/ 185891 w 1028088"/>
                <a:gd name="connsiteY42" fmla="*/ 1267609 h 1336233"/>
                <a:gd name="connsiteX43" fmla="*/ 146123 w 1028088"/>
                <a:gd name="connsiteY43" fmla="*/ 1217071 h 1336233"/>
                <a:gd name="connsiteX44" fmla="*/ 127000 w 1028088"/>
                <a:gd name="connsiteY44" fmla="*/ 1154533 h 1336233"/>
                <a:gd name="connsiteX45" fmla="*/ 115560 w 1028088"/>
                <a:gd name="connsiteY45" fmla="*/ 1178361 h 1336233"/>
                <a:gd name="connsiteX46" fmla="*/ 115559 w 1028088"/>
                <a:gd name="connsiteY46" fmla="*/ 1178362 h 1336233"/>
                <a:gd name="connsiteX47" fmla="*/ 19367 w 1028088"/>
                <a:gd name="connsiteY47" fmla="*/ 998856 h 1336233"/>
                <a:gd name="connsiteX48" fmla="*/ 17600 w 1028088"/>
                <a:gd name="connsiteY48" fmla="*/ 966259 h 1336233"/>
                <a:gd name="connsiteX49" fmla="*/ 12736 w 1028088"/>
                <a:gd name="connsiteY49" fmla="*/ 973318 h 1336233"/>
                <a:gd name="connsiteX50" fmla="*/ 12735 w 1028088"/>
                <a:gd name="connsiteY50" fmla="*/ 973318 h 1336233"/>
                <a:gd name="connsiteX51" fmla="*/ 58207 w 1028088"/>
                <a:gd name="connsiteY51" fmla="*/ 684700 h 1336233"/>
                <a:gd name="connsiteX52" fmla="*/ 81578 w 1028088"/>
                <a:gd name="connsiteY52" fmla="*/ 658656 h 1336233"/>
                <a:gd name="connsiteX53" fmla="*/ 82537 w 1028088"/>
                <a:gd name="connsiteY53" fmla="*/ 656207 h 1336233"/>
                <a:gd name="connsiteX54" fmla="*/ 130964 w 1028088"/>
                <a:gd name="connsiteY54" fmla="*/ 564949 h 1336233"/>
                <a:gd name="connsiteX55" fmla="*/ 176981 w 1028088"/>
                <a:gd name="connsiteY55" fmla="*/ 498475 h 1336233"/>
                <a:gd name="connsiteX56" fmla="*/ 173466 w 1028088"/>
                <a:gd name="connsiteY56" fmla="*/ 485291 h 1336233"/>
                <a:gd name="connsiteX57" fmla="*/ 166758 w 1028088"/>
                <a:gd name="connsiteY57" fmla="*/ 408047 h 1336233"/>
                <a:gd name="connsiteX58" fmla="*/ 203727 w 1028088"/>
                <a:gd name="connsiteY58" fmla="*/ 231142 h 1336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1028088" h="1336233">
                  <a:moveTo>
                    <a:pt x="203727" y="231142"/>
                  </a:moveTo>
                  <a:cubicBezTo>
                    <a:pt x="211625" y="213303"/>
                    <a:pt x="220679" y="196185"/>
                    <a:pt x="230785" y="179904"/>
                  </a:cubicBezTo>
                  <a:cubicBezTo>
                    <a:pt x="298157" y="71363"/>
                    <a:pt x="412251" y="0"/>
                    <a:pt x="541658" y="0"/>
                  </a:cubicBezTo>
                  <a:cubicBezTo>
                    <a:pt x="518330" y="34041"/>
                    <a:pt x="498283" y="69860"/>
                    <a:pt x="481516" y="106956"/>
                  </a:cubicBezTo>
                  <a:lnTo>
                    <a:pt x="479550" y="112526"/>
                  </a:lnTo>
                  <a:lnTo>
                    <a:pt x="507743" y="82411"/>
                  </a:lnTo>
                  <a:cubicBezTo>
                    <a:pt x="572445" y="24746"/>
                    <a:pt x="640372" y="-1851"/>
                    <a:pt x="703306" y="12919"/>
                  </a:cubicBezTo>
                  <a:cubicBezTo>
                    <a:pt x="674746" y="53309"/>
                    <a:pt x="647512" y="97210"/>
                    <a:pt x="621864" y="144010"/>
                  </a:cubicBezTo>
                  <a:lnTo>
                    <a:pt x="607120" y="174452"/>
                  </a:lnTo>
                  <a:lnTo>
                    <a:pt x="636273" y="165896"/>
                  </a:lnTo>
                  <a:cubicBezTo>
                    <a:pt x="691691" y="154905"/>
                    <a:pt x="744410" y="155287"/>
                    <a:pt x="791446" y="168157"/>
                  </a:cubicBezTo>
                  <a:lnTo>
                    <a:pt x="808075" y="176455"/>
                  </a:lnTo>
                  <a:lnTo>
                    <a:pt x="862148" y="154754"/>
                  </a:lnTo>
                  <a:cubicBezTo>
                    <a:pt x="910525" y="142026"/>
                    <a:pt x="955463" y="144243"/>
                    <a:pt x="993872" y="163789"/>
                  </a:cubicBezTo>
                  <a:lnTo>
                    <a:pt x="933734" y="222649"/>
                  </a:lnTo>
                  <a:lnTo>
                    <a:pt x="971209" y="226996"/>
                  </a:lnTo>
                  <a:cubicBezTo>
                    <a:pt x="992428" y="233272"/>
                    <a:pt x="1011535" y="243206"/>
                    <a:pt x="1028088" y="257001"/>
                  </a:cubicBezTo>
                  <a:cubicBezTo>
                    <a:pt x="940846" y="303656"/>
                    <a:pt x="852055" y="365244"/>
                    <a:pt x="765778" y="438323"/>
                  </a:cubicBezTo>
                  <a:lnTo>
                    <a:pt x="726714" y="474553"/>
                  </a:lnTo>
                  <a:lnTo>
                    <a:pt x="715921" y="490363"/>
                  </a:lnTo>
                  <a:lnTo>
                    <a:pt x="718471" y="496836"/>
                  </a:lnTo>
                  <a:lnTo>
                    <a:pt x="718252" y="529039"/>
                  </a:lnTo>
                  <a:lnTo>
                    <a:pt x="738794" y="502108"/>
                  </a:lnTo>
                  <a:cubicBezTo>
                    <a:pt x="752307" y="553841"/>
                    <a:pt x="745536" y="605640"/>
                    <a:pt x="723665" y="647568"/>
                  </a:cubicBezTo>
                  <a:lnTo>
                    <a:pt x="689912" y="689676"/>
                  </a:lnTo>
                  <a:lnTo>
                    <a:pt x="683732" y="709733"/>
                  </a:lnTo>
                  <a:cubicBezTo>
                    <a:pt x="675319" y="728294"/>
                    <a:pt x="665546" y="746795"/>
                    <a:pt x="654429" y="765036"/>
                  </a:cubicBezTo>
                  <a:lnTo>
                    <a:pt x="637192" y="789824"/>
                  </a:lnTo>
                  <a:lnTo>
                    <a:pt x="639490" y="797127"/>
                  </a:lnTo>
                  <a:cubicBezTo>
                    <a:pt x="642795" y="813055"/>
                    <a:pt x="644530" y="829547"/>
                    <a:pt x="644530" y="846439"/>
                  </a:cubicBezTo>
                  <a:cubicBezTo>
                    <a:pt x="644530" y="964682"/>
                    <a:pt x="559501" y="1063335"/>
                    <a:pt x="446467" y="1086151"/>
                  </a:cubicBezTo>
                  <a:lnTo>
                    <a:pt x="444402" y="1086356"/>
                  </a:lnTo>
                  <a:lnTo>
                    <a:pt x="419569" y="1183529"/>
                  </a:lnTo>
                  <a:cubicBezTo>
                    <a:pt x="408969" y="1235833"/>
                    <a:pt x="401453" y="1286946"/>
                    <a:pt x="397216" y="1336231"/>
                  </a:cubicBezTo>
                  <a:lnTo>
                    <a:pt x="397215" y="1336233"/>
                  </a:lnTo>
                  <a:cubicBezTo>
                    <a:pt x="358807" y="1316687"/>
                    <a:pt x="330564" y="1281662"/>
                    <a:pt x="312380" y="1235061"/>
                  </a:cubicBezTo>
                  <a:lnTo>
                    <a:pt x="311496" y="1231566"/>
                  </a:lnTo>
                  <a:lnTo>
                    <a:pt x="296265" y="1215572"/>
                  </a:lnTo>
                  <a:cubicBezTo>
                    <a:pt x="281890" y="1195104"/>
                    <a:pt x="269269" y="1171227"/>
                    <a:pt x="258505" y="1144417"/>
                  </a:cubicBezTo>
                  <a:lnTo>
                    <a:pt x="248348" y="1110555"/>
                  </a:lnTo>
                  <a:lnTo>
                    <a:pt x="241607" y="1123686"/>
                  </a:lnTo>
                  <a:cubicBezTo>
                    <a:pt x="219654" y="1172329"/>
                    <a:pt x="200972" y="1220495"/>
                    <a:pt x="185892" y="1267607"/>
                  </a:cubicBezTo>
                  <a:lnTo>
                    <a:pt x="185891" y="1267609"/>
                  </a:lnTo>
                  <a:cubicBezTo>
                    <a:pt x="169338" y="1253814"/>
                    <a:pt x="156122" y="1236811"/>
                    <a:pt x="146123" y="1217071"/>
                  </a:cubicBezTo>
                  <a:lnTo>
                    <a:pt x="127000" y="1154533"/>
                  </a:lnTo>
                  <a:lnTo>
                    <a:pt x="115560" y="1178361"/>
                  </a:lnTo>
                  <a:lnTo>
                    <a:pt x="115559" y="1178362"/>
                  </a:lnTo>
                  <a:cubicBezTo>
                    <a:pt x="62173" y="1136342"/>
                    <a:pt x="30458" y="1073615"/>
                    <a:pt x="19367" y="998856"/>
                  </a:cubicBezTo>
                  <a:lnTo>
                    <a:pt x="17600" y="966259"/>
                  </a:lnTo>
                  <a:lnTo>
                    <a:pt x="12736" y="973318"/>
                  </a:lnTo>
                  <a:lnTo>
                    <a:pt x="12735" y="973318"/>
                  </a:lnTo>
                  <a:cubicBezTo>
                    <a:pt x="-15434" y="865477"/>
                    <a:pt x="4611" y="758675"/>
                    <a:pt x="58207" y="684700"/>
                  </a:cubicBezTo>
                  <a:lnTo>
                    <a:pt x="81578" y="658656"/>
                  </a:lnTo>
                  <a:lnTo>
                    <a:pt x="82537" y="656207"/>
                  </a:lnTo>
                  <a:cubicBezTo>
                    <a:pt x="96555" y="625733"/>
                    <a:pt x="112711" y="595206"/>
                    <a:pt x="130964" y="564949"/>
                  </a:cubicBezTo>
                  <a:lnTo>
                    <a:pt x="176981" y="498475"/>
                  </a:lnTo>
                  <a:lnTo>
                    <a:pt x="173466" y="485291"/>
                  </a:lnTo>
                  <a:cubicBezTo>
                    <a:pt x="169063" y="460279"/>
                    <a:pt x="166758" y="434456"/>
                    <a:pt x="166758" y="408047"/>
                  </a:cubicBezTo>
                  <a:cubicBezTo>
                    <a:pt x="166758" y="344665"/>
                    <a:pt x="180035" y="284658"/>
                    <a:pt x="203727" y="231142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01232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D21948F-FC52-4167-43DA-0EF61195FF1A}"/>
              </a:ext>
            </a:extLst>
          </p:cNvPr>
          <p:cNvSpPr txBox="1"/>
          <p:nvPr/>
        </p:nvSpPr>
        <p:spPr>
          <a:xfrm>
            <a:off x="1811219" y="150646"/>
            <a:ext cx="3807796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Wilford Woodruff 4</a:t>
            </a:r>
            <a:r>
              <a:rPr lang="en-US" baseline="30000" dirty="0"/>
              <a:t>th</a:t>
            </a:r>
            <a:r>
              <a:rPr lang="en-US" dirty="0"/>
              <a:t> Pres. Of church</a:t>
            </a:r>
          </a:p>
          <a:p>
            <a:r>
              <a:rPr lang="en-US" sz="1100" dirty="0"/>
              <a:t>D&amp;C 118:6; 124:129; 136:13</a:t>
            </a: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3284FEFD-4D55-2177-CA21-691831373760}"/>
              </a:ext>
            </a:extLst>
          </p:cNvPr>
          <p:cNvGrpSpPr/>
          <p:nvPr/>
        </p:nvGrpSpPr>
        <p:grpSpPr>
          <a:xfrm>
            <a:off x="1651272" y="738540"/>
            <a:ext cx="2345082" cy="5761798"/>
            <a:chOff x="1349463" y="1599038"/>
            <a:chExt cx="2100936" cy="5161938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431AAAE6-4706-74FB-1C39-299E13713161}"/>
                </a:ext>
              </a:extLst>
            </p:cNvPr>
            <p:cNvSpPr/>
            <p:nvPr/>
          </p:nvSpPr>
          <p:spPr>
            <a:xfrm rot="2704841" flipH="1">
              <a:off x="1903559" y="6284670"/>
              <a:ext cx="318125" cy="629515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C5ACC72-9D9C-42EC-956E-1ADE3EBEA56F}"/>
                </a:ext>
              </a:extLst>
            </p:cNvPr>
            <p:cNvSpPr/>
            <p:nvPr/>
          </p:nvSpPr>
          <p:spPr>
            <a:xfrm rot="17610301" flipH="1">
              <a:off x="2557601" y="6300863"/>
              <a:ext cx="290711" cy="629515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Trapezoid 61">
              <a:extLst>
                <a:ext uri="{FF2B5EF4-FFF2-40B4-BE49-F238E27FC236}">
                  <a16:creationId xmlns:a16="http://schemas.microsoft.com/office/drawing/2014/main" id="{42CB42E5-CB41-3240-7065-9C6D962E0ED3}"/>
                </a:ext>
              </a:extLst>
            </p:cNvPr>
            <p:cNvSpPr/>
            <p:nvPr/>
          </p:nvSpPr>
          <p:spPr>
            <a:xfrm>
              <a:off x="1713563" y="4908956"/>
              <a:ext cx="1365871" cy="1754796"/>
            </a:xfrm>
            <a:prstGeom prst="trapezoid">
              <a:avLst>
                <a:gd name="adj" fmla="val 7457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EF5FFFF-BBA4-7477-165A-FB43FF98D3B6}"/>
                </a:ext>
              </a:extLst>
            </p:cNvPr>
            <p:cNvCxnSpPr>
              <a:cxnSpLocks/>
            </p:cNvCxnSpPr>
            <p:nvPr/>
          </p:nvCxnSpPr>
          <p:spPr>
            <a:xfrm>
              <a:off x="2369037" y="5405900"/>
              <a:ext cx="5460" cy="1223880"/>
            </a:xfrm>
            <a:prstGeom prst="line">
              <a:avLst/>
            </a:prstGeom>
            <a:solidFill>
              <a:schemeClr val="accent4">
                <a:lumMod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rapezoid 6">
              <a:extLst>
                <a:ext uri="{FF2B5EF4-FFF2-40B4-BE49-F238E27FC236}">
                  <a16:creationId xmlns:a16="http://schemas.microsoft.com/office/drawing/2014/main" id="{45053276-12B3-E497-BC50-D96666BFBBDE}"/>
                </a:ext>
              </a:extLst>
            </p:cNvPr>
            <p:cNvSpPr/>
            <p:nvPr/>
          </p:nvSpPr>
          <p:spPr>
            <a:xfrm>
              <a:off x="1874275" y="3336211"/>
              <a:ext cx="1040286" cy="796383"/>
            </a:xfrm>
            <a:prstGeom prst="trapezoi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Pie 1">
              <a:extLst>
                <a:ext uri="{FF2B5EF4-FFF2-40B4-BE49-F238E27FC236}">
                  <a16:creationId xmlns:a16="http://schemas.microsoft.com/office/drawing/2014/main" id="{344E799C-7825-1776-03CC-600F407EC672}"/>
                </a:ext>
              </a:extLst>
            </p:cNvPr>
            <p:cNvSpPr/>
            <p:nvPr/>
          </p:nvSpPr>
          <p:spPr>
            <a:xfrm rot="18742205">
              <a:off x="1680214" y="3403834"/>
              <a:ext cx="1447501" cy="1313641"/>
            </a:xfrm>
            <a:prstGeom prst="pi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6A6EE420-B592-FFFC-B596-0A3B29D9A37E}"/>
                </a:ext>
              </a:extLst>
            </p:cNvPr>
            <p:cNvSpPr/>
            <p:nvPr/>
          </p:nvSpPr>
          <p:spPr>
            <a:xfrm>
              <a:off x="1349463" y="4498838"/>
              <a:ext cx="364100" cy="64006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52F39D95-2525-F3D2-0633-FA7AC439569E}"/>
                </a:ext>
              </a:extLst>
            </p:cNvPr>
            <p:cNvSpPr/>
            <p:nvPr/>
          </p:nvSpPr>
          <p:spPr>
            <a:xfrm rot="20248523">
              <a:off x="3086299" y="4453512"/>
              <a:ext cx="364100" cy="64006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ounded Rectangle 51">
              <a:extLst>
                <a:ext uri="{FF2B5EF4-FFF2-40B4-BE49-F238E27FC236}">
                  <a16:creationId xmlns:a16="http://schemas.microsoft.com/office/drawing/2014/main" id="{8319E4E7-3525-8841-2FF4-6AA23F0CF8D4}"/>
                </a:ext>
              </a:extLst>
            </p:cNvPr>
            <p:cNvSpPr/>
            <p:nvPr/>
          </p:nvSpPr>
          <p:spPr>
            <a:xfrm>
              <a:off x="1818793" y="4798306"/>
              <a:ext cx="1165120" cy="160017"/>
            </a:xfrm>
            <a:prstGeom prst="roundRect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AA1CB9FD-9786-D3FF-BEDC-F89809F07FC7}"/>
                </a:ext>
              </a:extLst>
            </p:cNvPr>
            <p:cNvSpPr/>
            <p:nvPr/>
          </p:nvSpPr>
          <p:spPr>
            <a:xfrm>
              <a:off x="2255713" y="4798306"/>
              <a:ext cx="291280" cy="160017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252C8EAD-3125-5C8F-6129-C2BA3317C6D6}"/>
                </a:ext>
              </a:extLst>
            </p:cNvPr>
            <p:cNvSpPr/>
            <p:nvPr/>
          </p:nvSpPr>
          <p:spPr>
            <a:xfrm>
              <a:off x="2329058" y="4131533"/>
              <a:ext cx="104651" cy="9164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rapezoid 23">
              <a:extLst>
                <a:ext uri="{FF2B5EF4-FFF2-40B4-BE49-F238E27FC236}">
                  <a16:creationId xmlns:a16="http://schemas.microsoft.com/office/drawing/2014/main" id="{E6F0E880-9461-DB74-B2EE-B5AA2233CBD6}"/>
                </a:ext>
              </a:extLst>
            </p:cNvPr>
            <p:cNvSpPr/>
            <p:nvPr/>
          </p:nvSpPr>
          <p:spPr>
            <a:xfrm rot="20383810">
              <a:off x="2685133" y="3280147"/>
              <a:ext cx="618145" cy="1589714"/>
            </a:xfrm>
            <a:prstGeom prst="trapezoid">
              <a:avLst>
                <a:gd name="adj" fmla="val 3336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rapezoid 24">
              <a:extLst>
                <a:ext uri="{FF2B5EF4-FFF2-40B4-BE49-F238E27FC236}">
                  <a16:creationId xmlns:a16="http://schemas.microsoft.com/office/drawing/2014/main" id="{AF79F4A4-0E6E-4FFC-1766-050C91C3D0BD}"/>
                </a:ext>
              </a:extLst>
            </p:cNvPr>
            <p:cNvSpPr/>
            <p:nvPr/>
          </p:nvSpPr>
          <p:spPr>
            <a:xfrm rot="1244935">
              <a:off x="1516905" y="3269060"/>
              <a:ext cx="532706" cy="1638323"/>
            </a:xfrm>
            <a:prstGeom prst="trapezoid">
              <a:avLst>
                <a:gd name="adj" fmla="val 30216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rapezoid 25">
              <a:extLst>
                <a:ext uri="{FF2B5EF4-FFF2-40B4-BE49-F238E27FC236}">
                  <a16:creationId xmlns:a16="http://schemas.microsoft.com/office/drawing/2014/main" id="{D3307C79-C054-E5F8-A74F-87CDE51EF644}"/>
                </a:ext>
              </a:extLst>
            </p:cNvPr>
            <p:cNvSpPr/>
            <p:nvPr/>
          </p:nvSpPr>
          <p:spPr>
            <a:xfrm>
              <a:off x="2029798" y="3285736"/>
              <a:ext cx="713295" cy="210451"/>
            </a:xfrm>
            <a:prstGeom prst="trapezoi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rapezoid 26">
              <a:extLst>
                <a:ext uri="{FF2B5EF4-FFF2-40B4-BE49-F238E27FC236}">
                  <a16:creationId xmlns:a16="http://schemas.microsoft.com/office/drawing/2014/main" id="{FA972E44-C016-CE04-B96A-845E21F471A0}"/>
                </a:ext>
              </a:extLst>
            </p:cNvPr>
            <p:cNvSpPr/>
            <p:nvPr/>
          </p:nvSpPr>
          <p:spPr>
            <a:xfrm>
              <a:off x="1727424" y="3318405"/>
              <a:ext cx="693524" cy="1726806"/>
            </a:xfrm>
            <a:prstGeom prst="trapezoid">
              <a:avLst>
                <a:gd name="adj" fmla="val 42353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rapezoid 27">
              <a:extLst>
                <a:ext uri="{FF2B5EF4-FFF2-40B4-BE49-F238E27FC236}">
                  <a16:creationId xmlns:a16="http://schemas.microsoft.com/office/drawing/2014/main" id="{F86A7375-A545-C2D9-D322-A74FB5C39145}"/>
                </a:ext>
              </a:extLst>
            </p:cNvPr>
            <p:cNvSpPr/>
            <p:nvPr/>
          </p:nvSpPr>
          <p:spPr>
            <a:xfrm>
              <a:off x="2337192" y="3310045"/>
              <a:ext cx="712376" cy="1719603"/>
            </a:xfrm>
            <a:prstGeom prst="trapezoid">
              <a:avLst>
                <a:gd name="adj" fmla="val 43399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AD6EDD76-5465-34E6-674B-D3FE6A750536}"/>
                </a:ext>
              </a:extLst>
            </p:cNvPr>
            <p:cNvSpPr/>
            <p:nvPr/>
          </p:nvSpPr>
          <p:spPr>
            <a:xfrm>
              <a:off x="2329058" y="4313912"/>
              <a:ext cx="104651" cy="9164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C8917147-BDC8-08F2-33EC-6286D4CCC760}"/>
                </a:ext>
              </a:extLst>
            </p:cNvPr>
            <p:cNvSpPr/>
            <p:nvPr/>
          </p:nvSpPr>
          <p:spPr>
            <a:xfrm>
              <a:off x="2344317" y="3323953"/>
              <a:ext cx="104651" cy="916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84C5EFFF-143E-9F81-2CB3-548086C02A32}"/>
                </a:ext>
              </a:extLst>
            </p:cNvPr>
            <p:cNvSpPr/>
            <p:nvPr/>
          </p:nvSpPr>
          <p:spPr>
            <a:xfrm>
              <a:off x="2339364" y="3556779"/>
              <a:ext cx="104651" cy="916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3574EFE1-D89E-5A38-65A3-E027B86FF820}"/>
                </a:ext>
              </a:extLst>
            </p:cNvPr>
            <p:cNvSpPr/>
            <p:nvPr/>
          </p:nvSpPr>
          <p:spPr>
            <a:xfrm>
              <a:off x="2329456" y="3745020"/>
              <a:ext cx="104651" cy="916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F634C4C8-310C-4D3F-CBB6-FCCE3479F3D1}"/>
                </a:ext>
              </a:extLst>
            </p:cNvPr>
            <p:cNvSpPr/>
            <p:nvPr/>
          </p:nvSpPr>
          <p:spPr>
            <a:xfrm>
              <a:off x="1755211" y="1755381"/>
              <a:ext cx="1272955" cy="164711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94CCD8C0-EBF1-0043-E9B1-3EDDC6D81777}"/>
                </a:ext>
              </a:extLst>
            </p:cNvPr>
            <p:cNvSpPr/>
            <p:nvPr/>
          </p:nvSpPr>
          <p:spPr>
            <a:xfrm rot="18766504">
              <a:off x="1819321" y="1565586"/>
              <a:ext cx="1222797" cy="1289701"/>
            </a:xfrm>
            <a:custGeom>
              <a:avLst/>
              <a:gdLst>
                <a:gd name="connsiteX0" fmla="*/ 1028024 w 1460720"/>
                <a:gd name="connsiteY0" fmla="*/ 50289 h 1540641"/>
                <a:gd name="connsiteX1" fmla="*/ 1157846 w 1460720"/>
                <a:gd name="connsiteY1" fmla="*/ 294456 h 1540641"/>
                <a:gd name="connsiteX2" fmla="*/ 1157846 w 1460720"/>
                <a:gd name="connsiteY2" fmla="*/ 344464 h 1540641"/>
                <a:gd name="connsiteX3" fmla="*/ 1439566 w 1460720"/>
                <a:gd name="connsiteY3" fmla="*/ 1048464 h 1540641"/>
                <a:gd name="connsiteX4" fmla="*/ 1275585 w 1460720"/>
                <a:gd name="connsiteY4" fmla="*/ 1431242 h 1540641"/>
                <a:gd name="connsiteX5" fmla="*/ 1002206 w 1460720"/>
                <a:gd name="connsiteY5" fmla="*/ 1540641 h 1540641"/>
                <a:gd name="connsiteX6" fmla="*/ 681433 w 1460720"/>
                <a:gd name="connsiteY6" fmla="*/ 739050 h 1540641"/>
                <a:gd name="connsiteX7" fmla="*/ 660333 w 1460720"/>
                <a:gd name="connsiteY7" fmla="*/ 624042 h 1540641"/>
                <a:gd name="connsiteX8" fmla="*/ 667915 w 1460720"/>
                <a:gd name="connsiteY8" fmla="*/ 588912 h 1540641"/>
                <a:gd name="connsiteX9" fmla="*/ 294456 w 1460720"/>
                <a:gd name="connsiteY9" fmla="*/ 588912 h 1540641"/>
                <a:gd name="connsiteX10" fmla="*/ 0 w 1460720"/>
                <a:gd name="connsiteY10" fmla="*/ 294456 h 1540641"/>
                <a:gd name="connsiteX11" fmla="*/ 0 w 1460720"/>
                <a:gd name="connsiteY11" fmla="*/ 98154 h 1540641"/>
                <a:gd name="connsiteX12" fmla="*/ 98154 w 1460720"/>
                <a:gd name="connsiteY12" fmla="*/ 0 h 1540641"/>
                <a:gd name="connsiteX13" fmla="*/ 863390 w 1460720"/>
                <a:gd name="connsiteY13" fmla="*/ 0 h 1540641"/>
                <a:gd name="connsiteX14" fmla="*/ 1028024 w 1460720"/>
                <a:gd name="connsiteY14" fmla="*/ 50289 h 1540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460720" h="1540641">
                  <a:moveTo>
                    <a:pt x="1028024" y="50289"/>
                  </a:moveTo>
                  <a:cubicBezTo>
                    <a:pt x="1106349" y="103204"/>
                    <a:pt x="1157846" y="192816"/>
                    <a:pt x="1157846" y="294456"/>
                  </a:cubicBezTo>
                  <a:lnTo>
                    <a:pt x="1157846" y="344464"/>
                  </a:lnTo>
                  <a:lnTo>
                    <a:pt x="1439566" y="1048464"/>
                  </a:lnTo>
                  <a:cubicBezTo>
                    <a:pt x="1499985" y="1199448"/>
                    <a:pt x="1426569" y="1370823"/>
                    <a:pt x="1275585" y="1431242"/>
                  </a:cubicBezTo>
                  <a:lnTo>
                    <a:pt x="1002206" y="1540641"/>
                  </a:lnTo>
                  <a:lnTo>
                    <a:pt x="681433" y="739050"/>
                  </a:lnTo>
                  <a:cubicBezTo>
                    <a:pt x="666328" y="701304"/>
                    <a:pt x="659588" y="662284"/>
                    <a:pt x="660333" y="624042"/>
                  </a:cubicBezTo>
                  <a:lnTo>
                    <a:pt x="667915" y="588912"/>
                  </a:lnTo>
                  <a:lnTo>
                    <a:pt x="294456" y="588912"/>
                  </a:lnTo>
                  <a:cubicBezTo>
                    <a:pt x="131832" y="588912"/>
                    <a:pt x="0" y="457080"/>
                    <a:pt x="0" y="294456"/>
                  </a:cubicBezTo>
                  <a:lnTo>
                    <a:pt x="0" y="98154"/>
                  </a:lnTo>
                  <a:cubicBezTo>
                    <a:pt x="0" y="43945"/>
                    <a:pt x="43945" y="0"/>
                    <a:pt x="98154" y="0"/>
                  </a:cubicBezTo>
                  <a:lnTo>
                    <a:pt x="863390" y="0"/>
                  </a:lnTo>
                  <a:cubicBezTo>
                    <a:pt x="924374" y="0"/>
                    <a:pt x="981028" y="18539"/>
                    <a:pt x="1028024" y="50289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DDBCB298-EFA8-8B39-68A5-03C94B493B95}"/>
                </a:ext>
              </a:extLst>
            </p:cNvPr>
            <p:cNvSpPr/>
            <p:nvPr/>
          </p:nvSpPr>
          <p:spPr>
            <a:xfrm rot="1983361">
              <a:off x="1676864" y="2361840"/>
              <a:ext cx="1312372" cy="1066740"/>
            </a:xfrm>
            <a:custGeom>
              <a:avLst/>
              <a:gdLst>
                <a:gd name="connsiteX0" fmla="*/ 45955 w 1501627"/>
                <a:gd name="connsiteY0" fmla="*/ 718359 h 1258839"/>
                <a:gd name="connsiteX1" fmla="*/ 495737 w 1501627"/>
                <a:gd name="connsiteY1" fmla="*/ 786279 h 1258839"/>
                <a:gd name="connsiteX2" fmla="*/ 630783 w 1501627"/>
                <a:gd name="connsiteY2" fmla="*/ 886498 h 1258839"/>
                <a:gd name="connsiteX3" fmla="*/ 663213 w 1501627"/>
                <a:gd name="connsiteY3" fmla="*/ 920102 h 1258839"/>
                <a:gd name="connsiteX4" fmla="*/ 673075 w 1501627"/>
                <a:gd name="connsiteY4" fmla="*/ 906000 h 1258839"/>
                <a:gd name="connsiteX5" fmla="*/ 925826 w 1501627"/>
                <a:gd name="connsiteY5" fmla="*/ 725776 h 1258839"/>
                <a:gd name="connsiteX6" fmla="*/ 1085776 w 1501627"/>
                <a:gd name="connsiteY6" fmla="*/ 673842 h 1258839"/>
                <a:gd name="connsiteX7" fmla="*/ 1112851 w 1501627"/>
                <a:gd name="connsiteY7" fmla="*/ 671427 h 1258839"/>
                <a:gd name="connsiteX8" fmla="*/ 1087762 w 1501627"/>
                <a:gd name="connsiteY8" fmla="*/ 597164 h 1258839"/>
                <a:gd name="connsiteX9" fmla="*/ 1070835 w 1501627"/>
                <a:gd name="connsiteY9" fmla="*/ 429848 h 1258839"/>
                <a:gd name="connsiteX10" fmla="*/ 1286231 w 1501627"/>
                <a:gd name="connsiteY10" fmla="*/ 0 h 1258839"/>
                <a:gd name="connsiteX11" fmla="*/ 1501627 w 1501627"/>
                <a:gd name="connsiteY11" fmla="*/ 429848 h 1258839"/>
                <a:gd name="connsiteX12" fmla="*/ 1438539 w 1501627"/>
                <a:gd name="connsiteY12" fmla="*/ 733796 h 1258839"/>
                <a:gd name="connsiteX13" fmla="*/ 1412100 w 1501627"/>
                <a:gd name="connsiteY13" fmla="*/ 777329 h 1258839"/>
                <a:gd name="connsiteX14" fmla="*/ 1415528 w 1501627"/>
                <a:gd name="connsiteY14" fmla="*/ 792936 h 1258839"/>
                <a:gd name="connsiteX15" fmla="*/ 1099429 w 1501627"/>
                <a:gd name="connsiteY15" fmla="*/ 1120040 h 1258839"/>
                <a:gd name="connsiteX16" fmla="*/ 795829 w 1501627"/>
                <a:gd name="connsiteY16" fmla="*/ 1184787 h 1258839"/>
                <a:gd name="connsiteX17" fmla="*/ 758709 w 1501627"/>
                <a:gd name="connsiteY17" fmla="*/ 1179896 h 1258839"/>
                <a:gd name="connsiteX18" fmla="*/ 754649 w 1501627"/>
                <a:gd name="connsiteY18" fmla="*/ 1191408 h 1258839"/>
                <a:gd name="connsiteX19" fmla="*/ 275136 w 1501627"/>
                <a:gd name="connsiteY19" fmla="*/ 1156302 h 1258839"/>
                <a:gd name="connsiteX20" fmla="*/ 16224 w 1501627"/>
                <a:gd name="connsiteY20" fmla="*/ 751173 h 1258839"/>
                <a:gd name="connsiteX21" fmla="*/ 45955 w 1501627"/>
                <a:gd name="connsiteY21" fmla="*/ 718359 h 1258839"/>
                <a:gd name="connsiteX0" fmla="*/ 45955 w 1501627"/>
                <a:gd name="connsiteY0" fmla="*/ 718359 h 1258839"/>
                <a:gd name="connsiteX1" fmla="*/ 495737 w 1501627"/>
                <a:gd name="connsiteY1" fmla="*/ 786279 h 1258839"/>
                <a:gd name="connsiteX2" fmla="*/ 630783 w 1501627"/>
                <a:gd name="connsiteY2" fmla="*/ 886498 h 1258839"/>
                <a:gd name="connsiteX3" fmla="*/ 663213 w 1501627"/>
                <a:gd name="connsiteY3" fmla="*/ 920102 h 1258839"/>
                <a:gd name="connsiteX4" fmla="*/ 673075 w 1501627"/>
                <a:gd name="connsiteY4" fmla="*/ 906000 h 1258839"/>
                <a:gd name="connsiteX5" fmla="*/ 925826 w 1501627"/>
                <a:gd name="connsiteY5" fmla="*/ 725776 h 1258839"/>
                <a:gd name="connsiteX6" fmla="*/ 1085776 w 1501627"/>
                <a:gd name="connsiteY6" fmla="*/ 673842 h 1258839"/>
                <a:gd name="connsiteX7" fmla="*/ 1112851 w 1501627"/>
                <a:gd name="connsiteY7" fmla="*/ 671427 h 1258839"/>
                <a:gd name="connsiteX8" fmla="*/ 1087762 w 1501627"/>
                <a:gd name="connsiteY8" fmla="*/ 597164 h 1258839"/>
                <a:gd name="connsiteX9" fmla="*/ 1070835 w 1501627"/>
                <a:gd name="connsiteY9" fmla="*/ 429848 h 1258839"/>
                <a:gd name="connsiteX10" fmla="*/ 1286231 w 1501627"/>
                <a:gd name="connsiteY10" fmla="*/ 0 h 1258839"/>
                <a:gd name="connsiteX11" fmla="*/ 1501627 w 1501627"/>
                <a:gd name="connsiteY11" fmla="*/ 429848 h 1258839"/>
                <a:gd name="connsiteX12" fmla="*/ 1438539 w 1501627"/>
                <a:gd name="connsiteY12" fmla="*/ 733796 h 1258839"/>
                <a:gd name="connsiteX13" fmla="*/ 1412100 w 1501627"/>
                <a:gd name="connsiteY13" fmla="*/ 777329 h 1258839"/>
                <a:gd name="connsiteX14" fmla="*/ 1415528 w 1501627"/>
                <a:gd name="connsiteY14" fmla="*/ 792936 h 1258839"/>
                <a:gd name="connsiteX15" fmla="*/ 1099429 w 1501627"/>
                <a:gd name="connsiteY15" fmla="*/ 1120040 h 1258839"/>
                <a:gd name="connsiteX16" fmla="*/ 795829 w 1501627"/>
                <a:gd name="connsiteY16" fmla="*/ 1184787 h 1258839"/>
                <a:gd name="connsiteX17" fmla="*/ 758709 w 1501627"/>
                <a:gd name="connsiteY17" fmla="*/ 1179896 h 1258839"/>
                <a:gd name="connsiteX18" fmla="*/ 754649 w 1501627"/>
                <a:gd name="connsiteY18" fmla="*/ 1191408 h 1258839"/>
                <a:gd name="connsiteX19" fmla="*/ 275136 w 1501627"/>
                <a:gd name="connsiteY19" fmla="*/ 1156302 h 1258839"/>
                <a:gd name="connsiteX20" fmla="*/ 16224 w 1501627"/>
                <a:gd name="connsiteY20" fmla="*/ 751173 h 1258839"/>
                <a:gd name="connsiteX21" fmla="*/ 45955 w 1501627"/>
                <a:gd name="connsiteY21" fmla="*/ 718359 h 1258839"/>
                <a:gd name="connsiteX0" fmla="*/ 45955 w 1501627"/>
                <a:gd name="connsiteY0" fmla="*/ 718359 h 1258839"/>
                <a:gd name="connsiteX1" fmla="*/ 495737 w 1501627"/>
                <a:gd name="connsiteY1" fmla="*/ 786279 h 1258839"/>
                <a:gd name="connsiteX2" fmla="*/ 630783 w 1501627"/>
                <a:gd name="connsiteY2" fmla="*/ 886498 h 1258839"/>
                <a:gd name="connsiteX3" fmla="*/ 663213 w 1501627"/>
                <a:gd name="connsiteY3" fmla="*/ 920102 h 1258839"/>
                <a:gd name="connsiteX4" fmla="*/ 673075 w 1501627"/>
                <a:gd name="connsiteY4" fmla="*/ 906000 h 1258839"/>
                <a:gd name="connsiteX5" fmla="*/ 925826 w 1501627"/>
                <a:gd name="connsiteY5" fmla="*/ 725776 h 1258839"/>
                <a:gd name="connsiteX6" fmla="*/ 1085776 w 1501627"/>
                <a:gd name="connsiteY6" fmla="*/ 673842 h 1258839"/>
                <a:gd name="connsiteX7" fmla="*/ 1112851 w 1501627"/>
                <a:gd name="connsiteY7" fmla="*/ 671427 h 1258839"/>
                <a:gd name="connsiteX8" fmla="*/ 1087762 w 1501627"/>
                <a:gd name="connsiteY8" fmla="*/ 597164 h 1258839"/>
                <a:gd name="connsiteX9" fmla="*/ 1070835 w 1501627"/>
                <a:gd name="connsiteY9" fmla="*/ 429848 h 1258839"/>
                <a:gd name="connsiteX10" fmla="*/ 1286231 w 1501627"/>
                <a:gd name="connsiteY10" fmla="*/ 0 h 1258839"/>
                <a:gd name="connsiteX11" fmla="*/ 1501627 w 1501627"/>
                <a:gd name="connsiteY11" fmla="*/ 429848 h 1258839"/>
                <a:gd name="connsiteX12" fmla="*/ 1438539 w 1501627"/>
                <a:gd name="connsiteY12" fmla="*/ 733796 h 1258839"/>
                <a:gd name="connsiteX13" fmla="*/ 1412100 w 1501627"/>
                <a:gd name="connsiteY13" fmla="*/ 777329 h 1258839"/>
                <a:gd name="connsiteX14" fmla="*/ 1415528 w 1501627"/>
                <a:gd name="connsiteY14" fmla="*/ 792936 h 1258839"/>
                <a:gd name="connsiteX15" fmla="*/ 1099429 w 1501627"/>
                <a:gd name="connsiteY15" fmla="*/ 1120040 h 1258839"/>
                <a:gd name="connsiteX16" fmla="*/ 795829 w 1501627"/>
                <a:gd name="connsiteY16" fmla="*/ 1184787 h 1258839"/>
                <a:gd name="connsiteX17" fmla="*/ 758709 w 1501627"/>
                <a:gd name="connsiteY17" fmla="*/ 1179896 h 1258839"/>
                <a:gd name="connsiteX18" fmla="*/ 754649 w 1501627"/>
                <a:gd name="connsiteY18" fmla="*/ 1191408 h 1258839"/>
                <a:gd name="connsiteX19" fmla="*/ 275136 w 1501627"/>
                <a:gd name="connsiteY19" fmla="*/ 1156302 h 1258839"/>
                <a:gd name="connsiteX20" fmla="*/ 16224 w 1501627"/>
                <a:gd name="connsiteY20" fmla="*/ 751173 h 1258839"/>
                <a:gd name="connsiteX21" fmla="*/ 45955 w 1501627"/>
                <a:gd name="connsiteY21" fmla="*/ 718359 h 1258839"/>
                <a:gd name="connsiteX0" fmla="*/ 45955 w 1501627"/>
                <a:gd name="connsiteY0" fmla="*/ 718396 h 1258876"/>
                <a:gd name="connsiteX1" fmla="*/ 495737 w 1501627"/>
                <a:gd name="connsiteY1" fmla="*/ 786316 h 1258876"/>
                <a:gd name="connsiteX2" fmla="*/ 630783 w 1501627"/>
                <a:gd name="connsiteY2" fmla="*/ 886535 h 1258876"/>
                <a:gd name="connsiteX3" fmla="*/ 663213 w 1501627"/>
                <a:gd name="connsiteY3" fmla="*/ 920139 h 1258876"/>
                <a:gd name="connsiteX4" fmla="*/ 673075 w 1501627"/>
                <a:gd name="connsiteY4" fmla="*/ 906037 h 1258876"/>
                <a:gd name="connsiteX5" fmla="*/ 925826 w 1501627"/>
                <a:gd name="connsiteY5" fmla="*/ 725813 h 1258876"/>
                <a:gd name="connsiteX6" fmla="*/ 1085776 w 1501627"/>
                <a:gd name="connsiteY6" fmla="*/ 673879 h 1258876"/>
                <a:gd name="connsiteX7" fmla="*/ 1112851 w 1501627"/>
                <a:gd name="connsiteY7" fmla="*/ 671464 h 1258876"/>
                <a:gd name="connsiteX8" fmla="*/ 1087762 w 1501627"/>
                <a:gd name="connsiteY8" fmla="*/ 597201 h 1258876"/>
                <a:gd name="connsiteX9" fmla="*/ 1174790 w 1501627"/>
                <a:gd name="connsiteY9" fmla="*/ 411821 h 1258876"/>
                <a:gd name="connsiteX10" fmla="*/ 1286231 w 1501627"/>
                <a:gd name="connsiteY10" fmla="*/ 37 h 1258876"/>
                <a:gd name="connsiteX11" fmla="*/ 1501627 w 1501627"/>
                <a:gd name="connsiteY11" fmla="*/ 429885 h 1258876"/>
                <a:gd name="connsiteX12" fmla="*/ 1438539 w 1501627"/>
                <a:gd name="connsiteY12" fmla="*/ 733833 h 1258876"/>
                <a:gd name="connsiteX13" fmla="*/ 1412100 w 1501627"/>
                <a:gd name="connsiteY13" fmla="*/ 777366 h 1258876"/>
                <a:gd name="connsiteX14" fmla="*/ 1415528 w 1501627"/>
                <a:gd name="connsiteY14" fmla="*/ 792973 h 1258876"/>
                <a:gd name="connsiteX15" fmla="*/ 1099429 w 1501627"/>
                <a:gd name="connsiteY15" fmla="*/ 1120077 h 1258876"/>
                <a:gd name="connsiteX16" fmla="*/ 795829 w 1501627"/>
                <a:gd name="connsiteY16" fmla="*/ 1184824 h 1258876"/>
                <a:gd name="connsiteX17" fmla="*/ 758709 w 1501627"/>
                <a:gd name="connsiteY17" fmla="*/ 1179933 h 1258876"/>
                <a:gd name="connsiteX18" fmla="*/ 754649 w 1501627"/>
                <a:gd name="connsiteY18" fmla="*/ 1191445 h 1258876"/>
                <a:gd name="connsiteX19" fmla="*/ 275136 w 1501627"/>
                <a:gd name="connsiteY19" fmla="*/ 1156339 h 1258876"/>
                <a:gd name="connsiteX20" fmla="*/ 16224 w 1501627"/>
                <a:gd name="connsiteY20" fmla="*/ 751210 h 1258876"/>
                <a:gd name="connsiteX21" fmla="*/ 45955 w 1501627"/>
                <a:gd name="connsiteY21" fmla="*/ 718396 h 1258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501627" h="1258876">
                  <a:moveTo>
                    <a:pt x="45955" y="718396"/>
                  </a:moveTo>
                  <a:cubicBezTo>
                    <a:pt x="130645" y="654614"/>
                    <a:pt x="285430" y="783346"/>
                    <a:pt x="495737" y="786316"/>
                  </a:cubicBezTo>
                  <a:cubicBezTo>
                    <a:pt x="555080" y="787154"/>
                    <a:pt x="592193" y="850838"/>
                    <a:pt x="630783" y="886535"/>
                  </a:cubicBezTo>
                  <a:lnTo>
                    <a:pt x="663213" y="920139"/>
                  </a:lnTo>
                  <a:lnTo>
                    <a:pt x="673075" y="906037"/>
                  </a:lnTo>
                  <a:cubicBezTo>
                    <a:pt x="728558" y="839018"/>
                    <a:pt x="817192" y="773647"/>
                    <a:pt x="925826" y="725813"/>
                  </a:cubicBezTo>
                  <a:cubicBezTo>
                    <a:pt x="980143" y="701896"/>
                    <a:pt x="1034318" y="684628"/>
                    <a:pt x="1085776" y="673879"/>
                  </a:cubicBezTo>
                  <a:lnTo>
                    <a:pt x="1112851" y="671464"/>
                  </a:lnTo>
                  <a:lnTo>
                    <a:pt x="1087762" y="597201"/>
                  </a:lnTo>
                  <a:cubicBezTo>
                    <a:pt x="1076862" y="545775"/>
                    <a:pt x="1174790" y="471171"/>
                    <a:pt x="1174790" y="411821"/>
                  </a:cubicBezTo>
                  <a:cubicBezTo>
                    <a:pt x="1174790" y="174423"/>
                    <a:pt x="1231758" y="-2974"/>
                    <a:pt x="1286231" y="37"/>
                  </a:cubicBezTo>
                  <a:cubicBezTo>
                    <a:pt x="1340704" y="3048"/>
                    <a:pt x="1501627" y="192487"/>
                    <a:pt x="1501627" y="429885"/>
                  </a:cubicBezTo>
                  <a:cubicBezTo>
                    <a:pt x="1501627" y="548584"/>
                    <a:pt x="1477518" y="656046"/>
                    <a:pt x="1438539" y="733833"/>
                  </a:cubicBezTo>
                  <a:lnTo>
                    <a:pt x="1412100" y="777366"/>
                  </a:lnTo>
                  <a:lnTo>
                    <a:pt x="1415528" y="792973"/>
                  </a:lnTo>
                  <a:cubicBezTo>
                    <a:pt x="1418399" y="898954"/>
                    <a:pt x="1289538" y="1036368"/>
                    <a:pt x="1099429" y="1120077"/>
                  </a:cubicBezTo>
                  <a:cubicBezTo>
                    <a:pt x="990795" y="1167911"/>
                    <a:pt x="882728" y="1189152"/>
                    <a:pt x="795829" y="1184824"/>
                  </a:cubicBezTo>
                  <a:lnTo>
                    <a:pt x="758709" y="1179933"/>
                  </a:lnTo>
                  <a:lnTo>
                    <a:pt x="754649" y="1191445"/>
                  </a:lnTo>
                  <a:cubicBezTo>
                    <a:pt x="693732" y="1293624"/>
                    <a:pt x="479046" y="1277906"/>
                    <a:pt x="275136" y="1156339"/>
                  </a:cubicBezTo>
                  <a:cubicBezTo>
                    <a:pt x="71226" y="1034772"/>
                    <a:pt x="-44693" y="853389"/>
                    <a:pt x="16224" y="751210"/>
                  </a:cubicBezTo>
                  <a:cubicBezTo>
                    <a:pt x="23839" y="738438"/>
                    <a:pt x="33856" y="727508"/>
                    <a:pt x="45955" y="718396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97BA7A3E-33EF-3DAA-5135-347C211FBDEB}"/>
              </a:ext>
            </a:extLst>
          </p:cNvPr>
          <p:cNvSpPr txBox="1"/>
          <p:nvPr/>
        </p:nvSpPr>
        <p:spPr>
          <a:xfrm>
            <a:off x="4838700" y="607939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Phebe Woodruff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07C59006-0A90-046A-5ED4-02B7C80ECF8E}"/>
              </a:ext>
            </a:extLst>
          </p:cNvPr>
          <p:cNvGrpSpPr/>
          <p:nvPr/>
        </p:nvGrpSpPr>
        <p:grpSpPr>
          <a:xfrm>
            <a:off x="4619864" y="1059993"/>
            <a:ext cx="2325669" cy="5622401"/>
            <a:chOff x="3950212" y="959453"/>
            <a:chExt cx="2649963" cy="5866786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1E88F5B6-B4B8-EB36-D7C0-0002BC45B261}"/>
                </a:ext>
              </a:extLst>
            </p:cNvPr>
            <p:cNvSpPr/>
            <p:nvPr/>
          </p:nvSpPr>
          <p:spPr>
            <a:xfrm rot="3178368" flipH="1">
              <a:off x="5236962" y="6196150"/>
              <a:ext cx="780669" cy="47951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445E6C01-12CE-61CB-2C8A-63038127BD94}"/>
                </a:ext>
              </a:extLst>
            </p:cNvPr>
            <p:cNvSpPr/>
            <p:nvPr/>
          </p:nvSpPr>
          <p:spPr>
            <a:xfrm rot="18231309" flipH="1">
              <a:off x="4452333" y="6162919"/>
              <a:ext cx="780669" cy="47951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9B7FA7C4-80D4-C74E-6671-59F574F1E656}"/>
                </a:ext>
              </a:extLst>
            </p:cNvPr>
            <p:cNvSpPr/>
            <p:nvPr/>
          </p:nvSpPr>
          <p:spPr>
            <a:xfrm>
              <a:off x="6185058" y="4467983"/>
              <a:ext cx="296895" cy="47951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rapezoid 69">
              <a:extLst>
                <a:ext uri="{FF2B5EF4-FFF2-40B4-BE49-F238E27FC236}">
                  <a16:creationId xmlns:a16="http://schemas.microsoft.com/office/drawing/2014/main" id="{707ACBB5-86F0-C5A7-40D3-C38AE05D182E}"/>
                </a:ext>
              </a:extLst>
            </p:cNvPr>
            <p:cNvSpPr/>
            <p:nvPr/>
          </p:nvSpPr>
          <p:spPr>
            <a:xfrm rot="19816444" flipH="1">
              <a:off x="5481766" y="2250356"/>
              <a:ext cx="821141" cy="2567396"/>
            </a:xfrm>
            <a:custGeom>
              <a:avLst/>
              <a:gdLst>
                <a:gd name="connsiteX0" fmla="*/ 0 w 671397"/>
                <a:gd name="connsiteY0" fmla="*/ 1786250 h 1786250"/>
                <a:gd name="connsiteX1" fmla="*/ 164130 w 671397"/>
                <a:gd name="connsiteY1" fmla="*/ 0 h 1786250"/>
                <a:gd name="connsiteX2" fmla="*/ 507267 w 671397"/>
                <a:gd name="connsiteY2" fmla="*/ 0 h 1786250"/>
                <a:gd name="connsiteX3" fmla="*/ 671397 w 671397"/>
                <a:gd name="connsiteY3" fmla="*/ 1786250 h 1786250"/>
                <a:gd name="connsiteX4" fmla="*/ 0 w 671397"/>
                <a:gd name="connsiteY4" fmla="*/ 1786250 h 1786250"/>
                <a:gd name="connsiteX0" fmla="*/ 205604 w 877001"/>
                <a:gd name="connsiteY0" fmla="*/ 1786250 h 1786250"/>
                <a:gd name="connsiteX1" fmla="*/ 369734 w 877001"/>
                <a:gd name="connsiteY1" fmla="*/ 0 h 1786250"/>
                <a:gd name="connsiteX2" fmla="*/ 712871 w 877001"/>
                <a:gd name="connsiteY2" fmla="*/ 0 h 1786250"/>
                <a:gd name="connsiteX3" fmla="*/ 877001 w 877001"/>
                <a:gd name="connsiteY3" fmla="*/ 1786250 h 1786250"/>
                <a:gd name="connsiteX4" fmla="*/ 205604 w 877001"/>
                <a:gd name="connsiteY4" fmla="*/ 1786250 h 1786250"/>
                <a:gd name="connsiteX0" fmla="*/ 272922 w 691038"/>
                <a:gd name="connsiteY0" fmla="*/ 1824825 h 1824825"/>
                <a:gd name="connsiteX1" fmla="*/ 183771 w 691038"/>
                <a:gd name="connsiteY1" fmla="*/ 0 h 1824825"/>
                <a:gd name="connsiteX2" fmla="*/ 526908 w 691038"/>
                <a:gd name="connsiteY2" fmla="*/ 0 h 1824825"/>
                <a:gd name="connsiteX3" fmla="*/ 691038 w 691038"/>
                <a:gd name="connsiteY3" fmla="*/ 1786250 h 1824825"/>
                <a:gd name="connsiteX4" fmla="*/ 272922 w 691038"/>
                <a:gd name="connsiteY4" fmla="*/ 1824825 h 1824825"/>
                <a:gd name="connsiteX0" fmla="*/ 403025 w 821141"/>
                <a:gd name="connsiteY0" fmla="*/ 1824825 h 1824825"/>
                <a:gd name="connsiteX1" fmla="*/ 313874 w 821141"/>
                <a:gd name="connsiteY1" fmla="*/ 0 h 1824825"/>
                <a:gd name="connsiteX2" fmla="*/ 657011 w 821141"/>
                <a:gd name="connsiteY2" fmla="*/ 0 h 1824825"/>
                <a:gd name="connsiteX3" fmla="*/ 821141 w 821141"/>
                <a:gd name="connsiteY3" fmla="*/ 1786250 h 1824825"/>
                <a:gd name="connsiteX4" fmla="*/ 403025 w 821141"/>
                <a:gd name="connsiteY4" fmla="*/ 1824825 h 1824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1141" h="1824825">
                  <a:moveTo>
                    <a:pt x="403025" y="1824825"/>
                  </a:moveTo>
                  <a:cubicBezTo>
                    <a:pt x="-417022" y="413518"/>
                    <a:pt x="259164" y="595417"/>
                    <a:pt x="313874" y="0"/>
                  </a:cubicBezTo>
                  <a:lnTo>
                    <a:pt x="657011" y="0"/>
                  </a:lnTo>
                  <a:lnTo>
                    <a:pt x="821141" y="1786250"/>
                  </a:lnTo>
                  <a:lnTo>
                    <a:pt x="403025" y="1824825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rapezoid 41">
              <a:extLst>
                <a:ext uri="{FF2B5EF4-FFF2-40B4-BE49-F238E27FC236}">
                  <a16:creationId xmlns:a16="http://schemas.microsoft.com/office/drawing/2014/main" id="{ECC943B3-24B4-44A2-DBB5-B6E8D80EF7D0}"/>
                </a:ext>
              </a:extLst>
            </p:cNvPr>
            <p:cNvSpPr/>
            <p:nvPr/>
          </p:nvSpPr>
          <p:spPr>
            <a:xfrm rot="3933802">
              <a:off x="6192468" y="4308852"/>
              <a:ext cx="243595" cy="571818"/>
            </a:xfrm>
            <a:prstGeom prst="trapezoid">
              <a:avLst>
                <a:gd name="adj" fmla="val 0"/>
              </a:avLst>
            </a:prstGeom>
            <a:solidFill>
              <a:schemeClr val="tx1">
                <a:lumMod val="65000"/>
                <a:lumOff val="35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A2951BC3-E52B-A96B-953F-CF4A98046783}"/>
                </a:ext>
              </a:extLst>
            </p:cNvPr>
            <p:cNvSpPr/>
            <p:nvPr/>
          </p:nvSpPr>
          <p:spPr>
            <a:xfrm>
              <a:off x="4045277" y="4456218"/>
              <a:ext cx="296895" cy="47951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rapezoid 69">
              <a:extLst>
                <a:ext uri="{FF2B5EF4-FFF2-40B4-BE49-F238E27FC236}">
                  <a16:creationId xmlns:a16="http://schemas.microsoft.com/office/drawing/2014/main" id="{4219396B-C5A9-3A39-B875-986AB1502394}"/>
                </a:ext>
              </a:extLst>
            </p:cNvPr>
            <p:cNvSpPr/>
            <p:nvPr/>
          </p:nvSpPr>
          <p:spPr>
            <a:xfrm rot="1783556">
              <a:off x="4219780" y="2186818"/>
              <a:ext cx="821141" cy="2567396"/>
            </a:xfrm>
            <a:custGeom>
              <a:avLst/>
              <a:gdLst>
                <a:gd name="connsiteX0" fmla="*/ 0 w 671397"/>
                <a:gd name="connsiteY0" fmla="*/ 1786250 h 1786250"/>
                <a:gd name="connsiteX1" fmla="*/ 164130 w 671397"/>
                <a:gd name="connsiteY1" fmla="*/ 0 h 1786250"/>
                <a:gd name="connsiteX2" fmla="*/ 507267 w 671397"/>
                <a:gd name="connsiteY2" fmla="*/ 0 h 1786250"/>
                <a:gd name="connsiteX3" fmla="*/ 671397 w 671397"/>
                <a:gd name="connsiteY3" fmla="*/ 1786250 h 1786250"/>
                <a:gd name="connsiteX4" fmla="*/ 0 w 671397"/>
                <a:gd name="connsiteY4" fmla="*/ 1786250 h 1786250"/>
                <a:gd name="connsiteX0" fmla="*/ 205604 w 877001"/>
                <a:gd name="connsiteY0" fmla="*/ 1786250 h 1786250"/>
                <a:gd name="connsiteX1" fmla="*/ 369734 w 877001"/>
                <a:gd name="connsiteY1" fmla="*/ 0 h 1786250"/>
                <a:gd name="connsiteX2" fmla="*/ 712871 w 877001"/>
                <a:gd name="connsiteY2" fmla="*/ 0 h 1786250"/>
                <a:gd name="connsiteX3" fmla="*/ 877001 w 877001"/>
                <a:gd name="connsiteY3" fmla="*/ 1786250 h 1786250"/>
                <a:gd name="connsiteX4" fmla="*/ 205604 w 877001"/>
                <a:gd name="connsiteY4" fmla="*/ 1786250 h 1786250"/>
                <a:gd name="connsiteX0" fmla="*/ 272922 w 691038"/>
                <a:gd name="connsiteY0" fmla="*/ 1824825 h 1824825"/>
                <a:gd name="connsiteX1" fmla="*/ 183771 w 691038"/>
                <a:gd name="connsiteY1" fmla="*/ 0 h 1824825"/>
                <a:gd name="connsiteX2" fmla="*/ 526908 w 691038"/>
                <a:gd name="connsiteY2" fmla="*/ 0 h 1824825"/>
                <a:gd name="connsiteX3" fmla="*/ 691038 w 691038"/>
                <a:gd name="connsiteY3" fmla="*/ 1786250 h 1824825"/>
                <a:gd name="connsiteX4" fmla="*/ 272922 w 691038"/>
                <a:gd name="connsiteY4" fmla="*/ 1824825 h 1824825"/>
                <a:gd name="connsiteX0" fmla="*/ 403025 w 821141"/>
                <a:gd name="connsiteY0" fmla="*/ 1824825 h 1824825"/>
                <a:gd name="connsiteX1" fmla="*/ 313874 w 821141"/>
                <a:gd name="connsiteY1" fmla="*/ 0 h 1824825"/>
                <a:gd name="connsiteX2" fmla="*/ 657011 w 821141"/>
                <a:gd name="connsiteY2" fmla="*/ 0 h 1824825"/>
                <a:gd name="connsiteX3" fmla="*/ 821141 w 821141"/>
                <a:gd name="connsiteY3" fmla="*/ 1786250 h 1824825"/>
                <a:gd name="connsiteX4" fmla="*/ 403025 w 821141"/>
                <a:gd name="connsiteY4" fmla="*/ 1824825 h 1824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1141" h="1824825">
                  <a:moveTo>
                    <a:pt x="403025" y="1824825"/>
                  </a:moveTo>
                  <a:cubicBezTo>
                    <a:pt x="-417022" y="413518"/>
                    <a:pt x="259164" y="595417"/>
                    <a:pt x="313874" y="0"/>
                  </a:cubicBezTo>
                  <a:lnTo>
                    <a:pt x="657011" y="0"/>
                  </a:lnTo>
                  <a:lnTo>
                    <a:pt x="821141" y="1786250"/>
                  </a:lnTo>
                  <a:lnTo>
                    <a:pt x="403025" y="1824825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rapezoid 44">
              <a:extLst>
                <a:ext uri="{FF2B5EF4-FFF2-40B4-BE49-F238E27FC236}">
                  <a16:creationId xmlns:a16="http://schemas.microsoft.com/office/drawing/2014/main" id="{DE1DCB6D-46C1-D1A6-A655-BE0319E44502}"/>
                </a:ext>
              </a:extLst>
            </p:cNvPr>
            <p:cNvSpPr/>
            <p:nvPr/>
          </p:nvSpPr>
          <p:spPr>
            <a:xfrm rot="6542689">
              <a:off x="4114323" y="4294538"/>
              <a:ext cx="243595" cy="571818"/>
            </a:xfrm>
            <a:prstGeom prst="trapezoid">
              <a:avLst>
                <a:gd name="adj" fmla="val 0"/>
              </a:avLst>
            </a:prstGeom>
            <a:solidFill>
              <a:schemeClr val="tx1">
                <a:lumMod val="65000"/>
                <a:lumOff val="35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rapezoid 45">
              <a:extLst>
                <a:ext uri="{FF2B5EF4-FFF2-40B4-BE49-F238E27FC236}">
                  <a16:creationId xmlns:a16="http://schemas.microsoft.com/office/drawing/2014/main" id="{7B753B76-BBFB-490F-1668-D74D9578A561}"/>
                </a:ext>
              </a:extLst>
            </p:cNvPr>
            <p:cNvSpPr/>
            <p:nvPr/>
          </p:nvSpPr>
          <p:spPr>
            <a:xfrm>
              <a:off x="4703647" y="2613889"/>
              <a:ext cx="1090446" cy="275075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: Diagonal Corners Rounded 46">
              <a:extLst>
                <a:ext uri="{FF2B5EF4-FFF2-40B4-BE49-F238E27FC236}">
                  <a16:creationId xmlns:a16="http://schemas.microsoft.com/office/drawing/2014/main" id="{23FE6C9E-16EB-048E-2627-D7A2E3969857}"/>
                </a:ext>
              </a:extLst>
            </p:cNvPr>
            <p:cNvSpPr/>
            <p:nvPr/>
          </p:nvSpPr>
          <p:spPr>
            <a:xfrm rot="18719116">
              <a:off x="4568927" y="1472410"/>
              <a:ext cx="774807" cy="781058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rgbClr val="996633"/>
            </a:solidFill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: Diagonal Corners Rounded 47">
              <a:extLst>
                <a:ext uri="{FF2B5EF4-FFF2-40B4-BE49-F238E27FC236}">
                  <a16:creationId xmlns:a16="http://schemas.microsoft.com/office/drawing/2014/main" id="{1FED5496-EEE9-74E5-46FD-6D6757CBD959}"/>
                </a:ext>
              </a:extLst>
            </p:cNvPr>
            <p:cNvSpPr/>
            <p:nvPr/>
          </p:nvSpPr>
          <p:spPr>
            <a:xfrm rot="19478520">
              <a:off x="5276594" y="1497499"/>
              <a:ext cx="774807" cy="781058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rgbClr val="996633"/>
            </a:solidFill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B49ED2DC-88B1-9E45-DE98-CB02EC12A241}"/>
                </a:ext>
              </a:extLst>
            </p:cNvPr>
            <p:cNvCxnSpPr>
              <a:stCxn id="58" idx="3"/>
            </p:cNvCxnSpPr>
            <p:nvPr/>
          </p:nvCxnSpPr>
          <p:spPr>
            <a:xfrm flipH="1">
              <a:off x="5196032" y="2947090"/>
              <a:ext cx="47192" cy="187891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2315A759-CF4E-8B0E-ADCC-EE0A7C7D79A9}"/>
                </a:ext>
              </a:extLst>
            </p:cNvPr>
            <p:cNvSpPr/>
            <p:nvPr/>
          </p:nvSpPr>
          <p:spPr>
            <a:xfrm>
              <a:off x="5186451" y="3077703"/>
              <a:ext cx="145551" cy="16325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687A6D7F-8FC4-4FEC-DC07-CD0358C9D8E4}"/>
                </a:ext>
              </a:extLst>
            </p:cNvPr>
            <p:cNvSpPr/>
            <p:nvPr/>
          </p:nvSpPr>
          <p:spPr>
            <a:xfrm>
              <a:off x="5172436" y="3410931"/>
              <a:ext cx="145551" cy="16325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FA1D191B-7626-84E9-1457-42CDBFBC7C30}"/>
                </a:ext>
              </a:extLst>
            </p:cNvPr>
            <p:cNvSpPr/>
            <p:nvPr/>
          </p:nvSpPr>
          <p:spPr>
            <a:xfrm>
              <a:off x="5172027" y="3734501"/>
              <a:ext cx="145551" cy="16325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A7B11263-1C8A-E748-2D3D-F6CBD91FD7E9}"/>
                </a:ext>
              </a:extLst>
            </p:cNvPr>
            <p:cNvSpPr/>
            <p:nvPr/>
          </p:nvSpPr>
          <p:spPr>
            <a:xfrm>
              <a:off x="5173152" y="4105900"/>
              <a:ext cx="145551" cy="16325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rapezoid 41">
              <a:extLst>
                <a:ext uri="{FF2B5EF4-FFF2-40B4-BE49-F238E27FC236}">
                  <a16:creationId xmlns:a16="http://schemas.microsoft.com/office/drawing/2014/main" id="{8C8A45B8-5C20-0B02-F7C6-27C18F383BA2}"/>
                </a:ext>
              </a:extLst>
            </p:cNvPr>
            <p:cNvSpPr/>
            <p:nvPr/>
          </p:nvSpPr>
          <p:spPr>
            <a:xfrm>
              <a:off x="4316698" y="4365597"/>
              <a:ext cx="1842885" cy="2072601"/>
            </a:xfrm>
            <a:custGeom>
              <a:avLst/>
              <a:gdLst>
                <a:gd name="connsiteX0" fmla="*/ 0 w 891812"/>
                <a:gd name="connsiteY0" fmla="*/ 1786250 h 1786250"/>
                <a:gd name="connsiteX1" fmla="*/ 222953 w 891812"/>
                <a:gd name="connsiteY1" fmla="*/ 0 h 1786250"/>
                <a:gd name="connsiteX2" fmla="*/ 668859 w 891812"/>
                <a:gd name="connsiteY2" fmla="*/ 0 h 1786250"/>
                <a:gd name="connsiteX3" fmla="*/ 891812 w 891812"/>
                <a:gd name="connsiteY3" fmla="*/ 1786250 h 1786250"/>
                <a:gd name="connsiteX4" fmla="*/ 0 w 891812"/>
                <a:gd name="connsiteY4" fmla="*/ 1786250 h 1786250"/>
                <a:gd name="connsiteX0" fmla="*/ 256205 w 1148017"/>
                <a:gd name="connsiteY0" fmla="*/ 1786250 h 1791285"/>
                <a:gd name="connsiteX1" fmla="*/ 479158 w 1148017"/>
                <a:gd name="connsiteY1" fmla="*/ 0 h 1791285"/>
                <a:gd name="connsiteX2" fmla="*/ 925064 w 1148017"/>
                <a:gd name="connsiteY2" fmla="*/ 0 h 1791285"/>
                <a:gd name="connsiteX3" fmla="*/ 1148017 w 1148017"/>
                <a:gd name="connsiteY3" fmla="*/ 1786250 h 1791285"/>
                <a:gd name="connsiteX4" fmla="*/ 256205 w 1148017"/>
                <a:gd name="connsiteY4" fmla="*/ 1786250 h 1791285"/>
                <a:gd name="connsiteX0" fmla="*/ 256205 w 1342240"/>
                <a:gd name="connsiteY0" fmla="*/ 1786250 h 1791285"/>
                <a:gd name="connsiteX1" fmla="*/ 479158 w 1342240"/>
                <a:gd name="connsiteY1" fmla="*/ 0 h 1791285"/>
                <a:gd name="connsiteX2" fmla="*/ 925064 w 1342240"/>
                <a:gd name="connsiteY2" fmla="*/ 0 h 1791285"/>
                <a:gd name="connsiteX3" fmla="*/ 1148017 w 1342240"/>
                <a:gd name="connsiteY3" fmla="*/ 1786250 h 1791285"/>
                <a:gd name="connsiteX4" fmla="*/ 256205 w 1342240"/>
                <a:gd name="connsiteY4" fmla="*/ 1786250 h 1791285"/>
                <a:gd name="connsiteX0" fmla="*/ 319668 w 1405703"/>
                <a:gd name="connsiteY0" fmla="*/ 1859187 h 1863966"/>
                <a:gd name="connsiteX1" fmla="*/ 284520 w 1405703"/>
                <a:gd name="connsiteY1" fmla="*/ 0 h 1863966"/>
                <a:gd name="connsiteX2" fmla="*/ 988527 w 1405703"/>
                <a:gd name="connsiteY2" fmla="*/ 72937 h 1863966"/>
                <a:gd name="connsiteX3" fmla="*/ 1211480 w 1405703"/>
                <a:gd name="connsiteY3" fmla="*/ 1859187 h 1863966"/>
                <a:gd name="connsiteX4" fmla="*/ 319668 w 1405703"/>
                <a:gd name="connsiteY4" fmla="*/ 1859187 h 1863966"/>
                <a:gd name="connsiteX0" fmla="*/ 319668 w 1465881"/>
                <a:gd name="connsiteY0" fmla="*/ 1859187 h 1863966"/>
                <a:gd name="connsiteX1" fmla="*/ 284520 w 1465881"/>
                <a:gd name="connsiteY1" fmla="*/ 0 h 1863966"/>
                <a:gd name="connsiteX2" fmla="*/ 1238302 w 1465881"/>
                <a:gd name="connsiteY2" fmla="*/ 43762 h 1863966"/>
                <a:gd name="connsiteX3" fmla="*/ 1211480 w 1465881"/>
                <a:gd name="connsiteY3" fmla="*/ 1859187 h 1863966"/>
                <a:gd name="connsiteX4" fmla="*/ 319668 w 1465881"/>
                <a:gd name="connsiteY4" fmla="*/ 1859187 h 1863966"/>
                <a:gd name="connsiteX0" fmla="*/ 375574 w 1521787"/>
                <a:gd name="connsiteY0" fmla="*/ 1919719 h 1924305"/>
                <a:gd name="connsiteX1" fmla="*/ 182235 w 1521787"/>
                <a:gd name="connsiteY1" fmla="*/ 0 h 1924305"/>
                <a:gd name="connsiteX2" fmla="*/ 1294208 w 1521787"/>
                <a:gd name="connsiteY2" fmla="*/ 104294 h 1924305"/>
                <a:gd name="connsiteX3" fmla="*/ 1267386 w 1521787"/>
                <a:gd name="connsiteY3" fmla="*/ 1919719 h 1924305"/>
                <a:gd name="connsiteX4" fmla="*/ 375574 w 1521787"/>
                <a:gd name="connsiteY4" fmla="*/ 1919719 h 1924305"/>
                <a:gd name="connsiteX0" fmla="*/ 375574 w 1605988"/>
                <a:gd name="connsiteY0" fmla="*/ 1919719 h 1924305"/>
                <a:gd name="connsiteX1" fmla="*/ 182235 w 1605988"/>
                <a:gd name="connsiteY1" fmla="*/ 0 h 1924305"/>
                <a:gd name="connsiteX2" fmla="*/ 1502354 w 1605988"/>
                <a:gd name="connsiteY2" fmla="*/ 67975 h 1924305"/>
                <a:gd name="connsiteX3" fmla="*/ 1267386 w 1605988"/>
                <a:gd name="connsiteY3" fmla="*/ 1919719 h 1924305"/>
                <a:gd name="connsiteX4" fmla="*/ 375574 w 1605988"/>
                <a:gd name="connsiteY4" fmla="*/ 1919719 h 1924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05988" h="1924305">
                  <a:moveTo>
                    <a:pt x="375574" y="1919719"/>
                  </a:moveTo>
                  <a:cubicBezTo>
                    <a:pt x="-281628" y="2015182"/>
                    <a:pt x="107917" y="595417"/>
                    <a:pt x="182235" y="0"/>
                  </a:cubicBezTo>
                  <a:lnTo>
                    <a:pt x="1502354" y="67975"/>
                  </a:lnTo>
                  <a:cubicBezTo>
                    <a:pt x="1576672" y="663392"/>
                    <a:pt x="1782348" y="1964382"/>
                    <a:pt x="1267386" y="1919719"/>
                  </a:cubicBezTo>
                  <a:lnTo>
                    <a:pt x="375574" y="1919719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Trapezoid 54">
              <a:extLst>
                <a:ext uri="{FF2B5EF4-FFF2-40B4-BE49-F238E27FC236}">
                  <a16:creationId xmlns:a16="http://schemas.microsoft.com/office/drawing/2014/main" id="{CB5B451C-8665-C776-955E-3F7CD3BC9795}"/>
                </a:ext>
              </a:extLst>
            </p:cNvPr>
            <p:cNvSpPr/>
            <p:nvPr/>
          </p:nvSpPr>
          <p:spPr>
            <a:xfrm rot="5400000">
              <a:off x="5129320" y="3841444"/>
              <a:ext cx="291067" cy="1143891"/>
            </a:xfrm>
            <a:prstGeom prst="trapezoid">
              <a:avLst>
                <a:gd name="adj" fmla="val 0"/>
              </a:avLst>
            </a:prstGeom>
            <a:solidFill>
              <a:schemeClr val="tx1">
                <a:lumMod val="65000"/>
                <a:lumOff val="35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Moon 51">
              <a:extLst>
                <a:ext uri="{FF2B5EF4-FFF2-40B4-BE49-F238E27FC236}">
                  <a16:creationId xmlns:a16="http://schemas.microsoft.com/office/drawing/2014/main" id="{1AFC0F8E-A991-B6D6-4E57-0C48FFEA1474}"/>
                </a:ext>
              </a:extLst>
            </p:cNvPr>
            <p:cNvSpPr/>
            <p:nvPr/>
          </p:nvSpPr>
          <p:spPr>
            <a:xfrm>
              <a:off x="4394878" y="2377361"/>
              <a:ext cx="842478" cy="2819667"/>
            </a:xfrm>
            <a:custGeom>
              <a:avLst/>
              <a:gdLst>
                <a:gd name="connsiteX0" fmla="*/ 1043902 w 1043902"/>
                <a:gd name="connsiteY0" fmla="*/ 2890993 h 2890993"/>
                <a:gd name="connsiteX1" fmla="*/ 0 w 1043902"/>
                <a:gd name="connsiteY1" fmla="*/ 1445496 h 2890993"/>
                <a:gd name="connsiteX2" fmla="*/ 1043902 w 1043902"/>
                <a:gd name="connsiteY2" fmla="*/ -1 h 2890993"/>
                <a:gd name="connsiteX3" fmla="*/ 1043902 w 1043902"/>
                <a:gd name="connsiteY3" fmla="*/ 2890992 h 2890993"/>
                <a:gd name="connsiteX4" fmla="*/ 1043902 w 1043902"/>
                <a:gd name="connsiteY4" fmla="*/ 2890993 h 2890993"/>
                <a:gd name="connsiteX0" fmla="*/ 1043902 w 1043902"/>
                <a:gd name="connsiteY0" fmla="*/ 2890994 h 2890994"/>
                <a:gd name="connsiteX1" fmla="*/ 0 w 1043902"/>
                <a:gd name="connsiteY1" fmla="*/ 1445497 h 2890994"/>
                <a:gd name="connsiteX2" fmla="*/ 1043902 w 1043902"/>
                <a:gd name="connsiteY2" fmla="*/ 0 h 2890994"/>
                <a:gd name="connsiteX3" fmla="*/ 1043902 w 1043902"/>
                <a:gd name="connsiteY3" fmla="*/ 2890993 h 2890994"/>
                <a:gd name="connsiteX4" fmla="*/ 1043902 w 1043902"/>
                <a:gd name="connsiteY4" fmla="*/ 2890994 h 2890994"/>
                <a:gd name="connsiteX0" fmla="*/ 1114917 w 1114917"/>
                <a:gd name="connsiteY0" fmla="*/ 2890994 h 2903796"/>
                <a:gd name="connsiteX1" fmla="*/ 71015 w 1114917"/>
                <a:gd name="connsiteY1" fmla="*/ 1445497 h 2903796"/>
                <a:gd name="connsiteX2" fmla="*/ 1114917 w 1114917"/>
                <a:gd name="connsiteY2" fmla="*/ 0 h 2903796"/>
                <a:gd name="connsiteX3" fmla="*/ 1114917 w 1114917"/>
                <a:gd name="connsiteY3" fmla="*/ 2890993 h 2903796"/>
                <a:gd name="connsiteX4" fmla="*/ 1114917 w 1114917"/>
                <a:gd name="connsiteY4" fmla="*/ 2890994 h 2903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4917" h="2903796">
                  <a:moveTo>
                    <a:pt x="1114917" y="2890994"/>
                  </a:moveTo>
                  <a:cubicBezTo>
                    <a:pt x="-406494" y="3012914"/>
                    <a:pt x="71015" y="2243823"/>
                    <a:pt x="71015" y="1445497"/>
                  </a:cubicBezTo>
                  <a:cubicBezTo>
                    <a:pt x="71015" y="647171"/>
                    <a:pt x="538386" y="0"/>
                    <a:pt x="1114917" y="0"/>
                  </a:cubicBezTo>
                  <a:cubicBezTo>
                    <a:pt x="371973" y="918127"/>
                    <a:pt x="940933" y="1942386"/>
                    <a:pt x="1114917" y="2890993"/>
                  </a:cubicBezTo>
                  <a:lnTo>
                    <a:pt x="1114917" y="289099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Moon 51">
              <a:extLst>
                <a:ext uri="{FF2B5EF4-FFF2-40B4-BE49-F238E27FC236}">
                  <a16:creationId xmlns:a16="http://schemas.microsoft.com/office/drawing/2014/main" id="{14431215-6A62-96F0-FCD5-7A52C5FE2403}"/>
                </a:ext>
              </a:extLst>
            </p:cNvPr>
            <p:cNvSpPr/>
            <p:nvPr/>
          </p:nvSpPr>
          <p:spPr>
            <a:xfrm flipH="1">
              <a:off x="5233266" y="2360138"/>
              <a:ext cx="842478" cy="2877858"/>
            </a:xfrm>
            <a:custGeom>
              <a:avLst/>
              <a:gdLst>
                <a:gd name="connsiteX0" fmla="*/ 1043902 w 1043902"/>
                <a:gd name="connsiteY0" fmla="*/ 2890993 h 2890993"/>
                <a:gd name="connsiteX1" fmla="*/ 0 w 1043902"/>
                <a:gd name="connsiteY1" fmla="*/ 1445496 h 2890993"/>
                <a:gd name="connsiteX2" fmla="*/ 1043902 w 1043902"/>
                <a:gd name="connsiteY2" fmla="*/ -1 h 2890993"/>
                <a:gd name="connsiteX3" fmla="*/ 1043902 w 1043902"/>
                <a:gd name="connsiteY3" fmla="*/ 2890992 h 2890993"/>
                <a:gd name="connsiteX4" fmla="*/ 1043902 w 1043902"/>
                <a:gd name="connsiteY4" fmla="*/ 2890993 h 2890993"/>
                <a:gd name="connsiteX0" fmla="*/ 1043902 w 1043902"/>
                <a:gd name="connsiteY0" fmla="*/ 2890994 h 2890994"/>
                <a:gd name="connsiteX1" fmla="*/ 0 w 1043902"/>
                <a:gd name="connsiteY1" fmla="*/ 1445497 h 2890994"/>
                <a:gd name="connsiteX2" fmla="*/ 1043902 w 1043902"/>
                <a:gd name="connsiteY2" fmla="*/ 0 h 2890994"/>
                <a:gd name="connsiteX3" fmla="*/ 1043902 w 1043902"/>
                <a:gd name="connsiteY3" fmla="*/ 2890993 h 2890994"/>
                <a:gd name="connsiteX4" fmla="*/ 1043902 w 1043902"/>
                <a:gd name="connsiteY4" fmla="*/ 2890994 h 2890994"/>
                <a:gd name="connsiteX0" fmla="*/ 1114917 w 1114917"/>
                <a:gd name="connsiteY0" fmla="*/ 2890994 h 2903796"/>
                <a:gd name="connsiteX1" fmla="*/ 71015 w 1114917"/>
                <a:gd name="connsiteY1" fmla="*/ 1445497 h 2903796"/>
                <a:gd name="connsiteX2" fmla="*/ 1114917 w 1114917"/>
                <a:gd name="connsiteY2" fmla="*/ 0 h 2903796"/>
                <a:gd name="connsiteX3" fmla="*/ 1114917 w 1114917"/>
                <a:gd name="connsiteY3" fmla="*/ 2890993 h 2903796"/>
                <a:gd name="connsiteX4" fmla="*/ 1114917 w 1114917"/>
                <a:gd name="connsiteY4" fmla="*/ 2890994 h 2903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4917" h="2903796">
                  <a:moveTo>
                    <a:pt x="1114917" y="2890994"/>
                  </a:moveTo>
                  <a:cubicBezTo>
                    <a:pt x="-406494" y="3012914"/>
                    <a:pt x="71015" y="2243823"/>
                    <a:pt x="71015" y="1445497"/>
                  </a:cubicBezTo>
                  <a:cubicBezTo>
                    <a:pt x="71015" y="647171"/>
                    <a:pt x="538386" y="0"/>
                    <a:pt x="1114917" y="0"/>
                  </a:cubicBezTo>
                  <a:cubicBezTo>
                    <a:pt x="371973" y="918127"/>
                    <a:pt x="940933" y="1942386"/>
                    <a:pt x="1114917" y="2890993"/>
                  </a:cubicBezTo>
                  <a:lnTo>
                    <a:pt x="1114917" y="289099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: Diagonal Corners Rounded 57">
              <a:extLst>
                <a:ext uri="{FF2B5EF4-FFF2-40B4-BE49-F238E27FC236}">
                  <a16:creationId xmlns:a16="http://schemas.microsoft.com/office/drawing/2014/main" id="{AB738438-32C1-3BA7-961F-CE9A0D793829}"/>
                </a:ext>
              </a:extLst>
            </p:cNvPr>
            <p:cNvSpPr/>
            <p:nvPr/>
          </p:nvSpPr>
          <p:spPr>
            <a:xfrm rot="7030738">
              <a:off x="4812926" y="2613941"/>
              <a:ext cx="453719" cy="457379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chemeClr val="bg1"/>
            </a:solidFill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: Diagonal Corners Rounded 58">
              <a:extLst>
                <a:ext uri="{FF2B5EF4-FFF2-40B4-BE49-F238E27FC236}">
                  <a16:creationId xmlns:a16="http://schemas.microsoft.com/office/drawing/2014/main" id="{B4EEFA19-939D-1D70-1B38-6F45528A9EF0}"/>
                </a:ext>
              </a:extLst>
            </p:cNvPr>
            <p:cNvSpPr/>
            <p:nvPr/>
          </p:nvSpPr>
          <p:spPr>
            <a:xfrm rot="20250481">
              <a:off x="5266262" y="2655254"/>
              <a:ext cx="453721" cy="457381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chemeClr val="bg1"/>
            </a:solidFill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F4EC477E-073C-EC5B-3FCE-70A751D31936}"/>
                </a:ext>
              </a:extLst>
            </p:cNvPr>
            <p:cNvSpPr/>
            <p:nvPr/>
          </p:nvSpPr>
          <p:spPr>
            <a:xfrm>
              <a:off x="4742782" y="996383"/>
              <a:ext cx="1088545" cy="175809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FEB951E9-7102-F7CF-EA12-82E9E55043E6}"/>
                </a:ext>
              </a:extLst>
            </p:cNvPr>
            <p:cNvSpPr/>
            <p:nvPr/>
          </p:nvSpPr>
          <p:spPr>
            <a:xfrm>
              <a:off x="4747708" y="959453"/>
              <a:ext cx="1088545" cy="542352"/>
            </a:xfrm>
            <a:custGeom>
              <a:avLst/>
              <a:gdLst>
                <a:gd name="connsiteX0" fmla="*/ 314405 w 1130111"/>
                <a:gd name="connsiteY0" fmla="*/ 0 h 677938"/>
                <a:gd name="connsiteX1" fmla="*/ 628810 w 1130111"/>
                <a:gd name="connsiteY1" fmla="*/ 0 h 677938"/>
                <a:gd name="connsiteX2" fmla="*/ 628810 w 1130111"/>
                <a:gd name="connsiteY2" fmla="*/ 14978 h 677938"/>
                <a:gd name="connsiteX3" fmla="*/ 837093 w 1130111"/>
                <a:gd name="connsiteY3" fmla="*/ 29187 h 677938"/>
                <a:gd name="connsiteX4" fmla="*/ 1129370 w 1130111"/>
                <a:gd name="connsiteY4" fmla="*/ 364262 h 677938"/>
                <a:gd name="connsiteX5" fmla="*/ 1107971 w 1130111"/>
                <a:gd name="connsiteY5" fmla="*/ 677938 h 677938"/>
                <a:gd name="connsiteX6" fmla="*/ 789234 w 1130111"/>
                <a:gd name="connsiteY6" fmla="*/ 656194 h 677938"/>
                <a:gd name="connsiteX7" fmla="*/ 573699 w 1130111"/>
                <a:gd name="connsiteY7" fmla="*/ 549189 h 677938"/>
                <a:gd name="connsiteX8" fmla="*/ 553678 w 1130111"/>
                <a:gd name="connsiteY8" fmla="*/ 521247 h 677938"/>
                <a:gd name="connsiteX9" fmla="*/ 536723 w 1130111"/>
                <a:gd name="connsiteY9" fmla="*/ 541796 h 677938"/>
                <a:gd name="connsiteX10" fmla="*/ 314405 w 1130111"/>
                <a:gd name="connsiteY10" fmla="*/ 633883 h 677938"/>
                <a:gd name="connsiteX11" fmla="*/ 0 w 1130111"/>
                <a:gd name="connsiteY11" fmla="*/ 633883 h 677938"/>
                <a:gd name="connsiteX12" fmla="*/ 0 w 1130111"/>
                <a:gd name="connsiteY12" fmla="*/ 314405 h 677938"/>
                <a:gd name="connsiteX13" fmla="*/ 314405 w 1130111"/>
                <a:gd name="connsiteY13" fmla="*/ 0 h 677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30111" h="677938">
                  <a:moveTo>
                    <a:pt x="314405" y="0"/>
                  </a:moveTo>
                  <a:lnTo>
                    <a:pt x="628810" y="0"/>
                  </a:lnTo>
                  <a:lnTo>
                    <a:pt x="628810" y="14978"/>
                  </a:lnTo>
                  <a:lnTo>
                    <a:pt x="837093" y="29187"/>
                  </a:lnTo>
                  <a:cubicBezTo>
                    <a:pt x="1010331" y="41005"/>
                    <a:pt x="1141188" y="191024"/>
                    <a:pt x="1129370" y="364262"/>
                  </a:cubicBezTo>
                  <a:lnTo>
                    <a:pt x="1107971" y="677938"/>
                  </a:lnTo>
                  <a:lnTo>
                    <a:pt x="789234" y="656194"/>
                  </a:lnTo>
                  <a:cubicBezTo>
                    <a:pt x="702615" y="650285"/>
                    <a:pt x="626591" y="609826"/>
                    <a:pt x="573699" y="549189"/>
                  </a:cubicBezTo>
                  <a:lnTo>
                    <a:pt x="553678" y="521247"/>
                  </a:lnTo>
                  <a:lnTo>
                    <a:pt x="536723" y="541796"/>
                  </a:lnTo>
                  <a:cubicBezTo>
                    <a:pt x="479827" y="598692"/>
                    <a:pt x="401226" y="633883"/>
                    <a:pt x="314405" y="633883"/>
                  </a:cubicBezTo>
                  <a:lnTo>
                    <a:pt x="0" y="633883"/>
                  </a:lnTo>
                  <a:lnTo>
                    <a:pt x="0" y="314405"/>
                  </a:lnTo>
                  <a:cubicBezTo>
                    <a:pt x="0" y="140764"/>
                    <a:pt x="140764" y="0"/>
                    <a:pt x="314405" y="0"/>
                  </a:cubicBezTo>
                  <a:close/>
                </a:path>
              </a:pathLst>
            </a:custGeom>
            <a:solidFill>
              <a:srgbClr val="996633"/>
            </a:solidFill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2651F927-ACDE-CBF0-9E58-5863A628F17C}"/>
              </a:ext>
            </a:extLst>
          </p:cNvPr>
          <p:cNvGrpSpPr/>
          <p:nvPr/>
        </p:nvGrpSpPr>
        <p:grpSpPr>
          <a:xfrm>
            <a:off x="344216" y="182167"/>
            <a:ext cx="665183" cy="769441"/>
            <a:chOff x="2807455" y="275085"/>
            <a:chExt cx="665183" cy="769441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F7DE274-90D4-4A95-EC5D-E995AF2D08E0}"/>
                </a:ext>
              </a:extLst>
            </p:cNvPr>
            <p:cNvSpPr/>
            <p:nvPr/>
          </p:nvSpPr>
          <p:spPr>
            <a:xfrm>
              <a:off x="2827090" y="358975"/>
              <a:ext cx="645548" cy="64554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0F2D5D6-F751-EF2D-312D-9CA255F51AB2}"/>
                </a:ext>
              </a:extLst>
            </p:cNvPr>
            <p:cNvSpPr txBox="1"/>
            <p:nvPr/>
          </p:nvSpPr>
          <p:spPr>
            <a:xfrm>
              <a:off x="2807455" y="275085"/>
              <a:ext cx="572904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/>
                <a:t>W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57247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65"/>
          <p:cNvSpPr/>
          <p:nvPr/>
        </p:nvSpPr>
        <p:spPr>
          <a:xfrm rot="20953314">
            <a:off x="2219032" y="3375244"/>
            <a:ext cx="2259384" cy="20806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Can 62"/>
          <p:cNvSpPr/>
          <p:nvPr/>
        </p:nvSpPr>
        <p:spPr>
          <a:xfrm rot="20953314">
            <a:off x="6463597" y="2149683"/>
            <a:ext cx="797430" cy="1109665"/>
          </a:xfrm>
          <a:prstGeom prst="can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Can 61"/>
          <p:cNvSpPr/>
          <p:nvPr/>
        </p:nvSpPr>
        <p:spPr>
          <a:xfrm rot="20953314">
            <a:off x="5223274" y="2385796"/>
            <a:ext cx="797430" cy="1109665"/>
          </a:xfrm>
          <a:prstGeom prst="can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Can 60"/>
          <p:cNvSpPr/>
          <p:nvPr/>
        </p:nvSpPr>
        <p:spPr>
          <a:xfrm rot="20953314">
            <a:off x="4113511" y="2597055"/>
            <a:ext cx="797430" cy="1109665"/>
          </a:xfrm>
          <a:prstGeom prst="can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60"/>
          <p:cNvGrpSpPr/>
          <p:nvPr/>
        </p:nvGrpSpPr>
        <p:grpSpPr>
          <a:xfrm rot="20953314">
            <a:off x="4799318" y="1909365"/>
            <a:ext cx="2325837" cy="2439090"/>
            <a:chOff x="609600" y="4953000"/>
            <a:chExt cx="1676400" cy="1676400"/>
          </a:xfrm>
          <a:solidFill>
            <a:schemeClr val="accent2">
              <a:lumMod val="50000"/>
            </a:schemeClr>
          </a:solidFill>
        </p:grpSpPr>
        <p:sp>
          <p:nvSpPr>
            <p:cNvPr id="52" name="Rectangle 51"/>
            <p:cNvSpPr/>
            <p:nvPr/>
          </p:nvSpPr>
          <p:spPr>
            <a:xfrm rot="2774533" flipH="1">
              <a:off x="1400273" y="5044823"/>
              <a:ext cx="126832" cy="1448303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 rot="18825467">
              <a:off x="1372406" y="5086039"/>
              <a:ext cx="141136" cy="1448303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 rot="16200000">
              <a:off x="1394792" y="5002696"/>
              <a:ext cx="106017" cy="16002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1364974" y="5029200"/>
              <a:ext cx="106017" cy="16002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Donut 4"/>
            <p:cNvSpPr/>
            <p:nvPr/>
          </p:nvSpPr>
          <p:spPr>
            <a:xfrm>
              <a:off x="609600" y="4953000"/>
              <a:ext cx="1676400" cy="1676400"/>
            </a:xfrm>
            <a:prstGeom prst="donut">
              <a:avLst>
                <a:gd name="adj" fmla="val 711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4" name="Group 9"/>
            <p:cNvGrpSpPr/>
            <p:nvPr/>
          </p:nvGrpSpPr>
          <p:grpSpPr>
            <a:xfrm>
              <a:off x="1219200" y="5562600"/>
              <a:ext cx="453081" cy="453081"/>
              <a:chOff x="1371600" y="1600200"/>
              <a:chExt cx="762000" cy="762000"/>
            </a:xfrm>
            <a:grpFill/>
          </p:grpSpPr>
          <p:sp>
            <p:nvSpPr>
              <p:cNvPr id="58" name="Donut 57"/>
              <p:cNvSpPr/>
              <p:nvPr/>
            </p:nvSpPr>
            <p:spPr>
              <a:xfrm>
                <a:off x="1371600" y="1600200"/>
                <a:ext cx="762000" cy="762000"/>
              </a:xfrm>
              <a:prstGeom prst="donut">
                <a:avLst>
                  <a:gd name="adj" fmla="val 22549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9" name="Oval 6"/>
              <p:cNvSpPr/>
              <p:nvPr/>
            </p:nvSpPr>
            <p:spPr>
              <a:xfrm>
                <a:off x="1600199" y="1828799"/>
                <a:ext cx="304799" cy="304799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9" name="Rectangle 48"/>
          <p:cNvSpPr/>
          <p:nvPr/>
        </p:nvSpPr>
        <p:spPr>
          <a:xfrm rot="20953314">
            <a:off x="5527992" y="2728896"/>
            <a:ext cx="265810" cy="83224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 rot="20953314">
            <a:off x="7094717" y="2430648"/>
            <a:ext cx="265810" cy="832249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 rot="20953314">
            <a:off x="4026548" y="3014717"/>
            <a:ext cx="265810" cy="832249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9"/>
          <p:cNvGrpSpPr/>
          <p:nvPr/>
        </p:nvGrpSpPr>
        <p:grpSpPr>
          <a:xfrm rot="20953314">
            <a:off x="3680658" y="457761"/>
            <a:ext cx="3455529" cy="2011267"/>
            <a:chOff x="5334000" y="304800"/>
            <a:chExt cx="3581400" cy="1905000"/>
          </a:xfrm>
        </p:grpSpPr>
        <p:sp>
          <p:nvSpPr>
            <p:cNvPr id="5" name="Rounded Rectangle 4"/>
            <p:cNvSpPr/>
            <p:nvPr/>
          </p:nvSpPr>
          <p:spPr>
            <a:xfrm>
              <a:off x="5334000" y="304800"/>
              <a:ext cx="3581400" cy="1905000"/>
            </a:xfrm>
            <a:prstGeom prst="roundRect">
              <a:avLst>
                <a:gd name="adj" fmla="val 25015"/>
              </a:avLst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Moon 7"/>
            <p:cNvSpPr/>
            <p:nvPr/>
          </p:nvSpPr>
          <p:spPr>
            <a:xfrm rot="10800000">
              <a:off x="5791200" y="304800"/>
              <a:ext cx="152400" cy="1905000"/>
            </a:xfrm>
            <a:prstGeom prst="moon">
              <a:avLst>
                <a:gd name="adj" fmla="val 26285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Moon 8"/>
            <p:cNvSpPr/>
            <p:nvPr/>
          </p:nvSpPr>
          <p:spPr>
            <a:xfrm rot="10800000">
              <a:off x="6781800" y="304800"/>
              <a:ext cx="152400" cy="1905000"/>
            </a:xfrm>
            <a:prstGeom prst="moon">
              <a:avLst>
                <a:gd name="adj" fmla="val 26285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Moon 9"/>
            <p:cNvSpPr/>
            <p:nvPr/>
          </p:nvSpPr>
          <p:spPr>
            <a:xfrm rot="10800000">
              <a:off x="7924800" y="304800"/>
              <a:ext cx="152400" cy="1905000"/>
            </a:xfrm>
            <a:prstGeom prst="moon">
              <a:avLst>
                <a:gd name="adj" fmla="val 26285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Rectangle 10"/>
          <p:cNvSpPr/>
          <p:nvPr/>
        </p:nvSpPr>
        <p:spPr>
          <a:xfrm rot="20953314">
            <a:off x="3940636" y="2728188"/>
            <a:ext cx="3389076" cy="20806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 rot="20953314">
            <a:off x="3990890" y="3035249"/>
            <a:ext cx="3389076" cy="20806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 rot="20953314">
            <a:off x="4057363" y="3341363"/>
            <a:ext cx="3389076" cy="20806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60"/>
          <p:cNvGrpSpPr/>
          <p:nvPr/>
        </p:nvGrpSpPr>
        <p:grpSpPr>
          <a:xfrm rot="20953314">
            <a:off x="4392706" y="1751925"/>
            <a:ext cx="2594536" cy="2720873"/>
            <a:chOff x="609600" y="4953000"/>
            <a:chExt cx="1676400" cy="1676400"/>
          </a:xfrm>
          <a:solidFill>
            <a:schemeClr val="accent2">
              <a:lumMod val="50000"/>
            </a:schemeClr>
          </a:solidFill>
        </p:grpSpPr>
        <p:sp>
          <p:nvSpPr>
            <p:cNvPr id="30" name="Rectangle 29"/>
            <p:cNvSpPr/>
            <p:nvPr/>
          </p:nvSpPr>
          <p:spPr>
            <a:xfrm rot="2774533" flipH="1">
              <a:off x="1400273" y="5044823"/>
              <a:ext cx="126832" cy="1448303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 rot="18825467">
              <a:off x="1372406" y="5086039"/>
              <a:ext cx="141136" cy="1448303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 rot="16200000">
              <a:off x="1394792" y="5002696"/>
              <a:ext cx="106017" cy="16002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364974" y="5029200"/>
              <a:ext cx="106017" cy="16002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Donut 4"/>
            <p:cNvSpPr/>
            <p:nvPr/>
          </p:nvSpPr>
          <p:spPr>
            <a:xfrm>
              <a:off x="609600" y="4953000"/>
              <a:ext cx="1676400" cy="1676400"/>
            </a:xfrm>
            <a:prstGeom prst="donut">
              <a:avLst>
                <a:gd name="adj" fmla="val 711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13" name="Group 9"/>
            <p:cNvGrpSpPr/>
            <p:nvPr/>
          </p:nvGrpSpPr>
          <p:grpSpPr>
            <a:xfrm>
              <a:off x="1219200" y="5562600"/>
              <a:ext cx="453081" cy="453081"/>
              <a:chOff x="1371600" y="1600200"/>
              <a:chExt cx="762000" cy="762000"/>
            </a:xfrm>
            <a:grpFill/>
          </p:grpSpPr>
          <p:sp>
            <p:nvSpPr>
              <p:cNvPr id="36" name="Donut 35"/>
              <p:cNvSpPr/>
              <p:nvPr/>
            </p:nvSpPr>
            <p:spPr>
              <a:xfrm>
                <a:off x="1371600" y="1600200"/>
                <a:ext cx="762000" cy="762000"/>
              </a:xfrm>
              <a:prstGeom prst="donut">
                <a:avLst>
                  <a:gd name="adj" fmla="val 22549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Oval 6"/>
              <p:cNvSpPr/>
              <p:nvPr/>
            </p:nvSpPr>
            <p:spPr>
              <a:xfrm>
                <a:off x="1600199" y="1828799"/>
                <a:ext cx="304799" cy="30479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65" name="Rectangle 64"/>
          <p:cNvSpPr/>
          <p:nvPr/>
        </p:nvSpPr>
        <p:spPr>
          <a:xfrm rot="20953314">
            <a:off x="2290365" y="3715285"/>
            <a:ext cx="2259384" cy="277416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 rot="4753314">
            <a:off x="2051476" y="3739326"/>
            <a:ext cx="1040311" cy="199357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3" name="Group 82">
            <a:extLst>
              <a:ext uri="{FF2B5EF4-FFF2-40B4-BE49-F238E27FC236}">
                <a16:creationId xmlns:a16="http://schemas.microsoft.com/office/drawing/2014/main" id="{267DE3C1-C7D0-4B76-86CB-286D8CCE10A7}"/>
              </a:ext>
            </a:extLst>
          </p:cNvPr>
          <p:cNvGrpSpPr/>
          <p:nvPr/>
        </p:nvGrpSpPr>
        <p:grpSpPr>
          <a:xfrm>
            <a:off x="3886200" y="5029200"/>
            <a:ext cx="1066800" cy="1600200"/>
            <a:chOff x="7315200" y="4800600"/>
            <a:chExt cx="1066800" cy="1600200"/>
          </a:xfrm>
        </p:grpSpPr>
        <p:sp>
          <p:nvSpPr>
            <p:cNvPr id="84" name="Block Arc 83">
              <a:extLst>
                <a:ext uri="{FF2B5EF4-FFF2-40B4-BE49-F238E27FC236}">
                  <a16:creationId xmlns:a16="http://schemas.microsoft.com/office/drawing/2014/main" id="{7FEDD8CA-F874-489F-8CEC-FE3BEBC2A074}"/>
                </a:ext>
              </a:extLst>
            </p:cNvPr>
            <p:cNvSpPr/>
            <p:nvPr/>
          </p:nvSpPr>
          <p:spPr>
            <a:xfrm>
              <a:off x="7391400" y="4800600"/>
              <a:ext cx="914400" cy="1143000"/>
            </a:xfrm>
            <a:prstGeom prst="blockArc">
              <a:avLst>
                <a:gd name="adj1" fmla="val 10739161"/>
                <a:gd name="adj2" fmla="val 21524040"/>
                <a:gd name="adj3" fmla="val 8476"/>
              </a:avLst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59920957-9A49-48BE-BBE7-EF49792BC9C2}"/>
                </a:ext>
              </a:extLst>
            </p:cNvPr>
            <p:cNvGrpSpPr/>
            <p:nvPr/>
          </p:nvGrpSpPr>
          <p:grpSpPr>
            <a:xfrm>
              <a:off x="7315200" y="5270500"/>
              <a:ext cx="1066800" cy="1130300"/>
              <a:chOff x="1219200" y="2438400"/>
              <a:chExt cx="1447800" cy="914400"/>
            </a:xfrm>
            <a:solidFill>
              <a:srgbClr val="865C10"/>
            </a:solidFill>
          </p:grpSpPr>
          <p:sp>
            <p:nvSpPr>
              <p:cNvPr id="87" name="Flowchart: Magnetic Disk 86">
                <a:extLst>
                  <a:ext uri="{FF2B5EF4-FFF2-40B4-BE49-F238E27FC236}">
                    <a16:creationId xmlns:a16="http://schemas.microsoft.com/office/drawing/2014/main" id="{B0D6C20C-D09B-4A9F-8484-DBA7F8C42B49}"/>
                  </a:ext>
                </a:extLst>
              </p:cNvPr>
              <p:cNvSpPr/>
              <p:nvPr/>
            </p:nvSpPr>
            <p:spPr>
              <a:xfrm>
                <a:off x="1219200" y="2438400"/>
                <a:ext cx="1447800" cy="914400"/>
              </a:xfrm>
              <a:prstGeom prst="flowChartMagneticDisk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8" name="Group 87">
                <a:extLst>
                  <a:ext uri="{FF2B5EF4-FFF2-40B4-BE49-F238E27FC236}">
                    <a16:creationId xmlns:a16="http://schemas.microsoft.com/office/drawing/2014/main" id="{B0F3DCA5-9180-4AFB-B274-973C5950CC9E}"/>
                  </a:ext>
                </a:extLst>
              </p:cNvPr>
              <p:cNvGrpSpPr/>
              <p:nvPr/>
            </p:nvGrpSpPr>
            <p:grpSpPr>
              <a:xfrm>
                <a:off x="1219200" y="2743200"/>
                <a:ext cx="1447800" cy="228600"/>
                <a:chOff x="1219200" y="2743200"/>
                <a:chExt cx="1447800" cy="228600"/>
              </a:xfrm>
              <a:grpFill/>
            </p:grpSpPr>
            <p:sp>
              <p:nvSpPr>
                <p:cNvPr id="102" name="Oval 101">
                  <a:extLst>
                    <a:ext uri="{FF2B5EF4-FFF2-40B4-BE49-F238E27FC236}">
                      <a16:creationId xmlns:a16="http://schemas.microsoft.com/office/drawing/2014/main" id="{9E719A5E-4360-4D7B-A289-54A0B6C7BE4B}"/>
                    </a:ext>
                  </a:extLst>
                </p:cNvPr>
                <p:cNvSpPr/>
                <p:nvPr/>
              </p:nvSpPr>
              <p:spPr>
                <a:xfrm>
                  <a:off x="1524000" y="2743200"/>
                  <a:ext cx="609600" cy="76200"/>
                </a:xfrm>
                <a:prstGeom prst="ellipse">
                  <a:avLst/>
                </a:prstGeom>
                <a:grpFill/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3" name="Oval 102">
                  <a:extLst>
                    <a:ext uri="{FF2B5EF4-FFF2-40B4-BE49-F238E27FC236}">
                      <a16:creationId xmlns:a16="http://schemas.microsoft.com/office/drawing/2014/main" id="{16E51B3F-8FC3-45DE-8BCF-EFF02279D9CE}"/>
                    </a:ext>
                  </a:extLst>
                </p:cNvPr>
                <p:cNvSpPr/>
                <p:nvPr/>
              </p:nvSpPr>
              <p:spPr>
                <a:xfrm>
                  <a:off x="2133600" y="2743200"/>
                  <a:ext cx="533400" cy="76200"/>
                </a:xfrm>
                <a:prstGeom prst="ellipse">
                  <a:avLst/>
                </a:prstGeom>
                <a:grpFill/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4" name="Oval 103">
                  <a:extLst>
                    <a:ext uri="{FF2B5EF4-FFF2-40B4-BE49-F238E27FC236}">
                      <a16:creationId xmlns:a16="http://schemas.microsoft.com/office/drawing/2014/main" id="{F784C4BB-AD8E-45CA-BDA5-88989242CF0D}"/>
                    </a:ext>
                  </a:extLst>
                </p:cNvPr>
                <p:cNvSpPr/>
                <p:nvPr/>
              </p:nvSpPr>
              <p:spPr>
                <a:xfrm>
                  <a:off x="1295400" y="2743200"/>
                  <a:ext cx="304800" cy="76200"/>
                </a:xfrm>
                <a:prstGeom prst="ellipse">
                  <a:avLst/>
                </a:prstGeom>
                <a:grpFill/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5" name="Oval 104">
                  <a:extLst>
                    <a:ext uri="{FF2B5EF4-FFF2-40B4-BE49-F238E27FC236}">
                      <a16:creationId xmlns:a16="http://schemas.microsoft.com/office/drawing/2014/main" id="{17827D70-56ED-4D31-B6A2-550A6E974A0D}"/>
                    </a:ext>
                  </a:extLst>
                </p:cNvPr>
                <p:cNvSpPr/>
                <p:nvPr/>
              </p:nvSpPr>
              <p:spPr>
                <a:xfrm>
                  <a:off x="1295400" y="2819400"/>
                  <a:ext cx="609600" cy="76200"/>
                </a:xfrm>
                <a:prstGeom prst="ellipse">
                  <a:avLst/>
                </a:prstGeom>
                <a:grpFill/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6" name="Oval 105">
                  <a:extLst>
                    <a:ext uri="{FF2B5EF4-FFF2-40B4-BE49-F238E27FC236}">
                      <a16:creationId xmlns:a16="http://schemas.microsoft.com/office/drawing/2014/main" id="{1ECE3684-7000-465B-AFD1-C936A9869820}"/>
                    </a:ext>
                  </a:extLst>
                </p:cNvPr>
                <p:cNvSpPr/>
                <p:nvPr/>
              </p:nvSpPr>
              <p:spPr>
                <a:xfrm>
                  <a:off x="1905000" y="2819400"/>
                  <a:ext cx="609600" cy="76200"/>
                </a:xfrm>
                <a:prstGeom prst="ellipse">
                  <a:avLst/>
                </a:prstGeom>
                <a:grpFill/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7" name="Oval 106">
                  <a:extLst>
                    <a:ext uri="{FF2B5EF4-FFF2-40B4-BE49-F238E27FC236}">
                      <a16:creationId xmlns:a16="http://schemas.microsoft.com/office/drawing/2014/main" id="{14365C09-B083-497B-B4A9-CE6948F74A95}"/>
                    </a:ext>
                  </a:extLst>
                </p:cNvPr>
                <p:cNvSpPr/>
                <p:nvPr/>
              </p:nvSpPr>
              <p:spPr>
                <a:xfrm>
                  <a:off x="1600200" y="2895600"/>
                  <a:ext cx="609600" cy="76200"/>
                </a:xfrm>
                <a:prstGeom prst="ellipse">
                  <a:avLst/>
                </a:prstGeom>
                <a:grpFill/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Oval 107">
                  <a:extLst>
                    <a:ext uri="{FF2B5EF4-FFF2-40B4-BE49-F238E27FC236}">
                      <a16:creationId xmlns:a16="http://schemas.microsoft.com/office/drawing/2014/main" id="{04A1ADC6-9022-439D-9B0A-3A582CAC725C}"/>
                    </a:ext>
                  </a:extLst>
                </p:cNvPr>
                <p:cNvSpPr/>
                <p:nvPr/>
              </p:nvSpPr>
              <p:spPr>
                <a:xfrm>
                  <a:off x="1219200" y="2895600"/>
                  <a:ext cx="381000" cy="76200"/>
                </a:xfrm>
                <a:prstGeom prst="ellipse">
                  <a:avLst/>
                </a:prstGeom>
                <a:grpFill/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Oval 108">
                  <a:extLst>
                    <a:ext uri="{FF2B5EF4-FFF2-40B4-BE49-F238E27FC236}">
                      <a16:creationId xmlns:a16="http://schemas.microsoft.com/office/drawing/2014/main" id="{83DB7551-111D-4857-8105-4F2522BAC76E}"/>
                    </a:ext>
                  </a:extLst>
                </p:cNvPr>
                <p:cNvSpPr/>
                <p:nvPr/>
              </p:nvSpPr>
              <p:spPr>
                <a:xfrm>
                  <a:off x="2209800" y="2895600"/>
                  <a:ext cx="457200" cy="76200"/>
                </a:xfrm>
                <a:prstGeom prst="ellipse">
                  <a:avLst/>
                </a:prstGeom>
                <a:grpFill/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89" name="Oval 88">
                <a:extLst>
                  <a:ext uri="{FF2B5EF4-FFF2-40B4-BE49-F238E27FC236}">
                    <a16:creationId xmlns:a16="http://schemas.microsoft.com/office/drawing/2014/main" id="{10871695-9602-4520-9041-0418D25A01D0}"/>
                  </a:ext>
                </a:extLst>
              </p:cNvPr>
              <p:cNvSpPr/>
              <p:nvPr/>
            </p:nvSpPr>
            <p:spPr>
              <a:xfrm>
                <a:off x="1219200" y="2895600"/>
                <a:ext cx="609600" cy="76200"/>
              </a:xfrm>
              <a:prstGeom prst="ellipse">
                <a:avLst/>
              </a:pr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id="{18C32738-6065-4D98-8B99-C8783EA27721}"/>
                  </a:ext>
                </a:extLst>
              </p:cNvPr>
              <p:cNvSpPr/>
              <p:nvPr/>
            </p:nvSpPr>
            <p:spPr>
              <a:xfrm>
                <a:off x="1752600" y="2895600"/>
                <a:ext cx="609600" cy="76200"/>
              </a:xfrm>
              <a:prstGeom prst="ellipse">
                <a:avLst/>
              </a:pr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Oval 90">
                <a:extLst>
                  <a:ext uri="{FF2B5EF4-FFF2-40B4-BE49-F238E27FC236}">
                    <a16:creationId xmlns:a16="http://schemas.microsoft.com/office/drawing/2014/main" id="{FC77428F-1D17-48B7-B5B2-0DAC9C6624C4}"/>
                  </a:ext>
                </a:extLst>
              </p:cNvPr>
              <p:cNvSpPr/>
              <p:nvPr/>
            </p:nvSpPr>
            <p:spPr>
              <a:xfrm>
                <a:off x="2286000" y="2895600"/>
                <a:ext cx="381000" cy="76200"/>
              </a:xfrm>
              <a:prstGeom prst="ellipse">
                <a:avLst/>
              </a:pr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Oval 91">
                <a:extLst>
                  <a:ext uri="{FF2B5EF4-FFF2-40B4-BE49-F238E27FC236}">
                    <a16:creationId xmlns:a16="http://schemas.microsoft.com/office/drawing/2014/main" id="{48C796FC-B6B0-4110-8ABE-7A167320DC97}"/>
                  </a:ext>
                </a:extLst>
              </p:cNvPr>
              <p:cNvSpPr/>
              <p:nvPr/>
            </p:nvSpPr>
            <p:spPr>
              <a:xfrm>
                <a:off x="1981200" y="2971800"/>
                <a:ext cx="609600" cy="76200"/>
              </a:xfrm>
              <a:prstGeom prst="ellipse">
                <a:avLst/>
              </a:pr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Oval 92">
                <a:extLst>
                  <a:ext uri="{FF2B5EF4-FFF2-40B4-BE49-F238E27FC236}">
                    <a16:creationId xmlns:a16="http://schemas.microsoft.com/office/drawing/2014/main" id="{8F38DE64-8770-49F9-ABF4-9CD3F5B3D6C0}"/>
                  </a:ext>
                </a:extLst>
              </p:cNvPr>
              <p:cNvSpPr/>
              <p:nvPr/>
            </p:nvSpPr>
            <p:spPr>
              <a:xfrm>
                <a:off x="1371600" y="2971800"/>
                <a:ext cx="609600" cy="76200"/>
              </a:xfrm>
              <a:prstGeom prst="ellipse">
                <a:avLst/>
              </a:pr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Oval 93">
                <a:extLst>
                  <a:ext uri="{FF2B5EF4-FFF2-40B4-BE49-F238E27FC236}">
                    <a16:creationId xmlns:a16="http://schemas.microsoft.com/office/drawing/2014/main" id="{7829C6BC-17CC-457A-8B95-608190A4D94F}"/>
                  </a:ext>
                </a:extLst>
              </p:cNvPr>
              <p:cNvSpPr/>
              <p:nvPr/>
            </p:nvSpPr>
            <p:spPr>
              <a:xfrm>
                <a:off x="1219200" y="3048000"/>
                <a:ext cx="609600" cy="76200"/>
              </a:xfrm>
              <a:prstGeom prst="ellipse">
                <a:avLst/>
              </a:pr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Oval 94">
                <a:extLst>
                  <a:ext uri="{FF2B5EF4-FFF2-40B4-BE49-F238E27FC236}">
                    <a16:creationId xmlns:a16="http://schemas.microsoft.com/office/drawing/2014/main" id="{BBD12C7F-223A-44DC-8448-DFFF3842ABF9}"/>
                  </a:ext>
                </a:extLst>
              </p:cNvPr>
              <p:cNvSpPr/>
              <p:nvPr/>
            </p:nvSpPr>
            <p:spPr>
              <a:xfrm>
                <a:off x="1981200" y="3048000"/>
                <a:ext cx="609600" cy="76200"/>
              </a:xfrm>
              <a:prstGeom prst="ellipse">
                <a:avLst/>
              </a:pr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Oval 95">
                <a:extLst>
                  <a:ext uri="{FF2B5EF4-FFF2-40B4-BE49-F238E27FC236}">
                    <a16:creationId xmlns:a16="http://schemas.microsoft.com/office/drawing/2014/main" id="{B79D81D1-7CB1-4DB1-B45F-3053E1594E00}"/>
                  </a:ext>
                </a:extLst>
              </p:cNvPr>
              <p:cNvSpPr/>
              <p:nvPr/>
            </p:nvSpPr>
            <p:spPr>
              <a:xfrm>
                <a:off x="1524000" y="3124200"/>
                <a:ext cx="609600" cy="76200"/>
              </a:xfrm>
              <a:prstGeom prst="ellipse">
                <a:avLst/>
              </a:pr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Oval 96">
                <a:extLst>
                  <a:ext uri="{FF2B5EF4-FFF2-40B4-BE49-F238E27FC236}">
                    <a16:creationId xmlns:a16="http://schemas.microsoft.com/office/drawing/2014/main" id="{5DCE4BF9-C8AD-470A-9CEC-03EE3D2F816A}"/>
                  </a:ext>
                </a:extLst>
              </p:cNvPr>
              <p:cNvSpPr/>
              <p:nvPr/>
            </p:nvSpPr>
            <p:spPr>
              <a:xfrm>
                <a:off x="2133600" y="3124200"/>
                <a:ext cx="533400" cy="76200"/>
              </a:xfrm>
              <a:prstGeom prst="ellipse">
                <a:avLst/>
              </a:pr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BBE97724-0AE0-4382-B45C-30F9ECB6E0A3}"/>
                  </a:ext>
                </a:extLst>
              </p:cNvPr>
              <p:cNvSpPr/>
              <p:nvPr/>
            </p:nvSpPr>
            <p:spPr>
              <a:xfrm>
                <a:off x="1295400" y="3124200"/>
                <a:ext cx="304800" cy="76200"/>
              </a:xfrm>
              <a:prstGeom prst="ellipse">
                <a:avLst/>
              </a:pr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Oval 98">
                <a:extLst>
                  <a:ext uri="{FF2B5EF4-FFF2-40B4-BE49-F238E27FC236}">
                    <a16:creationId xmlns:a16="http://schemas.microsoft.com/office/drawing/2014/main" id="{D6A414A0-2F20-42F0-8981-3957DEAD165E}"/>
                  </a:ext>
                </a:extLst>
              </p:cNvPr>
              <p:cNvSpPr/>
              <p:nvPr/>
            </p:nvSpPr>
            <p:spPr>
              <a:xfrm>
                <a:off x="1295400" y="3200400"/>
                <a:ext cx="609600" cy="76200"/>
              </a:xfrm>
              <a:prstGeom prst="ellipse">
                <a:avLst/>
              </a:pr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Oval 99">
                <a:extLst>
                  <a:ext uri="{FF2B5EF4-FFF2-40B4-BE49-F238E27FC236}">
                    <a16:creationId xmlns:a16="http://schemas.microsoft.com/office/drawing/2014/main" id="{E27AA7FF-95B6-4D8E-B509-729928C49A24}"/>
                  </a:ext>
                </a:extLst>
              </p:cNvPr>
              <p:cNvSpPr/>
              <p:nvPr/>
            </p:nvSpPr>
            <p:spPr>
              <a:xfrm>
                <a:off x="1905000" y="3200400"/>
                <a:ext cx="609600" cy="76200"/>
              </a:xfrm>
              <a:prstGeom prst="ellipse">
                <a:avLst/>
              </a:pr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Oval 100">
                <a:extLst>
                  <a:ext uri="{FF2B5EF4-FFF2-40B4-BE49-F238E27FC236}">
                    <a16:creationId xmlns:a16="http://schemas.microsoft.com/office/drawing/2014/main" id="{964D681C-8B37-432A-B858-4284204A029F}"/>
                  </a:ext>
                </a:extLst>
              </p:cNvPr>
              <p:cNvSpPr/>
              <p:nvPr/>
            </p:nvSpPr>
            <p:spPr>
              <a:xfrm>
                <a:off x="1600200" y="3276600"/>
                <a:ext cx="609600" cy="76200"/>
              </a:xfrm>
              <a:prstGeom prst="ellipse">
                <a:avLst/>
              </a:pr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5E95C8C6-621C-4E10-B80A-05AD6DF6B5BB}"/>
                </a:ext>
              </a:extLst>
            </p:cNvPr>
            <p:cNvSpPr/>
            <p:nvPr/>
          </p:nvSpPr>
          <p:spPr>
            <a:xfrm>
              <a:off x="7383011" y="5292055"/>
              <a:ext cx="914400" cy="30480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9B25A7A-494A-7DFD-3252-9F0DDC7F379A}"/>
              </a:ext>
            </a:extLst>
          </p:cNvPr>
          <p:cNvGrpSpPr/>
          <p:nvPr/>
        </p:nvGrpSpPr>
        <p:grpSpPr>
          <a:xfrm>
            <a:off x="7625148" y="3101002"/>
            <a:ext cx="4194313" cy="3429000"/>
            <a:chOff x="1447800" y="4572000"/>
            <a:chExt cx="4194313" cy="3429000"/>
          </a:xfrm>
          <a:solidFill>
            <a:schemeClr val="accent2">
              <a:lumMod val="50000"/>
            </a:schemeClr>
          </a:solidFill>
        </p:grpSpPr>
        <p:grpSp>
          <p:nvGrpSpPr>
            <p:cNvPr id="15" name="Group 69">
              <a:extLst>
                <a:ext uri="{FF2B5EF4-FFF2-40B4-BE49-F238E27FC236}">
                  <a16:creationId xmlns:a16="http://schemas.microsoft.com/office/drawing/2014/main" id="{9BDD6DF4-F2C1-9B7E-7FEE-C5BF7B891865}"/>
                </a:ext>
              </a:extLst>
            </p:cNvPr>
            <p:cNvGrpSpPr/>
            <p:nvPr/>
          </p:nvGrpSpPr>
          <p:grpSpPr>
            <a:xfrm>
              <a:off x="4267200" y="6477000"/>
              <a:ext cx="1374913" cy="1381539"/>
              <a:chOff x="609600" y="4953000"/>
              <a:chExt cx="1676400" cy="1676400"/>
            </a:xfrm>
            <a:grpFill/>
          </p:grpSpPr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8A1D0269-C190-EB4F-F6C0-BA76A20FC299}"/>
                  </a:ext>
                </a:extLst>
              </p:cNvPr>
              <p:cNvSpPr/>
              <p:nvPr/>
            </p:nvSpPr>
            <p:spPr>
              <a:xfrm rot="2774533" flipH="1">
                <a:off x="1400273" y="5044823"/>
                <a:ext cx="126832" cy="1448303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239FA71C-5F72-3CFB-4269-F90B98B5FA77}"/>
                  </a:ext>
                </a:extLst>
              </p:cNvPr>
              <p:cNvSpPr/>
              <p:nvPr/>
            </p:nvSpPr>
            <p:spPr>
              <a:xfrm rot="18825467">
                <a:off x="1372406" y="5086039"/>
                <a:ext cx="141136" cy="1448303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E67940D8-5973-1683-65D5-C6BC944DFA45}"/>
                  </a:ext>
                </a:extLst>
              </p:cNvPr>
              <p:cNvSpPr/>
              <p:nvPr/>
            </p:nvSpPr>
            <p:spPr>
              <a:xfrm rot="16200000">
                <a:off x="1394792" y="5002696"/>
                <a:ext cx="106017" cy="1600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CD177294-1450-2ACB-90BE-8AEC02CF39B6}"/>
                  </a:ext>
                </a:extLst>
              </p:cNvPr>
              <p:cNvSpPr/>
              <p:nvPr/>
            </p:nvSpPr>
            <p:spPr>
              <a:xfrm>
                <a:off x="1364974" y="5029200"/>
                <a:ext cx="106017" cy="1600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Donut 4">
                <a:extLst>
                  <a:ext uri="{FF2B5EF4-FFF2-40B4-BE49-F238E27FC236}">
                    <a16:creationId xmlns:a16="http://schemas.microsoft.com/office/drawing/2014/main" id="{FB818D54-A9D9-A2BE-27DB-4009AD288333}"/>
                  </a:ext>
                </a:extLst>
              </p:cNvPr>
              <p:cNvSpPr/>
              <p:nvPr/>
            </p:nvSpPr>
            <p:spPr>
              <a:xfrm>
                <a:off x="609600" y="4953000"/>
                <a:ext cx="1676400" cy="1676400"/>
              </a:xfrm>
              <a:prstGeom prst="donut">
                <a:avLst>
                  <a:gd name="adj" fmla="val 7118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79" name="Group 9">
                <a:extLst>
                  <a:ext uri="{FF2B5EF4-FFF2-40B4-BE49-F238E27FC236}">
                    <a16:creationId xmlns:a16="http://schemas.microsoft.com/office/drawing/2014/main" id="{D791CD1F-206F-FFD9-0051-FC2A8859E8F1}"/>
                  </a:ext>
                </a:extLst>
              </p:cNvPr>
              <p:cNvGrpSpPr/>
              <p:nvPr/>
            </p:nvGrpSpPr>
            <p:grpSpPr>
              <a:xfrm>
                <a:off x="1219200" y="5562600"/>
                <a:ext cx="453081" cy="453081"/>
                <a:chOff x="1371600" y="1600200"/>
                <a:chExt cx="762000" cy="762000"/>
              </a:xfrm>
              <a:grpFill/>
            </p:grpSpPr>
            <p:sp>
              <p:nvSpPr>
                <p:cNvPr id="80" name="Donut 43">
                  <a:extLst>
                    <a:ext uri="{FF2B5EF4-FFF2-40B4-BE49-F238E27FC236}">
                      <a16:creationId xmlns:a16="http://schemas.microsoft.com/office/drawing/2014/main" id="{2B18915D-1E3E-2FC2-1FAD-57611569913F}"/>
                    </a:ext>
                  </a:extLst>
                </p:cNvPr>
                <p:cNvSpPr/>
                <p:nvPr/>
              </p:nvSpPr>
              <p:spPr>
                <a:xfrm>
                  <a:off x="1371600" y="1600200"/>
                  <a:ext cx="762000" cy="762000"/>
                </a:xfrm>
                <a:prstGeom prst="donut">
                  <a:avLst>
                    <a:gd name="adj" fmla="val 22549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1" name="Oval 6">
                  <a:extLst>
                    <a:ext uri="{FF2B5EF4-FFF2-40B4-BE49-F238E27FC236}">
                      <a16:creationId xmlns:a16="http://schemas.microsoft.com/office/drawing/2014/main" id="{4C9F729B-E0C7-E376-22C9-225E2CF6646A}"/>
                    </a:ext>
                  </a:extLst>
                </p:cNvPr>
                <p:cNvSpPr/>
                <p:nvPr/>
              </p:nvSpPr>
              <p:spPr>
                <a:xfrm>
                  <a:off x="1600199" y="1828799"/>
                  <a:ext cx="304799" cy="304799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6" name="Group 60">
              <a:extLst>
                <a:ext uri="{FF2B5EF4-FFF2-40B4-BE49-F238E27FC236}">
                  <a16:creationId xmlns:a16="http://schemas.microsoft.com/office/drawing/2014/main" id="{EE0E8296-A14D-263C-799A-F961C3D18665}"/>
                </a:ext>
              </a:extLst>
            </p:cNvPr>
            <p:cNvGrpSpPr/>
            <p:nvPr/>
          </p:nvGrpSpPr>
          <p:grpSpPr>
            <a:xfrm>
              <a:off x="2057400" y="6477000"/>
              <a:ext cx="1374913" cy="1381539"/>
              <a:chOff x="609600" y="4953000"/>
              <a:chExt cx="1676400" cy="1676400"/>
            </a:xfrm>
            <a:grpFill/>
          </p:grpSpPr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2968B724-2B90-C4C9-5A4F-987A2E71672D}"/>
                  </a:ext>
                </a:extLst>
              </p:cNvPr>
              <p:cNvSpPr/>
              <p:nvPr/>
            </p:nvSpPr>
            <p:spPr>
              <a:xfrm rot="2774533" flipH="1">
                <a:off x="1400273" y="5044823"/>
                <a:ext cx="126832" cy="1448303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CEB0DC44-5482-20DB-3342-373EF4165BDE}"/>
                  </a:ext>
                </a:extLst>
              </p:cNvPr>
              <p:cNvSpPr/>
              <p:nvPr/>
            </p:nvSpPr>
            <p:spPr>
              <a:xfrm rot="18825467">
                <a:off x="1372406" y="5086039"/>
                <a:ext cx="141136" cy="1448303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D01CF2E5-C694-10B7-87E8-78837436C1B7}"/>
                  </a:ext>
                </a:extLst>
              </p:cNvPr>
              <p:cNvSpPr/>
              <p:nvPr/>
            </p:nvSpPr>
            <p:spPr>
              <a:xfrm rot="16200000">
                <a:off x="1394792" y="5002696"/>
                <a:ext cx="106017" cy="1600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968E7196-C41E-1B4B-4384-71C4F812690C}"/>
                  </a:ext>
                </a:extLst>
              </p:cNvPr>
              <p:cNvSpPr/>
              <p:nvPr/>
            </p:nvSpPr>
            <p:spPr>
              <a:xfrm>
                <a:off x="1364974" y="5029200"/>
                <a:ext cx="106017" cy="1600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Donut 4">
                <a:extLst>
                  <a:ext uri="{FF2B5EF4-FFF2-40B4-BE49-F238E27FC236}">
                    <a16:creationId xmlns:a16="http://schemas.microsoft.com/office/drawing/2014/main" id="{BBF51F2D-9FD7-0EDA-0CA0-5D7937C7D990}"/>
                  </a:ext>
                </a:extLst>
              </p:cNvPr>
              <p:cNvSpPr/>
              <p:nvPr/>
            </p:nvSpPr>
            <p:spPr>
              <a:xfrm>
                <a:off x="609600" y="4953000"/>
                <a:ext cx="1676400" cy="1676400"/>
              </a:xfrm>
              <a:prstGeom prst="donut">
                <a:avLst>
                  <a:gd name="adj" fmla="val 7118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71" name="Group 9">
                <a:extLst>
                  <a:ext uri="{FF2B5EF4-FFF2-40B4-BE49-F238E27FC236}">
                    <a16:creationId xmlns:a16="http://schemas.microsoft.com/office/drawing/2014/main" id="{4FE7C996-971E-DECF-1131-3D36E8FAEB63}"/>
                  </a:ext>
                </a:extLst>
              </p:cNvPr>
              <p:cNvGrpSpPr/>
              <p:nvPr/>
            </p:nvGrpSpPr>
            <p:grpSpPr>
              <a:xfrm>
                <a:off x="1219200" y="5562600"/>
                <a:ext cx="453081" cy="453081"/>
                <a:chOff x="1371600" y="1600200"/>
                <a:chExt cx="762000" cy="762000"/>
              </a:xfrm>
              <a:grpFill/>
            </p:grpSpPr>
            <p:sp>
              <p:nvSpPr>
                <p:cNvPr id="72" name="Donut 35">
                  <a:extLst>
                    <a:ext uri="{FF2B5EF4-FFF2-40B4-BE49-F238E27FC236}">
                      <a16:creationId xmlns:a16="http://schemas.microsoft.com/office/drawing/2014/main" id="{F940DC8D-B830-66C5-B0CD-56CCE803B26F}"/>
                    </a:ext>
                  </a:extLst>
                </p:cNvPr>
                <p:cNvSpPr/>
                <p:nvPr/>
              </p:nvSpPr>
              <p:spPr>
                <a:xfrm>
                  <a:off x="1371600" y="1600200"/>
                  <a:ext cx="762000" cy="762000"/>
                </a:xfrm>
                <a:prstGeom prst="donut">
                  <a:avLst>
                    <a:gd name="adj" fmla="val 22549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3" name="Oval 6">
                  <a:extLst>
                    <a:ext uri="{FF2B5EF4-FFF2-40B4-BE49-F238E27FC236}">
                      <a16:creationId xmlns:a16="http://schemas.microsoft.com/office/drawing/2014/main" id="{BB09B10F-C3B1-FC60-5F89-C221DBB45468}"/>
                    </a:ext>
                  </a:extLst>
                </p:cNvPr>
                <p:cNvSpPr/>
                <p:nvPr/>
              </p:nvSpPr>
              <p:spPr>
                <a:xfrm>
                  <a:off x="1600199" y="1828799"/>
                  <a:ext cx="304799" cy="304799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7" name="Rounded Rectangle 4">
              <a:extLst>
                <a:ext uri="{FF2B5EF4-FFF2-40B4-BE49-F238E27FC236}">
                  <a16:creationId xmlns:a16="http://schemas.microsoft.com/office/drawing/2014/main" id="{EB983B47-C053-C5B1-CF28-4E69DE157ADC}"/>
                </a:ext>
              </a:extLst>
            </p:cNvPr>
            <p:cNvSpPr/>
            <p:nvPr/>
          </p:nvSpPr>
          <p:spPr>
            <a:xfrm>
              <a:off x="1905000" y="4572000"/>
              <a:ext cx="3581400" cy="1905000"/>
            </a:xfrm>
            <a:prstGeom prst="roundRect">
              <a:avLst>
                <a:gd name="adj" fmla="val 25015"/>
              </a:avLst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Moon 17">
              <a:extLst>
                <a:ext uri="{FF2B5EF4-FFF2-40B4-BE49-F238E27FC236}">
                  <a16:creationId xmlns:a16="http://schemas.microsoft.com/office/drawing/2014/main" id="{4D474E97-2E2B-5917-6AD1-6B60815CF67C}"/>
                </a:ext>
              </a:extLst>
            </p:cNvPr>
            <p:cNvSpPr/>
            <p:nvPr/>
          </p:nvSpPr>
          <p:spPr>
            <a:xfrm rot="10800000">
              <a:off x="4724400" y="4572000"/>
              <a:ext cx="152400" cy="1905000"/>
            </a:xfrm>
            <a:prstGeom prst="moon">
              <a:avLst>
                <a:gd name="adj" fmla="val 2628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12B6B1A-A4B8-62CC-80D6-F19B1B9D9392}"/>
                </a:ext>
              </a:extLst>
            </p:cNvPr>
            <p:cNvSpPr/>
            <p:nvPr/>
          </p:nvSpPr>
          <p:spPr>
            <a:xfrm>
              <a:off x="1447800" y="6400800"/>
              <a:ext cx="304800" cy="3048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Moon 19">
              <a:extLst>
                <a:ext uri="{FF2B5EF4-FFF2-40B4-BE49-F238E27FC236}">
                  <a16:creationId xmlns:a16="http://schemas.microsoft.com/office/drawing/2014/main" id="{931A21A3-0A82-DE04-7832-E35EDFD7853D}"/>
                </a:ext>
              </a:extLst>
            </p:cNvPr>
            <p:cNvSpPr/>
            <p:nvPr/>
          </p:nvSpPr>
          <p:spPr>
            <a:xfrm rot="10800000">
              <a:off x="2667000" y="4572000"/>
              <a:ext cx="152400" cy="1905000"/>
            </a:xfrm>
            <a:prstGeom prst="moon">
              <a:avLst>
                <a:gd name="adj" fmla="val 2628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Moon 20">
              <a:extLst>
                <a:ext uri="{FF2B5EF4-FFF2-40B4-BE49-F238E27FC236}">
                  <a16:creationId xmlns:a16="http://schemas.microsoft.com/office/drawing/2014/main" id="{ABA54DDA-28FB-1CD2-2AA1-93B8AC27F58F}"/>
                </a:ext>
              </a:extLst>
            </p:cNvPr>
            <p:cNvSpPr/>
            <p:nvPr/>
          </p:nvSpPr>
          <p:spPr>
            <a:xfrm rot="10800000">
              <a:off x="3429000" y="4572000"/>
              <a:ext cx="152400" cy="1905000"/>
            </a:xfrm>
            <a:prstGeom prst="moon">
              <a:avLst>
                <a:gd name="adj" fmla="val 2628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Moon 21">
              <a:extLst>
                <a:ext uri="{FF2B5EF4-FFF2-40B4-BE49-F238E27FC236}">
                  <a16:creationId xmlns:a16="http://schemas.microsoft.com/office/drawing/2014/main" id="{25AD1B7C-CB03-BB9A-26FF-17940F149AAB}"/>
                </a:ext>
              </a:extLst>
            </p:cNvPr>
            <p:cNvSpPr/>
            <p:nvPr/>
          </p:nvSpPr>
          <p:spPr>
            <a:xfrm rot="10800000">
              <a:off x="4114800" y="4572000"/>
              <a:ext cx="152400" cy="1905000"/>
            </a:xfrm>
            <a:prstGeom prst="moon">
              <a:avLst>
                <a:gd name="adj" fmla="val 2628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A18BA362-A8B1-035C-3B98-043E642277C1}"/>
                </a:ext>
              </a:extLst>
            </p:cNvPr>
            <p:cNvSpPr/>
            <p:nvPr/>
          </p:nvSpPr>
          <p:spPr>
            <a:xfrm>
              <a:off x="1676400" y="6172200"/>
              <a:ext cx="3886200" cy="6858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4" name="Group 32">
              <a:extLst>
                <a:ext uri="{FF2B5EF4-FFF2-40B4-BE49-F238E27FC236}">
                  <a16:creationId xmlns:a16="http://schemas.microsoft.com/office/drawing/2014/main" id="{D92D9340-5CAB-B82E-6AAB-787F83AF2737}"/>
                </a:ext>
              </a:extLst>
            </p:cNvPr>
            <p:cNvGrpSpPr/>
            <p:nvPr/>
          </p:nvGrpSpPr>
          <p:grpSpPr>
            <a:xfrm>
              <a:off x="1600200" y="6324600"/>
              <a:ext cx="1676400" cy="1676400"/>
              <a:chOff x="609600" y="4953000"/>
              <a:chExt cx="1676400" cy="1676400"/>
            </a:xfrm>
            <a:grpFill/>
          </p:grpSpPr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367EC645-0F37-9026-2EE5-AFB7F36D4F20}"/>
                  </a:ext>
                </a:extLst>
              </p:cNvPr>
              <p:cNvSpPr/>
              <p:nvPr/>
            </p:nvSpPr>
            <p:spPr>
              <a:xfrm rot="2774533" flipH="1">
                <a:off x="1400273" y="5044823"/>
                <a:ext cx="126832" cy="1448303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ectangle 18">
                <a:extLst>
                  <a:ext uri="{FF2B5EF4-FFF2-40B4-BE49-F238E27FC236}">
                    <a16:creationId xmlns:a16="http://schemas.microsoft.com/office/drawing/2014/main" id="{6B870573-FF56-9D87-DCB1-CFB517BA9F60}"/>
                  </a:ext>
                </a:extLst>
              </p:cNvPr>
              <p:cNvSpPr/>
              <p:nvPr/>
            </p:nvSpPr>
            <p:spPr>
              <a:xfrm rot="18825467">
                <a:off x="1372406" y="5086039"/>
                <a:ext cx="141136" cy="1448303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418CD387-6729-9944-67A9-FA89AE6C881E}"/>
                  </a:ext>
                </a:extLst>
              </p:cNvPr>
              <p:cNvSpPr/>
              <p:nvPr/>
            </p:nvSpPr>
            <p:spPr>
              <a:xfrm rot="16200000">
                <a:off x="1394792" y="5002696"/>
                <a:ext cx="106017" cy="1600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0227ECE7-A638-A4FD-B3E1-77D98834B8EA}"/>
                  </a:ext>
                </a:extLst>
              </p:cNvPr>
              <p:cNvSpPr/>
              <p:nvPr/>
            </p:nvSpPr>
            <p:spPr>
              <a:xfrm>
                <a:off x="1364974" y="5029200"/>
                <a:ext cx="106017" cy="1600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Donut 4">
                <a:extLst>
                  <a:ext uri="{FF2B5EF4-FFF2-40B4-BE49-F238E27FC236}">
                    <a16:creationId xmlns:a16="http://schemas.microsoft.com/office/drawing/2014/main" id="{22C37DC5-D3EC-80B9-CA85-8B1B6DD234E2}"/>
                  </a:ext>
                </a:extLst>
              </p:cNvPr>
              <p:cNvSpPr/>
              <p:nvPr/>
            </p:nvSpPr>
            <p:spPr>
              <a:xfrm>
                <a:off x="609600" y="4953000"/>
                <a:ext cx="1676400" cy="1676400"/>
              </a:xfrm>
              <a:prstGeom prst="donut">
                <a:avLst>
                  <a:gd name="adj" fmla="val 7118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46" name="Group 9">
                <a:extLst>
                  <a:ext uri="{FF2B5EF4-FFF2-40B4-BE49-F238E27FC236}">
                    <a16:creationId xmlns:a16="http://schemas.microsoft.com/office/drawing/2014/main" id="{F6B89AC5-A3A7-068B-7CA2-E939D7FB1F3C}"/>
                  </a:ext>
                </a:extLst>
              </p:cNvPr>
              <p:cNvGrpSpPr/>
              <p:nvPr/>
            </p:nvGrpSpPr>
            <p:grpSpPr>
              <a:xfrm>
                <a:off x="1219200" y="5562600"/>
                <a:ext cx="453081" cy="453081"/>
                <a:chOff x="1371600" y="1600200"/>
                <a:chExt cx="762000" cy="762000"/>
              </a:xfrm>
              <a:grpFill/>
            </p:grpSpPr>
            <p:sp>
              <p:nvSpPr>
                <p:cNvPr id="51" name="Donut 27">
                  <a:extLst>
                    <a:ext uri="{FF2B5EF4-FFF2-40B4-BE49-F238E27FC236}">
                      <a16:creationId xmlns:a16="http://schemas.microsoft.com/office/drawing/2014/main" id="{1046AD7C-4B38-D888-D3B1-73B911976575}"/>
                    </a:ext>
                  </a:extLst>
                </p:cNvPr>
                <p:cNvSpPr/>
                <p:nvPr/>
              </p:nvSpPr>
              <p:spPr>
                <a:xfrm>
                  <a:off x="1371600" y="1600200"/>
                  <a:ext cx="762000" cy="762000"/>
                </a:xfrm>
                <a:prstGeom prst="donut">
                  <a:avLst>
                    <a:gd name="adj" fmla="val 22549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7" name="Oval 6">
                  <a:extLst>
                    <a:ext uri="{FF2B5EF4-FFF2-40B4-BE49-F238E27FC236}">
                      <a16:creationId xmlns:a16="http://schemas.microsoft.com/office/drawing/2014/main" id="{25B1F2EB-1486-2EA7-7D8E-C7E112AA14C1}"/>
                    </a:ext>
                  </a:extLst>
                </p:cNvPr>
                <p:cNvSpPr/>
                <p:nvPr/>
              </p:nvSpPr>
              <p:spPr>
                <a:xfrm>
                  <a:off x="1600199" y="1828799"/>
                  <a:ext cx="304799" cy="304799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5" name="Group 50">
              <a:extLst>
                <a:ext uri="{FF2B5EF4-FFF2-40B4-BE49-F238E27FC236}">
                  <a16:creationId xmlns:a16="http://schemas.microsoft.com/office/drawing/2014/main" id="{795DB199-051D-F0F5-B21D-EA6E4F1E02E2}"/>
                </a:ext>
              </a:extLst>
            </p:cNvPr>
            <p:cNvGrpSpPr/>
            <p:nvPr/>
          </p:nvGrpSpPr>
          <p:grpSpPr>
            <a:xfrm>
              <a:off x="3886200" y="6324600"/>
              <a:ext cx="1676400" cy="1676400"/>
              <a:chOff x="609600" y="4953000"/>
              <a:chExt cx="1676400" cy="1676400"/>
            </a:xfrm>
            <a:grpFill/>
          </p:grpSpPr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FAC3F78A-24AB-539C-CD70-6F1A9FE8630B}"/>
                  </a:ext>
                </a:extLst>
              </p:cNvPr>
              <p:cNvSpPr/>
              <p:nvPr/>
            </p:nvSpPr>
            <p:spPr>
              <a:xfrm rot="2774533" flipH="1">
                <a:off x="1400273" y="5044823"/>
                <a:ext cx="126832" cy="1448303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2EEE2902-CEA8-7AA8-7722-F542B1AA8236}"/>
                  </a:ext>
                </a:extLst>
              </p:cNvPr>
              <p:cNvSpPr/>
              <p:nvPr/>
            </p:nvSpPr>
            <p:spPr>
              <a:xfrm rot="18825467">
                <a:off x="1372406" y="5086039"/>
                <a:ext cx="141136" cy="1448303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41511C2D-80FC-0CBC-574F-D9857C75DA79}"/>
                  </a:ext>
                </a:extLst>
              </p:cNvPr>
              <p:cNvSpPr/>
              <p:nvPr/>
            </p:nvSpPr>
            <p:spPr>
              <a:xfrm rot="16200000">
                <a:off x="1394792" y="5002696"/>
                <a:ext cx="106017" cy="1600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3DFF96D9-69B4-8699-C850-1839D7499665}"/>
                  </a:ext>
                </a:extLst>
              </p:cNvPr>
              <p:cNvSpPr/>
              <p:nvPr/>
            </p:nvSpPr>
            <p:spPr>
              <a:xfrm>
                <a:off x="1364974" y="5029200"/>
                <a:ext cx="106017" cy="1600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Donut 4">
                <a:extLst>
                  <a:ext uri="{FF2B5EF4-FFF2-40B4-BE49-F238E27FC236}">
                    <a16:creationId xmlns:a16="http://schemas.microsoft.com/office/drawing/2014/main" id="{0EC33D90-A2D6-DA8B-BD94-F23902E461C6}"/>
                  </a:ext>
                </a:extLst>
              </p:cNvPr>
              <p:cNvSpPr/>
              <p:nvPr/>
            </p:nvSpPr>
            <p:spPr>
              <a:xfrm>
                <a:off x="609600" y="4953000"/>
                <a:ext cx="1676400" cy="1676400"/>
              </a:xfrm>
              <a:prstGeom prst="donut">
                <a:avLst>
                  <a:gd name="adj" fmla="val 7118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38" name="Group 9">
                <a:extLst>
                  <a:ext uri="{FF2B5EF4-FFF2-40B4-BE49-F238E27FC236}">
                    <a16:creationId xmlns:a16="http://schemas.microsoft.com/office/drawing/2014/main" id="{8AA4F41B-A4C8-9D05-946A-88568C8DC3C0}"/>
                  </a:ext>
                </a:extLst>
              </p:cNvPr>
              <p:cNvGrpSpPr/>
              <p:nvPr/>
            </p:nvGrpSpPr>
            <p:grpSpPr>
              <a:xfrm>
                <a:off x="1219200" y="5562600"/>
                <a:ext cx="453081" cy="453081"/>
                <a:chOff x="1371600" y="1600200"/>
                <a:chExt cx="762000" cy="762000"/>
              </a:xfrm>
              <a:grpFill/>
            </p:grpSpPr>
            <p:sp>
              <p:nvSpPr>
                <p:cNvPr id="39" name="Donut 19">
                  <a:extLst>
                    <a:ext uri="{FF2B5EF4-FFF2-40B4-BE49-F238E27FC236}">
                      <a16:creationId xmlns:a16="http://schemas.microsoft.com/office/drawing/2014/main" id="{FD93A34C-9D5F-C594-EACE-AB9AF48F76B9}"/>
                    </a:ext>
                  </a:extLst>
                </p:cNvPr>
                <p:cNvSpPr/>
                <p:nvPr/>
              </p:nvSpPr>
              <p:spPr>
                <a:xfrm>
                  <a:off x="1371600" y="1600200"/>
                  <a:ext cx="762000" cy="762000"/>
                </a:xfrm>
                <a:prstGeom prst="donut">
                  <a:avLst>
                    <a:gd name="adj" fmla="val 22549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0" name="Oval 6">
                  <a:extLst>
                    <a:ext uri="{FF2B5EF4-FFF2-40B4-BE49-F238E27FC236}">
                      <a16:creationId xmlns:a16="http://schemas.microsoft.com/office/drawing/2014/main" id="{F0F46355-7A8D-38F1-7DFF-F64A51B7E602}"/>
                    </a:ext>
                  </a:extLst>
                </p:cNvPr>
                <p:cNvSpPr/>
                <p:nvPr/>
              </p:nvSpPr>
              <p:spPr>
                <a:xfrm>
                  <a:off x="1600199" y="1828799"/>
                  <a:ext cx="304799" cy="304799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8C0CA7BC-A683-7A0D-0055-8ACF22127973}"/>
              </a:ext>
            </a:extLst>
          </p:cNvPr>
          <p:cNvGrpSpPr/>
          <p:nvPr/>
        </p:nvGrpSpPr>
        <p:grpSpPr>
          <a:xfrm>
            <a:off x="7463525" y="771244"/>
            <a:ext cx="3697102" cy="1422867"/>
            <a:chOff x="5921828" y="3891387"/>
            <a:chExt cx="5275111" cy="2030179"/>
          </a:xfrm>
          <a:solidFill>
            <a:schemeClr val="accent2">
              <a:lumMod val="50000"/>
            </a:schemeClr>
          </a:solidFill>
        </p:grpSpPr>
        <p:grpSp>
          <p:nvGrpSpPr>
            <p:cNvPr id="110" name="Group 32">
              <a:extLst>
                <a:ext uri="{FF2B5EF4-FFF2-40B4-BE49-F238E27FC236}">
                  <a16:creationId xmlns:a16="http://schemas.microsoft.com/office/drawing/2014/main" id="{A31D2D70-F230-CB2F-D510-988AC3FDF10C}"/>
                </a:ext>
              </a:extLst>
            </p:cNvPr>
            <p:cNvGrpSpPr/>
            <p:nvPr/>
          </p:nvGrpSpPr>
          <p:grpSpPr>
            <a:xfrm>
              <a:off x="9546608" y="3891387"/>
              <a:ext cx="1650331" cy="1650331"/>
              <a:chOff x="609600" y="4953000"/>
              <a:chExt cx="1676400" cy="1676400"/>
            </a:xfrm>
            <a:grpFill/>
          </p:grpSpPr>
          <p:sp>
            <p:nvSpPr>
              <p:cNvPr id="127" name="Rectangle 126">
                <a:extLst>
                  <a:ext uri="{FF2B5EF4-FFF2-40B4-BE49-F238E27FC236}">
                    <a16:creationId xmlns:a16="http://schemas.microsoft.com/office/drawing/2014/main" id="{D8563490-55D9-0C97-CCF3-270B10CA438B}"/>
                  </a:ext>
                </a:extLst>
              </p:cNvPr>
              <p:cNvSpPr/>
              <p:nvPr/>
            </p:nvSpPr>
            <p:spPr>
              <a:xfrm rot="2774533" flipH="1">
                <a:off x="1403995" y="5036107"/>
                <a:ext cx="102696" cy="1448303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2" name="Rectangle 18">
                <a:extLst>
                  <a:ext uri="{FF2B5EF4-FFF2-40B4-BE49-F238E27FC236}">
                    <a16:creationId xmlns:a16="http://schemas.microsoft.com/office/drawing/2014/main" id="{D3D8F5EE-7C2A-E881-5040-F24B13239C4C}"/>
                  </a:ext>
                </a:extLst>
              </p:cNvPr>
              <p:cNvSpPr/>
              <p:nvPr/>
            </p:nvSpPr>
            <p:spPr>
              <a:xfrm rot="18825467">
                <a:off x="1389379" y="5078792"/>
                <a:ext cx="121069" cy="1448303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3" name="Rectangle 192">
                <a:extLst>
                  <a:ext uri="{FF2B5EF4-FFF2-40B4-BE49-F238E27FC236}">
                    <a16:creationId xmlns:a16="http://schemas.microsoft.com/office/drawing/2014/main" id="{29D564ED-7CC8-DE3E-B43F-CE8AF084D03A}"/>
                  </a:ext>
                </a:extLst>
              </p:cNvPr>
              <p:cNvSpPr/>
              <p:nvPr/>
            </p:nvSpPr>
            <p:spPr>
              <a:xfrm rot="16200000">
                <a:off x="1394792" y="5002696"/>
                <a:ext cx="106017" cy="1600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4" name="Rectangle 193">
                <a:extLst>
                  <a:ext uri="{FF2B5EF4-FFF2-40B4-BE49-F238E27FC236}">
                    <a16:creationId xmlns:a16="http://schemas.microsoft.com/office/drawing/2014/main" id="{923E08D5-2B38-C4E2-671C-E8FF89B66F89}"/>
                  </a:ext>
                </a:extLst>
              </p:cNvPr>
              <p:cNvSpPr/>
              <p:nvPr/>
            </p:nvSpPr>
            <p:spPr>
              <a:xfrm>
                <a:off x="1364974" y="5029200"/>
                <a:ext cx="106017" cy="1600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5" name="Donut 4">
                <a:extLst>
                  <a:ext uri="{FF2B5EF4-FFF2-40B4-BE49-F238E27FC236}">
                    <a16:creationId xmlns:a16="http://schemas.microsoft.com/office/drawing/2014/main" id="{664809C2-16F1-9C75-A296-6701CF1871FE}"/>
                  </a:ext>
                </a:extLst>
              </p:cNvPr>
              <p:cNvSpPr/>
              <p:nvPr/>
            </p:nvSpPr>
            <p:spPr>
              <a:xfrm>
                <a:off x="609600" y="4953000"/>
                <a:ext cx="1676400" cy="1676400"/>
              </a:xfrm>
              <a:prstGeom prst="donut">
                <a:avLst>
                  <a:gd name="adj" fmla="val 7118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96" name="Group 9">
                <a:extLst>
                  <a:ext uri="{FF2B5EF4-FFF2-40B4-BE49-F238E27FC236}">
                    <a16:creationId xmlns:a16="http://schemas.microsoft.com/office/drawing/2014/main" id="{FDE55585-2486-FE38-37AD-0017B0D75305}"/>
                  </a:ext>
                </a:extLst>
              </p:cNvPr>
              <p:cNvGrpSpPr/>
              <p:nvPr/>
            </p:nvGrpSpPr>
            <p:grpSpPr>
              <a:xfrm>
                <a:off x="1219200" y="5562600"/>
                <a:ext cx="453081" cy="453081"/>
                <a:chOff x="1371600" y="1600200"/>
                <a:chExt cx="762000" cy="762000"/>
              </a:xfrm>
              <a:grpFill/>
            </p:grpSpPr>
            <p:sp>
              <p:nvSpPr>
                <p:cNvPr id="197" name="Donut 43">
                  <a:extLst>
                    <a:ext uri="{FF2B5EF4-FFF2-40B4-BE49-F238E27FC236}">
                      <a16:creationId xmlns:a16="http://schemas.microsoft.com/office/drawing/2014/main" id="{0C7F2F70-B7EA-F9B8-4658-D0A5889425FC}"/>
                    </a:ext>
                  </a:extLst>
                </p:cNvPr>
                <p:cNvSpPr/>
                <p:nvPr/>
              </p:nvSpPr>
              <p:spPr>
                <a:xfrm>
                  <a:off x="1371600" y="1600200"/>
                  <a:ext cx="762000" cy="762000"/>
                </a:xfrm>
                <a:prstGeom prst="donut">
                  <a:avLst>
                    <a:gd name="adj" fmla="val 22549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8" name="Oval 6">
                  <a:extLst>
                    <a:ext uri="{FF2B5EF4-FFF2-40B4-BE49-F238E27FC236}">
                      <a16:creationId xmlns:a16="http://schemas.microsoft.com/office/drawing/2014/main" id="{57E2894B-93B0-B8E5-A491-195057BEF47A}"/>
                    </a:ext>
                  </a:extLst>
                </p:cNvPr>
                <p:cNvSpPr/>
                <p:nvPr/>
              </p:nvSpPr>
              <p:spPr>
                <a:xfrm>
                  <a:off x="1600199" y="1828799"/>
                  <a:ext cx="304799" cy="304799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AE5F8156-978B-8D65-9206-2B7807C134DA}"/>
                </a:ext>
              </a:extLst>
            </p:cNvPr>
            <p:cNvGrpSpPr/>
            <p:nvPr/>
          </p:nvGrpSpPr>
          <p:grpSpPr>
            <a:xfrm>
              <a:off x="5921828" y="3995057"/>
              <a:ext cx="5194969" cy="1926509"/>
              <a:chOff x="1199680" y="3494467"/>
              <a:chExt cx="5194969" cy="1926509"/>
            </a:xfrm>
            <a:grpFill/>
          </p:grpSpPr>
          <p:sp>
            <p:nvSpPr>
              <p:cNvPr id="112" name="Rectangle 111">
                <a:extLst>
                  <a:ext uri="{FF2B5EF4-FFF2-40B4-BE49-F238E27FC236}">
                    <a16:creationId xmlns:a16="http://schemas.microsoft.com/office/drawing/2014/main" id="{28219905-DDC8-BFDC-D2FD-A4A49D1CB684}"/>
                  </a:ext>
                </a:extLst>
              </p:cNvPr>
              <p:cNvSpPr/>
              <p:nvPr/>
            </p:nvSpPr>
            <p:spPr>
              <a:xfrm rot="20291679">
                <a:off x="2973251" y="3547537"/>
                <a:ext cx="3114710" cy="138432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id="{CB08D900-FAFB-2885-0F4B-01DDD09B16A0}"/>
                  </a:ext>
                </a:extLst>
              </p:cNvPr>
              <p:cNvSpPr/>
              <p:nvPr/>
            </p:nvSpPr>
            <p:spPr>
              <a:xfrm rot="20291679">
                <a:off x="3061767" y="3683597"/>
                <a:ext cx="3114710" cy="276863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CD2B07F4-9A0B-6C72-68B9-63A2F405D08D}"/>
                  </a:ext>
                </a:extLst>
              </p:cNvPr>
              <p:cNvSpPr/>
              <p:nvPr/>
            </p:nvSpPr>
            <p:spPr>
              <a:xfrm rot="20291679">
                <a:off x="3165712" y="3959379"/>
                <a:ext cx="3114710" cy="276863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844326AB-F79E-1579-71BA-063C3502F9CC}"/>
                  </a:ext>
                </a:extLst>
              </p:cNvPr>
              <p:cNvSpPr/>
              <p:nvPr/>
            </p:nvSpPr>
            <p:spPr>
              <a:xfrm rot="20291679">
                <a:off x="3279939" y="4228918"/>
                <a:ext cx="3114710" cy="276863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469097F7-DCB1-7675-9D2D-A66EB25E44C7}"/>
                  </a:ext>
                </a:extLst>
              </p:cNvPr>
              <p:cNvSpPr/>
              <p:nvPr/>
            </p:nvSpPr>
            <p:spPr>
              <a:xfrm rot="20291679">
                <a:off x="1485916" y="5175753"/>
                <a:ext cx="207647" cy="245223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D8392056-CE14-EB0F-28A6-AE8701A27909}"/>
                  </a:ext>
                </a:extLst>
              </p:cNvPr>
              <p:cNvSpPr/>
              <p:nvPr/>
            </p:nvSpPr>
            <p:spPr>
              <a:xfrm rot="20291679">
                <a:off x="1199680" y="4679235"/>
                <a:ext cx="2630199" cy="176007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18" name="Group 32">
                <a:extLst>
                  <a:ext uri="{FF2B5EF4-FFF2-40B4-BE49-F238E27FC236}">
                    <a16:creationId xmlns:a16="http://schemas.microsoft.com/office/drawing/2014/main" id="{87ECB715-CD9F-743C-2F06-9B11A112BEAB}"/>
                  </a:ext>
                </a:extLst>
              </p:cNvPr>
              <p:cNvGrpSpPr/>
              <p:nvPr/>
            </p:nvGrpSpPr>
            <p:grpSpPr>
              <a:xfrm rot="21311205">
                <a:off x="4587666" y="3494467"/>
                <a:ext cx="1799610" cy="1799610"/>
                <a:chOff x="609600" y="4953000"/>
                <a:chExt cx="1676400" cy="1676400"/>
              </a:xfrm>
              <a:grpFill/>
            </p:grpSpPr>
            <p:sp>
              <p:nvSpPr>
                <p:cNvPr id="119" name="Rectangle 118">
                  <a:extLst>
                    <a:ext uri="{FF2B5EF4-FFF2-40B4-BE49-F238E27FC236}">
                      <a16:creationId xmlns:a16="http://schemas.microsoft.com/office/drawing/2014/main" id="{F8C41810-3DC3-E05E-8CA3-8BE2E02C5931}"/>
                    </a:ext>
                  </a:extLst>
                </p:cNvPr>
                <p:cNvSpPr/>
                <p:nvPr/>
              </p:nvSpPr>
              <p:spPr>
                <a:xfrm rot="2774533" flipH="1">
                  <a:off x="1368498" y="5020950"/>
                  <a:ext cx="123808" cy="1497152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Rectangle 18">
                  <a:extLst>
                    <a:ext uri="{FF2B5EF4-FFF2-40B4-BE49-F238E27FC236}">
                      <a16:creationId xmlns:a16="http://schemas.microsoft.com/office/drawing/2014/main" id="{572C8AD7-C007-20C6-D575-43AA8D58DDBF}"/>
                    </a:ext>
                  </a:extLst>
                </p:cNvPr>
                <p:cNvSpPr/>
                <p:nvPr/>
              </p:nvSpPr>
              <p:spPr>
                <a:xfrm rot="18825467">
                  <a:off x="1389379" y="5078792"/>
                  <a:ext cx="121069" cy="1448303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1" name="Rectangle 120">
                  <a:extLst>
                    <a:ext uri="{FF2B5EF4-FFF2-40B4-BE49-F238E27FC236}">
                      <a16:creationId xmlns:a16="http://schemas.microsoft.com/office/drawing/2014/main" id="{0303BCC7-9BFA-0947-42F4-EBA4AABC9C9C}"/>
                    </a:ext>
                  </a:extLst>
                </p:cNvPr>
                <p:cNvSpPr/>
                <p:nvPr/>
              </p:nvSpPr>
              <p:spPr>
                <a:xfrm rot="16200000">
                  <a:off x="1394792" y="5002696"/>
                  <a:ext cx="106017" cy="1600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2" name="Rectangle 121">
                  <a:extLst>
                    <a:ext uri="{FF2B5EF4-FFF2-40B4-BE49-F238E27FC236}">
                      <a16:creationId xmlns:a16="http://schemas.microsoft.com/office/drawing/2014/main" id="{59F60681-76B8-EDB0-13BD-266902B14783}"/>
                    </a:ext>
                  </a:extLst>
                </p:cNvPr>
                <p:cNvSpPr/>
                <p:nvPr/>
              </p:nvSpPr>
              <p:spPr>
                <a:xfrm>
                  <a:off x="1364974" y="5029200"/>
                  <a:ext cx="106017" cy="1600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3" name="Donut 4">
                  <a:extLst>
                    <a:ext uri="{FF2B5EF4-FFF2-40B4-BE49-F238E27FC236}">
                      <a16:creationId xmlns:a16="http://schemas.microsoft.com/office/drawing/2014/main" id="{0F6AC352-EC1B-420E-EDCB-2D6FACB1048C}"/>
                    </a:ext>
                  </a:extLst>
                </p:cNvPr>
                <p:cNvSpPr/>
                <p:nvPr/>
              </p:nvSpPr>
              <p:spPr>
                <a:xfrm>
                  <a:off x="609600" y="4953000"/>
                  <a:ext cx="1676400" cy="1676400"/>
                </a:xfrm>
                <a:prstGeom prst="donut">
                  <a:avLst>
                    <a:gd name="adj" fmla="val 7118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124" name="Group 9">
                  <a:extLst>
                    <a:ext uri="{FF2B5EF4-FFF2-40B4-BE49-F238E27FC236}">
                      <a16:creationId xmlns:a16="http://schemas.microsoft.com/office/drawing/2014/main" id="{7BEBF93B-EF65-C260-5C15-1C3EA1CBF95E}"/>
                    </a:ext>
                  </a:extLst>
                </p:cNvPr>
                <p:cNvGrpSpPr/>
                <p:nvPr/>
              </p:nvGrpSpPr>
              <p:grpSpPr>
                <a:xfrm>
                  <a:off x="1219200" y="5562600"/>
                  <a:ext cx="453081" cy="453081"/>
                  <a:chOff x="1371600" y="1600200"/>
                  <a:chExt cx="762000" cy="762000"/>
                </a:xfrm>
                <a:grpFill/>
              </p:grpSpPr>
              <p:sp>
                <p:nvSpPr>
                  <p:cNvPr id="125" name="Donut 35">
                    <a:extLst>
                      <a:ext uri="{FF2B5EF4-FFF2-40B4-BE49-F238E27FC236}">
                        <a16:creationId xmlns:a16="http://schemas.microsoft.com/office/drawing/2014/main" id="{31D993C4-D7B2-D07F-15DA-F7ECD0521AA9}"/>
                      </a:ext>
                    </a:extLst>
                  </p:cNvPr>
                  <p:cNvSpPr/>
                  <p:nvPr/>
                </p:nvSpPr>
                <p:spPr>
                  <a:xfrm>
                    <a:off x="1371600" y="1600200"/>
                    <a:ext cx="762000" cy="762000"/>
                  </a:xfrm>
                  <a:prstGeom prst="donut">
                    <a:avLst>
                      <a:gd name="adj" fmla="val 22549"/>
                    </a:avLst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26" name="Oval 6">
                    <a:extLst>
                      <a:ext uri="{FF2B5EF4-FFF2-40B4-BE49-F238E27FC236}">
                        <a16:creationId xmlns:a16="http://schemas.microsoft.com/office/drawing/2014/main" id="{13E4C388-F9B9-E115-41C6-8E775AA8B171}"/>
                      </a:ext>
                    </a:extLst>
                  </p:cNvPr>
                  <p:cNvSpPr/>
                  <p:nvPr/>
                </p:nvSpPr>
                <p:spPr>
                  <a:xfrm>
                    <a:off x="1600199" y="1828799"/>
                    <a:ext cx="304799" cy="304799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A966B5EF-0A54-0DF3-56F4-C1FB69E078B2}"/>
              </a:ext>
            </a:extLst>
          </p:cNvPr>
          <p:cNvGrpSpPr/>
          <p:nvPr/>
        </p:nvGrpSpPr>
        <p:grpSpPr>
          <a:xfrm>
            <a:off x="376833" y="132349"/>
            <a:ext cx="665183" cy="769441"/>
            <a:chOff x="2807455" y="275085"/>
            <a:chExt cx="665183" cy="769441"/>
          </a:xfrm>
        </p:grpSpPr>
        <p:sp>
          <p:nvSpPr>
            <p:cNvPr id="199" name="Rectangle 198">
              <a:extLst>
                <a:ext uri="{FF2B5EF4-FFF2-40B4-BE49-F238E27FC236}">
                  <a16:creationId xmlns:a16="http://schemas.microsoft.com/office/drawing/2014/main" id="{02E5A8AA-BCD2-539B-FFCA-0EF20874CFE0}"/>
                </a:ext>
              </a:extLst>
            </p:cNvPr>
            <p:cNvSpPr/>
            <p:nvPr/>
          </p:nvSpPr>
          <p:spPr>
            <a:xfrm>
              <a:off x="2827090" y="358975"/>
              <a:ext cx="645548" cy="64554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TextBox 199">
              <a:extLst>
                <a:ext uri="{FF2B5EF4-FFF2-40B4-BE49-F238E27FC236}">
                  <a16:creationId xmlns:a16="http://schemas.microsoft.com/office/drawing/2014/main" id="{0A886C5A-E34D-5D3B-2B50-F04244A89457}"/>
                </a:ext>
              </a:extLst>
            </p:cNvPr>
            <p:cNvSpPr txBox="1"/>
            <p:nvPr/>
          </p:nvSpPr>
          <p:spPr>
            <a:xfrm>
              <a:off x="2807455" y="275085"/>
              <a:ext cx="572904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/>
                <a:t>W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/>
      <a:lstStyle/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410</Words>
  <Application>Microsoft Office PowerPoint</Application>
  <PresentationFormat>Widescreen</PresentationFormat>
  <Paragraphs>100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Algerian</vt:lpstr>
      <vt:lpstr>Arial</vt:lpstr>
      <vt:lpstr>Calibri</vt:lpstr>
      <vt:lpstr>Calibri Light</vt:lpstr>
      <vt:lpstr>Open Sans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Brad Blau</dc:creator>
  <cp:lastModifiedBy>Brad Blau</cp:lastModifiedBy>
  <cp:revision>7</cp:revision>
  <dcterms:created xsi:type="dcterms:W3CDTF">2024-02-07T15:12:43Z</dcterms:created>
  <dcterms:modified xsi:type="dcterms:W3CDTF">2024-09-25T16:03:36Z</dcterms:modified>
</cp:coreProperties>
</file>