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  <p:sldId id="28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CB6CB-F3E8-E16A-3C5B-2ECA61CC4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8B4C5-DAA9-C274-1360-48DE1E4FD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0396F-15E9-DAEF-5826-A8FCA2D1A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C5047-D52D-E6B6-9D7A-BBC2CAA5F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17090-B1E1-6CD6-0E9A-EF2606F6F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2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16E8F-542D-D602-FF5E-2694C3780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C785EB-78D1-601A-08D9-F54F5EADE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882E4-3E3C-5247-89A8-229E72371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0B1C7-7334-CFEC-3278-CBC29C5A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66E6F-C537-E97C-D110-780A51A6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798318-914E-1FDF-8CE9-D177ABA2D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C55CA-96BD-96B7-FC22-4288DDF4B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FD701-7180-46AE-616E-1940D671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7FE53-4902-291E-C9FA-D7D72848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76B89-0F8B-5D72-6ADE-BA6FD3915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3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3D8A-F6BB-384F-9101-913DBF7F2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5A3FB-A541-DC3A-0EFC-FE374675F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BA1C-3AC2-A049-1E74-C61D0815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5BF24-336E-6909-C8A2-F698814BB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594F6-F980-F944-67AE-42767F5D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1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BCE25-9204-F794-537B-1FD214331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4E6F2-EF3F-08DD-A85F-834F6E824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C89B0-E121-4ED9-44D6-2E3208F01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A7017-972A-A43D-C07D-6CC254C65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2FA3F-A449-8921-49B4-033BBF93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5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2B3A3-C5B9-15A9-DA81-4EDB5574F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4A30-5F67-623A-F067-64305F3BA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7E1B2-83EF-771E-FD5C-8575CA713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6F3EF-EDC2-8E3F-3971-115783EAB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32675-E3E7-8667-CE0E-6AE3A38D7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3C413D-E454-72FB-F356-9349C3563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9685-C493-8D33-ED5F-A433AD549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9FE8A-1FE1-7575-96D0-473E6DF58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B8013-5B4E-3EB5-15A7-4D6EE61E5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46C382-457E-909E-1EE5-1B3BC724F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A891BA-A811-4125-0148-C345FA58A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661AC3-1DC8-0A04-2FF2-3E0F00672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28EA3-6E87-FC34-FB4E-6502EF77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8F136-CD63-A7CE-1056-4A862C38B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7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EEFB5-D7E5-4BC9-D439-97FDAB905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59186-7FAF-060B-C6FB-3B55FD9C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5DE7F-EA2A-6E64-71FC-85106A85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340FFE-A1A9-6FB7-D2D7-1E7A4446A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E5BADD-9255-85A4-6AEA-293896771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BF01A1-9627-E893-4FD6-826449CE3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43D29-B9F3-929C-A512-FB2302CA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04916-C5BE-03C7-345F-3447E795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70636-4F3D-0629-D4A5-1015DE1E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D9C51-97BB-3155-5E67-B05EDA355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434768-0218-C5EB-426F-0E0DCA1C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FE51E-2948-51B8-EEF8-7A500D37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761D1-93DA-77D1-F143-6DF5AD75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959D2-C5A4-2008-1397-F49EB94AC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DBEC5F-5E02-B4EA-E911-697F27A99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7D288-CF80-906F-4407-9A6F6CF3C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9AB74-E519-F838-A686-D2790A17E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D7191-3BC0-8C04-A223-3B837DB7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ACEF3-8477-7F08-753D-5B07580C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1B6DD2-EB91-8C41-C1EF-5D8136159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C2A33-FB18-FED7-6A8A-128D0524B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625FB-4226-ACA3-567E-5BACEA27D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9FAE1-5028-4676-9F2C-E262F903624C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A59DE-06A2-D2F9-5091-58829F46A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C54B4-BF67-1971-A932-A1D3DC925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4881F-2647-47D7-BD7E-43EDECF26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7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/>
              <a:t>The </a:t>
            </a:r>
            <a:r>
              <a:rPr lang="en-US" sz="3600" dirty="0"/>
              <a:t>Y</a:t>
            </a:r>
            <a:r>
              <a:rPr lang="en-US" sz="3600"/>
              <a:t> </a:t>
            </a:r>
            <a:r>
              <a:rPr lang="en-US" sz="3600" dirty="0"/>
              <a:t>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29972" y="4100826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E3F4FCD-AC5D-485E-95C1-163788977AD3}"/>
              </a:ext>
            </a:extLst>
          </p:cNvPr>
          <p:cNvSpPr/>
          <p:nvPr/>
        </p:nvSpPr>
        <p:spPr>
          <a:xfrm>
            <a:off x="6041058" y="4139773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844345" y="4037593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03897E63-BB46-D258-62DA-6A904E5F45B3}"/>
              </a:ext>
            </a:extLst>
          </p:cNvPr>
          <p:cNvGrpSpPr/>
          <p:nvPr/>
        </p:nvGrpSpPr>
        <p:grpSpPr>
          <a:xfrm>
            <a:off x="8449816" y="2139757"/>
            <a:ext cx="1161322" cy="2999381"/>
            <a:chOff x="8907687" y="379946"/>
            <a:chExt cx="2305738" cy="5955097"/>
          </a:xfrm>
        </p:grpSpPr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9A7F596-8316-8B10-4771-2529A388CDAC}"/>
                </a:ext>
              </a:extLst>
            </p:cNvPr>
            <p:cNvSpPr/>
            <p:nvPr/>
          </p:nvSpPr>
          <p:spPr>
            <a:xfrm rot="11995952">
              <a:off x="8907687" y="500849"/>
              <a:ext cx="2167875" cy="1923445"/>
            </a:xfrm>
            <a:custGeom>
              <a:avLst/>
              <a:gdLst>
                <a:gd name="connsiteX0" fmla="*/ 1480070 w 2167875"/>
                <a:gd name="connsiteY0" fmla="*/ 1920006 h 1923445"/>
                <a:gd name="connsiteX1" fmla="*/ 1257032 w 2167875"/>
                <a:gd name="connsiteY1" fmla="*/ 1847405 h 1923445"/>
                <a:gd name="connsiteX2" fmla="*/ 1256333 w 2167875"/>
                <a:gd name="connsiteY2" fmla="*/ 1847558 h 1923445"/>
                <a:gd name="connsiteX3" fmla="*/ 1202023 w 2167875"/>
                <a:gd name="connsiteY3" fmla="*/ 1859477 h 1923445"/>
                <a:gd name="connsiteX4" fmla="*/ 1062107 w 2167875"/>
                <a:gd name="connsiteY4" fmla="*/ 1828515 h 1923445"/>
                <a:gd name="connsiteX5" fmla="*/ 1046771 w 2167875"/>
                <a:gd name="connsiteY5" fmla="*/ 1819634 h 1923445"/>
                <a:gd name="connsiteX6" fmla="*/ 1002977 w 2167875"/>
                <a:gd name="connsiteY6" fmla="*/ 1865696 h 1923445"/>
                <a:gd name="connsiteX7" fmla="*/ 937710 w 2167875"/>
                <a:gd name="connsiteY7" fmla="*/ 1902060 h 1923445"/>
                <a:gd name="connsiteX8" fmla="*/ 653393 w 2167875"/>
                <a:gd name="connsiteY8" fmla="*/ 1740496 h 1923445"/>
                <a:gd name="connsiteX9" fmla="*/ 231053 w 2167875"/>
                <a:gd name="connsiteY9" fmla="*/ 1580866 h 1923445"/>
                <a:gd name="connsiteX10" fmla="*/ 45359 w 2167875"/>
                <a:gd name="connsiteY10" fmla="*/ 1403230 h 1923445"/>
                <a:gd name="connsiteX11" fmla="*/ 85036 w 2167875"/>
                <a:gd name="connsiteY11" fmla="*/ 1163450 h 1923445"/>
                <a:gd name="connsiteX12" fmla="*/ 1249 w 2167875"/>
                <a:gd name="connsiteY12" fmla="*/ 917443 h 1923445"/>
                <a:gd name="connsiteX13" fmla="*/ 154267 w 2167875"/>
                <a:gd name="connsiteY13" fmla="*/ 698784 h 1923445"/>
                <a:gd name="connsiteX14" fmla="*/ 155730 w 2167875"/>
                <a:gd name="connsiteY14" fmla="*/ 693019 h 1923445"/>
                <a:gd name="connsiteX15" fmla="*/ 223892 w 2167875"/>
                <a:gd name="connsiteY15" fmla="*/ 379021 h 1923445"/>
                <a:gd name="connsiteX16" fmla="*/ 555482 w 2167875"/>
                <a:gd name="connsiteY16" fmla="*/ 307284 h 1923445"/>
                <a:gd name="connsiteX17" fmla="*/ 555546 w 2167875"/>
                <a:gd name="connsiteY17" fmla="*/ 307152 h 1923445"/>
                <a:gd name="connsiteX18" fmla="*/ 584725 w 2167875"/>
                <a:gd name="connsiteY18" fmla="*/ 246341 h 1923445"/>
                <a:gd name="connsiteX19" fmla="*/ 854621 w 2167875"/>
                <a:gd name="connsiteY19" fmla="*/ 192176 h 1923445"/>
                <a:gd name="connsiteX20" fmla="*/ 866517 w 2167875"/>
                <a:gd name="connsiteY20" fmla="*/ 205916 h 1923445"/>
                <a:gd name="connsiteX21" fmla="*/ 897408 w 2167875"/>
                <a:gd name="connsiteY21" fmla="*/ 216166 h 1923445"/>
                <a:gd name="connsiteX22" fmla="*/ 912950 w 2167875"/>
                <a:gd name="connsiteY22" fmla="*/ 182142 h 1923445"/>
                <a:gd name="connsiteX23" fmla="*/ 931852 w 2167875"/>
                <a:gd name="connsiteY23" fmla="*/ 155358 h 1923445"/>
                <a:gd name="connsiteX24" fmla="*/ 960742 w 2167875"/>
                <a:gd name="connsiteY24" fmla="*/ 99986 h 1923445"/>
                <a:gd name="connsiteX25" fmla="*/ 1334091 w 2167875"/>
                <a:gd name="connsiteY25" fmla="*/ 49997 h 1923445"/>
                <a:gd name="connsiteX26" fmla="*/ 1591056 w 2167875"/>
                <a:gd name="connsiteY26" fmla="*/ 52441 h 1923445"/>
                <a:gd name="connsiteX27" fmla="*/ 1726219 w 2167875"/>
                <a:gd name="connsiteY27" fmla="*/ 254431 h 1923445"/>
                <a:gd name="connsiteX28" fmla="*/ 1955668 w 2167875"/>
                <a:gd name="connsiteY28" fmla="*/ 376467 h 1923445"/>
                <a:gd name="connsiteX29" fmla="*/ 1993735 w 2167875"/>
                <a:gd name="connsiteY29" fmla="*/ 640620 h 1923445"/>
                <a:gd name="connsiteX30" fmla="*/ 1996613 w 2167875"/>
                <a:gd name="connsiteY30" fmla="*/ 645825 h 1923445"/>
                <a:gd name="connsiteX31" fmla="*/ 2161799 w 2167875"/>
                <a:gd name="connsiteY31" fmla="*/ 921424 h 1923445"/>
                <a:gd name="connsiteX32" fmla="*/ 1969112 w 2167875"/>
                <a:gd name="connsiteY32" fmla="*/ 1200655 h 1923445"/>
                <a:gd name="connsiteX33" fmla="*/ 1969156 w 2167875"/>
                <a:gd name="connsiteY33" fmla="*/ 1200796 h 1923445"/>
                <a:gd name="connsiteX34" fmla="*/ 1989496 w 2167875"/>
                <a:gd name="connsiteY34" fmla="*/ 1265105 h 1923445"/>
                <a:gd name="connsiteX35" fmla="*/ 1776306 w 2167875"/>
                <a:gd name="connsiteY35" fmla="*/ 1483749 h 1923445"/>
                <a:gd name="connsiteX36" fmla="*/ 1777453 w 2167875"/>
                <a:gd name="connsiteY36" fmla="*/ 1487150 h 1923445"/>
                <a:gd name="connsiteX37" fmla="*/ 1794105 w 2167875"/>
                <a:gd name="connsiteY37" fmla="*/ 1536537 h 1923445"/>
                <a:gd name="connsiteX38" fmla="*/ 1774380 w 2167875"/>
                <a:gd name="connsiteY38" fmla="*/ 1672053 h 1923445"/>
                <a:gd name="connsiteX39" fmla="*/ 1646888 w 2167875"/>
                <a:gd name="connsiteY39" fmla="*/ 1724759 h 1923445"/>
                <a:gd name="connsiteX40" fmla="*/ 1594158 w 2167875"/>
                <a:gd name="connsiteY40" fmla="*/ 1713346 h 1923445"/>
                <a:gd name="connsiteX41" fmla="*/ 1590899 w 2167875"/>
                <a:gd name="connsiteY41" fmla="*/ 1712641 h 1923445"/>
                <a:gd name="connsiteX42" fmla="*/ 1538591 w 2167875"/>
                <a:gd name="connsiteY42" fmla="*/ 1894893 h 1923445"/>
                <a:gd name="connsiteX43" fmla="*/ 1480070 w 2167875"/>
                <a:gd name="connsiteY43" fmla="*/ 1920006 h 1923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167875" h="1923445">
                  <a:moveTo>
                    <a:pt x="1480070" y="1920006"/>
                  </a:moveTo>
                  <a:cubicBezTo>
                    <a:pt x="1411723" y="1933606"/>
                    <a:pt x="1327994" y="1906364"/>
                    <a:pt x="1257032" y="1847405"/>
                  </a:cubicBezTo>
                  <a:lnTo>
                    <a:pt x="1256333" y="1847558"/>
                  </a:lnTo>
                  <a:lnTo>
                    <a:pt x="1202023" y="1859477"/>
                  </a:lnTo>
                  <a:cubicBezTo>
                    <a:pt x="1158303" y="1862417"/>
                    <a:pt x="1109849" y="1851754"/>
                    <a:pt x="1062107" y="1828515"/>
                  </a:cubicBezTo>
                  <a:lnTo>
                    <a:pt x="1046771" y="1819634"/>
                  </a:lnTo>
                  <a:lnTo>
                    <a:pt x="1002977" y="1865696"/>
                  </a:lnTo>
                  <a:cubicBezTo>
                    <a:pt x="982672" y="1881717"/>
                    <a:pt x="960773" y="1894034"/>
                    <a:pt x="937710" y="1902060"/>
                  </a:cubicBezTo>
                  <a:cubicBezTo>
                    <a:pt x="828999" y="1939885"/>
                    <a:pt x="715542" y="1875427"/>
                    <a:pt x="653393" y="1740496"/>
                  </a:cubicBezTo>
                  <a:cubicBezTo>
                    <a:pt x="506705" y="1868569"/>
                    <a:pt x="316185" y="1796580"/>
                    <a:pt x="231053" y="1580866"/>
                  </a:cubicBezTo>
                  <a:cubicBezTo>
                    <a:pt x="147423" y="1595046"/>
                    <a:pt x="68897" y="1519943"/>
                    <a:pt x="45359" y="1403230"/>
                  </a:cubicBezTo>
                  <a:cubicBezTo>
                    <a:pt x="28308" y="1318787"/>
                    <a:pt x="43380" y="1227655"/>
                    <a:pt x="85036" y="1163450"/>
                  </a:cubicBezTo>
                  <a:cubicBezTo>
                    <a:pt x="25935" y="1113087"/>
                    <a:pt x="-6979" y="1016443"/>
                    <a:pt x="1249" y="917443"/>
                  </a:cubicBezTo>
                  <a:cubicBezTo>
                    <a:pt x="10902" y="801529"/>
                    <a:pt x="74435" y="710733"/>
                    <a:pt x="154267" y="698784"/>
                  </a:cubicBezTo>
                  <a:cubicBezTo>
                    <a:pt x="154741" y="696848"/>
                    <a:pt x="155256" y="694955"/>
                    <a:pt x="155730" y="693019"/>
                  </a:cubicBezTo>
                  <a:cubicBezTo>
                    <a:pt x="145010" y="578872"/>
                    <a:pt x="170012" y="463758"/>
                    <a:pt x="223892" y="379021"/>
                  </a:cubicBezTo>
                  <a:cubicBezTo>
                    <a:pt x="309025" y="245183"/>
                    <a:pt x="447049" y="215353"/>
                    <a:pt x="555482" y="307284"/>
                  </a:cubicBezTo>
                  <a:lnTo>
                    <a:pt x="555546" y="307152"/>
                  </a:lnTo>
                  <a:lnTo>
                    <a:pt x="584725" y="246341"/>
                  </a:lnTo>
                  <a:cubicBezTo>
                    <a:pt x="652790" y="135928"/>
                    <a:pt x="767948" y="112265"/>
                    <a:pt x="854621" y="192176"/>
                  </a:cubicBezTo>
                  <a:lnTo>
                    <a:pt x="866517" y="205916"/>
                  </a:lnTo>
                  <a:lnTo>
                    <a:pt x="897408" y="216166"/>
                  </a:lnTo>
                  <a:lnTo>
                    <a:pt x="912950" y="182142"/>
                  </a:lnTo>
                  <a:lnTo>
                    <a:pt x="931852" y="155358"/>
                  </a:lnTo>
                  <a:lnTo>
                    <a:pt x="960742" y="99986"/>
                  </a:lnTo>
                  <a:cubicBezTo>
                    <a:pt x="1031645" y="973"/>
                    <a:pt x="1176817" y="-24273"/>
                    <a:pt x="1334091" y="49997"/>
                  </a:cubicBezTo>
                  <a:cubicBezTo>
                    <a:pt x="1385366" y="-17574"/>
                    <a:pt x="1494020" y="-16552"/>
                    <a:pt x="1591056" y="52441"/>
                  </a:cubicBezTo>
                  <a:cubicBezTo>
                    <a:pt x="1661277" y="102344"/>
                    <a:pt x="1712654" y="179108"/>
                    <a:pt x="1726219" y="254431"/>
                  </a:cubicBezTo>
                  <a:cubicBezTo>
                    <a:pt x="1803779" y="250706"/>
                    <a:pt x="1893917" y="298650"/>
                    <a:pt x="1955668" y="376467"/>
                  </a:cubicBezTo>
                  <a:cubicBezTo>
                    <a:pt x="2027956" y="467592"/>
                    <a:pt x="2043767" y="577275"/>
                    <a:pt x="1993735" y="640620"/>
                  </a:cubicBezTo>
                  <a:cubicBezTo>
                    <a:pt x="1994714" y="642356"/>
                    <a:pt x="1995634" y="644089"/>
                    <a:pt x="1996613" y="645825"/>
                  </a:cubicBezTo>
                  <a:cubicBezTo>
                    <a:pt x="2082546" y="721719"/>
                    <a:pt x="2143095" y="822765"/>
                    <a:pt x="2161799" y="921424"/>
                  </a:cubicBezTo>
                  <a:cubicBezTo>
                    <a:pt x="2191316" y="1077273"/>
                    <a:pt x="2111090" y="1193481"/>
                    <a:pt x="1969112" y="1200655"/>
                  </a:cubicBezTo>
                  <a:lnTo>
                    <a:pt x="1969156" y="1200796"/>
                  </a:lnTo>
                  <a:lnTo>
                    <a:pt x="1989496" y="1265105"/>
                  </a:lnTo>
                  <a:cubicBezTo>
                    <a:pt x="2019133" y="1410347"/>
                    <a:pt x="1926378" y="1515069"/>
                    <a:pt x="1776306" y="1483749"/>
                  </a:cubicBezTo>
                  <a:lnTo>
                    <a:pt x="1777453" y="1487150"/>
                  </a:lnTo>
                  <a:lnTo>
                    <a:pt x="1794105" y="1536537"/>
                  </a:lnTo>
                  <a:cubicBezTo>
                    <a:pt x="1805803" y="1588497"/>
                    <a:pt x="1799205" y="1636895"/>
                    <a:pt x="1774380" y="1672053"/>
                  </a:cubicBezTo>
                  <a:cubicBezTo>
                    <a:pt x="1747067" y="1710758"/>
                    <a:pt x="1700771" y="1729173"/>
                    <a:pt x="1646888" y="1724759"/>
                  </a:cubicBezTo>
                  <a:lnTo>
                    <a:pt x="1594158" y="1713346"/>
                  </a:lnTo>
                  <a:lnTo>
                    <a:pt x="1590899" y="1712641"/>
                  </a:lnTo>
                  <a:cubicBezTo>
                    <a:pt x="1608812" y="1791643"/>
                    <a:pt x="1587974" y="1858752"/>
                    <a:pt x="1538591" y="1894893"/>
                  </a:cubicBezTo>
                  <a:cubicBezTo>
                    <a:pt x="1522129" y="1906941"/>
                    <a:pt x="1502496" y="1915547"/>
                    <a:pt x="1480070" y="1920006"/>
                  </a:cubicBezTo>
                  <a:close/>
                </a:path>
              </a:pathLst>
            </a:custGeom>
            <a:solidFill>
              <a:srgbClr val="EBD9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6A4234BC-9858-CD23-8253-4C31673ED4BC}"/>
                </a:ext>
              </a:extLst>
            </p:cNvPr>
            <p:cNvSpPr/>
            <p:nvPr/>
          </p:nvSpPr>
          <p:spPr>
            <a:xfrm rot="2704841" flipH="1">
              <a:off x="9350826" y="5724064"/>
              <a:ext cx="423554" cy="7626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8788886F-A9E6-A692-58AB-F8CC1123864E}"/>
                </a:ext>
              </a:extLst>
            </p:cNvPr>
            <p:cNvSpPr/>
            <p:nvPr/>
          </p:nvSpPr>
          <p:spPr>
            <a:xfrm rot="17610301" flipH="1">
              <a:off x="10287381" y="5744076"/>
              <a:ext cx="419325" cy="7626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rapezoid 138">
              <a:extLst>
                <a:ext uri="{FF2B5EF4-FFF2-40B4-BE49-F238E27FC236}">
                  <a16:creationId xmlns:a16="http://schemas.microsoft.com/office/drawing/2014/main" id="{97644179-7C85-11B3-25E9-8D6C564A3B44}"/>
                </a:ext>
              </a:extLst>
            </p:cNvPr>
            <p:cNvSpPr/>
            <p:nvPr/>
          </p:nvSpPr>
          <p:spPr>
            <a:xfrm>
              <a:off x="9154640" y="4102606"/>
              <a:ext cx="1784416" cy="2022775"/>
            </a:xfrm>
            <a:prstGeom prst="trapezoid">
              <a:avLst>
                <a:gd name="adj" fmla="val 14744"/>
              </a:avLst>
            </a:prstGeom>
            <a:solidFill>
              <a:srgbClr val="C092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Trapezoid 139">
              <a:extLst>
                <a:ext uri="{FF2B5EF4-FFF2-40B4-BE49-F238E27FC236}">
                  <a16:creationId xmlns:a16="http://schemas.microsoft.com/office/drawing/2014/main" id="{70D4067F-5E2B-9943-B19E-5DFAD91044DD}"/>
                </a:ext>
              </a:extLst>
            </p:cNvPr>
            <p:cNvSpPr/>
            <p:nvPr/>
          </p:nvSpPr>
          <p:spPr>
            <a:xfrm>
              <a:off x="9388816" y="2344133"/>
              <a:ext cx="1260227" cy="1785322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60152C19-267E-DAC8-887F-AEE630115FB9}"/>
                </a:ext>
              </a:extLst>
            </p:cNvPr>
            <p:cNvSpPr/>
            <p:nvPr/>
          </p:nvSpPr>
          <p:spPr>
            <a:xfrm>
              <a:off x="8968740" y="3741126"/>
              <a:ext cx="441080" cy="7753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20E0FE25-21FE-5A0C-ADCE-F11E1100257C}"/>
                </a:ext>
              </a:extLst>
            </p:cNvPr>
            <p:cNvSpPr/>
            <p:nvPr/>
          </p:nvSpPr>
          <p:spPr>
            <a:xfrm>
              <a:off x="10772345" y="3667436"/>
              <a:ext cx="441080" cy="7753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lowchart: Manual Operation 142">
              <a:extLst>
                <a:ext uri="{FF2B5EF4-FFF2-40B4-BE49-F238E27FC236}">
                  <a16:creationId xmlns:a16="http://schemas.microsoft.com/office/drawing/2014/main" id="{513F2E32-362D-A314-6C93-9071261C0985}"/>
                </a:ext>
              </a:extLst>
            </p:cNvPr>
            <p:cNvSpPr/>
            <p:nvPr/>
          </p:nvSpPr>
          <p:spPr>
            <a:xfrm rot="9438105" flipH="1">
              <a:off x="10335788" y="2298416"/>
              <a:ext cx="663728" cy="1775486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lowchart: Manual Operation 143">
              <a:extLst>
                <a:ext uri="{FF2B5EF4-FFF2-40B4-BE49-F238E27FC236}">
                  <a16:creationId xmlns:a16="http://schemas.microsoft.com/office/drawing/2014/main" id="{83A49D9F-27A2-17B3-0ED9-7F17FB1F1BE9}"/>
                </a:ext>
              </a:extLst>
            </p:cNvPr>
            <p:cNvSpPr/>
            <p:nvPr/>
          </p:nvSpPr>
          <p:spPr>
            <a:xfrm rot="11918038">
              <a:off x="9075841" y="2296430"/>
              <a:ext cx="663728" cy="1858802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3">
              <a:extLst>
                <a:ext uri="{FF2B5EF4-FFF2-40B4-BE49-F238E27FC236}">
                  <a16:creationId xmlns:a16="http://schemas.microsoft.com/office/drawing/2014/main" id="{35012304-C445-AC7E-CDCB-30E6B36B5C4E}"/>
                </a:ext>
              </a:extLst>
            </p:cNvPr>
            <p:cNvSpPr/>
            <p:nvPr/>
          </p:nvSpPr>
          <p:spPr>
            <a:xfrm>
              <a:off x="9321604" y="4031900"/>
              <a:ext cx="1411455" cy="193848"/>
            </a:xfrm>
            <a:prstGeom prst="roundRect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777C6999-D981-084D-1A59-2FCCE50784A1}"/>
                </a:ext>
              </a:extLst>
            </p:cNvPr>
            <p:cNvSpPr/>
            <p:nvPr/>
          </p:nvSpPr>
          <p:spPr>
            <a:xfrm>
              <a:off x="9850899" y="4031900"/>
              <a:ext cx="352864" cy="193848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Trapezoid 146">
              <a:extLst>
                <a:ext uri="{FF2B5EF4-FFF2-40B4-BE49-F238E27FC236}">
                  <a16:creationId xmlns:a16="http://schemas.microsoft.com/office/drawing/2014/main" id="{D94ACEE9-2347-33E7-6A82-40CF78CA46C1}"/>
                </a:ext>
              </a:extLst>
            </p:cNvPr>
            <p:cNvSpPr/>
            <p:nvPr/>
          </p:nvSpPr>
          <p:spPr>
            <a:xfrm>
              <a:off x="9283797" y="2239114"/>
              <a:ext cx="840152" cy="1785322"/>
            </a:xfrm>
            <a:prstGeom prst="trapezoid">
              <a:avLst>
                <a:gd name="adj" fmla="val 32353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Trapezoid 147">
              <a:extLst>
                <a:ext uri="{FF2B5EF4-FFF2-40B4-BE49-F238E27FC236}">
                  <a16:creationId xmlns:a16="http://schemas.microsoft.com/office/drawing/2014/main" id="{47D0105D-7AFB-FD50-ED1D-E9ED84F32093}"/>
                </a:ext>
              </a:extLst>
            </p:cNvPr>
            <p:cNvSpPr/>
            <p:nvPr/>
          </p:nvSpPr>
          <p:spPr>
            <a:xfrm>
              <a:off x="9913911" y="2239114"/>
              <a:ext cx="840152" cy="1785322"/>
            </a:xfrm>
            <a:prstGeom prst="trapezoid">
              <a:avLst>
                <a:gd name="adj" fmla="val 30882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5">
              <a:extLst>
                <a:ext uri="{FF2B5EF4-FFF2-40B4-BE49-F238E27FC236}">
                  <a16:creationId xmlns:a16="http://schemas.microsoft.com/office/drawing/2014/main" id="{01CD22C7-1968-810D-B3CD-4D91FC970A2F}"/>
                </a:ext>
              </a:extLst>
            </p:cNvPr>
            <p:cNvSpPr/>
            <p:nvPr/>
          </p:nvSpPr>
          <p:spPr>
            <a:xfrm>
              <a:off x="9283797" y="558810"/>
              <a:ext cx="1415655" cy="199536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2406F791-4593-8D11-5CD3-038BCDBC8AA4}"/>
                </a:ext>
              </a:extLst>
            </p:cNvPr>
            <p:cNvSpPr/>
            <p:nvPr/>
          </p:nvSpPr>
          <p:spPr>
            <a:xfrm>
              <a:off x="9870668" y="3338724"/>
              <a:ext cx="315057" cy="126023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18FBEE18-30CE-5880-2736-C22B17EB8E2E}"/>
                </a:ext>
              </a:extLst>
            </p:cNvPr>
            <p:cNvSpPr/>
            <p:nvPr/>
          </p:nvSpPr>
          <p:spPr>
            <a:xfrm>
              <a:off x="9883022" y="3622893"/>
              <a:ext cx="315057" cy="126023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56940896-FD87-07B0-EC22-7A8D3708C5C0}"/>
                </a:ext>
              </a:extLst>
            </p:cNvPr>
            <p:cNvSpPr/>
            <p:nvPr/>
          </p:nvSpPr>
          <p:spPr>
            <a:xfrm>
              <a:off x="9356868" y="379946"/>
              <a:ext cx="1171598" cy="785405"/>
            </a:xfrm>
            <a:custGeom>
              <a:avLst/>
              <a:gdLst>
                <a:gd name="connsiteX0" fmla="*/ 424773 w 850092"/>
                <a:gd name="connsiteY0" fmla="*/ 317 h 569877"/>
                <a:gd name="connsiteX1" fmla="*/ 525504 w 850092"/>
                <a:gd name="connsiteY1" fmla="*/ 53987 h 569877"/>
                <a:gd name="connsiteX2" fmla="*/ 735312 w 850092"/>
                <a:gd name="connsiteY2" fmla="*/ 104013 h 569877"/>
                <a:gd name="connsiteX3" fmla="*/ 827560 w 850092"/>
                <a:gd name="connsiteY3" fmla="*/ 159683 h 569877"/>
                <a:gd name="connsiteX4" fmla="*/ 807849 w 850092"/>
                <a:gd name="connsiteY4" fmla="*/ 234829 h 569877"/>
                <a:gd name="connsiteX5" fmla="*/ 849472 w 850092"/>
                <a:gd name="connsiteY5" fmla="*/ 311926 h 569877"/>
                <a:gd name="connsiteX6" fmla="*/ 773457 w 850092"/>
                <a:gd name="connsiteY6" fmla="*/ 380452 h 569877"/>
                <a:gd name="connsiteX7" fmla="*/ 772730 w 850092"/>
                <a:gd name="connsiteY7" fmla="*/ 382258 h 569877"/>
                <a:gd name="connsiteX8" fmla="*/ 738869 w 850092"/>
                <a:gd name="connsiteY8" fmla="*/ 480663 h 569877"/>
                <a:gd name="connsiteX9" fmla="*/ 574143 w 850092"/>
                <a:gd name="connsiteY9" fmla="*/ 503145 h 569877"/>
                <a:gd name="connsiteX10" fmla="*/ 574106 w 850092"/>
                <a:gd name="connsiteY10" fmla="*/ 503183 h 569877"/>
                <a:gd name="connsiteX11" fmla="*/ 541347 w 850092"/>
                <a:gd name="connsiteY11" fmla="*/ 536995 h 569877"/>
                <a:gd name="connsiteX12" fmla="*/ 408061 w 850092"/>
                <a:gd name="connsiteY12" fmla="*/ 526484 h 569877"/>
                <a:gd name="connsiteX13" fmla="*/ 407469 w 850092"/>
                <a:gd name="connsiteY13" fmla="*/ 527120 h 569877"/>
                <a:gd name="connsiteX14" fmla="*/ 381452 w 850092"/>
                <a:gd name="connsiteY14" fmla="*/ 555085 h 569877"/>
                <a:gd name="connsiteX15" fmla="*/ 343346 w 850092"/>
                <a:gd name="connsiteY15" fmla="*/ 569100 h 569877"/>
                <a:gd name="connsiteX16" fmla="*/ 298750 w 850092"/>
                <a:gd name="connsiteY16" fmla="*/ 564015 h 569877"/>
                <a:gd name="connsiteX17" fmla="*/ 264120 w 850092"/>
                <a:gd name="connsiteY17" fmla="*/ 539748 h 569877"/>
                <a:gd name="connsiteX18" fmla="*/ 263086 w 850092"/>
                <a:gd name="connsiteY18" fmla="*/ 539023 h 569877"/>
                <a:gd name="connsiteX19" fmla="*/ 182179 w 850092"/>
                <a:gd name="connsiteY19" fmla="*/ 569451 h 569877"/>
                <a:gd name="connsiteX20" fmla="*/ 152443 w 850092"/>
                <a:gd name="connsiteY20" fmla="*/ 562639 h 569877"/>
                <a:gd name="connsiteX21" fmla="*/ 96336 w 850092"/>
                <a:gd name="connsiteY21" fmla="*/ 498213 h 569877"/>
                <a:gd name="connsiteX22" fmla="*/ 96027 w 850092"/>
                <a:gd name="connsiteY22" fmla="*/ 498054 h 569877"/>
                <a:gd name="connsiteX23" fmla="*/ 51725 w 850092"/>
                <a:gd name="connsiteY23" fmla="*/ 475247 h 569877"/>
                <a:gd name="connsiteX24" fmla="*/ 24329 w 850092"/>
                <a:gd name="connsiteY24" fmla="*/ 435687 h 569877"/>
                <a:gd name="connsiteX25" fmla="*/ 27552 w 850092"/>
                <a:gd name="connsiteY25" fmla="*/ 367886 h 569877"/>
                <a:gd name="connsiteX26" fmla="*/ 4009 w 850092"/>
                <a:gd name="connsiteY26" fmla="*/ 264220 h 569877"/>
                <a:gd name="connsiteX27" fmla="*/ 114298 w 850092"/>
                <a:gd name="connsiteY27" fmla="*/ 173476 h 569877"/>
                <a:gd name="connsiteX28" fmla="*/ 153780 w 850092"/>
                <a:gd name="connsiteY28" fmla="*/ 95719 h 569877"/>
                <a:gd name="connsiteX29" fmla="*/ 288202 w 850092"/>
                <a:gd name="connsiteY29" fmla="*/ 86305 h 569877"/>
                <a:gd name="connsiteX30" fmla="*/ 384262 w 850092"/>
                <a:gd name="connsiteY30" fmla="*/ 3353 h 569877"/>
                <a:gd name="connsiteX31" fmla="*/ 424773 w 850092"/>
                <a:gd name="connsiteY31" fmla="*/ 317 h 56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50092" h="569877">
                  <a:moveTo>
                    <a:pt x="424773" y="317"/>
                  </a:moveTo>
                  <a:cubicBezTo>
                    <a:pt x="464855" y="2980"/>
                    <a:pt x="502348" y="22272"/>
                    <a:pt x="525504" y="53987"/>
                  </a:cubicBezTo>
                  <a:cubicBezTo>
                    <a:pt x="598375" y="13849"/>
                    <a:pt x="693020" y="36410"/>
                    <a:pt x="735312" y="104013"/>
                  </a:cubicBezTo>
                  <a:cubicBezTo>
                    <a:pt x="776857" y="99570"/>
                    <a:pt x="815867" y="123106"/>
                    <a:pt x="827560" y="159683"/>
                  </a:cubicBezTo>
                  <a:cubicBezTo>
                    <a:pt x="836030" y="186147"/>
                    <a:pt x="828543" y="214707"/>
                    <a:pt x="807849" y="234829"/>
                  </a:cubicBezTo>
                  <a:cubicBezTo>
                    <a:pt x="837209" y="250612"/>
                    <a:pt x="853560" y="280900"/>
                    <a:pt x="849472" y="311926"/>
                  </a:cubicBezTo>
                  <a:cubicBezTo>
                    <a:pt x="844677" y="348252"/>
                    <a:pt x="813116" y="376707"/>
                    <a:pt x="773457" y="380452"/>
                  </a:cubicBezTo>
                  <a:cubicBezTo>
                    <a:pt x="773221" y="381058"/>
                    <a:pt x="772966" y="381652"/>
                    <a:pt x="772730" y="382258"/>
                  </a:cubicBezTo>
                  <a:cubicBezTo>
                    <a:pt x="778056" y="418031"/>
                    <a:pt x="765636" y="454107"/>
                    <a:pt x="738869" y="480663"/>
                  </a:cubicBezTo>
                  <a:cubicBezTo>
                    <a:pt x="696577" y="522607"/>
                    <a:pt x="628010" y="531956"/>
                    <a:pt x="574143" y="503145"/>
                  </a:cubicBezTo>
                  <a:lnTo>
                    <a:pt x="574106" y="503183"/>
                  </a:lnTo>
                  <a:lnTo>
                    <a:pt x="541347" y="536995"/>
                  </a:lnTo>
                  <a:cubicBezTo>
                    <a:pt x="501722" y="562058"/>
                    <a:pt x="445529" y="560206"/>
                    <a:pt x="408061" y="526484"/>
                  </a:cubicBezTo>
                  <a:lnTo>
                    <a:pt x="407469" y="527120"/>
                  </a:lnTo>
                  <a:lnTo>
                    <a:pt x="381452" y="555085"/>
                  </a:lnTo>
                  <a:cubicBezTo>
                    <a:pt x="370339" y="562405"/>
                    <a:pt x="357309" y="567293"/>
                    <a:pt x="343346" y="569100"/>
                  </a:cubicBezTo>
                  <a:cubicBezTo>
                    <a:pt x="327978" y="571091"/>
                    <a:pt x="312620" y="569212"/>
                    <a:pt x="298750" y="564015"/>
                  </a:cubicBezTo>
                  <a:lnTo>
                    <a:pt x="264120" y="539748"/>
                  </a:lnTo>
                  <a:lnTo>
                    <a:pt x="263086" y="539023"/>
                  </a:lnTo>
                  <a:cubicBezTo>
                    <a:pt x="242716" y="560918"/>
                    <a:pt x="212353" y="571784"/>
                    <a:pt x="182179" y="569451"/>
                  </a:cubicBezTo>
                  <a:cubicBezTo>
                    <a:pt x="172120" y="568674"/>
                    <a:pt x="162083" y="566430"/>
                    <a:pt x="152443" y="562639"/>
                  </a:cubicBezTo>
                  <a:cubicBezTo>
                    <a:pt x="123063" y="551088"/>
                    <a:pt x="101996" y="526906"/>
                    <a:pt x="96336" y="498213"/>
                  </a:cubicBezTo>
                  <a:lnTo>
                    <a:pt x="96027" y="498054"/>
                  </a:lnTo>
                  <a:lnTo>
                    <a:pt x="51725" y="475247"/>
                  </a:lnTo>
                  <a:cubicBezTo>
                    <a:pt x="39344" y="464498"/>
                    <a:pt x="29832" y="450982"/>
                    <a:pt x="24329" y="435687"/>
                  </a:cubicBezTo>
                  <a:cubicBezTo>
                    <a:pt x="16331" y="413482"/>
                    <a:pt x="17471" y="389365"/>
                    <a:pt x="27552" y="367886"/>
                  </a:cubicBezTo>
                  <a:cubicBezTo>
                    <a:pt x="2771" y="338429"/>
                    <a:pt x="-5896" y="300243"/>
                    <a:pt x="4009" y="264220"/>
                  </a:cubicBezTo>
                  <a:cubicBezTo>
                    <a:pt x="17176" y="216329"/>
                    <a:pt x="60765" y="180464"/>
                    <a:pt x="114298" y="173476"/>
                  </a:cubicBezTo>
                  <a:cubicBezTo>
                    <a:pt x="114554" y="143583"/>
                    <a:pt x="128959" y="115234"/>
                    <a:pt x="153780" y="95719"/>
                  </a:cubicBezTo>
                  <a:cubicBezTo>
                    <a:pt x="191493" y="66065"/>
                    <a:pt x="245969" y="62254"/>
                    <a:pt x="288202" y="86305"/>
                  </a:cubicBezTo>
                  <a:cubicBezTo>
                    <a:pt x="301860" y="44994"/>
                    <a:pt x="338433" y="13414"/>
                    <a:pt x="384262" y="3353"/>
                  </a:cubicBezTo>
                  <a:cubicBezTo>
                    <a:pt x="397764" y="390"/>
                    <a:pt x="411412" y="-570"/>
                    <a:pt x="424773" y="317"/>
                  </a:cubicBezTo>
                  <a:close/>
                </a:path>
              </a:pathLst>
            </a:custGeom>
            <a:solidFill>
              <a:srgbClr val="EBD9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058287DE-6AC5-2D12-58CD-8158210A5979}"/>
                </a:ext>
              </a:extLst>
            </p:cNvPr>
            <p:cNvSpPr/>
            <p:nvPr/>
          </p:nvSpPr>
          <p:spPr>
            <a:xfrm>
              <a:off x="9526384" y="1902296"/>
              <a:ext cx="870260" cy="785405"/>
            </a:xfrm>
            <a:custGeom>
              <a:avLst/>
              <a:gdLst>
                <a:gd name="connsiteX0" fmla="*/ 424773 w 850092"/>
                <a:gd name="connsiteY0" fmla="*/ 317 h 569877"/>
                <a:gd name="connsiteX1" fmla="*/ 525504 w 850092"/>
                <a:gd name="connsiteY1" fmla="*/ 53987 h 569877"/>
                <a:gd name="connsiteX2" fmla="*/ 735312 w 850092"/>
                <a:gd name="connsiteY2" fmla="*/ 104013 h 569877"/>
                <a:gd name="connsiteX3" fmla="*/ 827560 w 850092"/>
                <a:gd name="connsiteY3" fmla="*/ 159683 h 569877"/>
                <a:gd name="connsiteX4" fmla="*/ 807849 w 850092"/>
                <a:gd name="connsiteY4" fmla="*/ 234829 h 569877"/>
                <a:gd name="connsiteX5" fmla="*/ 849472 w 850092"/>
                <a:gd name="connsiteY5" fmla="*/ 311926 h 569877"/>
                <a:gd name="connsiteX6" fmla="*/ 773457 w 850092"/>
                <a:gd name="connsiteY6" fmla="*/ 380452 h 569877"/>
                <a:gd name="connsiteX7" fmla="*/ 772730 w 850092"/>
                <a:gd name="connsiteY7" fmla="*/ 382258 h 569877"/>
                <a:gd name="connsiteX8" fmla="*/ 738869 w 850092"/>
                <a:gd name="connsiteY8" fmla="*/ 480663 h 569877"/>
                <a:gd name="connsiteX9" fmla="*/ 574143 w 850092"/>
                <a:gd name="connsiteY9" fmla="*/ 503145 h 569877"/>
                <a:gd name="connsiteX10" fmla="*/ 574106 w 850092"/>
                <a:gd name="connsiteY10" fmla="*/ 503183 h 569877"/>
                <a:gd name="connsiteX11" fmla="*/ 541347 w 850092"/>
                <a:gd name="connsiteY11" fmla="*/ 536995 h 569877"/>
                <a:gd name="connsiteX12" fmla="*/ 408061 w 850092"/>
                <a:gd name="connsiteY12" fmla="*/ 526484 h 569877"/>
                <a:gd name="connsiteX13" fmla="*/ 407469 w 850092"/>
                <a:gd name="connsiteY13" fmla="*/ 527120 h 569877"/>
                <a:gd name="connsiteX14" fmla="*/ 381452 w 850092"/>
                <a:gd name="connsiteY14" fmla="*/ 555085 h 569877"/>
                <a:gd name="connsiteX15" fmla="*/ 343346 w 850092"/>
                <a:gd name="connsiteY15" fmla="*/ 569100 h 569877"/>
                <a:gd name="connsiteX16" fmla="*/ 298750 w 850092"/>
                <a:gd name="connsiteY16" fmla="*/ 564015 h 569877"/>
                <a:gd name="connsiteX17" fmla="*/ 264120 w 850092"/>
                <a:gd name="connsiteY17" fmla="*/ 539748 h 569877"/>
                <a:gd name="connsiteX18" fmla="*/ 263086 w 850092"/>
                <a:gd name="connsiteY18" fmla="*/ 539023 h 569877"/>
                <a:gd name="connsiteX19" fmla="*/ 182179 w 850092"/>
                <a:gd name="connsiteY19" fmla="*/ 569451 h 569877"/>
                <a:gd name="connsiteX20" fmla="*/ 152443 w 850092"/>
                <a:gd name="connsiteY20" fmla="*/ 562639 h 569877"/>
                <a:gd name="connsiteX21" fmla="*/ 96336 w 850092"/>
                <a:gd name="connsiteY21" fmla="*/ 498213 h 569877"/>
                <a:gd name="connsiteX22" fmla="*/ 96027 w 850092"/>
                <a:gd name="connsiteY22" fmla="*/ 498054 h 569877"/>
                <a:gd name="connsiteX23" fmla="*/ 51725 w 850092"/>
                <a:gd name="connsiteY23" fmla="*/ 475247 h 569877"/>
                <a:gd name="connsiteX24" fmla="*/ 24329 w 850092"/>
                <a:gd name="connsiteY24" fmla="*/ 435687 h 569877"/>
                <a:gd name="connsiteX25" fmla="*/ 27552 w 850092"/>
                <a:gd name="connsiteY25" fmla="*/ 367886 h 569877"/>
                <a:gd name="connsiteX26" fmla="*/ 4009 w 850092"/>
                <a:gd name="connsiteY26" fmla="*/ 264220 h 569877"/>
                <a:gd name="connsiteX27" fmla="*/ 114298 w 850092"/>
                <a:gd name="connsiteY27" fmla="*/ 173476 h 569877"/>
                <a:gd name="connsiteX28" fmla="*/ 153780 w 850092"/>
                <a:gd name="connsiteY28" fmla="*/ 95719 h 569877"/>
                <a:gd name="connsiteX29" fmla="*/ 288202 w 850092"/>
                <a:gd name="connsiteY29" fmla="*/ 86305 h 569877"/>
                <a:gd name="connsiteX30" fmla="*/ 384262 w 850092"/>
                <a:gd name="connsiteY30" fmla="*/ 3353 h 569877"/>
                <a:gd name="connsiteX31" fmla="*/ 424773 w 850092"/>
                <a:gd name="connsiteY31" fmla="*/ 317 h 56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50092" h="569877">
                  <a:moveTo>
                    <a:pt x="424773" y="317"/>
                  </a:moveTo>
                  <a:cubicBezTo>
                    <a:pt x="464855" y="2980"/>
                    <a:pt x="502348" y="22272"/>
                    <a:pt x="525504" y="53987"/>
                  </a:cubicBezTo>
                  <a:cubicBezTo>
                    <a:pt x="598375" y="13849"/>
                    <a:pt x="693020" y="36410"/>
                    <a:pt x="735312" y="104013"/>
                  </a:cubicBezTo>
                  <a:cubicBezTo>
                    <a:pt x="776857" y="99570"/>
                    <a:pt x="815867" y="123106"/>
                    <a:pt x="827560" y="159683"/>
                  </a:cubicBezTo>
                  <a:cubicBezTo>
                    <a:pt x="836030" y="186147"/>
                    <a:pt x="828543" y="214707"/>
                    <a:pt x="807849" y="234829"/>
                  </a:cubicBezTo>
                  <a:cubicBezTo>
                    <a:pt x="837209" y="250612"/>
                    <a:pt x="853560" y="280900"/>
                    <a:pt x="849472" y="311926"/>
                  </a:cubicBezTo>
                  <a:cubicBezTo>
                    <a:pt x="844677" y="348252"/>
                    <a:pt x="813116" y="376707"/>
                    <a:pt x="773457" y="380452"/>
                  </a:cubicBezTo>
                  <a:cubicBezTo>
                    <a:pt x="773221" y="381058"/>
                    <a:pt x="772966" y="381652"/>
                    <a:pt x="772730" y="382258"/>
                  </a:cubicBezTo>
                  <a:cubicBezTo>
                    <a:pt x="778056" y="418031"/>
                    <a:pt x="765636" y="454107"/>
                    <a:pt x="738869" y="480663"/>
                  </a:cubicBezTo>
                  <a:cubicBezTo>
                    <a:pt x="696577" y="522607"/>
                    <a:pt x="628010" y="531956"/>
                    <a:pt x="574143" y="503145"/>
                  </a:cubicBezTo>
                  <a:lnTo>
                    <a:pt x="574106" y="503183"/>
                  </a:lnTo>
                  <a:lnTo>
                    <a:pt x="541347" y="536995"/>
                  </a:lnTo>
                  <a:cubicBezTo>
                    <a:pt x="501722" y="562058"/>
                    <a:pt x="445529" y="560206"/>
                    <a:pt x="408061" y="526484"/>
                  </a:cubicBezTo>
                  <a:lnTo>
                    <a:pt x="407469" y="527120"/>
                  </a:lnTo>
                  <a:lnTo>
                    <a:pt x="381452" y="555085"/>
                  </a:lnTo>
                  <a:cubicBezTo>
                    <a:pt x="370339" y="562405"/>
                    <a:pt x="357309" y="567293"/>
                    <a:pt x="343346" y="569100"/>
                  </a:cubicBezTo>
                  <a:cubicBezTo>
                    <a:pt x="327978" y="571091"/>
                    <a:pt x="312620" y="569212"/>
                    <a:pt x="298750" y="564015"/>
                  </a:cubicBezTo>
                  <a:lnTo>
                    <a:pt x="264120" y="539748"/>
                  </a:lnTo>
                  <a:lnTo>
                    <a:pt x="263086" y="539023"/>
                  </a:lnTo>
                  <a:cubicBezTo>
                    <a:pt x="242716" y="560918"/>
                    <a:pt x="212353" y="571784"/>
                    <a:pt x="182179" y="569451"/>
                  </a:cubicBezTo>
                  <a:cubicBezTo>
                    <a:pt x="172120" y="568674"/>
                    <a:pt x="162083" y="566430"/>
                    <a:pt x="152443" y="562639"/>
                  </a:cubicBezTo>
                  <a:cubicBezTo>
                    <a:pt x="123063" y="551088"/>
                    <a:pt x="101996" y="526906"/>
                    <a:pt x="96336" y="498213"/>
                  </a:cubicBezTo>
                  <a:lnTo>
                    <a:pt x="96027" y="498054"/>
                  </a:lnTo>
                  <a:lnTo>
                    <a:pt x="51725" y="475247"/>
                  </a:lnTo>
                  <a:cubicBezTo>
                    <a:pt x="39344" y="464498"/>
                    <a:pt x="29832" y="450982"/>
                    <a:pt x="24329" y="435687"/>
                  </a:cubicBezTo>
                  <a:cubicBezTo>
                    <a:pt x="16331" y="413482"/>
                    <a:pt x="17471" y="389365"/>
                    <a:pt x="27552" y="367886"/>
                  </a:cubicBezTo>
                  <a:cubicBezTo>
                    <a:pt x="2771" y="338429"/>
                    <a:pt x="-5896" y="300243"/>
                    <a:pt x="4009" y="264220"/>
                  </a:cubicBezTo>
                  <a:cubicBezTo>
                    <a:pt x="17176" y="216329"/>
                    <a:pt x="60765" y="180464"/>
                    <a:pt x="114298" y="173476"/>
                  </a:cubicBezTo>
                  <a:cubicBezTo>
                    <a:pt x="114554" y="143583"/>
                    <a:pt x="128959" y="115234"/>
                    <a:pt x="153780" y="95719"/>
                  </a:cubicBezTo>
                  <a:cubicBezTo>
                    <a:pt x="191493" y="66065"/>
                    <a:pt x="245969" y="62254"/>
                    <a:pt x="288202" y="86305"/>
                  </a:cubicBezTo>
                  <a:cubicBezTo>
                    <a:pt x="301860" y="44994"/>
                    <a:pt x="338433" y="13414"/>
                    <a:pt x="384262" y="3353"/>
                  </a:cubicBezTo>
                  <a:cubicBezTo>
                    <a:pt x="397764" y="390"/>
                    <a:pt x="411412" y="-570"/>
                    <a:pt x="424773" y="317"/>
                  </a:cubicBezTo>
                  <a:close/>
                </a:path>
              </a:pathLst>
            </a:custGeom>
            <a:solidFill>
              <a:srgbClr val="EBD9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">
              <a:extLst>
                <a:ext uri="{FF2B5EF4-FFF2-40B4-BE49-F238E27FC236}">
                  <a16:creationId xmlns:a16="http://schemas.microsoft.com/office/drawing/2014/main" id="{7AFC6D16-FD8B-29B3-CF62-6C6ADFB6DDD1}"/>
                </a:ext>
              </a:extLst>
            </p:cNvPr>
            <p:cNvSpPr/>
            <p:nvPr/>
          </p:nvSpPr>
          <p:spPr>
            <a:xfrm>
              <a:off x="9859247" y="2059522"/>
              <a:ext cx="297636" cy="16282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B5177BF6-98D1-5953-043E-CE721E769A35}"/>
                </a:ext>
              </a:extLst>
            </p:cNvPr>
            <p:cNvCxnSpPr>
              <a:cxnSpLocks/>
            </p:cNvCxnSpPr>
            <p:nvPr/>
          </p:nvCxnSpPr>
          <p:spPr>
            <a:xfrm>
              <a:off x="10042484" y="4865765"/>
              <a:ext cx="0" cy="12237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19990EB-94D6-34BD-DB7D-E6AC6185EB48}"/>
              </a:ext>
            </a:extLst>
          </p:cNvPr>
          <p:cNvGrpSpPr/>
          <p:nvPr/>
        </p:nvGrpSpPr>
        <p:grpSpPr>
          <a:xfrm>
            <a:off x="5619245" y="2162548"/>
            <a:ext cx="1174604" cy="2860911"/>
            <a:chOff x="5183788" y="1380678"/>
            <a:chExt cx="2192036" cy="5339006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FA136C7-47A9-42AC-C5EF-A1014D7DA937}"/>
                </a:ext>
              </a:extLst>
            </p:cNvPr>
            <p:cNvSpPr/>
            <p:nvPr/>
          </p:nvSpPr>
          <p:spPr>
            <a:xfrm rot="2704841" flipH="1">
              <a:off x="5565468" y="6128432"/>
              <a:ext cx="459950" cy="722553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4183222-8CAE-2E88-7550-5116840EF14E}"/>
                </a:ext>
              </a:extLst>
            </p:cNvPr>
            <p:cNvSpPr/>
            <p:nvPr/>
          </p:nvSpPr>
          <p:spPr>
            <a:xfrm rot="17610301" flipH="1">
              <a:off x="6390046" y="6122122"/>
              <a:ext cx="408920" cy="722553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A1BC9BDB-A095-3168-FC91-D03C9DB24937}"/>
                </a:ext>
              </a:extLst>
            </p:cNvPr>
            <p:cNvSpPr/>
            <p:nvPr/>
          </p:nvSpPr>
          <p:spPr>
            <a:xfrm>
              <a:off x="5450867" y="4501999"/>
              <a:ext cx="1564415" cy="1922874"/>
            </a:xfrm>
            <a:prstGeom prst="trapezoid">
              <a:avLst>
                <a:gd name="adj" fmla="val 14744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316F93C8-AC11-FDE1-7272-11B4FEA71DEE}"/>
                </a:ext>
              </a:extLst>
            </p:cNvPr>
            <p:cNvSpPr/>
            <p:nvPr/>
          </p:nvSpPr>
          <p:spPr>
            <a:xfrm>
              <a:off x="5648850" y="3004434"/>
              <a:ext cx="1194033" cy="1693428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1A8543B-11C9-7186-372F-353E9799CAE3}"/>
                </a:ext>
              </a:extLst>
            </p:cNvPr>
            <p:cNvSpPr/>
            <p:nvPr/>
          </p:nvSpPr>
          <p:spPr>
            <a:xfrm>
              <a:off x="5183788" y="4186136"/>
              <a:ext cx="417912" cy="735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3C13440-F8EB-A90E-79A9-E52E4D207D38}"/>
                </a:ext>
              </a:extLst>
            </p:cNvPr>
            <p:cNvSpPr/>
            <p:nvPr/>
          </p:nvSpPr>
          <p:spPr>
            <a:xfrm>
              <a:off x="6957912" y="4073271"/>
              <a:ext cx="417912" cy="735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lowchart: Manual Operation 43">
              <a:extLst>
                <a:ext uri="{FF2B5EF4-FFF2-40B4-BE49-F238E27FC236}">
                  <a16:creationId xmlns:a16="http://schemas.microsoft.com/office/drawing/2014/main" id="{7B463943-1067-E554-4B9F-5F9D6A2D1ED4}"/>
                </a:ext>
              </a:extLst>
            </p:cNvPr>
            <p:cNvSpPr/>
            <p:nvPr/>
          </p:nvSpPr>
          <p:spPr>
            <a:xfrm rot="9438105" flipH="1">
              <a:off x="6546081" y="2961071"/>
              <a:ext cx="628865" cy="1684098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Manual Operation 44">
              <a:extLst>
                <a:ext uri="{FF2B5EF4-FFF2-40B4-BE49-F238E27FC236}">
                  <a16:creationId xmlns:a16="http://schemas.microsoft.com/office/drawing/2014/main" id="{2CBDD04E-C20C-9405-F383-AFB72B0A2411}"/>
                </a:ext>
              </a:extLst>
            </p:cNvPr>
            <p:cNvSpPr/>
            <p:nvPr/>
          </p:nvSpPr>
          <p:spPr>
            <a:xfrm rot="11918038">
              <a:off x="5352315" y="2959188"/>
              <a:ext cx="628865" cy="1763126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38C4C3ED-B39F-42C4-92D1-A6BCCA9886DF}"/>
                </a:ext>
              </a:extLst>
            </p:cNvPr>
            <p:cNvSpPr/>
            <p:nvPr/>
          </p:nvSpPr>
          <p:spPr>
            <a:xfrm>
              <a:off x="5549347" y="2904822"/>
              <a:ext cx="796022" cy="1693428"/>
            </a:xfrm>
            <a:prstGeom prst="trapezoid">
              <a:avLst>
                <a:gd name="adj" fmla="val 32353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CC1BC88E-160E-CE1C-417A-71699DCCD7A1}"/>
                </a:ext>
              </a:extLst>
            </p:cNvPr>
            <p:cNvSpPr/>
            <p:nvPr/>
          </p:nvSpPr>
          <p:spPr>
            <a:xfrm>
              <a:off x="6146364" y="2904822"/>
              <a:ext cx="796022" cy="1693428"/>
            </a:xfrm>
            <a:prstGeom prst="trapezoid">
              <a:avLst>
                <a:gd name="adj" fmla="val 30882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4E3AE2C-5FB8-D862-25AD-9291467C96D3}"/>
                </a:ext>
              </a:extLst>
            </p:cNvPr>
            <p:cNvSpPr/>
            <p:nvPr/>
          </p:nvSpPr>
          <p:spPr>
            <a:xfrm>
              <a:off x="6105393" y="3947833"/>
              <a:ext cx="298508" cy="119537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F4C11A4-3878-BA62-679C-C1F4BA51A0E3}"/>
                </a:ext>
              </a:extLst>
            </p:cNvPr>
            <p:cNvSpPr/>
            <p:nvPr/>
          </p:nvSpPr>
          <p:spPr>
            <a:xfrm>
              <a:off x="6117098" y="4217375"/>
              <a:ext cx="298508" cy="119537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3BF1879-86D2-A7BD-786A-D316D5549844}"/>
                </a:ext>
              </a:extLst>
            </p:cNvPr>
            <p:cNvCxnSpPr>
              <a:cxnSpLocks/>
            </p:cNvCxnSpPr>
            <p:nvPr/>
          </p:nvCxnSpPr>
          <p:spPr>
            <a:xfrm>
              <a:off x="6213472" y="5261550"/>
              <a:ext cx="0" cy="11633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13">
              <a:extLst>
                <a:ext uri="{FF2B5EF4-FFF2-40B4-BE49-F238E27FC236}">
                  <a16:creationId xmlns:a16="http://schemas.microsoft.com/office/drawing/2014/main" id="{39088DD9-FCD6-DE57-1296-8F5152701977}"/>
                </a:ext>
              </a:extLst>
            </p:cNvPr>
            <p:cNvSpPr/>
            <p:nvPr/>
          </p:nvSpPr>
          <p:spPr>
            <a:xfrm>
              <a:off x="5574764" y="4605329"/>
              <a:ext cx="1337317" cy="183870"/>
            </a:xfrm>
            <a:prstGeom prst="roundRect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C12CE9-A665-8D1B-9E77-F7F631D0B14F}"/>
                </a:ext>
              </a:extLst>
            </p:cNvPr>
            <p:cNvSpPr/>
            <p:nvPr/>
          </p:nvSpPr>
          <p:spPr>
            <a:xfrm>
              <a:off x="6086663" y="4605329"/>
              <a:ext cx="334329" cy="18387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EC6D772A-58BB-D303-C1A7-5F301CD92B6B}"/>
                </a:ext>
              </a:extLst>
            </p:cNvPr>
            <p:cNvGrpSpPr/>
            <p:nvPr/>
          </p:nvGrpSpPr>
          <p:grpSpPr>
            <a:xfrm>
              <a:off x="5342576" y="1380678"/>
              <a:ext cx="1791020" cy="1715603"/>
              <a:chOff x="1548145" y="1258228"/>
              <a:chExt cx="1791020" cy="1715603"/>
            </a:xfrm>
          </p:grpSpPr>
          <p:sp>
            <p:nvSpPr>
              <p:cNvPr id="54" name="Round Diagonal Corner Rectangle 38">
                <a:extLst>
                  <a:ext uri="{FF2B5EF4-FFF2-40B4-BE49-F238E27FC236}">
                    <a16:creationId xmlns:a16="http://schemas.microsoft.com/office/drawing/2014/main" id="{1538355A-3485-FF16-FF04-BC3213F47810}"/>
                  </a:ext>
                </a:extLst>
              </p:cNvPr>
              <p:cNvSpPr/>
              <p:nvPr/>
            </p:nvSpPr>
            <p:spPr>
              <a:xfrm rot="18534823">
                <a:off x="2578282" y="1949885"/>
                <a:ext cx="792641" cy="615539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ound Diagonal Corner Rectangle 39">
                <a:extLst>
                  <a:ext uri="{FF2B5EF4-FFF2-40B4-BE49-F238E27FC236}">
                    <a16:creationId xmlns:a16="http://schemas.microsoft.com/office/drawing/2014/main" id="{F70B6B41-A63E-EDE9-ED89-371D5AD53EC6}"/>
                  </a:ext>
                </a:extLst>
              </p:cNvPr>
              <p:cNvSpPr/>
              <p:nvPr/>
            </p:nvSpPr>
            <p:spPr>
              <a:xfrm rot="19004934">
                <a:off x="1548145" y="1878486"/>
                <a:ext cx="622373" cy="686648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15">
                <a:extLst>
                  <a:ext uri="{FF2B5EF4-FFF2-40B4-BE49-F238E27FC236}">
                    <a16:creationId xmlns:a16="http://schemas.microsoft.com/office/drawing/2014/main" id="{A49A9732-ABB8-9AD2-0586-B83E15731F03}"/>
                  </a:ext>
                </a:extLst>
              </p:cNvPr>
              <p:cNvSpPr/>
              <p:nvPr/>
            </p:nvSpPr>
            <p:spPr>
              <a:xfrm>
                <a:off x="1692715" y="1439850"/>
                <a:ext cx="1457701" cy="153398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4374C460-B2BC-D0D5-23FE-BD54C8AB2136}"/>
                  </a:ext>
                </a:extLst>
              </p:cNvPr>
              <p:cNvSpPr/>
              <p:nvPr/>
            </p:nvSpPr>
            <p:spPr>
              <a:xfrm>
                <a:off x="1746664" y="1258228"/>
                <a:ext cx="1592501" cy="810043"/>
              </a:xfrm>
              <a:custGeom>
                <a:avLst/>
                <a:gdLst>
                  <a:gd name="connsiteX0" fmla="*/ 775390 w 1723368"/>
                  <a:gd name="connsiteY0" fmla="*/ 19 h 876610"/>
                  <a:gd name="connsiteX1" fmla="*/ 898968 w 1723368"/>
                  <a:gd name="connsiteY1" fmla="*/ 36151 h 876610"/>
                  <a:gd name="connsiteX2" fmla="*/ 1235180 w 1723368"/>
                  <a:gd name="connsiteY2" fmla="*/ 256861 h 876610"/>
                  <a:gd name="connsiteX3" fmla="*/ 1374005 w 1723368"/>
                  <a:gd name="connsiteY3" fmla="*/ 227285 h 876610"/>
                  <a:gd name="connsiteX4" fmla="*/ 1638528 w 1723368"/>
                  <a:gd name="connsiteY4" fmla="*/ 398892 h 876610"/>
                  <a:gd name="connsiteX5" fmla="*/ 1723368 w 1723368"/>
                  <a:gd name="connsiteY5" fmla="*/ 797117 h 876610"/>
                  <a:gd name="connsiteX6" fmla="*/ 1373423 w 1723368"/>
                  <a:gd name="connsiteY6" fmla="*/ 871671 h 876610"/>
                  <a:gd name="connsiteX7" fmla="*/ 1108900 w 1723368"/>
                  <a:gd name="connsiteY7" fmla="*/ 700064 h 876610"/>
                  <a:gd name="connsiteX8" fmla="*/ 1073096 w 1723368"/>
                  <a:gd name="connsiteY8" fmla="*/ 532009 h 876610"/>
                  <a:gd name="connsiteX9" fmla="*/ 1054184 w 1723368"/>
                  <a:gd name="connsiteY9" fmla="*/ 560819 h 876610"/>
                  <a:gd name="connsiteX10" fmla="*/ 749216 w 1723368"/>
                  <a:gd name="connsiteY10" fmla="*/ 624067 h 876610"/>
                  <a:gd name="connsiteX11" fmla="*/ 626466 w 1723368"/>
                  <a:gd name="connsiteY11" fmla="*/ 543487 h 876610"/>
                  <a:gd name="connsiteX12" fmla="*/ 620610 w 1723368"/>
                  <a:gd name="connsiteY12" fmla="*/ 572492 h 876610"/>
                  <a:gd name="connsiteX13" fmla="*/ 417683 w 1723368"/>
                  <a:gd name="connsiteY13" fmla="*/ 707001 h 876610"/>
                  <a:gd name="connsiteX14" fmla="*/ 0 w 1723368"/>
                  <a:gd name="connsiteY14" fmla="*/ 707001 h 876610"/>
                  <a:gd name="connsiteX15" fmla="*/ 0 w 1723368"/>
                  <a:gd name="connsiteY15" fmla="*/ 353575 h 876610"/>
                  <a:gd name="connsiteX16" fmla="*/ 220234 w 1723368"/>
                  <a:gd name="connsiteY16" fmla="*/ 133341 h 876610"/>
                  <a:gd name="connsiteX17" fmla="*/ 571718 w 1723368"/>
                  <a:gd name="connsiteY17" fmla="*/ 133341 h 876610"/>
                  <a:gd name="connsiteX18" fmla="*/ 593999 w 1723368"/>
                  <a:gd name="connsiteY18" fmla="*/ 99399 h 876610"/>
                  <a:gd name="connsiteX19" fmla="*/ 775390 w 1723368"/>
                  <a:gd name="connsiteY19" fmla="*/ 19 h 876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723368" h="876610">
                    <a:moveTo>
                      <a:pt x="775390" y="19"/>
                    </a:moveTo>
                    <a:cubicBezTo>
                      <a:pt x="817805" y="-543"/>
                      <a:pt x="860838" y="11120"/>
                      <a:pt x="898968" y="36151"/>
                    </a:cubicBezTo>
                    <a:lnTo>
                      <a:pt x="1235180" y="256861"/>
                    </a:lnTo>
                    <a:lnTo>
                      <a:pt x="1374005" y="227285"/>
                    </a:lnTo>
                    <a:cubicBezTo>
                      <a:pt x="1494439" y="201627"/>
                      <a:pt x="1612870" y="278458"/>
                      <a:pt x="1638528" y="398892"/>
                    </a:cubicBezTo>
                    <a:lnTo>
                      <a:pt x="1723368" y="797117"/>
                    </a:lnTo>
                    <a:lnTo>
                      <a:pt x="1373423" y="871671"/>
                    </a:lnTo>
                    <a:cubicBezTo>
                      <a:pt x="1252988" y="897329"/>
                      <a:pt x="1134558" y="820498"/>
                      <a:pt x="1108900" y="700064"/>
                    </a:cubicBezTo>
                    <a:lnTo>
                      <a:pt x="1073096" y="532009"/>
                    </a:lnTo>
                    <a:lnTo>
                      <a:pt x="1054184" y="560819"/>
                    </a:lnTo>
                    <a:cubicBezTo>
                      <a:pt x="987435" y="662499"/>
                      <a:pt x="850896" y="690817"/>
                      <a:pt x="749216" y="624067"/>
                    </a:cubicBezTo>
                    <a:lnTo>
                      <a:pt x="626466" y="543487"/>
                    </a:lnTo>
                    <a:lnTo>
                      <a:pt x="620610" y="572492"/>
                    </a:lnTo>
                    <a:cubicBezTo>
                      <a:pt x="587177" y="651537"/>
                      <a:pt x="508907" y="707001"/>
                      <a:pt x="417683" y="707001"/>
                    </a:cubicBezTo>
                    <a:lnTo>
                      <a:pt x="0" y="707001"/>
                    </a:lnTo>
                    <a:lnTo>
                      <a:pt x="0" y="353575"/>
                    </a:lnTo>
                    <a:cubicBezTo>
                      <a:pt x="0" y="231943"/>
                      <a:pt x="98602" y="133341"/>
                      <a:pt x="220234" y="133341"/>
                    </a:cubicBezTo>
                    <a:lnTo>
                      <a:pt x="571718" y="133341"/>
                    </a:lnTo>
                    <a:lnTo>
                      <a:pt x="593999" y="99399"/>
                    </a:lnTo>
                    <a:cubicBezTo>
                      <a:pt x="635717" y="35849"/>
                      <a:pt x="704697" y="956"/>
                      <a:pt x="775390" y="19"/>
                    </a:cubicBezTo>
                    <a:close/>
                  </a:path>
                </a:pathLst>
              </a:cu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98C20A53-0895-AAD9-5808-2CD2A7A3026D}"/>
                  </a:ext>
                </a:extLst>
              </p:cNvPr>
              <p:cNvSpPr/>
              <p:nvPr/>
            </p:nvSpPr>
            <p:spPr>
              <a:xfrm>
                <a:off x="2288165" y="1382125"/>
                <a:ext cx="178972" cy="357309"/>
              </a:xfrm>
              <a:prstGeom prst="ellipse">
                <a:avLst/>
              </a:prstGeom>
              <a:solidFill>
                <a:srgbClr val="7457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C7413AA0-FD37-4C48-0FFF-D1F5FC973669}"/>
                  </a:ext>
                </a:extLst>
              </p:cNvPr>
              <p:cNvSpPr/>
              <p:nvPr/>
            </p:nvSpPr>
            <p:spPr>
              <a:xfrm>
                <a:off x="3087863" y="1765957"/>
                <a:ext cx="178972" cy="357309"/>
              </a:xfrm>
              <a:prstGeom prst="ellipse">
                <a:avLst/>
              </a:prstGeom>
              <a:solidFill>
                <a:srgbClr val="7457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5A408DF8-E2F0-224D-62D1-E26790A19D05}"/>
                  </a:ext>
                </a:extLst>
              </p:cNvPr>
              <p:cNvSpPr/>
              <p:nvPr/>
            </p:nvSpPr>
            <p:spPr>
              <a:xfrm rot="3922138">
                <a:off x="1811546" y="1638720"/>
                <a:ext cx="87303" cy="477271"/>
              </a:xfrm>
              <a:prstGeom prst="ellipse">
                <a:avLst/>
              </a:prstGeom>
              <a:solidFill>
                <a:srgbClr val="7457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7DFC941-FDCE-FC74-781F-79BFA4C9A7FA}"/>
              </a:ext>
            </a:extLst>
          </p:cNvPr>
          <p:cNvGrpSpPr/>
          <p:nvPr/>
        </p:nvGrpSpPr>
        <p:grpSpPr>
          <a:xfrm>
            <a:off x="2479005" y="2076857"/>
            <a:ext cx="1160349" cy="2942135"/>
            <a:chOff x="1366041" y="1061486"/>
            <a:chExt cx="2165432" cy="5490585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F20FD91-EF55-258A-86E3-A08001046D89}"/>
                </a:ext>
              </a:extLst>
            </p:cNvPr>
            <p:cNvSpPr/>
            <p:nvPr/>
          </p:nvSpPr>
          <p:spPr>
            <a:xfrm rot="1499614">
              <a:off x="1366041" y="4230063"/>
              <a:ext cx="387210" cy="6723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17D2451-280B-F6BC-728A-8ECACACBE8A3}"/>
                </a:ext>
              </a:extLst>
            </p:cNvPr>
            <p:cNvSpPr/>
            <p:nvPr/>
          </p:nvSpPr>
          <p:spPr>
            <a:xfrm rot="20218618">
              <a:off x="3144263" y="4053679"/>
              <a:ext cx="387210" cy="7044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rapezoid 63">
              <a:extLst>
                <a:ext uri="{FF2B5EF4-FFF2-40B4-BE49-F238E27FC236}">
                  <a16:creationId xmlns:a16="http://schemas.microsoft.com/office/drawing/2014/main" id="{D2961EA3-4B02-75D0-4310-EB88899DDD7B}"/>
                </a:ext>
              </a:extLst>
            </p:cNvPr>
            <p:cNvSpPr/>
            <p:nvPr/>
          </p:nvSpPr>
          <p:spPr>
            <a:xfrm rot="1512299">
              <a:off x="1516196" y="2927460"/>
              <a:ext cx="742620" cy="1684389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apezoid 64">
              <a:extLst>
                <a:ext uri="{FF2B5EF4-FFF2-40B4-BE49-F238E27FC236}">
                  <a16:creationId xmlns:a16="http://schemas.microsoft.com/office/drawing/2014/main" id="{EEA52BA4-75A1-00B5-1F54-90143141B71E}"/>
                </a:ext>
              </a:extLst>
            </p:cNvPr>
            <p:cNvSpPr/>
            <p:nvPr/>
          </p:nvSpPr>
          <p:spPr>
            <a:xfrm rot="20220284">
              <a:off x="2627846" y="2929427"/>
              <a:ext cx="676391" cy="1637398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05E2F09-75FF-8D3D-F996-A6584E30584F}"/>
                </a:ext>
              </a:extLst>
            </p:cNvPr>
            <p:cNvSpPr/>
            <p:nvPr/>
          </p:nvSpPr>
          <p:spPr>
            <a:xfrm rot="2704841" flipH="1">
              <a:off x="1951941" y="5997630"/>
              <a:ext cx="421100" cy="66947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rapezoid 66">
              <a:extLst>
                <a:ext uri="{FF2B5EF4-FFF2-40B4-BE49-F238E27FC236}">
                  <a16:creationId xmlns:a16="http://schemas.microsoft.com/office/drawing/2014/main" id="{E51263A6-4666-E21F-0324-6BDCF2551EE6}"/>
                </a:ext>
              </a:extLst>
            </p:cNvPr>
            <p:cNvSpPr/>
            <p:nvPr/>
          </p:nvSpPr>
          <p:spPr>
            <a:xfrm>
              <a:off x="1913979" y="3096281"/>
              <a:ext cx="1106315" cy="1548125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2968D01-1E0C-54A2-A958-FB2518DA400E}"/>
                </a:ext>
              </a:extLst>
            </p:cNvPr>
            <p:cNvSpPr/>
            <p:nvPr/>
          </p:nvSpPr>
          <p:spPr>
            <a:xfrm rot="17610301" flipH="1">
              <a:off x="2563377" y="6051477"/>
              <a:ext cx="426416" cy="57477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lowchart: Manual Operation 68">
              <a:extLst>
                <a:ext uri="{FF2B5EF4-FFF2-40B4-BE49-F238E27FC236}">
                  <a16:creationId xmlns:a16="http://schemas.microsoft.com/office/drawing/2014/main" id="{D02AC1E7-C2B2-1268-A097-80A6A8A3E28E}"/>
                </a:ext>
              </a:extLst>
            </p:cNvPr>
            <p:cNvSpPr/>
            <p:nvPr/>
          </p:nvSpPr>
          <p:spPr>
            <a:xfrm rot="10800000">
              <a:off x="1777534" y="4727906"/>
              <a:ext cx="851862" cy="1596894"/>
            </a:xfrm>
            <a:prstGeom prst="flowChartManualOperati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lowchart: Manual Operation 69">
              <a:extLst>
                <a:ext uri="{FF2B5EF4-FFF2-40B4-BE49-F238E27FC236}">
                  <a16:creationId xmlns:a16="http://schemas.microsoft.com/office/drawing/2014/main" id="{AA8D6FD0-CECD-00CC-2580-7C8637D97E1F}"/>
                </a:ext>
              </a:extLst>
            </p:cNvPr>
            <p:cNvSpPr/>
            <p:nvPr/>
          </p:nvSpPr>
          <p:spPr>
            <a:xfrm rot="10800000">
              <a:off x="2319628" y="4727906"/>
              <a:ext cx="851862" cy="1596894"/>
            </a:xfrm>
            <a:prstGeom prst="flowChartManualOperati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0646958E-EBAF-36D7-DF4F-5B4E3AB9F9A5}"/>
                </a:ext>
              </a:extLst>
            </p:cNvPr>
            <p:cNvSpPr/>
            <p:nvPr/>
          </p:nvSpPr>
          <p:spPr>
            <a:xfrm>
              <a:off x="2282751" y="4735472"/>
              <a:ext cx="460964" cy="36426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Moon 71">
              <a:extLst>
                <a:ext uri="{FF2B5EF4-FFF2-40B4-BE49-F238E27FC236}">
                  <a16:creationId xmlns:a16="http://schemas.microsoft.com/office/drawing/2014/main" id="{F91F6BCA-BE3F-1CAA-C208-8B2B5462A74D}"/>
                </a:ext>
              </a:extLst>
            </p:cNvPr>
            <p:cNvSpPr/>
            <p:nvPr/>
          </p:nvSpPr>
          <p:spPr>
            <a:xfrm rot="16200000">
              <a:off x="1829674" y="3730364"/>
              <a:ext cx="1274926" cy="553157"/>
            </a:xfrm>
            <a:prstGeom prst="moon">
              <a:avLst>
                <a:gd name="adj" fmla="val 600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rapezoid 72">
              <a:extLst>
                <a:ext uri="{FF2B5EF4-FFF2-40B4-BE49-F238E27FC236}">
                  <a16:creationId xmlns:a16="http://schemas.microsoft.com/office/drawing/2014/main" id="{C747667A-9B2B-08E0-1CD6-FB5D27E54635}"/>
                </a:ext>
              </a:extLst>
            </p:cNvPr>
            <p:cNvSpPr/>
            <p:nvPr/>
          </p:nvSpPr>
          <p:spPr>
            <a:xfrm>
              <a:off x="2474866" y="3054490"/>
              <a:ext cx="553157" cy="1520449"/>
            </a:xfrm>
            <a:prstGeom prst="trapezoid">
              <a:avLst>
                <a:gd name="adj" fmla="val 2897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7CCC9576-F4C7-4AF1-08A3-7A0E01748341}"/>
                </a:ext>
              </a:extLst>
            </p:cNvPr>
            <p:cNvSpPr/>
            <p:nvPr/>
          </p:nvSpPr>
          <p:spPr>
            <a:xfrm>
              <a:off x="1889079" y="3007301"/>
              <a:ext cx="553157" cy="1548125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4126005-3E92-E9F0-2ED6-C3B220F12F2E}"/>
                </a:ext>
              </a:extLst>
            </p:cNvPr>
            <p:cNvSpPr/>
            <p:nvPr/>
          </p:nvSpPr>
          <p:spPr>
            <a:xfrm>
              <a:off x="1913979" y="4559812"/>
              <a:ext cx="1106315" cy="17566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38CDBAB0-62C2-F8ED-A57A-9EEA78E24465}"/>
                </a:ext>
              </a:extLst>
            </p:cNvPr>
            <p:cNvSpPr/>
            <p:nvPr/>
          </p:nvSpPr>
          <p:spPr>
            <a:xfrm>
              <a:off x="2374944" y="3915876"/>
              <a:ext cx="162694" cy="1607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64288B31-DF06-F455-A708-0E17A321EDD1}"/>
                </a:ext>
              </a:extLst>
            </p:cNvPr>
            <p:cNvSpPr/>
            <p:nvPr/>
          </p:nvSpPr>
          <p:spPr>
            <a:xfrm>
              <a:off x="2374944" y="4280141"/>
              <a:ext cx="162694" cy="1607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lowchart: Data 77">
              <a:extLst>
                <a:ext uri="{FF2B5EF4-FFF2-40B4-BE49-F238E27FC236}">
                  <a16:creationId xmlns:a16="http://schemas.microsoft.com/office/drawing/2014/main" id="{729D2BD5-1A61-914C-4809-A980C6F8D2B3}"/>
                </a:ext>
              </a:extLst>
            </p:cNvPr>
            <p:cNvSpPr/>
            <p:nvPr/>
          </p:nvSpPr>
          <p:spPr>
            <a:xfrm rot="7555777">
              <a:off x="2051875" y="3108025"/>
              <a:ext cx="472582" cy="124227"/>
            </a:xfrm>
            <a:prstGeom prst="flowChartInputOutpu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lowchart: Data 78">
              <a:extLst>
                <a:ext uri="{FF2B5EF4-FFF2-40B4-BE49-F238E27FC236}">
                  <a16:creationId xmlns:a16="http://schemas.microsoft.com/office/drawing/2014/main" id="{B68C3CF0-07EF-A6DF-FED8-8C96E83EDE28}"/>
                </a:ext>
              </a:extLst>
            </p:cNvPr>
            <p:cNvSpPr/>
            <p:nvPr/>
          </p:nvSpPr>
          <p:spPr>
            <a:xfrm rot="13171078" flipH="1">
              <a:off x="2388998" y="3115635"/>
              <a:ext cx="478429" cy="123513"/>
            </a:xfrm>
            <a:prstGeom prst="flowChartInputOutpu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B0D1891-54D1-484B-F2E8-1DBC5D583BA8}"/>
                </a:ext>
              </a:extLst>
            </p:cNvPr>
            <p:cNvGrpSpPr/>
            <p:nvPr/>
          </p:nvGrpSpPr>
          <p:grpSpPr>
            <a:xfrm>
              <a:off x="2029629" y="2890375"/>
              <a:ext cx="857844" cy="181279"/>
              <a:chOff x="4168535" y="4384768"/>
              <a:chExt cx="857844" cy="181279"/>
            </a:xfrm>
          </p:grpSpPr>
          <p:sp>
            <p:nvSpPr>
              <p:cNvPr id="161" name="Flowchart: Data 160">
                <a:extLst>
                  <a:ext uri="{FF2B5EF4-FFF2-40B4-BE49-F238E27FC236}">
                    <a16:creationId xmlns:a16="http://schemas.microsoft.com/office/drawing/2014/main" id="{B8FF6819-B559-8E1A-A051-A51F9F908D19}"/>
                  </a:ext>
                </a:extLst>
              </p:cNvPr>
              <p:cNvSpPr/>
              <p:nvPr/>
            </p:nvSpPr>
            <p:spPr>
              <a:xfrm rot="10800000">
                <a:off x="4168535" y="4384768"/>
                <a:ext cx="478429" cy="172809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Flowchart: Data 161">
                <a:extLst>
                  <a:ext uri="{FF2B5EF4-FFF2-40B4-BE49-F238E27FC236}">
                    <a16:creationId xmlns:a16="http://schemas.microsoft.com/office/drawing/2014/main" id="{7CDC723C-EBD7-7975-90E9-FA4AA9257DDA}"/>
                  </a:ext>
                </a:extLst>
              </p:cNvPr>
              <p:cNvSpPr/>
              <p:nvPr/>
            </p:nvSpPr>
            <p:spPr>
              <a:xfrm rot="10800000" flipH="1">
                <a:off x="4547950" y="4384768"/>
                <a:ext cx="478429" cy="172809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ounded Rectangle 60">
                <a:extLst>
                  <a:ext uri="{FF2B5EF4-FFF2-40B4-BE49-F238E27FC236}">
                    <a16:creationId xmlns:a16="http://schemas.microsoft.com/office/drawing/2014/main" id="{6A383047-B858-BCF7-8943-EED3FA769318}"/>
                  </a:ext>
                </a:extLst>
              </p:cNvPr>
              <p:cNvSpPr/>
              <p:nvPr/>
            </p:nvSpPr>
            <p:spPr>
              <a:xfrm rot="10800000">
                <a:off x="4522296" y="4391646"/>
                <a:ext cx="208243" cy="174401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" name="Cloud 80">
              <a:extLst>
                <a:ext uri="{FF2B5EF4-FFF2-40B4-BE49-F238E27FC236}">
                  <a16:creationId xmlns:a16="http://schemas.microsoft.com/office/drawing/2014/main" id="{C34EB8ED-7A95-0966-586F-46456955C978}"/>
                </a:ext>
              </a:extLst>
            </p:cNvPr>
            <p:cNvSpPr/>
            <p:nvPr/>
          </p:nvSpPr>
          <p:spPr>
            <a:xfrm rot="12435341">
              <a:off x="1684891" y="1167918"/>
              <a:ext cx="1619219" cy="1593815"/>
            </a:xfrm>
            <a:prstGeom prst="clou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">
              <a:extLst>
                <a:ext uri="{FF2B5EF4-FFF2-40B4-BE49-F238E27FC236}">
                  <a16:creationId xmlns:a16="http://schemas.microsoft.com/office/drawing/2014/main" id="{A567B945-327C-C6CF-41B9-E1659D1707DD}"/>
                </a:ext>
              </a:extLst>
            </p:cNvPr>
            <p:cNvSpPr/>
            <p:nvPr/>
          </p:nvSpPr>
          <p:spPr>
            <a:xfrm>
              <a:off x="1806997" y="1261000"/>
              <a:ext cx="1341297" cy="18926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Cloud 156">
              <a:extLst>
                <a:ext uri="{FF2B5EF4-FFF2-40B4-BE49-F238E27FC236}">
                  <a16:creationId xmlns:a16="http://schemas.microsoft.com/office/drawing/2014/main" id="{CAA86AB4-263F-7965-3125-4F4F6C5DC04E}"/>
                </a:ext>
              </a:extLst>
            </p:cNvPr>
            <p:cNvSpPr/>
            <p:nvPr/>
          </p:nvSpPr>
          <p:spPr>
            <a:xfrm rot="11345926">
              <a:off x="1988232" y="2352018"/>
              <a:ext cx="998242" cy="908822"/>
            </a:xfrm>
            <a:prstGeom prst="clou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">
              <a:extLst>
                <a:ext uri="{FF2B5EF4-FFF2-40B4-BE49-F238E27FC236}">
                  <a16:creationId xmlns:a16="http://schemas.microsoft.com/office/drawing/2014/main" id="{8B91CD1A-617F-BDEE-84A1-1411A330882C}"/>
                </a:ext>
              </a:extLst>
            </p:cNvPr>
            <p:cNvSpPr/>
            <p:nvPr/>
          </p:nvSpPr>
          <p:spPr>
            <a:xfrm>
              <a:off x="2374944" y="2546358"/>
              <a:ext cx="286606" cy="1216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4BA77096-E4A7-7D1A-2506-DB826F85BBC7}"/>
                </a:ext>
              </a:extLst>
            </p:cNvPr>
            <p:cNvSpPr/>
            <p:nvPr/>
          </p:nvSpPr>
          <p:spPr>
            <a:xfrm rot="3922138">
              <a:off x="2382150" y="1195447"/>
              <a:ext cx="287062" cy="294707"/>
            </a:xfrm>
            <a:prstGeom prst="ellipse">
              <a:avLst/>
            </a:prstGeom>
            <a:solidFill>
              <a:srgbClr val="7457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Cloud 159">
              <a:extLst>
                <a:ext uri="{FF2B5EF4-FFF2-40B4-BE49-F238E27FC236}">
                  <a16:creationId xmlns:a16="http://schemas.microsoft.com/office/drawing/2014/main" id="{C0577C1B-C63D-98D5-FA7F-F8ABD578F781}"/>
                </a:ext>
              </a:extLst>
            </p:cNvPr>
            <p:cNvSpPr/>
            <p:nvPr/>
          </p:nvSpPr>
          <p:spPr>
            <a:xfrm rot="11345926">
              <a:off x="2157420" y="1061486"/>
              <a:ext cx="773055" cy="511329"/>
            </a:xfrm>
            <a:prstGeom prst="clou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3868760-1B6A-71DC-C25D-19A3D1C8532F}"/>
              </a:ext>
            </a:extLst>
          </p:cNvPr>
          <p:cNvGrpSpPr/>
          <p:nvPr/>
        </p:nvGrpSpPr>
        <p:grpSpPr>
          <a:xfrm>
            <a:off x="477798" y="184999"/>
            <a:ext cx="645548" cy="769441"/>
            <a:chOff x="2827090" y="297028"/>
            <a:chExt cx="645548" cy="7694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3E56AE0-1A02-03EB-8BAB-29D2D87FD883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" name="TextBox 94">
              <a:extLst>
                <a:ext uri="{FF2B5EF4-FFF2-40B4-BE49-F238E27FC236}">
                  <a16:creationId xmlns:a16="http://schemas.microsoft.com/office/drawing/2014/main" id="{21ABB9F7-38F3-1D6E-62ED-1D17C15889DE}"/>
                </a:ext>
              </a:extLst>
            </p:cNvPr>
            <p:cNvSpPr txBox="1"/>
            <p:nvPr/>
          </p:nvSpPr>
          <p:spPr>
            <a:xfrm>
              <a:off x="2896092" y="297028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4400" dirty="0"/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F2D5606-7355-5931-56D6-9F6A47E9A6D8}"/>
              </a:ext>
            </a:extLst>
          </p:cNvPr>
          <p:cNvSpPr txBox="1"/>
          <p:nvPr/>
        </p:nvSpPr>
        <p:spPr>
          <a:xfrm>
            <a:off x="1976820" y="242565"/>
            <a:ext cx="288544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Brigham Young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Pres. Of church</a:t>
            </a:r>
          </a:p>
          <a:p>
            <a:r>
              <a:rPr lang="en-US" sz="1100" dirty="0"/>
              <a:t>D&amp;C 124:127-128; 126:1-3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6C8656-0519-48E5-7B40-3BF71630DEB2}"/>
              </a:ext>
            </a:extLst>
          </p:cNvPr>
          <p:cNvSpPr txBox="1"/>
          <p:nvPr/>
        </p:nvSpPr>
        <p:spPr>
          <a:xfrm>
            <a:off x="5342576" y="242565"/>
            <a:ext cx="288544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Joseph Young</a:t>
            </a:r>
          </a:p>
          <a:p>
            <a:r>
              <a:rPr lang="en-US" dirty="0"/>
              <a:t>Brother of Brigham</a:t>
            </a:r>
          </a:p>
          <a:p>
            <a:r>
              <a:rPr lang="en-US" sz="1100" dirty="0"/>
              <a:t>D&amp;C 124:138-39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BE6AE1-85DC-5B7A-599F-D8D685C275F4}"/>
              </a:ext>
            </a:extLst>
          </p:cNvPr>
          <p:cNvSpPr txBox="1"/>
          <p:nvPr/>
        </p:nvSpPr>
        <p:spPr>
          <a:xfrm>
            <a:off x="9022320" y="28103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Phineas Young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F296BCF-EE1C-7BD5-7A10-4F8213E8FC25}"/>
              </a:ext>
            </a:extLst>
          </p:cNvPr>
          <p:cNvGrpSpPr/>
          <p:nvPr/>
        </p:nvGrpSpPr>
        <p:grpSpPr>
          <a:xfrm>
            <a:off x="9032443" y="1039500"/>
            <a:ext cx="2173732" cy="5527240"/>
            <a:chOff x="8907687" y="379946"/>
            <a:chExt cx="2287456" cy="5955097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8CC7DC78-8523-F3DC-E804-9A8E8E6534C5}"/>
                </a:ext>
              </a:extLst>
            </p:cNvPr>
            <p:cNvSpPr/>
            <p:nvPr/>
          </p:nvSpPr>
          <p:spPr>
            <a:xfrm rot="11995952">
              <a:off x="8907687" y="500849"/>
              <a:ext cx="2167875" cy="1923445"/>
            </a:xfrm>
            <a:custGeom>
              <a:avLst/>
              <a:gdLst>
                <a:gd name="connsiteX0" fmla="*/ 1480070 w 2167875"/>
                <a:gd name="connsiteY0" fmla="*/ 1920006 h 1923445"/>
                <a:gd name="connsiteX1" fmla="*/ 1257032 w 2167875"/>
                <a:gd name="connsiteY1" fmla="*/ 1847405 h 1923445"/>
                <a:gd name="connsiteX2" fmla="*/ 1256333 w 2167875"/>
                <a:gd name="connsiteY2" fmla="*/ 1847558 h 1923445"/>
                <a:gd name="connsiteX3" fmla="*/ 1202023 w 2167875"/>
                <a:gd name="connsiteY3" fmla="*/ 1859477 h 1923445"/>
                <a:gd name="connsiteX4" fmla="*/ 1062107 w 2167875"/>
                <a:gd name="connsiteY4" fmla="*/ 1828515 h 1923445"/>
                <a:gd name="connsiteX5" fmla="*/ 1046771 w 2167875"/>
                <a:gd name="connsiteY5" fmla="*/ 1819634 h 1923445"/>
                <a:gd name="connsiteX6" fmla="*/ 1002977 w 2167875"/>
                <a:gd name="connsiteY6" fmla="*/ 1865696 h 1923445"/>
                <a:gd name="connsiteX7" fmla="*/ 937710 w 2167875"/>
                <a:gd name="connsiteY7" fmla="*/ 1902060 h 1923445"/>
                <a:gd name="connsiteX8" fmla="*/ 653393 w 2167875"/>
                <a:gd name="connsiteY8" fmla="*/ 1740496 h 1923445"/>
                <a:gd name="connsiteX9" fmla="*/ 231053 w 2167875"/>
                <a:gd name="connsiteY9" fmla="*/ 1580866 h 1923445"/>
                <a:gd name="connsiteX10" fmla="*/ 45359 w 2167875"/>
                <a:gd name="connsiteY10" fmla="*/ 1403230 h 1923445"/>
                <a:gd name="connsiteX11" fmla="*/ 85036 w 2167875"/>
                <a:gd name="connsiteY11" fmla="*/ 1163450 h 1923445"/>
                <a:gd name="connsiteX12" fmla="*/ 1249 w 2167875"/>
                <a:gd name="connsiteY12" fmla="*/ 917443 h 1923445"/>
                <a:gd name="connsiteX13" fmla="*/ 154267 w 2167875"/>
                <a:gd name="connsiteY13" fmla="*/ 698784 h 1923445"/>
                <a:gd name="connsiteX14" fmla="*/ 155730 w 2167875"/>
                <a:gd name="connsiteY14" fmla="*/ 693019 h 1923445"/>
                <a:gd name="connsiteX15" fmla="*/ 223892 w 2167875"/>
                <a:gd name="connsiteY15" fmla="*/ 379021 h 1923445"/>
                <a:gd name="connsiteX16" fmla="*/ 555482 w 2167875"/>
                <a:gd name="connsiteY16" fmla="*/ 307284 h 1923445"/>
                <a:gd name="connsiteX17" fmla="*/ 555546 w 2167875"/>
                <a:gd name="connsiteY17" fmla="*/ 307152 h 1923445"/>
                <a:gd name="connsiteX18" fmla="*/ 584725 w 2167875"/>
                <a:gd name="connsiteY18" fmla="*/ 246341 h 1923445"/>
                <a:gd name="connsiteX19" fmla="*/ 854621 w 2167875"/>
                <a:gd name="connsiteY19" fmla="*/ 192176 h 1923445"/>
                <a:gd name="connsiteX20" fmla="*/ 866517 w 2167875"/>
                <a:gd name="connsiteY20" fmla="*/ 205916 h 1923445"/>
                <a:gd name="connsiteX21" fmla="*/ 897408 w 2167875"/>
                <a:gd name="connsiteY21" fmla="*/ 216166 h 1923445"/>
                <a:gd name="connsiteX22" fmla="*/ 912950 w 2167875"/>
                <a:gd name="connsiteY22" fmla="*/ 182142 h 1923445"/>
                <a:gd name="connsiteX23" fmla="*/ 931852 w 2167875"/>
                <a:gd name="connsiteY23" fmla="*/ 155358 h 1923445"/>
                <a:gd name="connsiteX24" fmla="*/ 960742 w 2167875"/>
                <a:gd name="connsiteY24" fmla="*/ 99986 h 1923445"/>
                <a:gd name="connsiteX25" fmla="*/ 1334091 w 2167875"/>
                <a:gd name="connsiteY25" fmla="*/ 49997 h 1923445"/>
                <a:gd name="connsiteX26" fmla="*/ 1591056 w 2167875"/>
                <a:gd name="connsiteY26" fmla="*/ 52441 h 1923445"/>
                <a:gd name="connsiteX27" fmla="*/ 1726219 w 2167875"/>
                <a:gd name="connsiteY27" fmla="*/ 254431 h 1923445"/>
                <a:gd name="connsiteX28" fmla="*/ 1955668 w 2167875"/>
                <a:gd name="connsiteY28" fmla="*/ 376467 h 1923445"/>
                <a:gd name="connsiteX29" fmla="*/ 1993735 w 2167875"/>
                <a:gd name="connsiteY29" fmla="*/ 640620 h 1923445"/>
                <a:gd name="connsiteX30" fmla="*/ 1996613 w 2167875"/>
                <a:gd name="connsiteY30" fmla="*/ 645825 h 1923445"/>
                <a:gd name="connsiteX31" fmla="*/ 2161799 w 2167875"/>
                <a:gd name="connsiteY31" fmla="*/ 921424 h 1923445"/>
                <a:gd name="connsiteX32" fmla="*/ 1969112 w 2167875"/>
                <a:gd name="connsiteY32" fmla="*/ 1200655 h 1923445"/>
                <a:gd name="connsiteX33" fmla="*/ 1969156 w 2167875"/>
                <a:gd name="connsiteY33" fmla="*/ 1200796 h 1923445"/>
                <a:gd name="connsiteX34" fmla="*/ 1989496 w 2167875"/>
                <a:gd name="connsiteY34" fmla="*/ 1265105 h 1923445"/>
                <a:gd name="connsiteX35" fmla="*/ 1776306 w 2167875"/>
                <a:gd name="connsiteY35" fmla="*/ 1483749 h 1923445"/>
                <a:gd name="connsiteX36" fmla="*/ 1777453 w 2167875"/>
                <a:gd name="connsiteY36" fmla="*/ 1487150 h 1923445"/>
                <a:gd name="connsiteX37" fmla="*/ 1794105 w 2167875"/>
                <a:gd name="connsiteY37" fmla="*/ 1536537 h 1923445"/>
                <a:gd name="connsiteX38" fmla="*/ 1774380 w 2167875"/>
                <a:gd name="connsiteY38" fmla="*/ 1672053 h 1923445"/>
                <a:gd name="connsiteX39" fmla="*/ 1646888 w 2167875"/>
                <a:gd name="connsiteY39" fmla="*/ 1724759 h 1923445"/>
                <a:gd name="connsiteX40" fmla="*/ 1594158 w 2167875"/>
                <a:gd name="connsiteY40" fmla="*/ 1713346 h 1923445"/>
                <a:gd name="connsiteX41" fmla="*/ 1590899 w 2167875"/>
                <a:gd name="connsiteY41" fmla="*/ 1712641 h 1923445"/>
                <a:gd name="connsiteX42" fmla="*/ 1538591 w 2167875"/>
                <a:gd name="connsiteY42" fmla="*/ 1894893 h 1923445"/>
                <a:gd name="connsiteX43" fmla="*/ 1480070 w 2167875"/>
                <a:gd name="connsiteY43" fmla="*/ 1920006 h 1923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167875" h="1923445">
                  <a:moveTo>
                    <a:pt x="1480070" y="1920006"/>
                  </a:moveTo>
                  <a:cubicBezTo>
                    <a:pt x="1411723" y="1933606"/>
                    <a:pt x="1327994" y="1906364"/>
                    <a:pt x="1257032" y="1847405"/>
                  </a:cubicBezTo>
                  <a:lnTo>
                    <a:pt x="1256333" y="1847558"/>
                  </a:lnTo>
                  <a:lnTo>
                    <a:pt x="1202023" y="1859477"/>
                  </a:lnTo>
                  <a:cubicBezTo>
                    <a:pt x="1158303" y="1862417"/>
                    <a:pt x="1109849" y="1851754"/>
                    <a:pt x="1062107" y="1828515"/>
                  </a:cubicBezTo>
                  <a:lnTo>
                    <a:pt x="1046771" y="1819634"/>
                  </a:lnTo>
                  <a:lnTo>
                    <a:pt x="1002977" y="1865696"/>
                  </a:lnTo>
                  <a:cubicBezTo>
                    <a:pt x="982672" y="1881717"/>
                    <a:pt x="960773" y="1894034"/>
                    <a:pt x="937710" y="1902060"/>
                  </a:cubicBezTo>
                  <a:cubicBezTo>
                    <a:pt x="828999" y="1939885"/>
                    <a:pt x="715542" y="1875427"/>
                    <a:pt x="653393" y="1740496"/>
                  </a:cubicBezTo>
                  <a:cubicBezTo>
                    <a:pt x="506705" y="1868569"/>
                    <a:pt x="316185" y="1796580"/>
                    <a:pt x="231053" y="1580866"/>
                  </a:cubicBezTo>
                  <a:cubicBezTo>
                    <a:pt x="147423" y="1595046"/>
                    <a:pt x="68897" y="1519943"/>
                    <a:pt x="45359" y="1403230"/>
                  </a:cubicBezTo>
                  <a:cubicBezTo>
                    <a:pt x="28308" y="1318787"/>
                    <a:pt x="43380" y="1227655"/>
                    <a:pt x="85036" y="1163450"/>
                  </a:cubicBezTo>
                  <a:cubicBezTo>
                    <a:pt x="25935" y="1113087"/>
                    <a:pt x="-6979" y="1016443"/>
                    <a:pt x="1249" y="917443"/>
                  </a:cubicBezTo>
                  <a:cubicBezTo>
                    <a:pt x="10902" y="801529"/>
                    <a:pt x="74435" y="710733"/>
                    <a:pt x="154267" y="698784"/>
                  </a:cubicBezTo>
                  <a:cubicBezTo>
                    <a:pt x="154741" y="696848"/>
                    <a:pt x="155256" y="694955"/>
                    <a:pt x="155730" y="693019"/>
                  </a:cubicBezTo>
                  <a:cubicBezTo>
                    <a:pt x="145010" y="578872"/>
                    <a:pt x="170012" y="463758"/>
                    <a:pt x="223892" y="379021"/>
                  </a:cubicBezTo>
                  <a:cubicBezTo>
                    <a:pt x="309025" y="245183"/>
                    <a:pt x="447049" y="215353"/>
                    <a:pt x="555482" y="307284"/>
                  </a:cubicBezTo>
                  <a:lnTo>
                    <a:pt x="555546" y="307152"/>
                  </a:lnTo>
                  <a:lnTo>
                    <a:pt x="584725" y="246341"/>
                  </a:lnTo>
                  <a:cubicBezTo>
                    <a:pt x="652790" y="135928"/>
                    <a:pt x="767948" y="112265"/>
                    <a:pt x="854621" y="192176"/>
                  </a:cubicBezTo>
                  <a:lnTo>
                    <a:pt x="866517" y="205916"/>
                  </a:lnTo>
                  <a:lnTo>
                    <a:pt x="897408" y="216166"/>
                  </a:lnTo>
                  <a:lnTo>
                    <a:pt x="912950" y="182142"/>
                  </a:lnTo>
                  <a:lnTo>
                    <a:pt x="931852" y="155358"/>
                  </a:lnTo>
                  <a:lnTo>
                    <a:pt x="960742" y="99986"/>
                  </a:lnTo>
                  <a:cubicBezTo>
                    <a:pt x="1031645" y="973"/>
                    <a:pt x="1176817" y="-24273"/>
                    <a:pt x="1334091" y="49997"/>
                  </a:cubicBezTo>
                  <a:cubicBezTo>
                    <a:pt x="1385366" y="-17574"/>
                    <a:pt x="1494020" y="-16552"/>
                    <a:pt x="1591056" y="52441"/>
                  </a:cubicBezTo>
                  <a:cubicBezTo>
                    <a:pt x="1661277" y="102344"/>
                    <a:pt x="1712654" y="179108"/>
                    <a:pt x="1726219" y="254431"/>
                  </a:cubicBezTo>
                  <a:cubicBezTo>
                    <a:pt x="1803779" y="250706"/>
                    <a:pt x="1893917" y="298650"/>
                    <a:pt x="1955668" y="376467"/>
                  </a:cubicBezTo>
                  <a:cubicBezTo>
                    <a:pt x="2027956" y="467592"/>
                    <a:pt x="2043767" y="577275"/>
                    <a:pt x="1993735" y="640620"/>
                  </a:cubicBezTo>
                  <a:cubicBezTo>
                    <a:pt x="1994714" y="642356"/>
                    <a:pt x="1995634" y="644089"/>
                    <a:pt x="1996613" y="645825"/>
                  </a:cubicBezTo>
                  <a:cubicBezTo>
                    <a:pt x="2082546" y="721719"/>
                    <a:pt x="2143095" y="822765"/>
                    <a:pt x="2161799" y="921424"/>
                  </a:cubicBezTo>
                  <a:cubicBezTo>
                    <a:pt x="2191316" y="1077273"/>
                    <a:pt x="2111090" y="1193481"/>
                    <a:pt x="1969112" y="1200655"/>
                  </a:cubicBezTo>
                  <a:lnTo>
                    <a:pt x="1969156" y="1200796"/>
                  </a:lnTo>
                  <a:lnTo>
                    <a:pt x="1989496" y="1265105"/>
                  </a:lnTo>
                  <a:cubicBezTo>
                    <a:pt x="2019133" y="1410347"/>
                    <a:pt x="1926378" y="1515069"/>
                    <a:pt x="1776306" y="1483749"/>
                  </a:cubicBezTo>
                  <a:lnTo>
                    <a:pt x="1777453" y="1487150"/>
                  </a:lnTo>
                  <a:lnTo>
                    <a:pt x="1794105" y="1536537"/>
                  </a:lnTo>
                  <a:cubicBezTo>
                    <a:pt x="1805803" y="1588497"/>
                    <a:pt x="1799205" y="1636895"/>
                    <a:pt x="1774380" y="1672053"/>
                  </a:cubicBezTo>
                  <a:cubicBezTo>
                    <a:pt x="1747067" y="1710758"/>
                    <a:pt x="1700771" y="1729173"/>
                    <a:pt x="1646888" y="1724759"/>
                  </a:cubicBezTo>
                  <a:lnTo>
                    <a:pt x="1594158" y="1713346"/>
                  </a:lnTo>
                  <a:lnTo>
                    <a:pt x="1590899" y="1712641"/>
                  </a:lnTo>
                  <a:cubicBezTo>
                    <a:pt x="1608812" y="1791643"/>
                    <a:pt x="1587974" y="1858752"/>
                    <a:pt x="1538591" y="1894893"/>
                  </a:cubicBezTo>
                  <a:cubicBezTo>
                    <a:pt x="1522129" y="1906941"/>
                    <a:pt x="1502496" y="1915547"/>
                    <a:pt x="1480070" y="1920006"/>
                  </a:cubicBezTo>
                  <a:close/>
                </a:path>
              </a:pathLst>
            </a:custGeom>
            <a:solidFill>
              <a:srgbClr val="EBD9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22A0ED7-FC72-870A-9537-88FA5E697FD3}"/>
                </a:ext>
              </a:extLst>
            </p:cNvPr>
            <p:cNvSpPr/>
            <p:nvPr/>
          </p:nvSpPr>
          <p:spPr>
            <a:xfrm rot="2704841" flipH="1">
              <a:off x="9350826" y="5724064"/>
              <a:ext cx="423554" cy="7626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11DD246-78BE-B0B9-D891-9428E1BAE5DD}"/>
                </a:ext>
              </a:extLst>
            </p:cNvPr>
            <p:cNvSpPr/>
            <p:nvPr/>
          </p:nvSpPr>
          <p:spPr>
            <a:xfrm rot="17610301" flipH="1">
              <a:off x="10287381" y="5744076"/>
              <a:ext cx="419325" cy="76261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rapezoid 69">
              <a:extLst>
                <a:ext uri="{FF2B5EF4-FFF2-40B4-BE49-F238E27FC236}">
                  <a16:creationId xmlns:a16="http://schemas.microsoft.com/office/drawing/2014/main" id="{A954804F-1B66-4A9A-6BC5-6311F28357A4}"/>
                </a:ext>
              </a:extLst>
            </p:cNvPr>
            <p:cNvSpPr/>
            <p:nvPr/>
          </p:nvSpPr>
          <p:spPr>
            <a:xfrm>
              <a:off x="9154640" y="4102606"/>
              <a:ext cx="1784416" cy="2022775"/>
            </a:xfrm>
            <a:prstGeom prst="trapezoid">
              <a:avLst>
                <a:gd name="adj" fmla="val 14744"/>
              </a:avLst>
            </a:prstGeom>
            <a:solidFill>
              <a:srgbClr val="C092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rapezoid 70">
              <a:extLst>
                <a:ext uri="{FF2B5EF4-FFF2-40B4-BE49-F238E27FC236}">
                  <a16:creationId xmlns:a16="http://schemas.microsoft.com/office/drawing/2014/main" id="{9C2FC162-3B57-2B0B-862E-66CA6D6BD7F9}"/>
                </a:ext>
              </a:extLst>
            </p:cNvPr>
            <p:cNvSpPr/>
            <p:nvPr/>
          </p:nvSpPr>
          <p:spPr>
            <a:xfrm>
              <a:off x="9388816" y="2344133"/>
              <a:ext cx="1260227" cy="1785322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F83C647-66AF-3928-0ACB-C896B308765F}"/>
                </a:ext>
              </a:extLst>
            </p:cNvPr>
            <p:cNvSpPr/>
            <p:nvPr/>
          </p:nvSpPr>
          <p:spPr>
            <a:xfrm>
              <a:off x="8915788" y="3606918"/>
              <a:ext cx="441080" cy="7753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6799F3CC-DB37-DBA3-AC1F-7226C788C82B}"/>
                </a:ext>
              </a:extLst>
            </p:cNvPr>
            <p:cNvSpPr/>
            <p:nvPr/>
          </p:nvSpPr>
          <p:spPr>
            <a:xfrm>
              <a:off x="10754063" y="3541857"/>
              <a:ext cx="441080" cy="7753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lowchart: Manual Operation 73">
              <a:extLst>
                <a:ext uri="{FF2B5EF4-FFF2-40B4-BE49-F238E27FC236}">
                  <a16:creationId xmlns:a16="http://schemas.microsoft.com/office/drawing/2014/main" id="{D304DA43-AC3E-F83B-2529-8B0C05092672}"/>
                </a:ext>
              </a:extLst>
            </p:cNvPr>
            <p:cNvSpPr/>
            <p:nvPr/>
          </p:nvSpPr>
          <p:spPr>
            <a:xfrm rot="9438105" flipH="1">
              <a:off x="10335788" y="2298416"/>
              <a:ext cx="663728" cy="1775486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lowchart: Manual Operation 74">
              <a:extLst>
                <a:ext uri="{FF2B5EF4-FFF2-40B4-BE49-F238E27FC236}">
                  <a16:creationId xmlns:a16="http://schemas.microsoft.com/office/drawing/2014/main" id="{491517ED-171E-0B9A-FC54-6C8876F6F165}"/>
                </a:ext>
              </a:extLst>
            </p:cNvPr>
            <p:cNvSpPr/>
            <p:nvPr/>
          </p:nvSpPr>
          <p:spPr>
            <a:xfrm rot="11918038">
              <a:off x="9075841" y="2296430"/>
              <a:ext cx="663728" cy="1858802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13">
              <a:extLst>
                <a:ext uri="{FF2B5EF4-FFF2-40B4-BE49-F238E27FC236}">
                  <a16:creationId xmlns:a16="http://schemas.microsoft.com/office/drawing/2014/main" id="{3B930A0F-3B5F-519B-2DED-AF7FB923041A}"/>
                </a:ext>
              </a:extLst>
            </p:cNvPr>
            <p:cNvSpPr/>
            <p:nvPr/>
          </p:nvSpPr>
          <p:spPr>
            <a:xfrm>
              <a:off x="9321604" y="4031900"/>
              <a:ext cx="1411455" cy="193848"/>
            </a:xfrm>
            <a:prstGeom prst="roundRect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1A72A059-9F47-1EED-522A-C38DC8B1649C}"/>
                </a:ext>
              </a:extLst>
            </p:cNvPr>
            <p:cNvSpPr/>
            <p:nvPr/>
          </p:nvSpPr>
          <p:spPr>
            <a:xfrm>
              <a:off x="9850899" y="4031900"/>
              <a:ext cx="352864" cy="193848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85158002-2222-963D-BB60-93BD0CE0511B}"/>
                </a:ext>
              </a:extLst>
            </p:cNvPr>
            <p:cNvSpPr/>
            <p:nvPr/>
          </p:nvSpPr>
          <p:spPr>
            <a:xfrm>
              <a:off x="9283797" y="2239114"/>
              <a:ext cx="840152" cy="1785322"/>
            </a:xfrm>
            <a:prstGeom prst="trapezoid">
              <a:avLst>
                <a:gd name="adj" fmla="val 32353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rapezoid 78">
              <a:extLst>
                <a:ext uri="{FF2B5EF4-FFF2-40B4-BE49-F238E27FC236}">
                  <a16:creationId xmlns:a16="http://schemas.microsoft.com/office/drawing/2014/main" id="{1ADBA68D-D9F5-05CF-8022-39430D1BEB52}"/>
                </a:ext>
              </a:extLst>
            </p:cNvPr>
            <p:cNvSpPr/>
            <p:nvPr/>
          </p:nvSpPr>
          <p:spPr>
            <a:xfrm>
              <a:off x="9913911" y="2239114"/>
              <a:ext cx="840152" cy="1785322"/>
            </a:xfrm>
            <a:prstGeom prst="trapezoid">
              <a:avLst>
                <a:gd name="adj" fmla="val 30882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15">
              <a:extLst>
                <a:ext uri="{FF2B5EF4-FFF2-40B4-BE49-F238E27FC236}">
                  <a16:creationId xmlns:a16="http://schemas.microsoft.com/office/drawing/2014/main" id="{DB19A067-CA03-CF24-DC66-E17AD435462C}"/>
                </a:ext>
              </a:extLst>
            </p:cNvPr>
            <p:cNvSpPr/>
            <p:nvPr/>
          </p:nvSpPr>
          <p:spPr>
            <a:xfrm>
              <a:off x="9283797" y="558810"/>
              <a:ext cx="1415655" cy="199536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C7FBDDEC-2CF1-80F5-05FC-EF5FE5D26630}"/>
                </a:ext>
              </a:extLst>
            </p:cNvPr>
            <p:cNvSpPr/>
            <p:nvPr/>
          </p:nvSpPr>
          <p:spPr>
            <a:xfrm>
              <a:off x="9870668" y="3338724"/>
              <a:ext cx="315057" cy="126023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0F0FB45-5EDD-2D07-E1AF-741CD6E535A5}"/>
                </a:ext>
              </a:extLst>
            </p:cNvPr>
            <p:cNvSpPr/>
            <p:nvPr/>
          </p:nvSpPr>
          <p:spPr>
            <a:xfrm>
              <a:off x="9883022" y="3622893"/>
              <a:ext cx="315057" cy="126023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59F438E3-5E50-D856-146C-30F2FAA27E2C}"/>
                </a:ext>
              </a:extLst>
            </p:cNvPr>
            <p:cNvSpPr/>
            <p:nvPr/>
          </p:nvSpPr>
          <p:spPr>
            <a:xfrm>
              <a:off x="9356868" y="379946"/>
              <a:ext cx="1171598" cy="785405"/>
            </a:xfrm>
            <a:custGeom>
              <a:avLst/>
              <a:gdLst>
                <a:gd name="connsiteX0" fmla="*/ 424773 w 850092"/>
                <a:gd name="connsiteY0" fmla="*/ 317 h 569877"/>
                <a:gd name="connsiteX1" fmla="*/ 525504 w 850092"/>
                <a:gd name="connsiteY1" fmla="*/ 53987 h 569877"/>
                <a:gd name="connsiteX2" fmla="*/ 735312 w 850092"/>
                <a:gd name="connsiteY2" fmla="*/ 104013 h 569877"/>
                <a:gd name="connsiteX3" fmla="*/ 827560 w 850092"/>
                <a:gd name="connsiteY3" fmla="*/ 159683 h 569877"/>
                <a:gd name="connsiteX4" fmla="*/ 807849 w 850092"/>
                <a:gd name="connsiteY4" fmla="*/ 234829 h 569877"/>
                <a:gd name="connsiteX5" fmla="*/ 849472 w 850092"/>
                <a:gd name="connsiteY5" fmla="*/ 311926 h 569877"/>
                <a:gd name="connsiteX6" fmla="*/ 773457 w 850092"/>
                <a:gd name="connsiteY6" fmla="*/ 380452 h 569877"/>
                <a:gd name="connsiteX7" fmla="*/ 772730 w 850092"/>
                <a:gd name="connsiteY7" fmla="*/ 382258 h 569877"/>
                <a:gd name="connsiteX8" fmla="*/ 738869 w 850092"/>
                <a:gd name="connsiteY8" fmla="*/ 480663 h 569877"/>
                <a:gd name="connsiteX9" fmla="*/ 574143 w 850092"/>
                <a:gd name="connsiteY9" fmla="*/ 503145 h 569877"/>
                <a:gd name="connsiteX10" fmla="*/ 574106 w 850092"/>
                <a:gd name="connsiteY10" fmla="*/ 503183 h 569877"/>
                <a:gd name="connsiteX11" fmla="*/ 541347 w 850092"/>
                <a:gd name="connsiteY11" fmla="*/ 536995 h 569877"/>
                <a:gd name="connsiteX12" fmla="*/ 408061 w 850092"/>
                <a:gd name="connsiteY12" fmla="*/ 526484 h 569877"/>
                <a:gd name="connsiteX13" fmla="*/ 407469 w 850092"/>
                <a:gd name="connsiteY13" fmla="*/ 527120 h 569877"/>
                <a:gd name="connsiteX14" fmla="*/ 381452 w 850092"/>
                <a:gd name="connsiteY14" fmla="*/ 555085 h 569877"/>
                <a:gd name="connsiteX15" fmla="*/ 343346 w 850092"/>
                <a:gd name="connsiteY15" fmla="*/ 569100 h 569877"/>
                <a:gd name="connsiteX16" fmla="*/ 298750 w 850092"/>
                <a:gd name="connsiteY16" fmla="*/ 564015 h 569877"/>
                <a:gd name="connsiteX17" fmla="*/ 264120 w 850092"/>
                <a:gd name="connsiteY17" fmla="*/ 539748 h 569877"/>
                <a:gd name="connsiteX18" fmla="*/ 263086 w 850092"/>
                <a:gd name="connsiteY18" fmla="*/ 539023 h 569877"/>
                <a:gd name="connsiteX19" fmla="*/ 182179 w 850092"/>
                <a:gd name="connsiteY19" fmla="*/ 569451 h 569877"/>
                <a:gd name="connsiteX20" fmla="*/ 152443 w 850092"/>
                <a:gd name="connsiteY20" fmla="*/ 562639 h 569877"/>
                <a:gd name="connsiteX21" fmla="*/ 96336 w 850092"/>
                <a:gd name="connsiteY21" fmla="*/ 498213 h 569877"/>
                <a:gd name="connsiteX22" fmla="*/ 96027 w 850092"/>
                <a:gd name="connsiteY22" fmla="*/ 498054 h 569877"/>
                <a:gd name="connsiteX23" fmla="*/ 51725 w 850092"/>
                <a:gd name="connsiteY23" fmla="*/ 475247 h 569877"/>
                <a:gd name="connsiteX24" fmla="*/ 24329 w 850092"/>
                <a:gd name="connsiteY24" fmla="*/ 435687 h 569877"/>
                <a:gd name="connsiteX25" fmla="*/ 27552 w 850092"/>
                <a:gd name="connsiteY25" fmla="*/ 367886 h 569877"/>
                <a:gd name="connsiteX26" fmla="*/ 4009 w 850092"/>
                <a:gd name="connsiteY26" fmla="*/ 264220 h 569877"/>
                <a:gd name="connsiteX27" fmla="*/ 114298 w 850092"/>
                <a:gd name="connsiteY27" fmla="*/ 173476 h 569877"/>
                <a:gd name="connsiteX28" fmla="*/ 153780 w 850092"/>
                <a:gd name="connsiteY28" fmla="*/ 95719 h 569877"/>
                <a:gd name="connsiteX29" fmla="*/ 288202 w 850092"/>
                <a:gd name="connsiteY29" fmla="*/ 86305 h 569877"/>
                <a:gd name="connsiteX30" fmla="*/ 384262 w 850092"/>
                <a:gd name="connsiteY30" fmla="*/ 3353 h 569877"/>
                <a:gd name="connsiteX31" fmla="*/ 424773 w 850092"/>
                <a:gd name="connsiteY31" fmla="*/ 317 h 56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50092" h="569877">
                  <a:moveTo>
                    <a:pt x="424773" y="317"/>
                  </a:moveTo>
                  <a:cubicBezTo>
                    <a:pt x="464855" y="2980"/>
                    <a:pt x="502348" y="22272"/>
                    <a:pt x="525504" y="53987"/>
                  </a:cubicBezTo>
                  <a:cubicBezTo>
                    <a:pt x="598375" y="13849"/>
                    <a:pt x="693020" y="36410"/>
                    <a:pt x="735312" y="104013"/>
                  </a:cubicBezTo>
                  <a:cubicBezTo>
                    <a:pt x="776857" y="99570"/>
                    <a:pt x="815867" y="123106"/>
                    <a:pt x="827560" y="159683"/>
                  </a:cubicBezTo>
                  <a:cubicBezTo>
                    <a:pt x="836030" y="186147"/>
                    <a:pt x="828543" y="214707"/>
                    <a:pt x="807849" y="234829"/>
                  </a:cubicBezTo>
                  <a:cubicBezTo>
                    <a:pt x="837209" y="250612"/>
                    <a:pt x="853560" y="280900"/>
                    <a:pt x="849472" y="311926"/>
                  </a:cubicBezTo>
                  <a:cubicBezTo>
                    <a:pt x="844677" y="348252"/>
                    <a:pt x="813116" y="376707"/>
                    <a:pt x="773457" y="380452"/>
                  </a:cubicBezTo>
                  <a:cubicBezTo>
                    <a:pt x="773221" y="381058"/>
                    <a:pt x="772966" y="381652"/>
                    <a:pt x="772730" y="382258"/>
                  </a:cubicBezTo>
                  <a:cubicBezTo>
                    <a:pt x="778056" y="418031"/>
                    <a:pt x="765636" y="454107"/>
                    <a:pt x="738869" y="480663"/>
                  </a:cubicBezTo>
                  <a:cubicBezTo>
                    <a:pt x="696577" y="522607"/>
                    <a:pt x="628010" y="531956"/>
                    <a:pt x="574143" y="503145"/>
                  </a:cubicBezTo>
                  <a:lnTo>
                    <a:pt x="574106" y="503183"/>
                  </a:lnTo>
                  <a:lnTo>
                    <a:pt x="541347" y="536995"/>
                  </a:lnTo>
                  <a:cubicBezTo>
                    <a:pt x="501722" y="562058"/>
                    <a:pt x="445529" y="560206"/>
                    <a:pt x="408061" y="526484"/>
                  </a:cubicBezTo>
                  <a:lnTo>
                    <a:pt x="407469" y="527120"/>
                  </a:lnTo>
                  <a:lnTo>
                    <a:pt x="381452" y="555085"/>
                  </a:lnTo>
                  <a:cubicBezTo>
                    <a:pt x="370339" y="562405"/>
                    <a:pt x="357309" y="567293"/>
                    <a:pt x="343346" y="569100"/>
                  </a:cubicBezTo>
                  <a:cubicBezTo>
                    <a:pt x="327978" y="571091"/>
                    <a:pt x="312620" y="569212"/>
                    <a:pt x="298750" y="564015"/>
                  </a:cubicBezTo>
                  <a:lnTo>
                    <a:pt x="264120" y="539748"/>
                  </a:lnTo>
                  <a:lnTo>
                    <a:pt x="263086" y="539023"/>
                  </a:lnTo>
                  <a:cubicBezTo>
                    <a:pt x="242716" y="560918"/>
                    <a:pt x="212353" y="571784"/>
                    <a:pt x="182179" y="569451"/>
                  </a:cubicBezTo>
                  <a:cubicBezTo>
                    <a:pt x="172120" y="568674"/>
                    <a:pt x="162083" y="566430"/>
                    <a:pt x="152443" y="562639"/>
                  </a:cubicBezTo>
                  <a:cubicBezTo>
                    <a:pt x="123063" y="551088"/>
                    <a:pt x="101996" y="526906"/>
                    <a:pt x="96336" y="498213"/>
                  </a:cubicBezTo>
                  <a:lnTo>
                    <a:pt x="96027" y="498054"/>
                  </a:lnTo>
                  <a:lnTo>
                    <a:pt x="51725" y="475247"/>
                  </a:lnTo>
                  <a:cubicBezTo>
                    <a:pt x="39344" y="464498"/>
                    <a:pt x="29832" y="450982"/>
                    <a:pt x="24329" y="435687"/>
                  </a:cubicBezTo>
                  <a:cubicBezTo>
                    <a:pt x="16331" y="413482"/>
                    <a:pt x="17471" y="389365"/>
                    <a:pt x="27552" y="367886"/>
                  </a:cubicBezTo>
                  <a:cubicBezTo>
                    <a:pt x="2771" y="338429"/>
                    <a:pt x="-5896" y="300243"/>
                    <a:pt x="4009" y="264220"/>
                  </a:cubicBezTo>
                  <a:cubicBezTo>
                    <a:pt x="17176" y="216329"/>
                    <a:pt x="60765" y="180464"/>
                    <a:pt x="114298" y="173476"/>
                  </a:cubicBezTo>
                  <a:cubicBezTo>
                    <a:pt x="114554" y="143583"/>
                    <a:pt x="128959" y="115234"/>
                    <a:pt x="153780" y="95719"/>
                  </a:cubicBezTo>
                  <a:cubicBezTo>
                    <a:pt x="191493" y="66065"/>
                    <a:pt x="245969" y="62254"/>
                    <a:pt x="288202" y="86305"/>
                  </a:cubicBezTo>
                  <a:cubicBezTo>
                    <a:pt x="301860" y="44994"/>
                    <a:pt x="338433" y="13414"/>
                    <a:pt x="384262" y="3353"/>
                  </a:cubicBezTo>
                  <a:cubicBezTo>
                    <a:pt x="397764" y="390"/>
                    <a:pt x="411412" y="-570"/>
                    <a:pt x="424773" y="317"/>
                  </a:cubicBezTo>
                  <a:close/>
                </a:path>
              </a:pathLst>
            </a:custGeom>
            <a:solidFill>
              <a:srgbClr val="EBD9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C174C39-D2AB-EB8A-D939-DB4484E24628}"/>
                </a:ext>
              </a:extLst>
            </p:cNvPr>
            <p:cNvSpPr/>
            <p:nvPr/>
          </p:nvSpPr>
          <p:spPr>
            <a:xfrm>
              <a:off x="9526384" y="1902296"/>
              <a:ext cx="870260" cy="785405"/>
            </a:xfrm>
            <a:custGeom>
              <a:avLst/>
              <a:gdLst>
                <a:gd name="connsiteX0" fmla="*/ 424773 w 850092"/>
                <a:gd name="connsiteY0" fmla="*/ 317 h 569877"/>
                <a:gd name="connsiteX1" fmla="*/ 525504 w 850092"/>
                <a:gd name="connsiteY1" fmla="*/ 53987 h 569877"/>
                <a:gd name="connsiteX2" fmla="*/ 735312 w 850092"/>
                <a:gd name="connsiteY2" fmla="*/ 104013 h 569877"/>
                <a:gd name="connsiteX3" fmla="*/ 827560 w 850092"/>
                <a:gd name="connsiteY3" fmla="*/ 159683 h 569877"/>
                <a:gd name="connsiteX4" fmla="*/ 807849 w 850092"/>
                <a:gd name="connsiteY4" fmla="*/ 234829 h 569877"/>
                <a:gd name="connsiteX5" fmla="*/ 849472 w 850092"/>
                <a:gd name="connsiteY5" fmla="*/ 311926 h 569877"/>
                <a:gd name="connsiteX6" fmla="*/ 773457 w 850092"/>
                <a:gd name="connsiteY6" fmla="*/ 380452 h 569877"/>
                <a:gd name="connsiteX7" fmla="*/ 772730 w 850092"/>
                <a:gd name="connsiteY7" fmla="*/ 382258 h 569877"/>
                <a:gd name="connsiteX8" fmla="*/ 738869 w 850092"/>
                <a:gd name="connsiteY8" fmla="*/ 480663 h 569877"/>
                <a:gd name="connsiteX9" fmla="*/ 574143 w 850092"/>
                <a:gd name="connsiteY9" fmla="*/ 503145 h 569877"/>
                <a:gd name="connsiteX10" fmla="*/ 574106 w 850092"/>
                <a:gd name="connsiteY10" fmla="*/ 503183 h 569877"/>
                <a:gd name="connsiteX11" fmla="*/ 541347 w 850092"/>
                <a:gd name="connsiteY11" fmla="*/ 536995 h 569877"/>
                <a:gd name="connsiteX12" fmla="*/ 408061 w 850092"/>
                <a:gd name="connsiteY12" fmla="*/ 526484 h 569877"/>
                <a:gd name="connsiteX13" fmla="*/ 407469 w 850092"/>
                <a:gd name="connsiteY13" fmla="*/ 527120 h 569877"/>
                <a:gd name="connsiteX14" fmla="*/ 381452 w 850092"/>
                <a:gd name="connsiteY14" fmla="*/ 555085 h 569877"/>
                <a:gd name="connsiteX15" fmla="*/ 343346 w 850092"/>
                <a:gd name="connsiteY15" fmla="*/ 569100 h 569877"/>
                <a:gd name="connsiteX16" fmla="*/ 298750 w 850092"/>
                <a:gd name="connsiteY16" fmla="*/ 564015 h 569877"/>
                <a:gd name="connsiteX17" fmla="*/ 264120 w 850092"/>
                <a:gd name="connsiteY17" fmla="*/ 539748 h 569877"/>
                <a:gd name="connsiteX18" fmla="*/ 263086 w 850092"/>
                <a:gd name="connsiteY18" fmla="*/ 539023 h 569877"/>
                <a:gd name="connsiteX19" fmla="*/ 182179 w 850092"/>
                <a:gd name="connsiteY19" fmla="*/ 569451 h 569877"/>
                <a:gd name="connsiteX20" fmla="*/ 152443 w 850092"/>
                <a:gd name="connsiteY20" fmla="*/ 562639 h 569877"/>
                <a:gd name="connsiteX21" fmla="*/ 96336 w 850092"/>
                <a:gd name="connsiteY21" fmla="*/ 498213 h 569877"/>
                <a:gd name="connsiteX22" fmla="*/ 96027 w 850092"/>
                <a:gd name="connsiteY22" fmla="*/ 498054 h 569877"/>
                <a:gd name="connsiteX23" fmla="*/ 51725 w 850092"/>
                <a:gd name="connsiteY23" fmla="*/ 475247 h 569877"/>
                <a:gd name="connsiteX24" fmla="*/ 24329 w 850092"/>
                <a:gd name="connsiteY24" fmla="*/ 435687 h 569877"/>
                <a:gd name="connsiteX25" fmla="*/ 27552 w 850092"/>
                <a:gd name="connsiteY25" fmla="*/ 367886 h 569877"/>
                <a:gd name="connsiteX26" fmla="*/ 4009 w 850092"/>
                <a:gd name="connsiteY26" fmla="*/ 264220 h 569877"/>
                <a:gd name="connsiteX27" fmla="*/ 114298 w 850092"/>
                <a:gd name="connsiteY27" fmla="*/ 173476 h 569877"/>
                <a:gd name="connsiteX28" fmla="*/ 153780 w 850092"/>
                <a:gd name="connsiteY28" fmla="*/ 95719 h 569877"/>
                <a:gd name="connsiteX29" fmla="*/ 288202 w 850092"/>
                <a:gd name="connsiteY29" fmla="*/ 86305 h 569877"/>
                <a:gd name="connsiteX30" fmla="*/ 384262 w 850092"/>
                <a:gd name="connsiteY30" fmla="*/ 3353 h 569877"/>
                <a:gd name="connsiteX31" fmla="*/ 424773 w 850092"/>
                <a:gd name="connsiteY31" fmla="*/ 317 h 56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50092" h="569877">
                  <a:moveTo>
                    <a:pt x="424773" y="317"/>
                  </a:moveTo>
                  <a:cubicBezTo>
                    <a:pt x="464855" y="2980"/>
                    <a:pt x="502348" y="22272"/>
                    <a:pt x="525504" y="53987"/>
                  </a:cubicBezTo>
                  <a:cubicBezTo>
                    <a:pt x="598375" y="13849"/>
                    <a:pt x="693020" y="36410"/>
                    <a:pt x="735312" y="104013"/>
                  </a:cubicBezTo>
                  <a:cubicBezTo>
                    <a:pt x="776857" y="99570"/>
                    <a:pt x="815867" y="123106"/>
                    <a:pt x="827560" y="159683"/>
                  </a:cubicBezTo>
                  <a:cubicBezTo>
                    <a:pt x="836030" y="186147"/>
                    <a:pt x="828543" y="214707"/>
                    <a:pt x="807849" y="234829"/>
                  </a:cubicBezTo>
                  <a:cubicBezTo>
                    <a:pt x="837209" y="250612"/>
                    <a:pt x="853560" y="280900"/>
                    <a:pt x="849472" y="311926"/>
                  </a:cubicBezTo>
                  <a:cubicBezTo>
                    <a:pt x="844677" y="348252"/>
                    <a:pt x="813116" y="376707"/>
                    <a:pt x="773457" y="380452"/>
                  </a:cubicBezTo>
                  <a:cubicBezTo>
                    <a:pt x="773221" y="381058"/>
                    <a:pt x="772966" y="381652"/>
                    <a:pt x="772730" y="382258"/>
                  </a:cubicBezTo>
                  <a:cubicBezTo>
                    <a:pt x="778056" y="418031"/>
                    <a:pt x="765636" y="454107"/>
                    <a:pt x="738869" y="480663"/>
                  </a:cubicBezTo>
                  <a:cubicBezTo>
                    <a:pt x="696577" y="522607"/>
                    <a:pt x="628010" y="531956"/>
                    <a:pt x="574143" y="503145"/>
                  </a:cubicBezTo>
                  <a:lnTo>
                    <a:pt x="574106" y="503183"/>
                  </a:lnTo>
                  <a:lnTo>
                    <a:pt x="541347" y="536995"/>
                  </a:lnTo>
                  <a:cubicBezTo>
                    <a:pt x="501722" y="562058"/>
                    <a:pt x="445529" y="560206"/>
                    <a:pt x="408061" y="526484"/>
                  </a:cubicBezTo>
                  <a:lnTo>
                    <a:pt x="407469" y="527120"/>
                  </a:lnTo>
                  <a:lnTo>
                    <a:pt x="381452" y="555085"/>
                  </a:lnTo>
                  <a:cubicBezTo>
                    <a:pt x="370339" y="562405"/>
                    <a:pt x="357309" y="567293"/>
                    <a:pt x="343346" y="569100"/>
                  </a:cubicBezTo>
                  <a:cubicBezTo>
                    <a:pt x="327978" y="571091"/>
                    <a:pt x="312620" y="569212"/>
                    <a:pt x="298750" y="564015"/>
                  </a:cubicBezTo>
                  <a:lnTo>
                    <a:pt x="264120" y="539748"/>
                  </a:lnTo>
                  <a:lnTo>
                    <a:pt x="263086" y="539023"/>
                  </a:lnTo>
                  <a:cubicBezTo>
                    <a:pt x="242716" y="560918"/>
                    <a:pt x="212353" y="571784"/>
                    <a:pt x="182179" y="569451"/>
                  </a:cubicBezTo>
                  <a:cubicBezTo>
                    <a:pt x="172120" y="568674"/>
                    <a:pt x="162083" y="566430"/>
                    <a:pt x="152443" y="562639"/>
                  </a:cubicBezTo>
                  <a:cubicBezTo>
                    <a:pt x="123063" y="551088"/>
                    <a:pt x="101996" y="526906"/>
                    <a:pt x="96336" y="498213"/>
                  </a:cubicBezTo>
                  <a:lnTo>
                    <a:pt x="96027" y="498054"/>
                  </a:lnTo>
                  <a:lnTo>
                    <a:pt x="51725" y="475247"/>
                  </a:lnTo>
                  <a:cubicBezTo>
                    <a:pt x="39344" y="464498"/>
                    <a:pt x="29832" y="450982"/>
                    <a:pt x="24329" y="435687"/>
                  </a:cubicBezTo>
                  <a:cubicBezTo>
                    <a:pt x="16331" y="413482"/>
                    <a:pt x="17471" y="389365"/>
                    <a:pt x="27552" y="367886"/>
                  </a:cubicBezTo>
                  <a:cubicBezTo>
                    <a:pt x="2771" y="338429"/>
                    <a:pt x="-5896" y="300243"/>
                    <a:pt x="4009" y="264220"/>
                  </a:cubicBezTo>
                  <a:cubicBezTo>
                    <a:pt x="17176" y="216329"/>
                    <a:pt x="60765" y="180464"/>
                    <a:pt x="114298" y="173476"/>
                  </a:cubicBezTo>
                  <a:cubicBezTo>
                    <a:pt x="114554" y="143583"/>
                    <a:pt x="128959" y="115234"/>
                    <a:pt x="153780" y="95719"/>
                  </a:cubicBezTo>
                  <a:cubicBezTo>
                    <a:pt x="191493" y="66065"/>
                    <a:pt x="245969" y="62254"/>
                    <a:pt x="288202" y="86305"/>
                  </a:cubicBezTo>
                  <a:cubicBezTo>
                    <a:pt x="301860" y="44994"/>
                    <a:pt x="338433" y="13414"/>
                    <a:pt x="384262" y="3353"/>
                  </a:cubicBezTo>
                  <a:cubicBezTo>
                    <a:pt x="397764" y="390"/>
                    <a:pt x="411412" y="-570"/>
                    <a:pt x="424773" y="317"/>
                  </a:cubicBezTo>
                  <a:close/>
                </a:path>
              </a:pathLst>
            </a:custGeom>
            <a:solidFill>
              <a:srgbClr val="EBD96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15">
              <a:extLst>
                <a:ext uri="{FF2B5EF4-FFF2-40B4-BE49-F238E27FC236}">
                  <a16:creationId xmlns:a16="http://schemas.microsoft.com/office/drawing/2014/main" id="{F463DB4A-8498-C70D-1B8A-F94106B2758D}"/>
                </a:ext>
              </a:extLst>
            </p:cNvPr>
            <p:cNvSpPr/>
            <p:nvPr/>
          </p:nvSpPr>
          <p:spPr>
            <a:xfrm>
              <a:off x="9859247" y="2059522"/>
              <a:ext cx="297636" cy="16282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F26AD7CC-FF41-2F57-61C6-70C653604ECD}"/>
                </a:ext>
              </a:extLst>
            </p:cNvPr>
            <p:cNvCxnSpPr>
              <a:cxnSpLocks/>
            </p:cNvCxnSpPr>
            <p:nvPr/>
          </p:nvCxnSpPr>
          <p:spPr>
            <a:xfrm>
              <a:off x="10042484" y="4865765"/>
              <a:ext cx="0" cy="122376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AD4C91B-313E-F440-2B17-9E04E2FA735C}"/>
              </a:ext>
            </a:extLst>
          </p:cNvPr>
          <p:cNvGrpSpPr/>
          <p:nvPr/>
        </p:nvGrpSpPr>
        <p:grpSpPr>
          <a:xfrm>
            <a:off x="5155613" y="1295684"/>
            <a:ext cx="2192036" cy="5339006"/>
            <a:chOff x="5183788" y="1380678"/>
            <a:chExt cx="2192036" cy="5339006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3787D3F-ABD5-EB39-07A0-48DAA6B3A352}"/>
                </a:ext>
              </a:extLst>
            </p:cNvPr>
            <p:cNvSpPr/>
            <p:nvPr/>
          </p:nvSpPr>
          <p:spPr>
            <a:xfrm rot="2704841" flipH="1">
              <a:off x="5565468" y="6128432"/>
              <a:ext cx="459950" cy="722553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02C02D2-5510-0A1F-5208-92C3346BF61B}"/>
                </a:ext>
              </a:extLst>
            </p:cNvPr>
            <p:cNvSpPr/>
            <p:nvPr/>
          </p:nvSpPr>
          <p:spPr>
            <a:xfrm rot="17610301" flipH="1">
              <a:off x="6390046" y="6122122"/>
              <a:ext cx="408920" cy="722553"/>
            </a:xfrm>
            <a:prstGeom prst="ellipse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75C6ED9D-B2CD-41AA-78EC-8648ACA367BC}"/>
                </a:ext>
              </a:extLst>
            </p:cNvPr>
            <p:cNvSpPr/>
            <p:nvPr/>
          </p:nvSpPr>
          <p:spPr>
            <a:xfrm>
              <a:off x="5450867" y="4501999"/>
              <a:ext cx="1564415" cy="1922874"/>
            </a:xfrm>
            <a:prstGeom prst="trapezoid">
              <a:avLst>
                <a:gd name="adj" fmla="val 14744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E5356361-2C99-05E3-5298-73D118BE4294}"/>
                </a:ext>
              </a:extLst>
            </p:cNvPr>
            <p:cNvSpPr/>
            <p:nvPr/>
          </p:nvSpPr>
          <p:spPr>
            <a:xfrm>
              <a:off x="5648850" y="3004434"/>
              <a:ext cx="1194033" cy="1693428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0B5AAB2-5163-D4DD-E791-FC4E0C19010E}"/>
                </a:ext>
              </a:extLst>
            </p:cNvPr>
            <p:cNvSpPr/>
            <p:nvPr/>
          </p:nvSpPr>
          <p:spPr>
            <a:xfrm>
              <a:off x="5183788" y="4186136"/>
              <a:ext cx="417912" cy="735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616D8E4-43EC-BBFF-E641-F766DFB8B84A}"/>
                </a:ext>
              </a:extLst>
            </p:cNvPr>
            <p:cNvSpPr/>
            <p:nvPr/>
          </p:nvSpPr>
          <p:spPr>
            <a:xfrm>
              <a:off x="6957912" y="4073271"/>
              <a:ext cx="417912" cy="73548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Manual Operation 49">
              <a:extLst>
                <a:ext uri="{FF2B5EF4-FFF2-40B4-BE49-F238E27FC236}">
                  <a16:creationId xmlns:a16="http://schemas.microsoft.com/office/drawing/2014/main" id="{EEDEA8C6-3901-3692-14E9-322CBDE83503}"/>
                </a:ext>
              </a:extLst>
            </p:cNvPr>
            <p:cNvSpPr/>
            <p:nvPr/>
          </p:nvSpPr>
          <p:spPr>
            <a:xfrm rot="9438105" flipH="1">
              <a:off x="6546081" y="2961071"/>
              <a:ext cx="628865" cy="1684098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Manual Operation 50">
              <a:extLst>
                <a:ext uri="{FF2B5EF4-FFF2-40B4-BE49-F238E27FC236}">
                  <a16:creationId xmlns:a16="http://schemas.microsoft.com/office/drawing/2014/main" id="{A4EA7295-E6CC-F152-F1F1-1B1D1F434E6F}"/>
                </a:ext>
              </a:extLst>
            </p:cNvPr>
            <p:cNvSpPr/>
            <p:nvPr/>
          </p:nvSpPr>
          <p:spPr>
            <a:xfrm rot="11918038">
              <a:off x="5352315" y="2959188"/>
              <a:ext cx="628865" cy="1763126"/>
            </a:xfrm>
            <a:prstGeom prst="flowChartManualOpe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apezoid 51">
              <a:extLst>
                <a:ext uri="{FF2B5EF4-FFF2-40B4-BE49-F238E27FC236}">
                  <a16:creationId xmlns:a16="http://schemas.microsoft.com/office/drawing/2014/main" id="{98937057-08CD-4AC0-8376-25D0FD4ED2B5}"/>
                </a:ext>
              </a:extLst>
            </p:cNvPr>
            <p:cNvSpPr/>
            <p:nvPr/>
          </p:nvSpPr>
          <p:spPr>
            <a:xfrm>
              <a:off x="5549347" y="2904822"/>
              <a:ext cx="796022" cy="1693428"/>
            </a:xfrm>
            <a:prstGeom prst="trapezoid">
              <a:avLst>
                <a:gd name="adj" fmla="val 32353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81597E2D-6FA6-B4BF-BB0F-9701058EDC9D}"/>
                </a:ext>
              </a:extLst>
            </p:cNvPr>
            <p:cNvSpPr/>
            <p:nvPr/>
          </p:nvSpPr>
          <p:spPr>
            <a:xfrm>
              <a:off x="6146364" y="2904822"/>
              <a:ext cx="796022" cy="1693428"/>
            </a:xfrm>
            <a:prstGeom prst="trapezoid">
              <a:avLst>
                <a:gd name="adj" fmla="val 30882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CB50659-5DC1-5943-3320-3F16949D1F90}"/>
                </a:ext>
              </a:extLst>
            </p:cNvPr>
            <p:cNvSpPr/>
            <p:nvPr/>
          </p:nvSpPr>
          <p:spPr>
            <a:xfrm>
              <a:off x="6105393" y="3947833"/>
              <a:ext cx="298508" cy="119537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07799DC4-983A-9C35-477B-0613C7F3D94D}"/>
                </a:ext>
              </a:extLst>
            </p:cNvPr>
            <p:cNvSpPr/>
            <p:nvPr/>
          </p:nvSpPr>
          <p:spPr>
            <a:xfrm>
              <a:off x="6117098" y="4217375"/>
              <a:ext cx="298508" cy="119537"/>
            </a:xfrm>
            <a:prstGeom prst="ellipse">
              <a:avLst/>
            </a:prstGeom>
            <a:solidFill>
              <a:srgbClr val="99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18DEFBE-91C9-00ED-2708-24466CAE54E4}"/>
                </a:ext>
              </a:extLst>
            </p:cNvPr>
            <p:cNvCxnSpPr>
              <a:cxnSpLocks/>
            </p:cNvCxnSpPr>
            <p:nvPr/>
          </p:nvCxnSpPr>
          <p:spPr>
            <a:xfrm>
              <a:off x="6213472" y="5261550"/>
              <a:ext cx="0" cy="11633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ounded Rectangle 13">
              <a:extLst>
                <a:ext uri="{FF2B5EF4-FFF2-40B4-BE49-F238E27FC236}">
                  <a16:creationId xmlns:a16="http://schemas.microsoft.com/office/drawing/2014/main" id="{BE66DB2D-FF7F-E782-96ED-D593DF74CB48}"/>
                </a:ext>
              </a:extLst>
            </p:cNvPr>
            <p:cNvSpPr/>
            <p:nvPr/>
          </p:nvSpPr>
          <p:spPr>
            <a:xfrm>
              <a:off x="5574764" y="4605329"/>
              <a:ext cx="1337317" cy="183870"/>
            </a:xfrm>
            <a:prstGeom prst="roundRect">
              <a:avLst/>
            </a:prstGeom>
            <a:solidFill>
              <a:srgbClr val="1D0E0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90A058E-19AF-0F2F-5088-348131109C41}"/>
                </a:ext>
              </a:extLst>
            </p:cNvPr>
            <p:cNvSpPr/>
            <p:nvPr/>
          </p:nvSpPr>
          <p:spPr>
            <a:xfrm>
              <a:off x="6086663" y="4605329"/>
              <a:ext cx="334329" cy="18387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B2EB76A1-D8C4-138C-3335-6AB5B5428419}"/>
                </a:ext>
              </a:extLst>
            </p:cNvPr>
            <p:cNvGrpSpPr/>
            <p:nvPr/>
          </p:nvGrpSpPr>
          <p:grpSpPr>
            <a:xfrm>
              <a:off x="5342576" y="1380678"/>
              <a:ext cx="1791020" cy="1715603"/>
              <a:chOff x="1548145" y="1258228"/>
              <a:chExt cx="1791020" cy="1715603"/>
            </a:xfrm>
          </p:grpSpPr>
          <p:sp>
            <p:nvSpPr>
              <p:cNvPr id="4" name="Round Diagonal Corner Rectangle 38">
                <a:extLst>
                  <a:ext uri="{FF2B5EF4-FFF2-40B4-BE49-F238E27FC236}">
                    <a16:creationId xmlns:a16="http://schemas.microsoft.com/office/drawing/2014/main" id="{5AA947B0-8A70-5DED-F972-5BAE5E83C733}"/>
                  </a:ext>
                </a:extLst>
              </p:cNvPr>
              <p:cNvSpPr/>
              <p:nvPr/>
            </p:nvSpPr>
            <p:spPr>
              <a:xfrm rot="18534823">
                <a:off x="2578282" y="1949885"/>
                <a:ext cx="792641" cy="615539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ound Diagonal Corner Rectangle 39">
                <a:extLst>
                  <a:ext uri="{FF2B5EF4-FFF2-40B4-BE49-F238E27FC236}">
                    <a16:creationId xmlns:a16="http://schemas.microsoft.com/office/drawing/2014/main" id="{7DC3579C-1B9E-DCA4-C76E-F02942DF01D6}"/>
                  </a:ext>
                </a:extLst>
              </p:cNvPr>
              <p:cNvSpPr/>
              <p:nvPr/>
            </p:nvSpPr>
            <p:spPr>
              <a:xfrm rot="19004934">
                <a:off x="1548145" y="1878486"/>
                <a:ext cx="622373" cy="686648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5">
                <a:extLst>
                  <a:ext uri="{FF2B5EF4-FFF2-40B4-BE49-F238E27FC236}">
                    <a16:creationId xmlns:a16="http://schemas.microsoft.com/office/drawing/2014/main" id="{63C3577B-749F-75B2-F900-BFB2656224F3}"/>
                  </a:ext>
                </a:extLst>
              </p:cNvPr>
              <p:cNvSpPr/>
              <p:nvPr/>
            </p:nvSpPr>
            <p:spPr>
              <a:xfrm>
                <a:off x="1692715" y="1439850"/>
                <a:ext cx="1457701" cy="153398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8B781736-D58C-05EE-8848-6DE00E59D62E}"/>
                  </a:ext>
                </a:extLst>
              </p:cNvPr>
              <p:cNvSpPr/>
              <p:nvPr/>
            </p:nvSpPr>
            <p:spPr>
              <a:xfrm>
                <a:off x="1746664" y="1258228"/>
                <a:ext cx="1592501" cy="810043"/>
              </a:xfrm>
              <a:custGeom>
                <a:avLst/>
                <a:gdLst>
                  <a:gd name="connsiteX0" fmla="*/ 775390 w 1723368"/>
                  <a:gd name="connsiteY0" fmla="*/ 19 h 876610"/>
                  <a:gd name="connsiteX1" fmla="*/ 898968 w 1723368"/>
                  <a:gd name="connsiteY1" fmla="*/ 36151 h 876610"/>
                  <a:gd name="connsiteX2" fmla="*/ 1235180 w 1723368"/>
                  <a:gd name="connsiteY2" fmla="*/ 256861 h 876610"/>
                  <a:gd name="connsiteX3" fmla="*/ 1374005 w 1723368"/>
                  <a:gd name="connsiteY3" fmla="*/ 227285 h 876610"/>
                  <a:gd name="connsiteX4" fmla="*/ 1638528 w 1723368"/>
                  <a:gd name="connsiteY4" fmla="*/ 398892 h 876610"/>
                  <a:gd name="connsiteX5" fmla="*/ 1723368 w 1723368"/>
                  <a:gd name="connsiteY5" fmla="*/ 797117 h 876610"/>
                  <a:gd name="connsiteX6" fmla="*/ 1373423 w 1723368"/>
                  <a:gd name="connsiteY6" fmla="*/ 871671 h 876610"/>
                  <a:gd name="connsiteX7" fmla="*/ 1108900 w 1723368"/>
                  <a:gd name="connsiteY7" fmla="*/ 700064 h 876610"/>
                  <a:gd name="connsiteX8" fmla="*/ 1073096 w 1723368"/>
                  <a:gd name="connsiteY8" fmla="*/ 532009 h 876610"/>
                  <a:gd name="connsiteX9" fmla="*/ 1054184 w 1723368"/>
                  <a:gd name="connsiteY9" fmla="*/ 560819 h 876610"/>
                  <a:gd name="connsiteX10" fmla="*/ 749216 w 1723368"/>
                  <a:gd name="connsiteY10" fmla="*/ 624067 h 876610"/>
                  <a:gd name="connsiteX11" fmla="*/ 626466 w 1723368"/>
                  <a:gd name="connsiteY11" fmla="*/ 543487 h 876610"/>
                  <a:gd name="connsiteX12" fmla="*/ 620610 w 1723368"/>
                  <a:gd name="connsiteY12" fmla="*/ 572492 h 876610"/>
                  <a:gd name="connsiteX13" fmla="*/ 417683 w 1723368"/>
                  <a:gd name="connsiteY13" fmla="*/ 707001 h 876610"/>
                  <a:gd name="connsiteX14" fmla="*/ 0 w 1723368"/>
                  <a:gd name="connsiteY14" fmla="*/ 707001 h 876610"/>
                  <a:gd name="connsiteX15" fmla="*/ 0 w 1723368"/>
                  <a:gd name="connsiteY15" fmla="*/ 353575 h 876610"/>
                  <a:gd name="connsiteX16" fmla="*/ 220234 w 1723368"/>
                  <a:gd name="connsiteY16" fmla="*/ 133341 h 876610"/>
                  <a:gd name="connsiteX17" fmla="*/ 571718 w 1723368"/>
                  <a:gd name="connsiteY17" fmla="*/ 133341 h 876610"/>
                  <a:gd name="connsiteX18" fmla="*/ 593999 w 1723368"/>
                  <a:gd name="connsiteY18" fmla="*/ 99399 h 876610"/>
                  <a:gd name="connsiteX19" fmla="*/ 775390 w 1723368"/>
                  <a:gd name="connsiteY19" fmla="*/ 19 h 876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723368" h="876610">
                    <a:moveTo>
                      <a:pt x="775390" y="19"/>
                    </a:moveTo>
                    <a:cubicBezTo>
                      <a:pt x="817805" y="-543"/>
                      <a:pt x="860838" y="11120"/>
                      <a:pt x="898968" y="36151"/>
                    </a:cubicBezTo>
                    <a:lnTo>
                      <a:pt x="1235180" y="256861"/>
                    </a:lnTo>
                    <a:lnTo>
                      <a:pt x="1374005" y="227285"/>
                    </a:lnTo>
                    <a:cubicBezTo>
                      <a:pt x="1494439" y="201627"/>
                      <a:pt x="1612870" y="278458"/>
                      <a:pt x="1638528" y="398892"/>
                    </a:cubicBezTo>
                    <a:lnTo>
                      <a:pt x="1723368" y="797117"/>
                    </a:lnTo>
                    <a:lnTo>
                      <a:pt x="1373423" y="871671"/>
                    </a:lnTo>
                    <a:cubicBezTo>
                      <a:pt x="1252988" y="897329"/>
                      <a:pt x="1134558" y="820498"/>
                      <a:pt x="1108900" y="700064"/>
                    </a:cubicBezTo>
                    <a:lnTo>
                      <a:pt x="1073096" y="532009"/>
                    </a:lnTo>
                    <a:lnTo>
                      <a:pt x="1054184" y="560819"/>
                    </a:lnTo>
                    <a:cubicBezTo>
                      <a:pt x="987435" y="662499"/>
                      <a:pt x="850896" y="690817"/>
                      <a:pt x="749216" y="624067"/>
                    </a:cubicBezTo>
                    <a:lnTo>
                      <a:pt x="626466" y="543487"/>
                    </a:lnTo>
                    <a:lnTo>
                      <a:pt x="620610" y="572492"/>
                    </a:lnTo>
                    <a:cubicBezTo>
                      <a:pt x="587177" y="651537"/>
                      <a:pt x="508907" y="707001"/>
                      <a:pt x="417683" y="707001"/>
                    </a:cubicBezTo>
                    <a:lnTo>
                      <a:pt x="0" y="707001"/>
                    </a:lnTo>
                    <a:lnTo>
                      <a:pt x="0" y="353575"/>
                    </a:lnTo>
                    <a:cubicBezTo>
                      <a:pt x="0" y="231943"/>
                      <a:pt x="98602" y="133341"/>
                      <a:pt x="220234" y="133341"/>
                    </a:cubicBezTo>
                    <a:lnTo>
                      <a:pt x="571718" y="133341"/>
                    </a:lnTo>
                    <a:lnTo>
                      <a:pt x="593999" y="99399"/>
                    </a:lnTo>
                    <a:cubicBezTo>
                      <a:pt x="635717" y="35849"/>
                      <a:pt x="704697" y="956"/>
                      <a:pt x="775390" y="19"/>
                    </a:cubicBezTo>
                    <a:close/>
                  </a:path>
                </a:pathLst>
              </a:custGeom>
              <a:solidFill>
                <a:srgbClr val="74570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EA8CE25-665E-5584-8501-853A5382492C}"/>
                  </a:ext>
                </a:extLst>
              </p:cNvPr>
              <p:cNvSpPr/>
              <p:nvPr/>
            </p:nvSpPr>
            <p:spPr>
              <a:xfrm>
                <a:off x="2288165" y="1382125"/>
                <a:ext cx="178972" cy="357309"/>
              </a:xfrm>
              <a:prstGeom prst="ellipse">
                <a:avLst/>
              </a:prstGeom>
              <a:solidFill>
                <a:srgbClr val="7457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790C6B68-B75E-C556-640F-4BA5CAC7BE72}"/>
                  </a:ext>
                </a:extLst>
              </p:cNvPr>
              <p:cNvSpPr/>
              <p:nvPr/>
            </p:nvSpPr>
            <p:spPr>
              <a:xfrm>
                <a:off x="3087863" y="1765957"/>
                <a:ext cx="178972" cy="357309"/>
              </a:xfrm>
              <a:prstGeom prst="ellipse">
                <a:avLst/>
              </a:prstGeom>
              <a:solidFill>
                <a:srgbClr val="7457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FAF30E28-A31A-962A-6541-BFE1236428EE}"/>
                  </a:ext>
                </a:extLst>
              </p:cNvPr>
              <p:cNvSpPr/>
              <p:nvPr/>
            </p:nvSpPr>
            <p:spPr>
              <a:xfrm rot="3922138">
                <a:off x="1811546" y="1638720"/>
                <a:ext cx="87303" cy="477271"/>
              </a:xfrm>
              <a:prstGeom prst="ellipse">
                <a:avLst/>
              </a:prstGeom>
              <a:solidFill>
                <a:srgbClr val="7457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A5B26DDF-B6B7-83B9-D48F-E1C1053BC7BE}"/>
              </a:ext>
            </a:extLst>
          </p:cNvPr>
          <p:cNvGrpSpPr/>
          <p:nvPr/>
        </p:nvGrpSpPr>
        <p:grpSpPr>
          <a:xfrm>
            <a:off x="1389303" y="1095458"/>
            <a:ext cx="2165432" cy="5490585"/>
            <a:chOff x="1366041" y="1061486"/>
            <a:chExt cx="2165432" cy="549058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AA54FA9-9BAC-E182-19C7-76AD75BA93C5}"/>
                </a:ext>
              </a:extLst>
            </p:cNvPr>
            <p:cNvSpPr/>
            <p:nvPr/>
          </p:nvSpPr>
          <p:spPr>
            <a:xfrm rot="1499614">
              <a:off x="1366041" y="4230063"/>
              <a:ext cx="387210" cy="6723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7575BABD-AC20-8B5E-06BB-1938ED6F3945}"/>
                </a:ext>
              </a:extLst>
            </p:cNvPr>
            <p:cNvSpPr/>
            <p:nvPr/>
          </p:nvSpPr>
          <p:spPr>
            <a:xfrm rot="20218618">
              <a:off x="3144263" y="4053679"/>
              <a:ext cx="387210" cy="7044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404138BB-3F2F-F8F9-844B-693F58A3B835}"/>
                </a:ext>
              </a:extLst>
            </p:cNvPr>
            <p:cNvSpPr/>
            <p:nvPr/>
          </p:nvSpPr>
          <p:spPr>
            <a:xfrm rot="1512299">
              <a:off x="1516196" y="2927460"/>
              <a:ext cx="742620" cy="1684389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Trapezoid 88">
              <a:extLst>
                <a:ext uri="{FF2B5EF4-FFF2-40B4-BE49-F238E27FC236}">
                  <a16:creationId xmlns:a16="http://schemas.microsoft.com/office/drawing/2014/main" id="{D479368B-DB5D-2B9B-8590-87D7CC0D135E}"/>
                </a:ext>
              </a:extLst>
            </p:cNvPr>
            <p:cNvSpPr/>
            <p:nvPr/>
          </p:nvSpPr>
          <p:spPr>
            <a:xfrm rot="20220284">
              <a:off x="2627846" y="2929427"/>
              <a:ext cx="676391" cy="1637398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8845D30E-94C3-03F8-D3FD-4998B5D2C92B}"/>
                </a:ext>
              </a:extLst>
            </p:cNvPr>
            <p:cNvSpPr/>
            <p:nvPr/>
          </p:nvSpPr>
          <p:spPr>
            <a:xfrm rot="2704841" flipH="1">
              <a:off x="1951941" y="5997630"/>
              <a:ext cx="421100" cy="66947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rapezoid 90">
              <a:extLst>
                <a:ext uri="{FF2B5EF4-FFF2-40B4-BE49-F238E27FC236}">
                  <a16:creationId xmlns:a16="http://schemas.microsoft.com/office/drawing/2014/main" id="{27F09E97-9CF5-DC93-B8E5-7C38E1BDD56A}"/>
                </a:ext>
              </a:extLst>
            </p:cNvPr>
            <p:cNvSpPr/>
            <p:nvPr/>
          </p:nvSpPr>
          <p:spPr>
            <a:xfrm>
              <a:off x="1913979" y="3096281"/>
              <a:ext cx="1106315" cy="1548125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BD22DC4-00E9-6785-1334-396AED1CF865}"/>
                </a:ext>
              </a:extLst>
            </p:cNvPr>
            <p:cNvSpPr/>
            <p:nvPr/>
          </p:nvSpPr>
          <p:spPr>
            <a:xfrm rot="17610301" flipH="1">
              <a:off x="2563377" y="6051477"/>
              <a:ext cx="426416" cy="57477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lowchart: Manual Operation 92">
              <a:extLst>
                <a:ext uri="{FF2B5EF4-FFF2-40B4-BE49-F238E27FC236}">
                  <a16:creationId xmlns:a16="http://schemas.microsoft.com/office/drawing/2014/main" id="{AE3D2872-8BAE-9F3A-39D7-E023244D1E8E}"/>
                </a:ext>
              </a:extLst>
            </p:cNvPr>
            <p:cNvSpPr/>
            <p:nvPr/>
          </p:nvSpPr>
          <p:spPr>
            <a:xfrm rot="10800000">
              <a:off x="1777534" y="4727906"/>
              <a:ext cx="851862" cy="1596894"/>
            </a:xfrm>
            <a:prstGeom prst="flowChartManualOperati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lowchart: Manual Operation 93">
              <a:extLst>
                <a:ext uri="{FF2B5EF4-FFF2-40B4-BE49-F238E27FC236}">
                  <a16:creationId xmlns:a16="http://schemas.microsoft.com/office/drawing/2014/main" id="{3C47D24F-B768-D8A0-33DE-F277E3DFAFA8}"/>
                </a:ext>
              </a:extLst>
            </p:cNvPr>
            <p:cNvSpPr/>
            <p:nvPr/>
          </p:nvSpPr>
          <p:spPr>
            <a:xfrm rot="10800000">
              <a:off x="2319628" y="4727906"/>
              <a:ext cx="851862" cy="1596894"/>
            </a:xfrm>
            <a:prstGeom prst="flowChartManualOperati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8B62A3B4-A683-4312-7596-7A2FD2616F9F}"/>
                </a:ext>
              </a:extLst>
            </p:cNvPr>
            <p:cNvSpPr/>
            <p:nvPr/>
          </p:nvSpPr>
          <p:spPr>
            <a:xfrm>
              <a:off x="2282751" y="4735472"/>
              <a:ext cx="460964" cy="36426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Moon 95">
              <a:extLst>
                <a:ext uri="{FF2B5EF4-FFF2-40B4-BE49-F238E27FC236}">
                  <a16:creationId xmlns:a16="http://schemas.microsoft.com/office/drawing/2014/main" id="{B5D9DABF-B483-8B8B-FA49-ABF2075AC85C}"/>
                </a:ext>
              </a:extLst>
            </p:cNvPr>
            <p:cNvSpPr/>
            <p:nvPr/>
          </p:nvSpPr>
          <p:spPr>
            <a:xfrm rot="16200000">
              <a:off x="1829674" y="3730364"/>
              <a:ext cx="1274926" cy="553157"/>
            </a:xfrm>
            <a:prstGeom prst="moon">
              <a:avLst>
                <a:gd name="adj" fmla="val 600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rapezoid 96">
              <a:extLst>
                <a:ext uri="{FF2B5EF4-FFF2-40B4-BE49-F238E27FC236}">
                  <a16:creationId xmlns:a16="http://schemas.microsoft.com/office/drawing/2014/main" id="{CC905F5B-5F1F-0E57-89E0-B6DC63F37A38}"/>
                </a:ext>
              </a:extLst>
            </p:cNvPr>
            <p:cNvSpPr/>
            <p:nvPr/>
          </p:nvSpPr>
          <p:spPr>
            <a:xfrm>
              <a:off x="2474866" y="3054490"/>
              <a:ext cx="553157" cy="1520449"/>
            </a:xfrm>
            <a:prstGeom prst="trapezoid">
              <a:avLst>
                <a:gd name="adj" fmla="val 2897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rapezoid 97">
              <a:extLst>
                <a:ext uri="{FF2B5EF4-FFF2-40B4-BE49-F238E27FC236}">
                  <a16:creationId xmlns:a16="http://schemas.microsoft.com/office/drawing/2014/main" id="{E72783B5-93FA-DF24-C9B1-46096B004D43}"/>
                </a:ext>
              </a:extLst>
            </p:cNvPr>
            <p:cNvSpPr/>
            <p:nvPr/>
          </p:nvSpPr>
          <p:spPr>
            <a:xfrm>
              <a:off x="1889079" y="3007301"/>
              <a:ext cx="553157" cy="1548125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8F416518-0DD2-0E43-DD5C-04DF587BFFBD}"/>
                </a:ext>
              </a:extLst>
            </p:cNvPr>
            <p:cNvSpPr/>
            <p:nvPr/>
          </p:nvSpPr>
          <p:spPr>
            <a:xfrm>
              <a:off x="1913979" y="4559812"/>
              <a:ext cx="1106315" cy="17566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79D4B6AE-D6E4-80B3-C8A8-C0ED5B953E1F}"/>
                </a:ext>
              </a:extLst>
            </p:cNvPr>
            <p:cNvSpPr/>
            <p:nvPr/>
          </p:nvSpPr>
          <p:spPr>
            <a:xfrm>
              <a:off x="2374944" y="3915876"/>
              <a:ext cx="162694" cy="1607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72F6C3C8-46EF-5F35-0D25-BE8EC18FEBA0}"/>
                </a:ext>
              </a:extLst>
            </p:cNvPr>
            <p:cNvSpPr/>
            <p:nvPr/>
          </p:nvSpPr>
          <p:spPr>
            <a:xfrm>
              <a:off x="2374944" y="4280141"/>
              <a:ext cx="162694" cy="1607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lowchart: Data 103">
              <a:extLst>
                <a:ext uri="{FF2B5EF4-FFF2-40B4-BE49-F238E27FC236}">
                  <a16:creationId xmlns:a16="http://schemas.microsoft.com/office/drawing/2014/main" id="{0D355FE9-D574-4CC8-1987-698FBEA54B3D}"/>
                </a:ext>
              </a:extLst>
            </p:cNvPr>
            <p:cNvSpPr/>
            <p:nvPr/>
          </p:nvSpPr>
          <p:spPr>
            <a:xfrm rot="7555777">
              <a:off x="2051875" y="3108025"/>
              <a:ext cx="472582" cy="124227"/>
            </a:xfrm>
            <a:prstGeom prst="flowChartInputOutpu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lowchart: Data 104">
              <a:extLst>
                <a:ext uri="{FF2B5EF4-FFF2-40B4-BE49-F238E27FC236}">
                  <a16:creationId xmlns:a16="http://schemas.microsoft.com/office/drawing/2014/main" id="{D9B11278-6C30-CC45-BE6F-FFF7129FAA5A}"/>
                </a:ext>
              </a:extLst>
            </p:cNvPr>
            <p:cNvSpPr/>
            <p:nvPr/>
          </p:nvSpPr>
          <p:spPr>
            <a:xfrm rot="13171078" flipH="1">
              <a:off x="2388998" y="3115635"/>
              <a:ext cx="478429" cy="123513"/>
            </a:xfrm>
            <a:prstGeom prst="flowChartInputOutpu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5D9B6005-2108-9B8A-3A88-0E556B6271E5}"/>
                </a:ext>
              </a:extLst>
            </p:cNvPr>
            <p:cNvGrpSpPr/>
            <p:nvPr/>
          </p:nvGrpSpPr>
          <p:grpSpPr>
            <a:xfrm>
              <a:off x="2029629" y="2890375"/>
              <a:ext cx="857844" cy="181279"/>
              <a:chOff x="4168535" y="4384768"/>
              <a:chExt cx="857844" cy="181279"/>
            </a:xfrm>
          </p:grpSpPr>
          <p:sp>
            <p:nvSpPr>
              <p:cNvPr id="114" name="Flowchart: Data 113">
                <a:extLst>
                  <a:ext uri="{FF2B5EF4-FFF2-40B4-BE49-F238E27FC236}">
                    <a16:creationId xmlns:a16="http://schemas.microsoft.com/office/drawing/2014/main" id="{8BFBC301-198F-CDB7-9EDA-798F2C9CCD95}"/>
                  </a:ext>
                </a:extLst>
              </p:cNvPr>
              <p:cNvSpPr/>
              <p:nvPr/>
            </p:nvSpPr>
            <p:spPr>
              <a:xfrm rot="10800000">
                <a:off x="4168535" y="4384768"/>
                <a:ext cx="478429" cy="172809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Flowchart: Data 114">
                <a:extLst>
                  <a:ext uri="{FF2B5EF4-FFF2-40B4-BE49-F238E27FC236}">
                    <a16:creationId xmlns:a16="http://schemas.microsoft.com/office/drawing/2014/main" id="{F49524F5-AFBB-3C4B-5CD5-C19D16DB27C2}"/>
                  </a:ext>
                </a:extLst>
              </p:cNvPr>
              <p:cNvSpPr/>
              <p:nvPr/>
            </p:nvSpPr>
            <p:spPr>
              <a:xfrm rot="10800000" flipH="1">
                <a:off x="4547950" y="4384768"/>
                <a:ext cx="478429" cy="172809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ounded Rectangle 60">
                <a:extLst>
                  <a:ext uri="{FF2B5EF4-FFF2-40B4-BE49-F238E27FC236}">
                    <a16:creationId xmlns:a16="http://schemas.microsoft.com/office/drawing/2014/main" id="{D2713A5C-02C6-C12D-E133-22CB1870FCDB}"/>
                  </a:ext>
                </a:extLst>
              </p:cNvPr>
              <p:cNvSpPr/>
              <p:nvPr/>
            </p:nvSpPr>
            <p:spPr>
              <a:xfrm rot="10800000">
                <a:off x="4522296" y="4391646"/>
                <a:ext cx="208243" cy="174401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Cloud 45">
              <a:extLst>
                <a:ext uri="{FF2B5EF4-FFF2-40B4-BE49-F238E27FC236}">
                  <a16:creationId xmlns:a16="http://schemas.microsoft.com/office/drawing/2014/main" id="{871A1F6F-3F98-CDBC-8FB9-A13D0FAC3CEE}"/>
                </a:ext>
              </a:extLst>
            </p:cNvPr>
            <p:cNvSpPr/>
            <p:nvPr/>
          </p:nvSpPr>
          <p:spPr>
            <a:xfrm rot="12435341">
              <a:off x="1684891" y="1167918"/>
              <a:ext cx="1619219" cy="1593815"/>
            </a:xfrm>
            <a:prstGeom prst="clou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15">
              <a:extLst>
                <a:ext uri="{FF2B5EF4-FFF2-40B4-BE49-F238E27FC236}">
                  <a16:creationId xmlns:a16="http://schemas.microsoft.com/office/drawing/2014/main" id="{506BD20B-54E6-7682-E193-BA4E68EA01C6}"/>
                </a:ext>
              </a:extLst>
            </p:cNvPr>
            <p:cNvSpPr/>
            <p:nvPr/>
          </p:nvSpPr>
          <p:spPr>
            <a:xfrm>
              <a:off x="1806997" y="1261000"/>
              <a:ext cx="1341297" cy="189265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loud 56">
              <a:extLst>
                <a:ext uri="{FF2B5EF4-FFF2-40B4-BE49-F238E27FC236}">
                  <a16:creationId xmlns:a16="http://schemas.microsoft.com/office/drawing/2014/main" id="{10333D82-4EB8-CF0D-7B3F-C2F75772D300}"/>
                </a:ext>
              </a:extLst>
            </p:cNvPr>
            <p:cNvSpPr/>
            <p:nvPr/>
          </p:nvSpPr>
          <p:spPr>
            <a:xfrm rot="11345926">
              <a:off x="1988232" y="2352018"/>
              <a:ext cx="998242" cy="908822"/>
            </a:xfrm>
            <a:prstGeom prst="clou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15">
              <a:extLst>
                <a:ext uri="{FF2B5EF4-FFF2-40B4-BE49-F238E27FC236}">
                  <a16:creationId xmlns:a16="http://schemas.microsoft.com/office/drawing/2014/main" id="{0BB42EA8-3440-B5D2-289C-C326B3B78F9E}"/>
                </a:ext>
              </a:extLst>
            </p:cNvPr>
            <p:cNvSpPr/>
            <p:nvPr/>
          </p:nvSpPr>
          <p:spPr>
            <a:xfrm>
              <a:off x="2374944" y="2546358"/>
              <a:ext cx="286606" cy="12169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41BD445-C87F-8A89-C820-2DDBF8540B43}"/>
                </a:ext>
              </a:extLst>
            </p:cNvPr>
            <p:cNvSpPr/>
            <p:nvPr/>
          </p:nvSpPr>
          <p:spPr>
            <a:xfrm rot="3922138">
              <a:off x="2382150" y="1195447"/>
              <a:ext cx="287062" cy="294707"/>
            </a:xfrm>
            <a:prstGeom prst="ellipse">
              <a:avLst/>
            </a:prstGeom>
            <a:solidFill>
              <a:srgbClr val="7457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Cloud 58">
              <a:extLst>
                <a:ext uri="{FF2B5EF4-FFF2-40B4-BE49-F238E27FC236}">
                  <a16:creationId xmlns:a16="http://schemas.microsoft.com/office/drawing/2014/main" id="{6AF6AC97-8DD2-0B6D-3F0D-3E7D065416AB}"/>
                </a:ext>
              </a:extLst>
            </p:cNvPr>
            <p:cNvSpPr/>
            <p:nvPr/>
          </p:nvSpPr>
          <p:spPr>
            <a:xfrm rot="11345926">
              <a:off x="2157420" y="1061486"/>
              <a:ext cx="773055" cy="511329"/>
            </a:xfrm>
            <a:prstGeom prst="cloud">
              <a:avLst/>
            </a:prstGeom>
            <a:solidFill>
              <a:srgbClr val="74570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7B34B32-5683-EB63-D04A-17D28C01F02E}"/>
              </a:ext>
            </a:extLst>
          </p:cNvPr>
          <p:cNvGrpSpPr/>
          <p:nvPr/>
        </p:nvGrpSpPr>
        <p:grpSpPr>
          <a:xfrm>
            <a:off x="477798" y="184999"/>
            <a:ext cx="645548" cy="769441"/>
            <a:chOff x="2827090" y="297028"/>
            <a:chExt cx="645548" cy="76944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E1E0BA-AF4F-20F3-240E-567F42EEF86F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TextBox 94">
              <a:extLst>
                <a:ext uri="{FF2B5EF4-FFF2-40B4-BE49-F238E27FC236}">
                  <a16:creationId xmlns:a16="http://schemas.microsoft.com/office/drawing/2014/main" id="{058D0916-1C05-ADF4-545C-9CB8066C244D}"/>
                </a:ext>
              </a:extLst>
            </p:cNvPr>
            <p:cNvSpPr txBox="1"/>
            <p:nvPr/>
          </p:nvSpPr>
          <p:spPr>
            <a:xfrm>
              <a:off x="2896092" y="297028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4400" dirty="0"/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24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val 89">
            <a:extLst>
              <a:ext uri="{FF2B5EF4-FFF2-40B4-BE49-F238E27FC236}">
                <a16:creationId xmlns:a16="http://schemas.microsoft.com/office/drawing/2014/main" id="{8845D30E-94C3-03F8-D3FD-4998B5D2C92B}"/>
              </a:ext>
            </a:extLst>
          </p:cNvPr>
          <p:cNvSpPr/>
          <p:nvPr/>
        </p:nvSpPr>
        <p:spPr>
          <a:xfrm rot="2704841" flipH="1">
            <a:off x="1975203" y="6031602"/>
            <a:ext cx="421100" cy="6694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EBD22DC4-00E9-6785-1334-396AED1CF865}"/>
              </a:ext>
            </a:extLst>
          </p:cNvPr>
          <p:cNvSpPr/>
          <p:nvPr/>
        </p:nvSpPr>
        <p:spPr>
          <a:xfrm rot="17610301" flipH="1">
            <a:off x="2586639" y="6085449"/>
            <a:ext cx="426416" cy="5747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rapezoid 2">
            <a:extLst>
              <a:ext uri="{FF2B5EF4-FFF2-40B4-BE49-F238E27FC236}">
                <a16:creationId xmlns:a16="http://schemas.microsoft.com/office/drawing/2014/main" id="{68A7FA33-E203-9EAE-3945-CAA790EC19FC}"/>
              </a:ext>
            </a:extLst>
          </p:cNvPr>
          <p:cNvSpPr/>
          <p:nvPr/>
        </p:nvSpPr>
        <p:spPr>
          <a:xfrm>
            <a:off x="1792428" y="4670058"/>
            <a:ext cx="1357709" cy="1668805"/>
          </a:xfrm>
          <a:prstGeom prst="trapezoid">
            <a:avLst>
              <a:gd name="adj" fmla="val 116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F2108C-E63C-EA6F-1CC5-2D80BD375B19}"/>
              </a:ext>
            </a:extLst>
          </p:cNvPr>
          <p:cNvCxnSpPr>
            <a:cxnSpLocks/>
            <a:endCxn id="3" idx="2"/>
          </p:cNvCxnSpPr>
          <p:nvPr/>
        </p:nvCxnSpPr>
        <p:spPr>
          <a:xfrm flipH="1">
            <a:off x="2471283" y="5307321"/>
            <a:ext cx="19543" cy="103154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3C5314F-3141-4334-0324-E03EBA64F24F}"/>
              </a:ext>
            </a:extLst>
          </p:cNvPr>
          <p:cNvSpPr txBox="1"/>
          <p:nvPr/>
        </p:nvSpPr>
        <p:spPr>
          <a:xfrm>
            <a:off x="474863" y="242565"/>
            <a:ext cx="741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000" dirty="0">
              <a:latin typeface="Algerian" panose="04020705040A02060702" pitchFamily="8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2D5606-7355-5931-56D6-9F6A47E9A6D8}"/>
              </a:ext>
            </a:extLst>
          </p:cNvPr>
          <p:cNvSpPr txBox="1"/>
          <p:nvPr/>
        </p:nvSpPr>
        <p:spPr>
          <a:xfrm>
            <a:off x="1976820" y="242565"/>
            <a:ext cx="288544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Brigham Young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Pres. Of church</a:t>
            </a:r>
          </a:p>
          <a:p>
            <a:r>
              <a:rPr lang="en-US" sz="1100" dirty="0"/>
              <a:t>D&amp;C 124:127-128; 126:1-3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6C8656-0519-48E5-7B40-3BF71630DEB2}"/>
              </a:ext>
            </a:extLst>
          </p:cNvPr>
          <p:cNvSpPr txBox="1"/>
          <p:nvPr/>
        </p:nvSpPr>
        <p:spPr>
          <a:xfrm>
            <a:off x="5342576" y="242565"/>
            <a:ext cx="288544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Joseph Young</a:t>
            </a:r>
          </a:p>
          <a:p>
            <a:r>
              <a:rPr lang="en-US" dirty="0"/>
              <a:t>Brother of Brigham</a:t>
            </a:r>
          </a:p>
          <a:p>
            <a:r>
              <a:rPr lang="en-US" sz="1100" dirty="0"/>
              <a:t>D&amp;C 124:138-39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BE6AE1-85DC-5B7A-599F-D8D685C275F4}"/>
              </a:ext>
            </a:extLst>
          </p:cNvPr>
          <p:cNvSpPr txBox="1"/>
          <p:nvPr/>
        </p:nvSpPr>
        <p:spPr>
          <a:xfrm>
            <a:off x="9022320" y="28103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Phineas Young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F296BCF-EE1C-7BD5-7A10-4F8213E8FC25}"/>
              </a:ext>
            </a:extLst>
          </p:cNvPr>
          <p:cNvGrpSpPr/>
          <p:nvPr/>
        </p:nvGrpSpPr>
        <p:grpSpPr>
          <a:xfrm>
            <a:off x="9032443" y="1039500"/>
            <a:ext cx="2173732" cy="5527240"/>
            <a:chOff x="8907687" y="379946"/>
            <a:chExt cx="2287456" cy="5955097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8CC7DC78-8523-F3DC-E804-9A8E8E6534C5}"/>
                </a:ext>
              </a:extLst>
            </p:cNvPr>
            <p:cNvSpPr/>
            <p:nvPr/>
          </p:nvSpPr>
          <p:spPr>
            <a:xfrm rot="11995952">
              <a:off x="8907687" y="500849"/>
              <a:ext cx="2167875" cy="1923445"/>
            </a:xfrm>
            <a:custGeom>
              <a:avLst/>
              <a:gdLst>
                <a:gd name="connsiteX0" fmla="*/ 1480070 w 2167875"/>
                <a:gd name="connsiteY0" fmla="*/ 1920006 h 1923445"/>
                <a:gd name="connsiteX1" fmla="*/ 1257032 w 2167875"/>
                <a:gd name="connsiteY1" fmla="*/ 1847405 h 1923445"/>
                <a:gd name="connsiteX2" fmla="*/ 1256333 w 2167875"/>
                <a:gd name="connsiteY2" fmla="*/ 1847558 h 1923445"/>
                <a:gd name="connsiteX3" fmla="*/ 1202023 w 2167875"/>
                <a:gd name="connsiteY3" fmla="*/ 1859477 h 1923445"/>
                <a:gd name="connsiteX4" fmla="*/ 1062107 w 2167875"/>
                <a:gd name="connsiteY4" fmla="*/ 1828515 h 1923445"/>
                <a:gd name="connsiteX5" fmla="*/ 1046771 w 2167875"/>
                <a:gd name="connsiteY5" fmla="*/ 1819634 h 1923445"/>
                <a:gd name="connsiteX6" fmla="*/ 1002977 w 2167875"/>
                <a:gd name="connsiteY6" fmla="*/ 1865696 h 1923445"/>
                <a:gd name="connsiteX7" fmla="*/ 937710 w 2167875"/>
                <a:gd name="connsiteY7" fmla="*/ 1902060 h 1923445"/>
                <a:gd name="connsiteX8" fmla="*/ 653393 w 2167875"/>
                <a:gd name="connsiteY8" fmla="*/ 1740496 h 1923445"/>
                <a:gd name="connsiteX9" fmla="*/ 231053 w 2167875"/>
                <a:gd name="connsiteY9" fmla="*/ 1580866 h 1923445"/>
                <a:gd name="connsiteX10" fmla="*/ 45359 w 2167875"/>
                <a:gd name="connsiteY10" fmla="*/ 1403230 h 1923445"/>
                <a:gd name="connsiteX11" fmla="*/ 85036 w 2167875"/>
                <a:gd name="connsiteY11" fmla="*/ 1163450 h 1923445"/>
                <a:gd name="connsiteX12" fmla="*/ 1249 w 2167875"/>
                <a:gd name="connsiteY12" fmla="*/ 917443 h 1923445"/>
                <a:gd name="connsiteX13" fmla="*/ 154267 w 2167875"/>
                <a:gd name="connsiteY13" fmla="*/ 698784 h 1923445"/>
                <a:gd name="connsiteX14" fmla="*/ 155730 w 2167875"/>
                <a:gd name="connsiteY14" fmla="*/ 693019 h 1923445"/>
                <a:gd name="connsiteX15" fmla="*/ 223892 w 2167875"/>
                <a:gd name="connsiteY15" fmla="*/ 379021 h 1923445"/>
                <a:gd name="connsiteX16" fmla="*/ 555482 w 2167875"/>
                <a:gd name="connsiteY16" fmla="*/ 307284 h 1923445"/>
                <a:gd name="connsiteX17" fmla="*/ 555546 w 2167875"/>
                <a:gd name="connsiteY17" fmla="*/ 307152 h 1923445"/>
                <a:gd name="connsiteX18" fmla="*/ 584725 w 2167875"/>
                <a:gd name="connsiteY18" fmla="*/ 246341 h 1923445"/>
                <a:gd name="connsiteX19" fmla="*/ 854621 w 2167875"/>
                <a:gd name="connsiteY19" fmla="*/ 192176 h 1923445"/>
                <a:gd name="connsiteX20" fmla="*/ 866517 w 2167875"/>
                <a:gd name="connsiteY20" fmla="*/ 205916 h 1923445"/>
                <a:gd name="connsiteX21" fmla="*/ 897408 w 2167875"/>
                <a:gd name="connsiteY21" fmla="*/ 216166 h 1923445"/>
                <a:gd name="connsiteX22" fmla="*/ 912950 w 2167875"/>
                <a:gd name="connsiteY22" fmla="*/ 182142 h 1923445"/>
                <a:gd name="connsiteX23" fmla="*/ 931852 w 2167875"/>
                <a:gd name="connsiteY23" fmla="*/ 155358 h 1923445"/>
                <a:gd name="connsiteX24" fmla="*/ 960742 w 2167875"/>
                <a:gd name="connsiteY24" fmla="*/ 99986 h 1923445"/>
                <a:gd name="connsiteX25" fmla="*/ 1334091 w 2167875"/>
                <a:gd name="connsiteY25" fmla="*/ 49997 h 1923445"/>
                <a:gd name="connsiteX26" fmla="*/ 1591056 w 2167875"/>
                <a:gd name="connsiteY26" fmla="*/ 52441 h 1923445"/>
                <a:gd name="connsiteX27" fmla="*/ 1726219 w 2167875"/>
                <a:gd name="connsiteY27" fmla="*/ 254431 h 1923445"/>
                <a:gd name="connsiteX28" fmla="*/ 1955668 w 2167875"/>
                <a:gd name="connsiteY28" fmla="*/ 376467 h 1923445"/>
                <a:gd name="connsiteX29" fmla="*/ 1993735 w 2167875"/>
                <a:gd name="connsiteY29" fmla="*/ 640620 h 1923445"/>
                <a:gd name="connsiteX30" fmla="*/ 1996613 w 2167875"/>
                <a:gd name="connsiteY30" fmla="*/ 645825 h 1923445"/>
                <a:gd name="connsiteX31" fmla="*/ 2161799 w 2167875"/>
                <a:gd name="connsiteY31" fmla="*/ 921424 h 1923445"/>
                <a:gd name="connsiteX32" fmla="*/ 1969112 w 2167875"/>
                <a:gd name="connsiteY32" fmla="*/ 1200655 h 1923445"/>
                <a:gd name="connsiteX33" fmla="*/ 1969156 w 2167875"/>
                <a:gd name="connsiteY33" fmla="*/ 1200796 h 1923445"/>
                <a:gd name="connsiteX34" fmla="*/ 1989496 w 2167875"/>
                <a:gd name="connsiteY34" fmla="*/ 1265105 h 1923445"/>
                <a:gd name="connsiteX35" fmla="*/ 1776306 w 2167875"/>
                <a:gd name="connsiteY35" fmla="*/ 1483749 h 1923445"/>
                <a:gd name="connsiteX36" fmla="*/ 1777453 w 2167875"/>
                <a:gd name="connsiteY36" fmla="*/ 1487150 h 1923445"/>
                <a:gd name="connsiteX37" fmla="*/ 1794105 w 2167875"/>
                <a:gd name="connsiteY37" fmla="*/ 1536537 h 1923445"/>
                <a:gd name="connsiteX38" fmla="*/ 1774380 w 2167875"/>
                <a:gd name="connsiteY38" fmla="*/ 1672053 h 1923445"/>
                <a:gd name="connsiteX39" fmla="*/ 1646888 w 2167875"/>
                <a:gd name="connsiteY39" fmla="*/ 1724759 h 1923445"/>
                <a:gd name="connsiteX40" fmla="*/ 1594158 w 2167875"/>
                <a:gd name="connsiteY40" fmla="*/ 1713346 h 1923445"/>
                <a:gd name="connsiteX41" fmla="*/ 1590899 w 2167875"/>
                <a:gd name="connsiteY41" fmla="*/ 1712641 h 1923445"/>
                <a:gd name="connsiteX42" fmla="*/ 1538591 w 2167875"/>
                <a:gd name="connsiteY42" fmla="*/ 1894893 h 1923445"/>
                <a:gd name="connsiteX43" fmla="*/ 1480070 w 2167875"/>
                <a:gd name="connsiteY43" fmla="*/ 1920006 h 1923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167875" h="1923445">
                  <a:moveTo>
                    <a:pt x="1480070" y="1920006"/>
                  </a:moveTo>
                  <a:cubicBezTo>
                    <a:pt x="1411723" y="1933606"/>
                    <a:pt x="1327994" y="1906364"/>
                    <a:pt x="1257032" y="1847405"/>
                  </a:cubicBezTo>
                  <a:lnTo>
                    <a:pt x="1256333" y="1847558"/>
                  </a:lnTo>
                  <a:lnTo>
                    <a:pt x="1202023" y="1859477"/>
                  </a:lnTo>
                  <a:cubicBezTo>
                    <a:pt x="1158303" y="1862417"/>
                    <a:pt x="1109849" y="1851754"/>
                    <a:pt x="1062107" y="1828515"/>
                  </a:cubicBezTo>
                  <a:lnTo>
                    <a:pt x="1046771" y="1819634"/>
                  </a:lnTo>
                  <a:lnTo>
                    <a:pt x="1002977" y="1865696"/>
                  </a:lnTo>
                  <a:cubicBezTo>
                    <a:pt x="982672" y="1881717"/>
                    <a:pt x="960773" y="1894034"/>
                    <a:pt x="937710" y="1902060"/>
                  </a:cubicBezTo>
                  <a:cubicBezTo>
                    <a:pt x="828999" y="1939885"/>
                    <a:pt x="715542" y="1875427"/>
                    <a:pt x="653393" y="1740496"/>
                  </a:cubicBezTo>
                  <a:cubicBezTo>
                    <a:pt x="506705" y="1868569"/>
                    <a:pt x="316185" y="1796580"/>
                    <a:pt x="231053" y="1580866"/>
                  </a:cubicBezTo>
                  <a:cubicBezTo>
                    <a:pt x="147423" y="1595046"/>
                    <a:pt x="68897" y="1519943"/>
                    <a:pt x="45359" y="1403230"/>
                  </a:cubicBezTo>
                  <a:cubicBezTo>
                    <a:pt x="28308" y="1318787"/>
                    <a:pt x="43380" y="1227655"/>
                    <a:pt x="85036" y="1163450"/>
                  </a:cubicBezTo>
                  <a:cubicBezTo>
                    <a:pt x="25935" y="1113087"/>
                    <a:pt x="-6979" y="1016443"/>
                    <a:pt x="1249" y="917443"/>
                  </a:cubicBezTo>
                  <a:cubicBezTo>
                    <a:pt x="10902" y="801529"/>
                    <a:pt x="74435" y="710733"/>
                    <a:pt x="154267" y="698784"/>
                  </a:cubicBezTo>
                  <a:cubicBezTo>
                    <a:pt x="154741" y="696848"/>
                    <a:pt x="155256" y="694955"/>
                    <a:pt x="155730" y="693019"/>
                  </a:cubicBezTo>
                  <a:cubicBezTo>
                    <a:pt x="145010" y="578872"/>
                    <a:pt x="170012" y="463758"/>
                    <a:pt x="223892" y="379021"/>
                  </a:cubicBezTo>
                  <a:cubicBezTo>
                    <a:pt x="309025" y="245183"/>
                    <a:pt x="447049" y="215353"/>
                    <a:pt x="555482" y="307284"/>
                  </a:cubicBezTo>
                  <a:lnTo>
                    <a:pt x="555546" y="307152"/>
                  </a:lnTo>
                  <a:lnTo>
                    <a:pt x="584725" y="246341"/>
                  </a:lnTo>
                  <a:cubicBezTo>
                    <a:pt x="652790" y="135928"/>
                    <a:pt x="767948" y="112265"/>
                    <a:pt x="854621" y="192176"/>
                  </a:cubicBezTo>
                  <a:lnTo>
                    <a:pt x="866517" y="205916"/>
                  </a:lnTo>
                  <a:lnTo>
                    <a:pt x="897408" y="216166"/>
                  </a:lnTo>
                  <a:lnTo>
                    <a:pt x="912950" y="182142"/>
                  </a:lnTo>
                  <a:lnTo>
                    <a:pt x="931852" y="155358"/>
                  </a:lnTo>
                  <a:lnTo>
                    <a:pt x="960742" y="99986"/>
                  </a:lnTo>
                  <a:cubicBezTo>
                    <a:pt x="1031645" y="973"/>
                    <a:pt x="1176817" y="-24273"/>
                    <a:pt x="1334091" y="49997"/>
                  </a:cubicBezTo>
                  <a:cubicBezTo>
                    <a:pt x="1385366" y="-17574"/>
                    <a:pt x="1494020" y="-16552"/>
                    <a:pt x="1591056" y="52441"/>
                  </a:cubicBezTo>
                  <a:cubicBezTo>
                    <a:pt x="1661277" y="102344"/>
                    <a:pt x="1712654" y="179108"/>
                    <a:pt x="1726219" y="254431"/>
                  </a:cubicBezTo>
                  <a:cubicBezTo>
                    <a:pt x="1803779" y="250706"/>
                    <a:pt x="1893917" y="298650"/>
                    <a:pt x="1955668" y="376467"/>
                  </a:cubicBezTo>
                  <a:cubicBezTo>
                    <a:pt x="2027956" y="467592"/>
                    <a:pt x="2043767" y="577275"/>
                    <a:pt x="1993735" y="640620"/>
                  </a:cubicBezTo>
                  <a:cubicBezTo>
                    <a:pt x="1994714" y="642356"/>
                    <a:pt x="1995634" y="644089"/>
                    <a:pt x="1996613" y="645825"/>
                  </a:cubicBezTo>
                  <a:cubicBezTo>
                    <a:pt x="2082546" y="721719"/>
                    <a:pt x="2143095" y="822765"/>
                    <a:pt x="2161799" y="921424"/>
                  </a:cubicBezTo>
                  <a:cubicBezTo>
                    <a:pt x="2191316" y="1077273"/>
                    <a:pt x="2111090" y="1193481"/>
                    <a:pt x="1969112" y="1200655"/>
                  </a:cubicBezTo>
                  <a:lnTo>
                    <a:pt x="1969156" y="1200796"/>
                  </a:lnTo>
                  <a:lnTo>
                    <a:pt x="1989496" y="1265105"/>
                  </a:lnTo>
                  <a:cubicBezTo>
                    <a:pt x="2019133" y="1410347"/>
                    <a:pt x="1926378" y="1515069"/>
                    <a:pt x="1776306" y="1483749"/>
                  </a:cubicBezTo>
                  <a:lnTo>
                    <a:pt x="1777453" y="1487150"/>
                  </a:lnTo>
                  <a:lnTo>
                    <a:pt x="1794105" y="1536537"/>
                  </a:lnTo>
                  <a:cubicBezTo>
                    <a:pt x="1805803" y="1588497"/>
                    <a:pt x="1799205" y="1636895"/>
                    <a:pt x="1774380" y="1672053"/>
                  </a:cubicBezTo>
                  <a:cubicBezTo>
                    <a:pt x="1747067" y="1710758"/>
                    <a:pt x="1700771" y="1729173"/>
                    <a:pt x="1646888" y="1724759"/>
                  </a:cubicBezTo>
                  <a:lnTo>
                    <a:pt x="1594158" y="1713346"/>
                  </a:lnTo>
                  <a:lnTo>
                    <a:pt x="1590899" y="1712641"/>
                  </a:lnTo>
                  <a:cubicBezTo>
                    <a:pt x="1608812" y="1791643"/>
                    <a:pt x="1587974" y="1858752"/>
                    <a:pt x="1538591" y="1894893"/>
                  </a:cubicBezTo>
                  <a:cubicBezTo>
                    <a:pt x="1522129" y="1906941"/>
                    <a:pt x="1502496" y="1915547"/>
                    <a:pt x="1480070" y="192000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22A0ED7-FC72-870A-9537-88FA5E697FD3}"/>
                </a:ext>
              </a:extLst>
            </p:cNvPr>
            <p:cNvSpPr/>
            <p:nvPr/>
          </p:nvSpPr>
          <p:spPr>
            <a:xfrm rot="2704841" flipH="1">
              <a:off x="9350826" y="5724064"/>
              <a:ext cx="423554" cy="76261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511DD246-78BE-B0B9-D891-9428E1BAE5DD}"/>
                </a:ext>
              </a:extLst>
            </p:cNvPr>
            <p:cNvSpPr/>
            <p:nvPr/>
          </p:nvSpPr>
          <p:spPr>
            <a:xfrm rot="17610301" flipH="1">
              <a:off x="10287381" y="5744076"/>
              <a:ext cx="419325" cy="76261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rapezoid 69">
              <a:extLst>
                <a:ext uri="{FF2B5EF4-FFF2-40B4-BE49-F238E27FC236}">
                  <a16:creationId xmlns:a16="http://schemas.microsoft.com/office/drawing/2014/main" id="{A954804F-1B66-4A9A-6BC5-6311F28357A4}"/>
                </a:ext>
              </a:extLst>
            </p:cNvPr>
            <p:cNvSpPr/>
            <p:nvPr/>
          </p:nvSpPr>
          <p:spPr>
            <a:xfrm>
              <a:off x="9154640" y="4102606"/>
              <a:ext cx="1784416" cy="2022775"/>
            </a:xfrm>
            <a:prstGeom prst="trapezoid">
              <a:avLst>
                <a:gd name="adj" fmla="val 1474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rapezoid 70">
              <a:extLst>
                <a:ext uri="{FF2B5EF4-FFF2-40B4-BE49-F238E27FC236}">
                  <a16:creationId xmlns:a16="http://schemas.microsoft.com/office/drawing/2014/main" id="{9C2FC162-3B57-2B0B-862E-66CA6D6BD7F9}"/>
                </a:ext>
              </a:extLst>
            </p:cNvPr>
            <p:cNvSpPr/>
            <p:nvPr/>
          </p:nvSpPr>
          <p:spPr>
            <a:xfrm>
              <a:off x="9388816" y="2344133"/>
              <a:ext cx="1260227" cy="1785322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F83C647-66AF-3928-0ACB-C896B308765F}"/>
                </a:ext>
              </a:extLst>
            </p:cNvPr>
            <p:cNvSpPr/>
            <p:nvPr/>
          </p:nvSpPr>
          <p:spPr>
            <a:xfrm>
              <a:off x="8915788" y="3606918"/>
              <a:ext cx="441080" cy="7753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6799F3CC-DB37-DBA3-AC1F-7226C788C82B}"/>
                </a:ext>
              </a:extLst>
            </p:cNvPr>
            <p:cNvSpPr/>
            <p:nvPr/>
          </p:nvSpPr>
          <p:spPr>
            <a:xfrm>
              <a:off x="10754063" y="3541857"/>
              <a:ext cx="441080" cy="77539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lowchart: Manual Operation 73">
              <a:extLst>
                <a:ext uri="{FF2B5EF4-FFF2-40B4-BE49-F238E27FC236}">
                  <a16:creationId xmlns:a16="http://schemas.microsoft.com/office/drawing/2014/main" id="{D304DA43-AC3E-F83B-2529-8B0C05092672}"/>
                </a:ext>
              </a:extLst>
            </p:cNvPr>
            <p:cNvSpPr/>
            <p:nvPr/>
          </p:nvSpPr>
          <p:spPr>
            <a:xfrm rot="9438105" flipH="1">
              <a:off x="10335788" y="2298416"/>
              <a:ext cx="663728" cy="1775486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lowchart: Manual Operation 74">
              <a:extLst>
                <a:ext uri="{FF2B5EF4-FFF2-40B4-BE49-F238E27FC236}">
                  <a16:creationId xmlns:a16="http://schemas.microsoft.com/office/drawing/2014/main" id="{491517ED-171E-0B9A-FC54-6C8876F6F165}"/>
                </a:ext>
              </a:extLst>
            </p:cNvPr>
            <p:cNvSpPr/>
            <p:nvPr/>
          </p:nvSpPr>
          <p:spPr>
            <a:xfrm rot="11918038">
              <a:off x="9075841" y="2296430"/>
              <a:ext cx="663728" cy="1858802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13">
              <a:extLst>
                <a:ext uri="{FF2B5EF4-FFF2-40B4-BE49-F238E27FC236}">
                  <a16:creationId xmlns:a16="http://schemas.microsoft.com/office/drawing/2014/main" id="{3B930A0F-3B5F-519B-2DED-AF7FB923041A}"/>
                </a:ext>
              </a:extLst>
            </p:cNvPr>
            <p:cNvSpPr/>
            <p:nvPr/>
          </p:nvSpPr>
          <p:spPr>
            <a:xfrm>
              <a:off x="9321604" y="4031900"/>
              <a:ext cx="1411455" cy="193848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1A72A059-9F47-1EED-522A-C38DC8B1649C}"/>
                </a:ext>
              </a:extLst>
            </p:cNvPr>
            <p:cNvSpPr/>
            <p:nvPr/>
          </p:nvSpPr>
          <p:spPr>
            <a:xfrm>
              <a:off x="9850899" y="4031900"/>
              <a:ext cx="352864" cy="19384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85158002-2222-963D-BB60-93BD0CE0511B}"/>
                </a:ext>
              </a:extLst>
            </p:cNvPr>
            <p:cNvSpPr/>
            <p:nvPr/>
          </p:nvSpPr>
          <p:spPr>
            <a:xfrm>
              <a:off x="9283797" y="2239114"/>
              <a:ext cx="840152" cy="1785322"/>
            </a:xfrm>
            <a:prstGeom prst="trapezoid">
              <a:avLst>
                <a:gd name="adj" fmla="val 323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rapezoid 78">
              <a:extLst>
                <a:ext uri="{FF2B5EF4-FFF2-40B4-BE49-F238E27FC236}">
                  <a16:creationId xmlns:a16="http://schemas.microsoft.com/office/drawing/2014/main" id="{1ADBA68D-D9F5-05CF-8022-39430D1BEB52}"/>
                </a:ext>
              </a:extLst>
            </p:cNvPr>
            <p:cNvSpPr/>
            <p:nvPr/>
          </p:nvSpPr>
          <p:spPr>
            <a:xfrm>
              <a:off x="9913911" y="2239114"/>
              <a:ext cx="840152" cy="1785322"/>
            </a:xfrm>
            <a:prstGeom prst="trapezoid">
              <a:avLst>
                <a:gd name="adj" fmla="val 3088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15">
              <a:extLst>
                <a:ext uri="{FF2B5EF4-FFF2-40B4-BE49-F238E27FC236}">
                  <a16:creationId xmlns:a16="http://schemas.microsoft.com/office/drawing/2014/main" id="{DB19A067-CA03-CF24-DC66-E17AD435462C}"/>
                </a:ext>
              </a:extLst>
            </p:cNvPr>
            <p:cNvSpPr/>
            <p:nvPr/>
          </p:nvSpPr>
          <p:spPr>
            <a:xfrm>
              <a:off x="9283797" y="558810"/>
              <a:ext cx="1415655" cy="199536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C7FBDDEC-2CF1-80F5-05FC-EF5FE5D26630}"/>
                </a:ext>
              </a:extLst>
            </p:cNvPr>
            <p:cNvSpPr/>
            <p:nvPr/>
          </p:nvSpPr>
          <p:spPr>
            <a:xfrm>
              <a:off x="9870668" y="3338724"/>
              <a:ext cx="315057" cy="12602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0F0FB45-5EDD-2D07-E1AF-741CD6E535A5}"/>
                </a:ext>
              </a:extLst>
            </p:cNvPr>
            <p:cNvSpPr/>
            <p:nvPr/>
          </p:nvSpPr>
          <p:spPr>
            <a:xfrm>
              <a:off x="9883022" y="3622893"/>
              <a:ext cx="315057" cy="12602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59F438E3-5E50-D856-146C-30F2FAA27E2C}"/>
                </a:ext>
              </a:extLst>
            </p:cNvPr>
            <p:cNvSpPr/>
            <p:nvPr/>
          </p:nvSpPr>
          <p:spPr>
            <a:xfrm>
              <a:off x="9356868" y="379946"/>
              <a:ext cx="1171598" cy="785405"/>
            </a:xfrm>
            <a:custGeom>
              <a:avLst/>
              <a:gdLst>
                <a:gd name="connsiteX0" fmla="*/ 424773 w 850092"/>
                <a:gd name="connsiteY0" fmla="*/ 317 h 569877"/>
                <a:gd name="connsiteX1" fmla="*/ 525504 w 850092"/>
                <a:gd name="connsiteY1" fmla="*/ 53987 h 569877"/>
                <a:gd name="connsiteX2" fmla="*/ 735312 w 850092"/>
                <a:gd name="connsiteY2" fmla="*/ 104013 h 569877"/>
                <a:gd name="connsiteX3" fmla="*/ 827560 w 850092"/>
                <a:gd name="connsiteY3" fmla="*/ 159683 h 569877"/>
                <a:gd name="connsiteX4" fmla="*/ 807849 w 850092"/>
                <a:gd name="connsiteY4" fmla="*/ 234829 h 569877"/>
                <a:gd name="connsiteX5" fmla="*/ 849472 w 850092"/>
                <a:gd name="connsiteY5" fmla="*/ 311926 h 569877"/>
                <a:gd name="connsiteX6" fmla="*/ 773457 w 850092"/>
                <a:gd name="connsiteY6" fmla="*/ 380452 h 569877"/>
                <a:gd name="connsiteX7" fmla="*/ 772730 w 850092"/>
                <a:gd name="connsiteY7" fmla="*/ 382258 h 569877"/>
                <a:gd name="connsiteX8" fmla="*/ 738869 w 850092"/>
                <a:gd name="connsiteY8" fmla="*/ 480663 h 569877"/>
                <a:gd name="connsiteX9" fmla="*/ 574143 w 850092"/>
                <a:gd name="connsiteY9" fmla="*/ 503145 h 569877"/>
                <a:gd name="connsiteX10" fmla="*/ 574106 w 850092"/>
                <a:gd name="connsiteY10" fmla="*/ 503183 h 569877"/>
                <a:gd name="connsiteX11" fmla="*/ 541347 w 850092"/>
                <a:gd name="connsiteY11" fmla="*/ 536995 h 569877"/>
                <a:gd name="connsiteX12" fmla="*/ 408061 w 850092"/>
                <a:gd name="connsiteY12" fmla="*/ 526484 h 569877"/>
                <a:gd name="connsiteX13" fmla="*/ 407469 w 850092"/>
                <a:gd name="connsiteY13" fmla="*/ 527120 h 569877"/>
                <a:gd name="connsiteX14" fmla="*/ 381452 w 850092"/>
                <a:gd name="connsiteY14" fmla="*/ 555085 h 569877"/>
                <a:gd name="connsiteX15" fmla="*/ 343346 w 850092"/>
                <a:gd name="connsiteY15" fmla="*/ 569100 h 569877"/>
                <a:gd name="connsiteX16" fmla="*/ 298750 w 850092"/>
                <a:gd name="connsiteY16" fmla="*/ 564015 h 569877"/>
                <a:gd name="connsiteX17" fmla="*/ 264120 w 850092"/>
                <a:gd name="connsiteY17" fmla="*/ 539748 h 569877"/>
                <a:gd name="connsiteX18" fmla="*/ 263086 w 850092"/>
                <a:gd name="connsiteY18" fmla="*/ 539023 h 569877"/>
                <a:gd name="connsiteX19" fmla="*/ 182179 w 850092"/>
                <a:gd name="connsiteY19" fmla="*/ 569451 h 569877"/>
                <a:gd name="connsiteX20" fmla="*/ 152443 w 850092"/>
                <a:gd name="connsiteY20" fmla="*/ 562639 h 569877"/>
                <a:gd name="connsiteX21" fmla="*/ 96336 w 850092"/>
                <a:gd name="connsiteY21" fmla="*/ 498213 h 569877"/>
                <a:gd name="connsiteX22" fmla="*/ 96027 w 850092"/>
                <a:gd name="connsiteY22" fmla="*/ 498054 h 569877"/>
                <a:gd name="connsiteX23" fmla="*/ 51725 w 850092"/>
                <a:gd name="connsiteY23" fmla="*/ 475247 h 569877"/>
                <a:gd name="connsiteX24" fmla="*/ 24329 w 850092"/>
                <a:gd name="connsiteY24" fmla="*/ 435687 h 569877"/>
                <a:gd name="connsiteX25" fmla="*/ 27552 w 850092"/>
                <a:gd name="connsiteY25" fmla="*/ 367886 h 569877"/>
                <a:gd name="connsiteX26" fmla="*/ 4009 w 850092"/>
                <a:gd name="connsiteY26" fmla="*/ 264220 h 569877"/>
                <a:gd name="connsiteX27" fmla="*/ 114298 w 850092"/>
                <a:gd name="connsiteY27" fmla="*/ 173476 h 569877"/>
                <a:gd name="connsiteX28" fmla="*/ 153780 w 850092"/>
                <a:gd name="connsiteY28" fmla="*/ 95719 h 569877"/>
                <a:gd name="connsiteX29" fmla="*/ 288202 w 850092"/>
                <a:gd name="connsiteY29" fmla="*/ 86305 h 569877"/>
                <a:gd name="connsiteX30" fmla="*/ 384262 w 850092"/>
                <a:gd name="connsiteY30" fmla="*/ 3353 h 569877"/>
                <a:gd name="connsiteX31" fmla="*/ 424773 w 850092"/>
                <a:gd name="connsiteY31" fmla="*/ 317 h 56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50092" h="569877">
                  <a:moveTo>
                    <a:pt x="424773" y="317"/>
                  </a:moveTo>
                  <a:cubicBezTo>
                    <a:pt x="464855" y="2980"/>
                    <a:pt x="502348" y="22272"/>
                    <a:pt x="525504" y="53987"/>
                  </a:cubicBezTo>
                  <a:cubicBezTo>
                    <a:pt x="598375" y="13849"/>
                    <a:pt x="693020" y="36410"/>
                    <a:pt x="735312" y="104013"/>
                  </a:cubicBezTo>
                  <a:cubicBezTo>
                    <a:pt x="776857" y="99570"/>
                    <a:pt x="815867" y="123106"/>
                    <a:pt x="827560" y="159683"/>
                  </a:cubicBezTo>
                  <a:cubicBezTo>
                    <a:pt x="836030" y="186147"/>
                    <a:pt x="828543" y="214707"/>
                    <a:pt x="807849" y="234829"/>
                  </a:cubicBezTo>
                  <a:cubicBezTo>
                    <a:pt x="837209" y="250612"/>
                    <a:pt x="853560" y="280900"/>
                    <a:pt x="849472" y="311926"/>
                  </a:cubicBezTo>
                  <a:cubicBezTo>
                    <a:pt x="844677" y="348252"/>
                    <a:pt x="813116" y="376707"/>
                    <a:pt x="773457" y="380452"/>
                  </a:cubicBezTo>
                  <a:cubicBezTo>
                    <a:pt x="773221" y="381058"/>
                    <a:pt x="772966" y="381652"/>
                    <a:pt x="772730" y="382258"/>
                  </a:cubicBezTo>
                  <a:cubicBezTo>
                    <a:pt x="778056" y="418031"/>
                    <a:pt x="765636" y="454107"/>
                    <a:pt x="738869" y="480663"/>
                  </a:cubicBezTo>
                  <a:cubicBezTo>
                    <a:pt x="696577" y="522607"/>
                    <a:pt x="628010" y="531956"/>
                    <a:pt x="574143" y="503145"/>
                  </a:cubicBezTo>
                  <a:lnTo>
                    <a:pt x="574106" y="503183"/>
                  </a:lnTo>
                  <a:lnTo>
                    <a:pt x="541347" y="536995"/>
                  </a:lnTo>
                  <a:cubicBezTo>
                    <a:pt x="501722" y="562058"/>
                    <a:pt x="445529" y="560206"/>
                    <a:pt x="408061" y="526484"/>
                  </a:cubicBezTo>
                  <a:lnTo>
                    <a:pt x="407469" y="527120"/>
                  </a:lnTo>
                  <a:lnTo>
                    <a:pt x="381452" y="555085"/>
                  </a:lnTo>
                  <a:cubicBezTo>
                    <a:pt x="370339" y="562405"/>
                    <a:pt x="357309" y="567293"/>
                    <a:pt x="343346" y="569100"/>
                  </a:cubicBezTo>
                  <a:cubicBezTo>
                    <a:pt x="327978" y="571091"/>
                    <a:pt x="312620" y="569212"/>
                    <a:pt x="298750" y="564015"/>
                  </a:cubicBezTo>
                  <a:lnTo>
                    <a:pt x="264120" y="539748"/>
                  </a:lnTo>
                  <a:lnTo>
                    <a:pt x="263086" y="539023"/>
                  </a:lnTo>
                  <a:cubicBezTo>
                    <a:pt x="242716" y="560918"/>
                    <a:pt x="212353" y="571784"/>
                    <a:pt x="182179" y="569451"/>
                  </a:cubicBezTo>
                  <a:cubicBezTo>
                    <a:pt x="172120" y="568674"/>
                    <a:pt x="162083" y="566430"/>
                    <a:pt x="152443" y="562639"/>
                  </a:cubicBezTo>
                  <a:cubicBezTo>
                    <a:pt x="123063" y="551088"/>
                    <a:pt x="101996" y="526906"/>
                    <a:pt x="96336" y="498213"/>
                  </a:cubicBezTo>
                  <a:lnTo>
                    <a:pt x="96027" y="498054"/>
                  </a:lnTo>
                  <a:lnTo>
                    <a:pt x="51725" y="475247"/>
                  </a:lnTo>
                  <a:cubicBezTo>
                    <a:pt x="39344" y="464498"/>
                    <a:pt x="29832" y="450982"/>
                    <a:pt x="24329" y="435687"/>
                  </a:cubicBezTo>
                  <a:cubicBezTo>
                    <a:pt x="16331" y="413482"/>
                    <a:pt x="17471" y="389365"/>
                    <a:pt x="27552" y="367886"/>
                  </a:cubicBezTo>
                  <a:cubicBezTo>
                    <a:pt x="2771" y="338429"/>
                    <a:pt x="-5896" y="300243"/>
                    <a:pt x="4009" y="264220"/>
                  </a:cubicBezTo>
                  <a:cubicBezTo>
                    <a:pt x="17176" y="216329"/>
                    <a:pt x="60765" y="180464"/>
                    <a:pt x="114298" y="173476"/>
                  </a:cubicBezTo>
                  <a:cubicBezTo>
                    <a:pt x="114554" y="143583"/>
                    <a:pt x="128959" y="115234"/>
                    <a:pt x="153780" y="95719"/>
                  </a:cubicBezTo>
                  <a:cubicBezTo>
                    <a:pt x="191493" y="66065"/>
                    <a:pt x="245969" y="62254"/>
                    <a:pt x="288202" y="86305"/>
                  </a:cubicBezTo>
                  <a:cubicBezTo>
                    <a:pt x="301860" y="44994"/>
                    <a:pt x="338433" y="13414"/>
                    <a:pt x="384262" y="3353"/>
                  </a:cubicBezTo>
                  <a:cubicBezTo>
                    <a:pt x="397764" y="390"/>
                    <a:pt x="411412" y="-570"/>
                    <a:pt x="424773" y="31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C174C39-D2AB-EB8A-D939-DB4484E24628}"/>
                </a:ext>
              </a:extLst>
            </p:cNvPr>
            <p:cNvSpPr/>
            <p:nvPr/>
          </p:nvSpPr>
          <p:spPr>
            <a:xfrm>
              <a:off x="9526384" y="1902296"/>
              <a:ext cx="870260" cy="785405"/>
            </a:xfrm>
            <a:custGeom>
              <a:avLst/>
              <a:gdLst>
                <a:gd name="connsiteX0" fmla="*/ 424773 w 850092"/>
                <a:gd name="connsiteY0" fmla="*/ 317 h 569877"/>
                <a:gd name="connsiteX1" fmla="*/ 525504 w 850092"/>
                <a:gd name="connsiteY1" fmla="*/ 53987 h 569877"/>
                <a:gd name="connsiteX2" fmla="*/ 735312 w 850092"/>
                <a:gd name="connsiteY2" fmla="*/ 104013 h 569877"/>
                <a:gd name="connsiteX3" fmla="*/ 827560 w 850092"/>
                <a:gd name="connsiteY3" fmla="*/ 159683 h 569877"/>
                <a:gd name="connsiteX4" fmla="*/ 807849 w 850092"/>
                <a:gd name="connsiteY4" fmla="*/ 234829 h 569877"/>
                <a:gd name="connsiteX5" fmla="*/ 849472 w 850092"/>
                <a:gd name="connsiteY5" fmla="*/ 311926 h 569877"/>
                <a:gd name="connsiteX6" fmla="*/ 773457 w 850092"/>
                <a:gd name="connsiteY6" fmla="*/ 380452 h 569877"/>
                <a:gd name="connsiteX7" fmla="*/ 772730 w 850092"/>
                <a:gd name="connsiteY7" fmla="*/ 382258 h 569877"/>
                <a:gd name="connsiteX8" fmla="*/ 738869 w 850092"/>
                <a:gd name="connsiteY8" fmla="*/ 480663 h 569877"/>
                <a:gd name="connsiteX9" fmla="*/ 574143 w 850092"/>
                <a:gd name="connsiteY9" fmla="*/ 503145 h 569877"/>
                <a:gd name="connsiteX10" fmla="*/ 574106 w 850092"/>
                <a:gd name="connsiteY10" fmla="*/ 503183 h 569877"/>
                <a:gd name="connsiteX11" fmla="*/ 541347 w 850092"/>
                <a:gd name="connsiteY11" fmla="*/ 536995 h 569877"/>
                <a:gd name="connsiteX12" fmla="*/ 408061 w 850092"/>
                <a:gd name="connsiteY12" fmla="*/ 526484 h 569877"/>
                <a:gd name="connsiteX13" fmla="*/ 407469 w 850092"/>
                <a:gd name="connsiteY13" fmla="*/ 527120 h 569877"/>
                <a:gd name="connsiteX14" fmla="*/ 381452 w 850092"/>
                <a:gd name="connsiteY14" fmla="*/ 555085 h 569877"/>
                <a:gd name="connsiteX15" fmla="*/ 343346 w 850092"/>
                <a:gd name="connsiteY15" fmla="*/ 569100 h 569877"/>
                <a:gd name="connsiteX16" fmla="*/ 298750 w 850092"/>
                <a:gd name="connsiteY16" fmla="*/ 564015 h 569877"/>
                <a:gd name="connsiteX17" fmla="*/ 264120 w 850092"/>
                <a:gd name="connsiteY17" fmla="*/ 539748 h 569877"/>
                <a:gd name="connsiteX18" fmla="*/ 263086 w 850092"/>
                <a:gd name="connsiteY18" fmla="*/ 539023 h 569877"/>
                <a:gd name="connsiteX19" fmla="*/ 182179 w 850092"/>
                <a:gd name="connsiteY19" fmla="*/ 569451 h 569877"/>
                <a:gd name="connsiteX20" fmla="*/ 152443 w 850092"/>
                <a:gd name="connsiteY20" fmla="*/ 562639 h 569877"/>
                <a:gd name="connsiteX21" fmla="*/ 96336 w 850092"/>
                <a:gd name="connsiteY21" fmla="*/ 498213 h 569877"/>
                <a:gd name="connsiteX22" fmla="*/ 96027 w 850092"/>
                <a:gd name="connsiteY22" fmla="*/ 498054 h 569877"/>
                <a:gd name="connsiteX23" fmla="*/ 51725 w 850092"/>
                <a:gd name="connsiteY23" fmla="*/ 475247 h 569877"/>
                <a:gd name="connsiteX24" fmla="*/ 24329 w 850092"/>
                <a:gd name="connsiteY24" fmla="*/ 435687 h 569877"/>
                <a:gd name="connsiteX25" fmla="*/ 27552 w 850092"/>
                <a:gd name="connsiteY25" fmla="*/ 367886 h 569877"/>
                <a:gd name="connsiteX26" fmla="*/ 4009 w 850092"/>
                <a:gd name="connsiteY26" fmla="*/ 264220 h 569877"/>
                <a:gd name="connsiteX27" fmla="*/ 114298 w 850092"/>
                <a:gd name="connsiteY27" fmla="*/ 173476 h 569877"/>
                <a:gd name="connsiteX28" fmla="*/ 153780 w 850092"/>
                <a:gd name="connsiteY28" fmla="*/ 95719 h 569877"/>
                <a:gd name="connsiteX29" fmla="*/ 288202 w 850092"/>
                <a:gd name="connsiteY29" fmla="*/ 86305 h 569877"/>
                <a:gd name="connsiteX30" fmla="*/ 384262 w 850092"/>
                <a:gd name="connsiteY30" fmla="*/ 3353 h 569877"/>
                <a:gd name="connsiteX31" fmla="*/ 424773 w 850092"/>
                <a:gd name="connsiteY31" fmla="*/ 317 h 569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50092" h="569877">
                  <a:moveTo>
                    <a:pt x="424773" y="317"/>
                  </a:moveTo>
                  <a:cubicBezTo>
                    <a:pt x="464855" y="2980"/>
                    <a:pt x="502348" y="22272"/>
                    <a:pt x="525504" y="53987"/>
                  </a:cubicBezTo>
                  <a:cubicBezTo>
                    <a:pt x="598375" y="13849"/>
                    <a:pt x="693020" y="36410"/>
                    <a:pt x="735312" y="104013"/>
                  </a:cubicBezTo>
                  <a:cubicBezTo>
                    <a:pt x="776857" y="99570"/>
                    <a:pt x="815867" y="123106"/>
                    <a:pt x="827560" y="159683"/>
                  </a:cubicBezTo>
                  <a:cubicBezTo>
                    <a:pt x="836030" y="186147"/>
                    <a:pt x="828543" y="214707"/>
                    <a:pt x="807849" y="234829"/>
                  </a:cubicBezTo>
                  <a:cubicBezTo>
                    <a:pt x="837209" y="250612"/>
                    <a:pt x="853560" y="280900"/>
                    <a:pt x="849472" y="311926"/>
                  </a:cubicBezTo>
                  <a:cubicBezTo>
                    <a:pt x="844677" y="348252"/>
                    <a:pt x="813116" y="376707"/>
                    <a:pt x="773457" y="380452"/>
                  </a:cubicBezTo>
                  <a:cubicBezTo>
                    <a:pt x="773221" y="381058"/>
                    <a:pt x="772966" y="381652"/>
                    <a:pt x="772730" y="382258"/>
                  </a:cubicBezTo>
                  <a:cubicBezTo>
                    <a:pt x="778056" y="418031"/>
                    <a:pt x="765636" y="454107"/>
                    <a:pt x="738869" y="480663"/>
                  </a:cubicBezTo>
                  <a:cubicBezTo>
                    <a:pt x="696577" y="522607"/>
                    <a:pt x="628010" y="531956"/>
                    <a:pt x="574143" y="503145"/>
                  </a:cubicBezTo>
                  <a:lnTo>
                    <a:pt x="574106" y="503183"/>
                  </a:lnTo>
                  <a:lnTo>
                    <a:pt x="541347" y="536995"/>
                  </a:lnTo>
                  <a:cubicBezTo>
                    <a:pt x="501722" y="562058"/>
                    <a:pt x="445529" y="560206"/>
                    <a:pt x="408061" y="526484"/>
                  </a:cubicBezTo>
                  <a:lnTo>
                    <a:pt x="407469" y="527120"/>
                  </a:lnTo>
                  <a:lnTo>
                    <a:pt x="381452" y="555085"/>
                  </a:lnTo>
                  <a:cubicBezTo>
                    <a:pt x="370339" y="562405"/>
                    <a:pt x="357309" y="567293"/>
                    <a:pt x="343346" y="569100"/>
                  </a:cubicBezTo>
                  <a:cubicBezTo>
                    <a:pt x="327978" y="571091"/>
                    <a:pt x="312620" y="569212"/>
                    <a:pt x="298750" y="564015"/>
                  </a:cubicBezTo>
                  <a:lnTo>
                    <a:pt x="264120" y="539748"/>
                  </a:lnTo>
                  <a:lnTo>
                    <a:pt x="263086" y="539023"/>
                  </a:lnTo>
                  <a:cubicBezTo>
                    <a:pt x="242716" y="560918"/>
                    <a:pt x="212353" y="571784"/>
                    <a:pt x="182179" y="569451"/>
                  </a:cubicBezTo>
                  <a:cubicBezTo>
                    <a:pt x="172120" y="568674"/>
                    <a:pt x="162083" y="566430"/>
                    <a:pt x="152443" y="562639"/>
                  </a:cubicBezTo>
                  <a:cubicBezTo>
                    <a:pt x="123063" y="551088"/>
                    <a:pt x="101996" y="526906"/>
                    <a:pt x="96336" y="498213"/>
                  </a:cubicBezTo>
                  <a:lnTo>
                    <a:pt x="96027" y="498054"/>
                  </a:lnTo>
                  <a:lnTo>
                    <a:pt x="51725" y="475247"/>
                  </a:lnTo>
                  <a:cubicBezTo>
                    <a:pt x="39344" y="464498"/>
                    <a:pt x="29832" y="450982"/>
                    <a:pt x="24329" y="435687"/>
                  </a:cubicBezTo>
                  <a:cubicBezTo>
                    <a:pt x="16331" y="413482"/>
                    <a:pt x="17471" y="389365"/>
                    <a:pt x="27552" y="367886"/>
                  </a:cubicBezTo>
                  <a:cubicBezTo>
                    <a:pt x="2771" y="338429"/>
                    <a:pt x="-5896" y="300243"/>
                    <a:pt x="4009" y="264220"/>
                  </a:cubicBezTo>
                  <a:cubicBezTo>
                    <a:pt x="17176" y="216329"/>
                    <a:pt x="60765" y="180464"/>
                    <a:pt x="114298" y="173476"/>
                  </a:cubicBezTo>
                  <a:cubicBezTo>
                    <a:pt x="114554" y="143583"/>
                    <a:pt x="128959" y="115234"/>
                    <a:pt x="153780" y="95719"/>
                  </a:cubicBezTo>
                  <a:cubicBezTo>
                    <a:pt x="191493" y="66065"/>
                    <a:pt x="245969" y="62254"/>
                    <a:pt x="288202" y="86305"/>
                  </a:cubicBezTo>
                  <a:cubicBezTo>
                    <a:pt x="301860" y="44994"/>
                    <a:pt x="338433" y="13414"/>
                    <a:pt x="384262" y="3353"/>
                  </a:cubicBezTo>
                  <a:cubicBezTo>
                    <a:pt x="397764" y="390"/>
                    <a:pt x="411412" y="-570"/>
                    <a:pt x="424773" y="31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15">
              <a:extLst>
                <a:ext uri="{FF2B5EF4-FFF2-40B4-BE49-F238E27FC236}">
                  <a16:creationId xmlns:a16="http://schemas.microsoft.com/office/drawing/2014/main" id="{F463DB4A-8498-C70D-1B8A-F94106B2758D}"/>
                </a:ext>
              </a:extLst>
            </p:cNvPr>
            <p:cNvSpPr/>
            <p:nvPr/>
          </p:nvSpPr>
          <p:spPr>
            <a:xfrm>
              <a:off x="9859247" y="2059522"/>
              <a:ext cx="297636" cy="16282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F26AD7CC-FF41-2F57-61C6-70C653604ECD}"/>
                </a:ext>
              </a:extLst>
            </p:cNvPr>
            <p:cNvCxnSpPr>
              <a:cxnSpLocks/>
            </p:cNvCxnSpPr>
            <p:nvPr/>
          </p:nvCxnSpPr>
          <p:spPr>
            <a:xfrm>
              <a:off x="10042484" y="4865765"/>
              <a:ext cx="0" cy="122376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AD4C91B-313E-F440-2B17-9E04E2FA735C}"/>
              </a:ext>
            </a:extLst>
          </p:cNvPr>
          <p:cNvGrpSpPr/>
          <p:nvPr/>
        </p:nvGrpSpPr>
        <p:grpSpPr>
          <a:xfrm>
            <a:off x="5155613" y="1295684"/>
            <a:ext cx="2192036" cy="5339006"/>
            <a:chOff x="5183788" y="1380678"/>
            <a:chExt cx="2192036" cy="5339006"/>
          </a:xfrm>
          <a:solidFill>
            <a:schemeClr val="bg1"/>
          </a:solidFill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3787D3F-ABD5-EB39-07A0-48DAA6B3A352}"/>
                </a:ext>
              </a:extLst>
            </p:cNvPr>
            <p:cNvSpPr/>
            <p:nvPr/>
          </p:nvSpPr>
          <p:spPr>
            <a:xfrm rot="2704841" flipH="1">
              <a:off x="5565468" y="6128432"/>
              <a:ext cx="459950" cy="7225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02C02D2-5510-0A1F-5208-92C3346BF61B}"/>
                </a:ext>
              </a:extLst>
            </p:cNvPr>
            <p:cNvSpPr/>
            <p:nvPr/>
          </p:nvSpPr>
          <p:spPr>
            <a:xfrm rot="17610301" flipH="1">
              <a:off x="6390046" y="6122122"/>
              <a:ext cx="408920" cy="722553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75C6ED9D-B2CD-41AA-78EC-8648ACA367BC}"/>
                </a:ext>
              </a:extLst>
            </p:cNvPr>
            <p:cNvSpPr/>
            <p:nvPr/>
          </p:nvSpPr>
          <p:spPr>
            <a:xfrm>
              <a:off x="5450867" y="4501999"/>
              <a:ext cx="1564415" cy="1922874"/>
            </a:xfrm>
            <a:prstGeom prst="trapezoid">
              <a:avLst>
                <a:gd name="adj" fmla="val 14744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rapezoid 46">
              <a:extLst>
                <a:ext uri="{FF2B5EF4-FFF2-40B4-BE49-F238E27FC236}">
                  <a16:creationId xmlns:a16="http://schemas.microsoft.com/office/drawing/2014/main" id="{E5356361-2C99-05E3-5298-73D118BE4294}"/>
                </a:ext>
              </a:extLst>
            </p:cNvPr>
            <p:cNvSpPr/>
            <p:nvPr/>
          </p:nvSpPr>
          <p:spPr>
            <a:xfrm>
              <a:off x="5648850" y="3004434"/>
              <a:ext cx="1194033" cy="169342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0B5AAB2-5163-D4DD-E791-FC4E0C19010E}"/>
                </a:ext>
              </a:extLst>
            </p:cNvPr>
            <p:cNvSpPr/>
            <p:nvPr/>
          </p:nvSpPr>
          <p:spPr>
            <a:xfrm>
              <a:off x="5183788" y="4186136"/>
              <a:ext cx="417912" cy="7354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616D8E4-43EC-BBFF-E641-F766DFB8B84A}"/>
                </a:ext>
              </a:extLst>
            </p:cNvPr>
            <p:cNvSpPr/>
            <p:nvPr/>
          </p:nvSpPr>
          <p:spPr>
            <a:xfrm>
              <a:off x="6957912" y="4073271"/>
              <a:ext cx="417912" cy="7354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lowchart: Manual Operation 49">
              <a:extLst>
                <a:ext uri="{FF2B5EF4-FFF2-40B4-BE49-F238E27FC236}">
                  <a16:creationId xmlns:a16="http://schemas.microsoft.com/office/drawing/2014/main" id="{EEDEA8C6-3901-3692-14E9-322CBDE83503}"/>
                </a:ext>
              </a:extLst>
            </p:cNvPr>
            <p:cNvSpPr/>
            <p:nvPr/>
          </p:nvSpPr>
          <p:spPr>
            <a:xfrm rot="9438105" flipH="1">
              <a:off x="6546081" y="2961071"/>
              <a:ext cx="628865" cy="1684098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Manual Operation 50">
              <a:extLst>
                <a:ext uri="{FF2B5EF4-FFF2-40B4-BE49-F238E27FC236}">
                  <a16:creationId xmlns:a16="http://schemas.microsoft.com/office/drawing/2014/main" id="{A4EA7295-E6CC-F152-F1F1-1B1D1F434E6F}"/>
                </a:ext>
              </a:extLst>
            </p:cNvPr>
            <p:cNvSpPr/>
            <p:nvPr/>
          </p:nvSpPr>
          <p:spPr>
            <a:xfrm rot="11918038">
              <a:off x="5352315" y="2959188"/>
              <a:ext cx="628865" cy="1763126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rapezoid 51">
              <a:extLst>
                <a:ext uri="{FF2B5EF4-FFF2-40B4-BE49-F238E27FC236}">
                  <a16:creationId xmlns:a16="http://schemas.microsoft.com/office/drawing/2014/main" id="{98937057-08CD-4AC0-8376-25D0FD4ED2B5}"/>
                </a:ext>
              </a:extLst>
            </p:cNvPr>
            <p:cNvSpPr/>
            <p:nvPr/>
          </p:nvSpPr>
          <p:spPr>
            <a:xfrm>
              <a:off x="5549347" y="2904822"/>
              <a:ext cx="796022" cy="1693428"/>
            </a:xfrm>
            <a:prstGeom prst="trapezoid">
              <a:avLst>
                <a:gd name="adj" fmla="val 3235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52">
              <a:extLst>
                <a:ext uri="{FF2B5EF4-FFF2-40B4-BE49-F238E27FC236}">
                  <a16:creationId xmlns:a16="http://schemas.microsoft.com/office/drawing/2014/main" id="{81597E2D-6FA6-B4BF-BB0F-9701058EDC9D}"/>
                </a:ext>
              </a:extLst>
            </p:cNvPr>
            <p:cNvSpPr/>
            <p:nvPr/>
          </p:nvSpPr>
          <p:spPr>
            <a:xfrm>
              <a:off x="6146364" y="2904822"/>
              <a:ext cx="796022" cy="1693428"/>
            </a:xfrm>
            <a:prstGeom prst="trapezoid">
              <a:avLst>
                <a:gd name="adj" fmla="val 3088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CB50659-5DC1-5943-3320-3F16949D1F90}"/>
                </a:ext>
              </a:extLst>
            </p:cNvPr>
            <p:cNvSpPr/>
            <p:nvPr/>
          </p:nvSpPr>
          <p:spPr>
            <a:xfrm>
              <a:off x="6105393" y="3947833"/>
              <a:ext cx="298508" cy="11953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07799DC4-983A-9C35-477B-0613C7F3D94D}"/>
                </a:ext>
              </a:extLst>
            </p:cNvPr>
            <p:cNvSpPr/>
            <p:nvPr/>
          </p:nvSpPr>
          <p:spPr>
            <a:xfrm>
              <a:off x="6117098" y="4217375"/>
              <a:ext cx="298508" cy="11953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418DEFBE-91C9-00ED-2708-24466CAE54E4}"/>
                </a:ext>
              </a:extLst>
            </p:cNvPr>
            <p:cNvCxnSpPr>
              <a:cxnSpLocks/>
            </p:cNvCxnSpPr>
            <p:nvPr/>
          </p:nvCxnSpPr>
          <p:spPr>
            <a:xfrm>
              <a:off x="6213472" y="5261550"/>
              <a:ext cx="0" cy="1163323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ounded Rectangle 13">
              <a:extLst>
                <a:ext uri="{FF2B5EF4-FFF2-40B4-BE49-F238E27FC236}">
                  <a16:creationId xmlns:a16="http://schemas.microsoft.com/office/drawing/2014/main" id="{BE66DB2D-FF7F-E782-96ED-D593DF74CB48}"/>
                </a:ext>
              </a:extLst>
            </p:cNvPr>
            <p:cNvSpPr/>
            <p:nvPr/>
          </p:nvSpPr>
          <p:spPr>
            <a:xfrm>
              <a:off x="5574764" y="4605329"/>
              <a:ext cx="1337317" cy="183870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90A058E-19AF-0F2F-5088-348131109C41}"/>
                </a:ext>
              </a:extLst>
            </p:cNvPr>
            <p:cNvSpPr/>
            <p:nvPr/>
          </p:nvSpPr>
          <p:spPr>
            <a:xfrm>
              <a:off x="6086663" y="4605329"/>
              <a:ext cx="334329" cy="18387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B2EB76A1-D8C4-138C-3335-6AB5B5428419}"/>
                </a:ext>
              </a:extLst>
            </p:cNvPr>
            <p:cNvGrpSpPr/>
            <p:nvPr/>
          </p:nvGrpSpPr>
          <p:grpSpPr>
            <a:xfrm>
              <a:off x="5342576" y="1380678"/>
              <a:ext cx="1791020" cy="1715603"/>
              <a:chOff x="1548145" y="1258228"/>
              <a:chExt cx="1791020" cy="1715603"/>
            </a:xfrm>
            <a:grpFill/>
          </p:grpSpPr>
          <p:sp>
            <p:nvSpPr>
              <p:cNvPr id="4" name="Round Diagonal Corner Rectangle 38">
                <a:extLst>
                  <a:ext uri="{FF2B5EF4-FFF2-40B4-BE49-F238E27FC236}">
                    <a16:creationId xmlns:a16="http://schemas.microsoft.com/office/drawing/2014/main" id="{5AA947B0-8A70-5DED-F972-5BAE5E83C733}"/>
                  </a:ext>
                </a:extLst>
              </p:cNvPr>
              <p:cNvSpPr/>
              <p:nvPr/>
            </p:nvSpPr>
            <p:spPr>
              <a:xfrm rot="18534823">
                <a:off x="2578282" y="1949885"/>
                <a:ext cx="792641" cy="615539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ound Diagonal Corner Rectangle 39">
                <a:extLst>
                  <a:ext uri="{FF2B5EF4-FFF2-40B4-BE49-F238E27FC236}">
                    <a16:creationId xmlns:a16="http://schemas.microsoft.com/office/drawing/2014/main" id="{7DC3579C-1B9E-DCA4-C76E-F02942DF01D6}"/>
                  </a:ext>
                </a:extLst>
              </p:cNvPr>
              <p:cNvSpPr/>
              <p:nvPr/>
            </p:nvSpPr>
            <p:spPr>
              <a:xfrm rot="19004934">
                <a:off x="1548145" y="1878486"/>
                <a:ext cx="622373" cy="686648"/>
              </a:xfrm>
              <a:prstGeom prst="round2DiagRect">
                <a:avLst>
                  <a:gd name="adj1" fmla="val 38391"/>
                  <a:gd name="adj2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5">
                <a:extLst>
                  <a:ext uri="{FF2B5EF4-FFF2-40B4-BE49-F238E27FC236}">
                    <a16:creationId xmlns:a16="http://schemas.microsoft.com/office/drawing/2014/main" id="{63C3577B-749F-75B2-F900-BFB2656224F3}"/>
                  </a:ext>
                </a:extLst>
              </p:cNvPr>
              <p:cNvSpPr/>
              <p:nvPr/>
            </p:nvSpPr>
            <p:spPr>
              <a:xfrm>
                <a:off x="1692715" y="1439850"/>
                <a:ext cx="1457701" cy="153398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8B781736-D58C-05EE-8848-6DE00E59D62E}"/>
                  </a:ext>
                </a:extLst>
              </p:cNvPr>
              <p:cNvSpPr/>
              <p:nvPr/>
            </p:nvSpPr>
            <p:spPr>
              <a:xfrm>
                <a:off x="1746664" y="1258228"/>
                <a:ext cx="1592501" cy="810043"/>
              </a:xfrm>
              <a:custGeom>
                <a:avLst/>
                <a:gdLst>
                  <a:gd name="connsiteX0" fmla="*/ 775390 w 1723368"/>
                  <a:gd name="connsiteY0" fmla="*/ 19 h 876610"/>
                  <a:gd name="connsiteX1" fmla="*/ 898968 w 1723368"/>
                  <a:gd name="connsiteY1" fmla="*/ 36151 h 876610"/>
                  <a:gd name="connsiteX2" fmla="*/ 1235180 w 1723368"/>
                  <a:gd name="connsiteY2" fmla="*/ 256861 h 876610"/>
                  <a:gd name="connsiteX3" fmla="*/ 1374005 w 1723368"/>
                  <a:gd name="connsiteY3" fmla="*/ 227285 h 876610"/>
                  <a:gd name="connsiteX4" fmla="*/ 1638528 w 1723368"/>
                  <a:gd name="connsiteY4" fmla="*/ 398892 h 876610"/>
                  <a:gd name="connsiteX5" fmla="*/ 1723368 w 1723368"/>
                  <a:gd name="connsiteY5" fmla="*/ 797117 h 876610"/>
                  <a:gd name="connsiteX6" fmla="*/ 1373423 w 1723368"/>
                  <a:gd name="connsiteY6" fmla="*/ 871671 h 876610"/>
                  <a:gd name="connsiteX7" fmla="*/ 1108900 w 1723368"/>
                  <a:gd name="connsiteY7" fmla="*/ 700064 h 876610"/>
                  <a:gd name="connsiteX8" fmla="*/ 1073096 w 1723368"/>
                  <a:gd name="connsiteY8" fmla="*/ 532009 h 876610"/>
                  <a:gd name="connsiteX9" fmla="*/ 1054184 w 1723368"/>
                  <a:gd name="connsiteY9" fmla="*/ 560819 h 876610"/>
                  <a:gd name="connsiteX10" fmla="*/ 749216 w 1723368"/>
                  <a:gd name="connsiteY10" fmla="*/ 624067 h 876610"/>
                  <a:gd name="connsiteX11" fmla="*/ 626466 w 1723368"/>
                  <a:gd name="connsiteY11" fmla="*/ 543487 h 876610"/>
                  <a:gd name="connsiteX12" fmla="*/ 620610 w 1723368"/>
                  <a:gd name="connsiteY12" fmla="*/ 572492 h 876610"/>
                  <a:gd name="connsiteX13" fmla="*/ 417683 w 1723368"/>
                  <a:gd name="connsiteY13" fmla="*/ 707001 h 876610"/>
                  <a:gd name="connsiteX14" fmla="*/ 0 w 1723368"/>
                  <a:gd name="connsiteY14" fmla="*/ 707001 h 876610"/>
                  <a:gd name="connsiteX15" fmla="*/ 0 w 1723368"/>
                  <a:gd name="connsiteY15" fmla="*/ 353575 h 876610"/>
                  <a:gd name="connsiteX16" fmla="*/ 220234 w 1723368"/>
                  <a:gd name="connsiteY16" fmla="*/ 133341 h 876610"/>
                  <a:gd name="connsiteX17" fmla="*/ 571718 w 1723368"/>
                  <a:gd name="connsiteY17" fmla="*/ 133341 h 876610"/>
                  <a:gd name="connsiteX18" fmla="*/ 593999 w 1723368"/>
                  <a:gd name="connsiteY18" fmla="*/ 99399 h 876610"/>
                  <a:gd name="connsiteX19" fmla="*/ 775390 w 1723368"/>
                  <a:gd name="connsiteY19" fmla="*/ 19 h 876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723368" h="876610">
                    <a:moveTo>
                      <a:pt x="775390" y="19"/>
                    </a:moveTo>
                    <a:cubicBezTo>
                      <a:pt x="817805" y="-543"/>
                      <a:pt x="860838" y="11120"/>
                      <a:pt x="898968" y="36151"/>
                    </a:cubicBezTo>
                    <a:lnTo>
                      <a:pt x="1235180" y="256861"/>
                    </a:lnTo>
                    <a:lnTo>
                      <a:pt x="1374005" y="227285"/>
                    </a:lnTo>
                    <a:cubicBezTo>
                      <a:pt x="1494439" y="201627"/>
                      <a:pt x="1612870" y="278458"/>
                      <a:pt x="1638528" y="398892"/>
                    </a:cubicBezTo>
                    <a:lnTo>
                      <a:pt x="1723368" y="797117"/>
                    </a:lnTo>
                    <a:lnTo>
                      <a:pt x="1373423" y="871671"/>
                    </a:lnTo>
                    <a:cubicBezTo>
                      <a:pt x="1252988" y="897329"/>
                      <a:pt x="1134558" y="820498"/>
                      <a:pt x="1108900" y="700064"/>
                    </a:cubicBezTo>
                    <a:lnTo>
                      <a:pt x="1073096" y="532009"/>
                    </a:lnTo>
                    <a:lnTo>
                      <a:pt x="1054184" y="560819"/>
                    </a:lnTo>
                    <a:cubicBezTo>
                      <a:pt x="987435" y="662499"/>
                      <a:pt x="850896" y="690817"/>
                      <a:pt x="749216" y="624067"/>
                    </a:cubicBezTo>
                    <a:lnTo>
                      <a:pt x="626466" y="543487"/>
                    </a:lnTo>
                    <a:lnTo>
                      <a:pt x="620610" y="572492"/>
                    </a:lnTo>
                    <a:cubicBezTo>
                      <a:pt x="587177" y="651537"/>
                      <a:pt x="508907" y="707001"/>
                      <a:pt x="417683" y="707001"/>
                    </a:cubicBezTo>
                    <a:lnTo>
                      <a:pt x="0" y="707001"/>
                    </a:lnTo>
                    <a:lnTo>
                      <a:pt x="0" y="353575"/>
                    </a:lnTo>
                    <a:cubicBezTo>
                      <a:pt x="0" y="231943"/>
                      <a:pt x="98602" y="133341"/>
                      <a:pt x="220234" y="133341"/>
                    </a:cubicBezTo>
                    <a:lnTo>
                      <a:pt x="571718" y="133341"/>
                    </a:lnTo>
                    <a:lnTo>
                      <a:pt x="593999" y="99399"/>
                    </a:lnTo>
                    <a:cubicBezTo>
                      <a:pt x="635717" y="35849"/>
                      <a:pt x="704697" y="956"/>
                      <a:pt x="775390" y="19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0EA8CE25-665E-5584-8501-853A5382492C}"/>
                  </a:ext>
                </a:extLst>
              </p:cNvPr>
              <p:cNvSpPr/>
              <p:nvPr/>
            </p:nvSpPr>
            <p:spPr>
              <a:xfrm>
                <a:off x="2288165" y="1382125"/>
                <a:ext cx="178972" cy="35730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790C6B68-B75E-C556-640F-4BA5CAC7BE72}"/>
                  </a:ext>
                </a:extLst>
              </p:cNvPr>
              <p:cNvSpPr/>
              <p:nvPr/>
            </p:nvSpPr>
            <p:spPr>
              <a:xfrm>
                <a:off x="3087863" y="1765957"/>
                <a:ext cx="178972" cy="35730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FAF30E28-A31A-962A-6541-BFE1236428EE}"/>
                  </a:ext>
                </a:extLst>
              </p:cNvPr>
              <p:cNvSpPr/>
              <p:nvPr/>
            </p:nvSpPr>
            <p:spPr>
              <a:xfrm rot="3922138">
                <a:off x="1811546" y="1638720"/>
                <a:ext cx="87303" cy="47727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4AA54FA9-9BAC-E182-19C7-76AD75BA93C5}"/>
              </a:ext>
            </a:extLst>
          </p:cNvPr>
          <p:cNvSpPr/>
          <p:nvPr/>
        </p:nvSpPr>
        <p:spPr>
          <a:xfrm rot="1499614">
            <a:off x="1389303" y="4264035"/>
            <a:ext cx="387210" cy="6723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7575BABD-AC20-8B5E-06BB-1938ED6F3945}"/>
              </a:ext>
            </a:extLst>
          </p:cNvPr>
          <p:cNvSpPr/>
          <p:nvPr/>
        </p:nvSpPr>
        <p:spPr>
          <a:xfrm rot="20218618">
            <a:off x="3167525" y="4087651"/>
            <a:ext cx="387210" cy="7044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rapezoid 87">
            <a:extLst>
              <a:ext uri="{FF2B5EF4-FFF2-40B4-BE49-F238E27FC236}">
                <a16:creationId xmlns:a16="http://schemas.microsoft.com/office/drawing/2014/main" id="{404138BB-3F2F-F8F9-844B-693F58A3B835}"/>
              </a:ext>
            </a:extLst>
          </p:cNvPr>
          <p:cNvSpPr/>
          <p:nvPr/>
        </p:nvSpPr>
        <p:spPr>
          <a:xfrm rot="1512299">
            <a:off x="1539458" y="2961432"/>
            <a:ext cx="742620" cy="1684389"/>
          </a:xfrm>
          <a:prstGeom prst="trapezoid">
            <a:avLst>
              <a:gd name="adj" fmla="val 3235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rapezoid 88">
            <a:extLst>
              <a:ext uri="{FF2B5EF4-FFF2-40B4-BE49-F238E27FC236}">
                <a16:creationId xmlns:a16="http://schemas.microsoft.com/office/drawing/2014/main" id="{D479368B-DB5D-2B9B-8590-87D7CC0D135E}"/>
              </a:ext>
            </a:extLst>
          </p:cNvPr>
          <p:cNvSpPr/>
          <p:nvPr/>
        </p:nvSpPr>
        <p:spPr>
          <a:xfrm rot="20220284">
            <a:off x="2651108" y="2963399"/>
            <a:ext cx="676391" cy="1637398"/>
          </a:xfrm>
          <a:prstGeom prst="trapezoid">
            <a:avLst>
              <a:gd name="adj" fmla="val 3235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rapezoid 90">
            <a:extLst>
              <a:ext uri="{FF2B5EF4-FFF2-40B4-BE49-F238E27FC236}">
                <a16:creationId xmlns:a16="http://schemas.microsoft.com/office/drawing/2014/main" id="{27F09E97-9CF5-DC93-B8E5-7C38E1BDD56A}"/>
              </a:ext>
            </a:extLst>
          </p:cNvPr>
          <p:cNvSpPr/>
          <p:nvPr/>
        </p:nvSpPr>
        <p:spPr>
          <a:xfrm>
            <a:off x="1937241" y="3130253"/>
            <a:ext cx="1106315" cy="1548125"/>
          </a:xfrm>
          <a:prstGeom prst="trapezoi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Moon 95">
            <a:extLst>
              <a:ext uri="{FF2B5EF4-FFF2-40B4-BE49-F238E27FC236}">
                <a16:creationId xmlns:a16="http://schemas.microsoft.com/office/drawing/2014/main" id="{B5D9DABF-B483-8B8B-FA49-ABF2075AC85C}"/>
              </a:ext>
            </a:extLst>
          </p:cNvPr>
          <p:cNvSpPr/>
          <p:nvPr/>
        </p:nvSpPr>
        <p:spPr>
          <a:xfrm rot="16200000">
            <a:off x="1852936" y="3764336"/>
            <a:ext cx="1274926" cy="553157"/>
          </a:xfrm>
          <a:prstGeom prst="moon">
            <a:avLst>
              <a:gd name="adj" fmla="val 6008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rapezoid 96">
            <a:extLst>
              <a:ext uri="{FF2B5EF4-FFF2-40B4-BE49-F238E27FC236}">
                <a16:creationId xmlns:a16="http://schemas.microsoft.com/office/drawing/2014/main" id="{CC905F5B-5F1F-0E57-89E0-B6DC63F37A38}"/>
              </a:ext>
            </a:extLst>
          </p:cNvPr>
          <p:cNvSpPr/>
          <p:nvPr/>
        </p:nvSpPr>
        <p:spPr>
          <a:xfrm>
            <a:off x="2498128" y="3088462"/>
            <a:ext cx="553157" cy="1520449"/>
          </a:xfrm>
          <a:prstGeom prst="trapezoid">
            <a:avLst>
              <a:gd name="adj" fmla="val 289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rapezoid 97">
            <a:extLst>
              <a:ext uri="{FF2B5EF4-FFF2-40B4-BE49-F238E27FC236}">
                <a16:creationId xmlns:a16="http://schemas.microsoft.com/office/drawing/2014/main" id="{E72783B5-93FA-DF24-C9B1-46096B004D43}"/>
              </a:ext>
            </a:extLst>
          </p:cNvPr>
          <p:cNvSpPr/>
          <p:nvPr/>
        </p:nvSpPr>
        <p:spPr>
          <a:xfrm>
            <a:off x="1912341" y="3041273"/>
            <a:ext cx="553157" cy="1548125"/>
          </a:xfrm>
          <a:prstGeom prst="trapezoid">
            <a:avLst>
              <a:gd name="adj" fmla="val 3235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F416518-0DD2-0E43-DD5C-04DF587BFFBD}"/>
              </a:ext>
            </a:extLst>
          </p:cNvPr>
          <p:cNvSpPr/>
          <p:nvPr/>
        </p:nvSpPr>
        <p:spPr>
          <a:xfrm>
            <a:off x="1937241" y="4593784"/>
            <a:ext cx="1106315" cy="175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9D4B6AE-D6E4-80B3-C8A8-C0ED5B953E1F}"/>
              </a:ext>
            </a:extLst>
          </p:cNvPr>
          <p:cNvSpPr/>
          <p:nvPr/>
        </p:nvSpPr>
        <p:spPr>
          <a:xfrm>
            <a:off x="2398206" y="3949848"/>
            <a:ext cx="162694" cy="1607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72F6C3C8-46EF-5F35-0D25-BE8EC18FEBA0}"/>
              </a:ext>
            </a:extLst>
          </p:cNvPr>
          <p:cNvSpPr/>
          <p:nvPr/>
        </p:nvSpPr>
        <p:spPr>
          <a:xfrm>
            <a:off x="2398206" y="4314113"/>
            <a:ext cx="162694" cy="1607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Data 103">
            <a:extLst>
              <a:ext uri="{FF2B5EF4-FFF2-40B4-BE49-F238E27FC236}">
                <a16:creationId xmlns:a16="http://schemas.microsoft.com/office/drawing/2014/main" id="{0D355FE9-D574-4CC8-1987-698FBEA54B3D}"/>
              </a:ext>
            </a:extLst>
          </p:cNvPr>
          <p:cNvSpPr/>
          <p:nvPr/>
        </p:nvSpPr>
        <p:spPr>
          <a:xfrm rot="7555777">
            <a:off x="2075137" y="3141997"/>
            <a:ext cx="472582" cy="124227"/>
          </a:xfrm>
          <a:prstGeom prst="flowChartInputOutp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Data 104">
            <a:extLst>
              <a:ext uri="{FF2B5EF4-FFF2-40B4-BE49-F238E27FC236}">
                <a16:creationId xmlns:a16="http://schemas.microsoft.com/office/drawing/2014/main" id="{D9B11278-6C30-CC45-BE6F-FFF7129FAA5A}"/>
              </a:ext>
            </a:extLst>
          </p:cNvPr>
          <p:cNvSpPr/>
          <p:nvPr/>
        </p:nvSpPr>
        <p:spPr>
          <a:xfrm rot="13171078" flipH="1">
            <a:off x="2412260" y="3149607"/>
            <a:ext cx="478429" cy="123513"/>
          </a:xfrm>
          <a:prstGeom prst="flowChartInputOutp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D9B6005-2108-9B8A-3A88-0E556B6271E5}"/>
              </a:ext>
            </a:extLst>
          </p:cNvPr>
          <p:cNvGrpSpPr/>
          <p:nvPr/>
        </p:nvGrpSpPr>
        <p:grpSpPr>
          <a:xfrm>
            <a:off x="2052891" y="2924347"/>
            <a:ext cx="857844" cy="181279"/>
            <a:chOff x="4168535" y="4384768"/>
            <a:chExt cx="857844" cy="181279"/>
          </a:xfrm>
          <a:solidFill>
            <a:schemeClr val="bg1"/>
          </a:solidFill>
        </p:grpSpPr>
        <p:sp>
          <p:nvSpPr>
            <p:cNvPr id="114" name="Flowchart: Data 113">
              <a:extLst>
                <a:ext uri="{FF2B5EF4-FFF2-40B4-BE49-F238E27FC236}">
                  <a16:creationId xmlns:a16="http://schemas.microsoft.com/office/drawing/2014/main" id="{8BFBC301-198F-CDB7-9EDA-798F2C9CCD95}"/>
                </a:ext>
              </a:extLst>
            </p:cNvPr>
            <p:cNvSpPr/>
            <p:nvPr/>
          </p:nvSpPr>
          <p:spPr>
            <a:xfrm rot="10800000">
              <a:off x="4168535" y="4384768"/>
              <a:ext cx="478429" cy="172809"/>
            </a:xfrm>
            <a:prstGeom prst="flowChartInputOut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lowchart: Data 114">
              <a:extLst>
                <a:ext uri="{FF2B5EF4-FFF2-40B4-BE49-F238E27FC236}">
                  <a16:creationId xmlns:a16="http://schemas.microsoft.com/office/drawing/2014/main" id="{F49524F5-AFBB-3C4B-5CD5-C19D16DB27C2}"/>
                </a:ext>
              </a:extLst>
            </p:cNvPr>
            <p:cNvSpPr/>
            <p:nvPr/>
          </p:nvSpPr>
          <p:spPr>
            <a:xfrm rot="10800000" flipH="1">
              <a:off x="4547950" y="4384768"/>
              <a:ext cx="478429" cy="172809"/>
            </a:xfrm>
            <a:prstGeom prst="flowChartInputOut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60">
              <a:extLst>
                <a:ext uri="{FF2B5EF4-FFF2-40B4-BE49-F238E27FC236}">
                  <a16:creationId xmlns:a16="http://schemas.microsoft.com/office/drawing/2014/main" id="{D2713A5C-02C6-C12D-E133-22CB1870FCDB}"/>
                </a:ext>
              </a:extLst>
            </p:cNvPr>
            <p:cNvSpPr/>
            <p:nvPr/>
          </p:nvSpPr>
          <p:spPr>
            <a:xfrm rot="10800000">
              <a:off x="4522296" y="4391646"/>
              <a:ext cx="208243" cy="174401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Cloud 45">
            <a:extLst>
              <a:ext uri="{FF2B5EF4-FFF2-40B4-BE49-F238E27FC236}">
                <a16:creationId xmlns:a16="http://schemas.microsoft.com/office/drawing/2014/main" id="{871A1F6F-3F98-CDBC-8FB9-A13D0FAC3CEE}"/>
              </a:ext>
            </a:extLst>
          </p:cNvPr>
          <p:cNvSpPr/>
          <p:nvPr/>
        </p:nvSpPr>
        <p:spPr>
          <a:xfrm rot="12435341">
            <a:off x="1708153" y="1201890"/>
            <a:ext cx="1619219" cy="1593815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15">
            <a:extLst>
              <a:ext uri="{FF2B5EF4-FFF2-40B4-BE49-F238E27FC236}">
                <a16:creationId xmlns:a16="http://schemas.microsoft.com/office/drawing/2014/main" id="{506BD20B-54E6-7682-E193-BA4E68EA01C6}"/>
              </a:ext>
            </a:extLst>
          </p:cNvPr>
          <p:cNvSpPr/>
          <p:nvPr/>
        </p:nvSpPr>
        <p:spPr>
          <a:xfrm>
            <a:off x="1830259" y="1294972"/>
            <a:ext cx="1341297" cy="1892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>
            <a:extLst>
              <a:ext uri="{FF2B5EF4-FFF2-40B4-BE49-F238E27FC236}">
                <a16:creationId xmlns:a16="http://schemas.microsoft.com/office/drawing/2014/main" id="{10333D82-4EB8-CF0D-7B3F-C2F75772D300}"/>
              </a:ext>
            </a:extLst>
          </p:cNvPr>
          <p:cNvSpPr/>
          <p:nvPr/>
        </p:nvSpPr>
        <p:spPr>
          <a:xfrm rot="11345926">
            <a:off x="2011494" y="2385990"/>
            <a:ext cx="998242" cy="908822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15">
            <a:extLst>
              <a:ext uri="{FF2B5EF4-FFF2-40B4-BE49-F238E27FC236}">
                <a16:creationId xmlns:a16="http://schemas.microsoft.com/office/drawing/2014/main" id="{0BB42EA8-3440-B5D2-289C-C326B3B78F9E}"/>
              </a:ext>
            </a:extLst>
          </p:cNvPr>
          <p:cNvSpPr/>
          <p:nvPr/>
        </p:nvSpPr>
        <p:spPr>
          <a:xfrm>
            <a:off x="2398206" y="2580330"/>
            <a:ext cx="286606" cy="1216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41BD445-C87F-8A89-C820-2DDBF8540B43}"/>
              </a:ext>
            </a:extLst>
          </p:cNvPr>
          <p:cNvSpPr/>
          <p:nvPr/>
        </p:nvSpPr>
        <p:spPr>
          <a:xfrm rot="3922138">
            <a:off x="2405412" y="1229419"/>
            <a:ext cx="287062" cy="29470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Cloud 58">
            <a:extLst>
              <a:ext uri="{FF2B5EF4-FFF2-40B4-BE49-F238E27FC236}">
                <a16:creationId xmlns:a16="http://schemas.microsoft.com/office/drawing/2014/main" id="{6AF6AC97-8DD2-0B6D-3F0D-3E7D065416AB}"/>
              </a:ext>
            </a:extLst>
          </p:cNvPr>
          <p:cNvSpPr/>
          <p:nvPr/>
        </p:nvSpPr>
        <p:spPr>
          <a:xfrm rot="11345926">
            <a:off x="2180682" y="1095458"/>
            <a:ext cx="773055" cy="511329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EAC268-64BB-B5E7-5791-C0DCFB54B3D5}"/>
              </a:ext>
            </a:extLst>
          </p:cNvPr>
          <p:cNvGrpSpPr/>
          <p:nvPr/>
        </p:nvGrpSpPr>
        <p:grpSpPr>
          <a:xfrm>
            <a:off x="477798" y="184999"/>
            <a:ext cx="645548" cy="769441"/>
            <a:chOff x="2827090" y="297028"/>
            <a:chExt cx="645548" cy="76944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58A2603-CCDB-10ED-2481-F5C29A6D6801}"/>
                </a:ext>
              </a:extLst>
            </p:cNvPr>
            <p:cNvSpPr/>
            <p:nvPr/>
          </p:nvSpPr>
          <p:spPr>
            <a:xfrm>
              <a:off x="2827090" y="358975"/>
              <a:ext cx="645548" cy="64554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" name="TextBox 94">
              <a:extLst>
                <a:ext uri="{FF2B5EF4-FFF2-40B4-BE49-F238E27FC236}">
                  <a16:creationId xmlns:a16="http://schemas.microsoft.com/office/drawing/2014/main" id="{2B9272F0-DF80-4F52-294E-96D49FBFCCC9}"/>
                </a:ext>
              </a:extLst>
            </p:cNvPr>
            <p:cNvSpPr txBox="1"/>
            <p:nvPr/>
          </p:nvSpPr>
          <p:spPr>
            <a:xfrm>
              <a:off x="2896092" y="297028"/>
              <a:ext cx="572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4400" dirty="0"/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8505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60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Algerian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4</cp:revision>
  <dcterms:created xsi:type="dcterms:W3CDTF">2024-01-04T23:22:12Z</dcterms:created>
  <dcterms:modified xsi:type="dcterms:W3CDTF">2024-12-28T15:45:02Z</dcterms:modified>
</cp:coreProperties>
</file>