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96" r:id="rId2"/>
    <p:sldId id="297" r:id="rId3"/>
    <p:sldId id="29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6" r:id="rId19"/>
    <p:sldId id="299" r:id="rId20"/>
    <p:sldId id="272" r:id="rId21"/>
    <p:sldId id="273" r:id="rId22"/>
    <p:sldId id="274" r:id="rId23"/>
    <p:sldId id="275" r:id="rId24"/>
    <p:sldId id="301" r:id="rId25"/>
    <p:sldId id="300" r:id="rId26"/>
    <p:sldId id="277" r:id="rId27"/>
    <p:sldId id="302" r:id="rId28"/>
    <p:sldId id="278" r:id="rId29"/>
    <p:sldId id="279" r:id="rId30"/>
    <p:sldId id="280" r:id="rId31"/>
    <p:sldId id="281" r:id="rId32"/>
    <p:sldId id="303" r:id="rId33"/>
    <p:sldId id="288" r:id="rId34"/>
    <p:sldId id="289" r:id="rId35"/>
    <p:sldId id="290" r:id="rId36"/>
    <p:sldId id="291" r:id="rId37"/>
    <p:sldId id="292" r:id="rId38"/>
    <p:sldId id="293" r:id="rId39"/>
    <p:sldId id="294" r:id="rId40"/>
    <p:sldId id="295" r:id="rId41"/>
  </p:sldIdLst>
  <p:sldSz cx="12192000" cy="6858000"/>
  <p:notesSz cx="6858000" cy="9144000"/>
  <p:embeddedFontLst>
    <p:embeddedFont>
      <p:font typeface="Abadi" panose="020B0604020104020204" pitchFamily="34" charset="0"/>
      <p:regular r:id="rId42"/>
    </p:embeddedFont>
    <p:embeddedFont>
      <p:font typeface="Agency FB" panose="020B0503020202020204" pitchFamily="34" charset="0"/>
      <p:regular r:id="rId43"/>
      <p:bold r:id="rId44"/>
    </p:embeddedFont>
    <p:embeddedFont>
      <p:font typeface="Californian FB" panose="0207040306080B030204" pitchFamily="18" charset="0"/>
      <p:regular r:id="rId45"/>
      <p:bold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660"/>
  </p:normalViewPr>
  <p:slideViewPr>
    <p:cSldViewPr snapToGrid="0">
      <p:cViewPr varScale="1">
        <p:scale>
          <a:sx n="106" d="100"/>
          <a:sy n="106" d="100"/>
        </p:scale>
        <p:origin x="7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6D9A0-8C33-32F4-A587-FB6AE9E306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C61CCD-879E-9149-CE10-E9EADFEDC5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526905-2C35-B327-33EF-F03C7CC1781E}"/>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5" name="Footer Placeholder 4">
            <a:extLst>
              <a:ext uri="{FF2B5EF4-FFF2-40B4-BE49-F238E27FC236}">
                <a16:creationId xmlns:a16="http://schemas.microsoft.com/office/drawing/2014/main" id="{98BA59CC-AC1B-F94A-6C1B-C43627DD6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351B7-6F4E-F039-3D0D-C37969C1E3D5}"/>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347835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82685-D3C9-3EDE-31BA-0E8CA6C0D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0AED1E-A22E-E66B-1F7D-C4D4248F9A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7CDE2-95B5-0774-EE3B-C3BEAA357A2B}"/>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5" name="Footer Placeholder 4">
            <a:extLst>
              <a:ext uri="{FF2B5EF4-FFF2-40B4-BE49-F238E27FC236}">
                <a16:creationId xmlns:a16="http://schemas.microsoft.com/office/drawing/2014/main" id="{1591AB04-7E89-B0AA-DBB4-62518AF9D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5560D-1999-B213-0FB6-46D711CF4010}"/>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2753577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B2DC41-DBAA-6915-B4F9-21C488BFA8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9F1442-CE09-0BFA-E681-7ECBC0D231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C6494-2BE4-D181-46F4-E7CC94830F14}"/>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5" name="Footer Placeholder 4">
            <a:extLst>
              <a:ext uri="{FF2B5EF4-FFF2-40B4-BE49-F238E27FC236}">
                <a16:creationId xmlns:a16="http://schemas.microsoft.com/office/drawing/2014/main" id="{DD3AF5F5-80A9-1272-9717-939694C9C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8817F-6A49-E25B-8211-3C4796A45D72}"/>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182237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C405-49D7-5838-56A4-D2FF3E6CD7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E4E0-49A9-82E0-BC1C-AD7F2ADCB3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308BC-FE07-F824-E5CD-E7C9BB29C825}"/>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5" name="Footer Placeholder 4">
            <a:extLst>
              <a:ext uri="{FF2B5EF4-FFF2-40B4-BE49-F238E27FC236}">
                <a16:creationId xmlns:a16="http://schemas.microsoft.com/office/drawing/2014/main" id="{2BA5FC22-F275-1E82-DE6C-062DE0FC1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E07D5-B937-9768-E4D7-E19FEAA164AC}"/>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47920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9F890-C8E1-E232-2734-7AAFEA5BD8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42664-AC86-911E-3BE2-E8494A7C29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ADF806-A519-5638-B66E-77EED09D2BB4}"/>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5" name="Footer Placeholder 4">
            <a:extLst>
              <a:ext uri="{FF2B5EF4-FFF2-40B4-BE49-F238E27FC236}">
                <a16:creationId xmlns:a16="http://schemas.microsoft.com/office/drawing/2014/main" id="{6DE59489-3D38-3994-E0C2-8C43089CC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0C7ED-8B34-0196-B65C-20822EB3E8C1}"/>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1103045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A9B71-E711-8F3E-F090-B36BDC280C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37E29-51F6-8B8C-B22D-03FBB16F5A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86F488-8FA4-5688-17A2-E25EA8CF0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7A983E-F551-E201-5090-A6A13D4692B0}"/>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6" name="Footer Placeholder 5">
            <a:extLst>
              <a:ext uri="{FF2B5EF4-FFF2-40B4-BE49-F238E27FC236}">
                <a16:creationId xmlns:a16="http://schemas.microsoft.com/office/drawing/2014/main" id="{814F1089-0B82-CDFB-BA6C-948D687606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C9F5E-3016-1221-B640-B8F0F9B178AE}"/>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124496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90676-B714-F7AD-4313-5CB6D68957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7DBB7F-B6D8-EF22-B202-269F2C228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2CA22E-3D88-68A1-6115-761C31AE25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C1351D-74B9-7505-8DF8-E585039D3D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A41610-5338-8515-FE5C-1B2E17D984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33A5D6-C8C1-D02D-6122-C3BDD62213AA}"/>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8" name="Footer Placeholder 7">
            <a:extLst>
              <a:ext uri="{FF2B5EF4-FFF2-40B4-BE49-F238E27FC236}">
                <a16:creationId xmlns:a16="http://schemas.microsoft.com/office/drawing/2014/main" id="{5E8B4DEA-668B-E651-0ECD-8665ED563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EAE45-F9F3-BE83-2D13-D5FC2FB51F53}"/>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275707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F122-5748-D784-6F10-BF1512B66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F8323-3ECD-BE6D-989B-95FA03D441D0}"/>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4" name="Footer Placeholder 3">
            <a:extLst>
              <a:ext uri="{FF2B5EF4-FFF2-40B4-BE49-F238E27FC236}">
                <a16:creationId xmlns:a16="http://schemas.microsoft.com/office/drawing/2014/main" id="{38CD26D4-711A-D31C-12C6-DB3B3011A0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73E06F-9282-B4E1-BF44-94F9B5F29B87}"/>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418495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590E1-565E-8C3A-E274-14C040AB1619}"/>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3" name="Footer Placeholder 2">
            <a:extLst>
              <a:ext uri="{FF2B5EF4-FFF2-40B4-BE49-F238E27FC236}">
                <a16:creationId xmlns:a16="http://schemas.microsoft.com/office/drawing/2014/main" id="{1396BE5C-E4A6-756E-66EE-4EE5727E7D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E60A0-D3AD-B4E7-C080-42D08C541018}"/>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408731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64AD-8635-B8D6-0C02-21AC92270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B895E-09AD-D7D4-8C74-CCEFD9C6B6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B53C43-00DC-3E86-C3FE-1CC2D5D9C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8D90F-54FE-6FCD-EA7A-E49EF763F12C}"/>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6" name="Footer Placeholder 5">
            <a:extLst>
              <a:ext uri="{FF2B5EF4-FFF2-40B4-BE49-F238E27FC236}">
                <a16:creationId xmlns:a16="http://schemas.microsoft.com/office/drawing/2014/main" id="{95EC84F6-A786-61E8-8024-517DC498B9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11CF5-2597-9BAF-D5C8-3BAB57C21F2A}"/>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2624411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DCF2-1A35-D945-6055-F33C1E8929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A5035C-25C0-684A-E1C6-943A0E6DFD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02520F-5CCB-E2DF-34FE-021F2562A0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373269-405F-F9EF-DC0E-281F994F0D03}"/>
              </a:ext>
            </a:extLst>
          </p:cNvPr>
          <p:cNvSpPr>
            <a:spLocks noGrp="1"/>
          </p:cNvSpPr>
          <p:nvPr>
            <p:ph type="dt" sz="half" idx="10"/>
          </p:nvPr>
        </p:nvSpPr>
        <p:spPr/>
        <p:txBody>
          <a:bodyPr/>
          <a:lstStyle/>
          <a:p>
            <a:fld id="{41F6C1D7-27B7-485D-BD1B-11D3EAAF2C33}" type="datetimeFigureOut">
              <a:rPr lang="en-US" smtClean="0"/>
              <a:t>12/26/2024</a:t>
            </a:fld>
            <a:endParaRPr lang="en-US"/>
          </a:p>
        </p:txBody>
      </p:sp>
      <p:sp>
        <p:nvSpPr>
          <p:cNvPr id="6" name="Footer Placeholder 5">
            <a:extLst>
              <a:ext uri="{FF2B5EF4-FFF2-40B4-BE49-F238E27FC236}">
                <a16:creationId xmlns:a16="http://schemas.microsoft.com/office/drawing/2014/main" id="{BA78BDC5-6FB3-85B6-B1AF-B58572071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6D5D0-16FD-C747-5CFC-98D1D4650512}"/>
              </a:ext>
            </a:extLst>
          </p:cNvPr>
          <p:cNvSpPr>
            <a:spLocks noGrp="1"/>
          </p:cNvSpPr>
          <p:nvPr>
            <p:ph type="sldNum" sz="quarter" idx="12"/>
          </p:nvPr>
        </p:nvSpPr>
        <p:spPr/>
        <p:txBody>
          <a:bodyPr/>
          <a:lstStyle/>
          <a:p>
            <a:fld id="{C9407D9A-0F5F-4637-917D-65E3E58947E7}" type="slidenum">
              <a:rPr lang="en-US" smtClean="0"/>
              <a:t>‹#›</a:t>
            </a:fld>
            <a:endParaRPr lang="en-US"/>
          </a:p>
        </p:txBody>
      </p:sp>
    </p:spTree>
    <p:extLst>
      <p:ext uri="{BB962C8B-B14F-4D97-AF65-F5344CB8AC3E}">
        <p14:creationId xmlns:p14="http://schemas.microsoft.com/office/powerpoint/2010/main" val="3410499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927D90-CDDA-32E7-8931-13D21003CF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490F2C-74D1-A557-CC37-3B5B1A4039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9D3E69B-53A2-C347-137A-C7BEB7AED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badi" panose="020B0604020104020204" pitchFamily="34" charset="0"/>
              </a:defRPr>
            </a:lvl1pPr>
          </a:lstStyle>
          <a:p>
            <a:fld id="{41F6C1D7-27B7-485D-BD1B-11D3EAAF2C33}" type="datetimeFigureOut">
              <a:rPr lang="en-US" smtClean="0"/>
              <a:pPr/>
              <a:t>12/26/2024</a:t>
            </a:fld>
            <a:endParaRPr lang="en-US" dirty="0"/>
          </a:p>
        </p:txBody>
      </p:sp>
      <p:sp>
        <p:nvSpPr>
          <p:cNvPr id="5" name="Footer Placeholder 4">
            <a:extLst>
              <a:ext uri="{FF2B5EF4-FFF2-40B4-BE49-F238E27FC236}">
                <a16:creationId xmlns:a16="http://schemas.microsoft.com/office/drawing/2014/main" id="{46DE2673-3934-411A-0FDC-CB6882A049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BFEA1BE6-3489-DA75-C75F-0A12D24F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badi" panose="020B0604020104020204" pitchFamily="34" charset="0"/>
              </a:defRPr>
            </a:lvl1pPr>
          </a:lstStyle>
          <a:p>
            <a:fld id="{C9407D9A-0F5F-4637-917D-65E3E58947E7}" type="slidenum">
              <a:rPr lang="en-US" smtClean="0"/>
              <a:pPr/>
              <a:t>‹#›</a:t>
            </a:fld>
            <a:endParaRPr lang="en-US" dirty="0"/>
          </a:p>
        </p:txBody>
      </p:sp>
    </p:spTree>
    <p:extLst>
      <p:ext uri="{BB962C8B-B14F-4D97-AF65-F5344CB8AC3E}">
        <p14:creationId xmlns:p14="http://schemas.microsoft.com/office/powerpoint/2010/main" val="4053963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47.jpg"/><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lds.org/ensign/2005/12/family-of-joseph-smith-sr-and-lucy-mack-smith-the-first-family-of-the-restoration?lang=en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3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 Id="rId5" Type="http://schemas.openxmlformats.org/officeDocument/2006/relationships/image" Target="../media/image64.jpg"/><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67.jpg"/><Relationship Id="rId4" Type="http://schemas.openxmlformats.org/officeDocument/2006/relationships/image" Target="../media/image66.jpg"/></Relationships>
</file>

<file path=ppt/slides/_rels/slide3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DA2D3B-CFEC-ED03-D4EA-F15E3A632E13}"/>
              </a:ext>
            </a:extLst>
          </p:cNvPr>
          <p:cNvPicPr>
            <a:picLocks noChangeAspect="1"/>
          </p:cNvPicPr>
          <p:nvPr/>
        </p:nvPicPr>
        <p:blipFill>
          <a:blip r:embed="rId2"/>
          <a:stretch>
            <a:fillRect/>
          </a:stretch>
        </p:blipFill>
        <p:spPr>
          <a:xfrm>
            <a:off x="-1" y="-1"/>
            <a:ext cx="12192001" cy="6878297"/>
          </a:xfrm>
          <a:prstGeom prst="rect">
            <a:avLst/>
          </a:prstGeom>
        </p:spPr>
      </p:pic>
      <p:grpSp>
        <p:nvGrpSpPr>
          <p:cNvPr id="9" name="Group 8">
            <a:extLst>
              <a:ext uri="{FF2B5EF4-FFF2-40B4-BE49-F238E27FC236}">
                <a16:creationId xmlns:a16="http://schemas.microsoft.com/office/drawing/2014/main" id="{1FF90410-1108-5E51-32E8-E32689F2A2FB}"/>
              </a:ext>
            </a:extLst>
          </p:cNvPr>
          <p:cNvGrpSpPr/>
          <p:nvPr/>
        </p:nvGrpSpPr>
        <p:grpSpPr>
          <a:xfrm>
            <a:off x="2377440" y="3683161"/>
            <a:ext cx="1088310" cy="2608037"/>
            <a:chOff x="1061048" y="2715734"/>
            <a:chExt cx="1394738" cy="3342364"/>
          </a:xfrm>
        </p:grpSpPr>
        <p:sp>
          <p:nvSpPr>
            <p:cNvPr id="10" name="Oval 9">
              <a:extLst>
                <a:ext uri="{FF2B5EF4-FFF2-40B4-BE49-F238E27FC236}">
                  <a16:creationId xmlns:a16="http://schemas.microsoft.com/office/drawing/2014/main" id="{5B022037-8D75-9E4D-34FD-EE2BE4FEBADD}"/>
                </a:ext>
              </a:extLst>
            </p:cNvPr>
            <p:cNvSpPr/>
            <p:nvPr/>
          </p:nvSpPr>
          <p:spPr>
            <a:xfrm rot="2182983">
              <a:off x="2065274" y="5408673"/>
              <a:ext cx="309887" cy="502068"/>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Oval 10">
              <a:extLst>
                <a:ext uri="{FF2B5EF4-FFF2-40B4-BE49-F238E27FC236}">
                  <a16:creationId xmlns:a16="http://schemas.microsoft.com/office/drawing/2014/main" id="{6780AC51-C7C0-5BD9-E7AB-ACE42C2A4ABC}"/>
                </a:ext>
              </a:extLst>
            </p:cNvPr>
            <p:cNvSpPr/>
            <p:nvPr/>
          </p:nvSpPr>
          <p:spPr>
            <a:xfrm>
              <a:off x="1646401" y="5304996"/>
              <a:ext cx="540735" cy="71293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Oval 11">
              <a:extLst>
                <a:ext uri="{FF2B5EF4-FFF2-40B4-BE49-F238E27FC236}">
                  <a16:creationId xmlns:a16="http://schemas.microsoft.com/office/drawing/2014/main" id="{8698C714-C5E8-818A-3ABB-50F82BFF01A5}"/>
                </a:ext>
              </a:extLst>
            </p:cNvPr>
            <p:cNvSpPr/>
            <p:nvPr/>
          </p:nvSpPr>
          <p:spPr>
            <a:xfrm>
              <a:off x="1195788" y="5355203"/>
              <a:ext cx="585797" cy="70289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Trapezoid 12">
              <a:extLst>
                <a:ext uri="{FF2B5EF4-FFF2-40B4-BE49-F238E27FC236}">
                  <a16:creationId xmlns:a16="http://schemas.microsoft.com/office/drawing/2014/main" id="{593E8A41-D6DF-0054-0E74-A20DB28B3474}"/>
                </a:ext>
              </a:extLst>
            </p:cNvPr>
            <p:cNvSpPr/>
            <p:nvPr/>
          </p:nvSpPr>
          <p:spPr>
            <a:xfrm rot="1375821">
              <a:off x="1166305" y="3899334"/>
              <a:ext cx="405552" cy="95392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Trapezoid 13">
              <a:extLst>
                <a:ext uri="{FF2B5EF4-FFF2-40B4-BE49-F238E27FC236}">
                  <a16:creationId xmlns:a16="http://schemas.microsoft.com/office/drawing/2014/main" id="{D261E7A9-E00E-C2C9-E3F0-8700DA680E3F}"/>
                </a:ext>
              </a:extLst>
            </p:cNvPr>
            <p:cNvSpPr/>
            <p:nvPr/>
          </p:nvSpPr>
          <p:spPr>
            <a:xfrm rot="20337671">
              <a:off x="1932881" y="3921300"/>
              <a:ext cx="405552" cy="953929"/>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Trapezoid 14">
              <a:extLst>
                <a:ext uri="{FF2B5EF4-FFF2-40B4-BE49-F238E27FC236}">
                  <a16:creationId xmlns:a16="http://schemas.microsoft.com/office/drawing/2014/main" id="{BCE9088A-9998-6728-C574-8DE7C42DE23E}"/>
                </a:ext>
              </a:extLst>
            </p:cNvPr>
            <p:cNvSpPr/>
            <p:nvPr/>
          </p:nvSpPr>
          <p:spPr>
            <a:xfrm>
              <a:off x="1285910" y="3899205"/>
              <a:ext cx="901226" cy="1656825"/>
            </a:xfrm>
            <a:prstGeom prst="trapezoid">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a:extLst>
                <a:ext uri="{FF2B5EF4-FFF2-40B4-BE49-F238E27FC236}">
                  <a16:creationId xmlns:a16="http://schemas.microsoft.com/office/drawing/2014/main" id="{7A402C95-056B-2C27-2BBD-B9D18E85A301}"/>
                </a:ext>
              </a:extLst>
            </p:cNvPr>
            <p:cNvSpPr/>
            <p:nvPr/>
          </p:nvSpPr>
          <p:spPr>
            <a:xfrm>
              <a:off x="1376033" y="3045690"/>
              <a:ext cx="720981" cy="11547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Flowchart: Manual Input 16">
              <a:extLst>
                <a:ext uri="{FF2B5EF4-FFF2-40B4-BE49-F238E27FC236}">
                  <a16:creationId xmlns:a16="http://schemas.microsoft.com/office/drawing/2014/main" id="{4920464E-AAF4-6404-D25B-E8B699509C9E}"/>
                </a:ext>
              </a:extLst>
            </p:cNvPr>
            <p:cNvSpPr/>
            <p:nvPr/>
          </p:nvSpPr>
          <p:spPr>
            <a:xfrm rot="7269359" flipV="1">
              <a:off x="1654570" y="3950012"/>
              <a:ext cx="544708" cy="1494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Flowchart: Manual Input 17">
              <a:extLst>
                <a:ext uri="{FF2B5EF4-FFF2-40B4-BE49-F238E27FC236}">
                  <a16:creationId xmlns:a16="http://schemas.microsoft.com/office/drawing/2014/main" id="{4764F788-52B2-0F0F-9BF2-38BC69BF7BE1}"/>
                </a:ext>
              </a:extLst>
            </p:cNvPr>
            <p:cNvSpPr/>
            <p:nvPr/>
          </p:nvSpPr>
          <p:spPr>
            <a:xfrm rot="14330641" flipH="1" flipV="1">
              <a:off x="1294080" y="3950011"/>
              <a:ext cx="544708" cy="149421"/>
            </a:xfrm>
            <a:prstGeom prst="flowChartManualInpu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a:extLst>
                <a:ext uri="{FF2B5EF4-FFF2-40B4-BE49-F238E27FC236}">
                  <a16:creationId xmlns:a16="http://schemas.microsoft.com/office/drawing/2014/main" id="{3371175C-D85B-84D8-A6EE-033BAF4E5258}"/>
                </a:ext>
              </a:extLst>
            </p:cNvPr>
            <p:cNvSpPr/>
            <p:nvPr/>
          </p:nvSpPr>
          <p:spPr>
            <a:xfrm>
              <a:off x="1330972" y="2895069"/>
              <a:ext cx="856165" cy="11547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0" name="Straight Connector 19">
              <a:extLst>
                <a:ext uri="{FF2B5EF4-FFF2-40B4-BE49-F238E27FC236}">
                  <a16:creationId xmlns:a16="http://schemas.microsoft.com/office/drawing/2014/main" id="{7DD1AF3B-0C57-2660-1899-B45B218FF0A8}"/>
                </a:ext>
              </a:extLst>
            </p:cNvPr>
            <p:cNvCxnSpPr>
              <a:endCxn id="15" idx="2"/>
            </p:cNvCxnSpPr>
            <p:nvPr/>
          </p:nvCxnSpPr>
          <p:spPr>
            <a:xfrm flipH="1">
              <a:off x="1736523" y="4237265"/>
              <a:ext cx="27037" cy="13187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rapezoid 20">
              <a:extLst>
                <a:ext uri="{FF2B5EF4-FFF2-40B4-BE49-F238E27FC236}">
                  <a16:creationId xmlns:a16="http://schemas.microsoft.com/office/drawing/2014/main" id="{EA918D64-C37C-B37A-A5FB-A35559403163}"/>
                </a:ext>
              </a:extLst>
            </p:cNvPr>
            <p:cNvSpPr/>
            <p:nvPr/>
          </p:nvSpPr>
          <p:spPr>
            <a:xfrm>
              <a:off x="1240849" y="5154376"/>
              <a:ext cx="946287" cy="401654"/>
            </a:xfrm>
            <a:prstGeom prst="trapezoid">
              <a:avLst>
                <a:gd name="adj" fmla="val 2166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a:extLst>
                <a:ext uri="{FF2B5EF4-FFF2-40B4-BE49-F238E27FC236}">
                  <a16:creationId xmlns:a16="http://schemas.microsoft.com/office/drawing/2014/main" id="{E3BF3E4A-5F1C-22B0-95E7-F2DF0DCAC53F}"/>
                </a:ext>
              </a:extLst>
            </p:cNvPr>
            <p:cNvSpPr/>
            <p:nvPr/>
          </p:nvSpPr>
          <p:spPr>
            <a:xfrm>
              <a:off x="1376033" y="5204582"/>
              <a:ext cx="360490" cy="50206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Oval 22">
              <a:extLst>
                <a:ext uri="{FF2B5EF4-FFF2-40B4-BE49-F238E27FC236}">
                  <a16:creationId xmlns:a16="http://schemas.microsoft.com/office/drawing/2014/main" id="{29EB8F17-8DC9-954C-8C51-5BFBD24BB517}"/>
                </a:ext>
              </a:extLst>
            </p:cNvPr>
            <p:cNvSpPr/>
            <p:nvPr/>
          </p:nvSpPr>
          <p:spPr>
            <a:xfrm>
              <a:off x="1826646" y="5254789"/>
              <a:ext cx="270368" cy="502068"/>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Trapezoid 23">
              <a:extLst>
                <a:ext uri="{FF2B5EF4-FFF2-40B4-BE49-F238E27FC236}">
                  <a16:creationId xmlns:a16="http://schemas.microsoft.com/office/drawing/2014/main" id="{1C844EEC-F701-ADC5-864A-5940A39C97B8}"/>
                </a:ext>
              </a:extLst>
            </p:cNvPr>
            <p:cNvSpPr/>
            <p:nvPr/>
          </p:nvSpPr>
          <p:spPr>
            <a:xfrm>
              <a:off x="1285910" y="5053962"/>
              <a:ext cx="901226" cy="251034"/>
            </a:xfrm>
            <a:prstGeom prst="trapezoi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Frame 24">
              <a:extLst>
                <a:ext uri="{FF2B5EF4-FFF2-40B4-BE49-F238E27FC236}">
                  <a16:creationId xmlns:a16="http://schemas.microsoft.com/office/drawing/2014/main" id="{9747C148-33ED-A3D0-3939-DA4F3E473FF8}"/>
                </a:ext>
              </a:extLst>
            </p:cNvPr>
            <p:cNvSpPr/>
            <p:nvPr/>
          </p:nvSpPr>
          <p:spPr>
            <a:xfrm>
              <a:off x="1646401" y="5053962"/>
              <a:ext cx="135184" cy="251034"/>
            </a:xfrm>
            <a:prstGeom prst="frame">
              <a:avLst/>
            </a:prstGeom>
            <a:solidFill>
              <a:srgbClr val="BF7717"/>
            </a:solidFill>
            <a:ln>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6" name="Oval 25">
              <a:extLst>
                <a:ext uri="{FF2B5EF4-FFF2-40B4-BE49-F238E27FC236}">
                  <a16:creationId xmlns:a16="http://schemas.microsoft.com/office/drawing/2014/main" id="{E732715E-9BA1-504F-FA59-8925A5748212}"/>
                </a:ext>
              </a:extLst>
            </p:cNvPr>
            <p:cNvSpPr/>
            <p:nvPr/>
          </p:nvSpPr>
          <p:spPr>
            <a:xfrm rot="3091974">
              <a:off x="1449045" y="4401089"/>
              <a:ext cx="266462" cy="3538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ounded Rectangle 39">
              <a:extLst>
                <a:ext uri="{FF2B5EF4-FFF2-40B4-BE49-F238E27FC236}">
                  <a16:creationId xmlns:a16="http://schemas.microsoft.com/office/drawing/2014/main" id="{3B9F1E67-434A-4E2A-CD46-AC2D4ACF005B}"/>
                </a:ext>
              </a:extLst>
            </p:cNvPr>
            <p:cNvSpPr/>
            <p:nvPr/>
          </p:nvSpPr>
          <p:spPr>
            <a:xfrm rot="3635941">
              <a:off x="1133161" y="4492295"/>
              <a:ext cx="351448" cy="495674"/>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a:extLst>
                <a:ext uri="{FF2B5EF4-FFF2-40B4-BE49-F238E27FC236}">
                  <a16:creationId xmlns:a16="http://schemas.microsoft.com/office/drawing/2014/main" id="{4B06FEC8-82C0-BA04-7EB7-8636A4444FD1}"/>
                </a:ext>
              </a:extLst>
            </p:cNvPr>
            <p:cNvSpPr/>
            <p:nvPr/>
          </p:nvSpPr>
          <p:spPr>
            <a:xfrm rot="19692462">
              <a:off x="1777388" y="4459797"/>
              <a:ext cx="282512" cy="32516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Rounded Rectangle 41">
              <a:extLst>
                <a:ext uri="{FF2B5EF4-FFF2-40B4-BE49-F238E27FC236}">
                  <a16:creationId xmlns:a16="http://schemas.microsoft.com/office/drawing/2014/main" id="{BD1466B7-8A76-5ACE-C49F-0E383A3734AE}"/>
                </a:ext>
              </a:extLst>
            </p:cNvPr>
            <p:cNvSpPr/>
            <p:nvPr/>
          </p:nvSpPr>
          <p:spPr>
            <a:xfrm rot="17692115">
              <a:off x="2032225" y="4529406"/>
              <a:ext cx="351448" cy="495674"/>
            </a:xfrm>
            <a:prstGeom prst="roundRect">
              <a:avLst/>
            </a:prstGeom>
            <a:solidFill>
              <a:srgbClr val="DDCE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0" name="Freeform: Shape 29">
              <a:extLst>
                <a:ext uri="{FF2B5EF4-FFF2-40B4-BE49-F238E27FC236}">
                  <a16:creationId xmlns:a16="http://schemas.microsoft.com/office/drawing/2014/main" id="{971F7840-C44B-68B4-F778-D902549550A1}"/>
                </a:ext>
              </a:extLst>
            </p:cNvPr>
            <p:cNvSpPr/>
            <p:nvPr/>
          </p:nvSpPr>
          <p:spPr>
            <a:xfrm rot="711584">
              <a:off x="1273630" y="2715734"/>
              <a:ext cx="918383" cy="924965"/>
            </a:xfrm>
            <a:custGeom>
              <a:avLst/>
              <a:gdLst>
                <a:gd name="connsiteX0" fmla="*/ 387641 w 918383"/>
                <a:gd name="connsiteY0" fmla="*/ 37972 h 924965"/>
                <a:gd name="connsiteX1" fmla="*/ 918383 w 918383"/>
                <a:gd name="connsiteY1" fmla="*/ 0 h 924965"/>
                <a:gd name="connsiteX2" fmla="*/ 842082 w 918383"/>
                <a:gd name="connsiteY2" fmla="*/ 425991 h 924965"/>
                <a:gd name="connsiteX3" fmla="*/ 351256 w 918383"/>
                <a:gd name="connsiteY3" fmla="*/ 456711 h 924965"/>
                <a:gd name="connsiteX4" fmla="*/ 315430 w 918383"/>
                <a:gd name="connsiteY4" fmla="*/ 463220 h 924965"/>
                <a:gd name="connsiteX5" fmla="*/ 315430 w 918383"/>
                <a:gd name="connsiteY5" fmla="*/ 573517 h 924965"/>
                <a:gd name="connsiteX6" fmla="*/ 157715 w 918383"/>
                <a:gd name="connsiteY6" fmla="*/ 924965 h 924965"/>
                <a:gd name="connsiteX7" fmla="*/ 0 w 918383"/>
                <a:gd name="connsiteY7" fmla="*/ 573517 h 924965"/>
                <a:gd name="connsiteX8" fmla="*/ 1 w 918383"/>
                <a:gd name="connsiteY8" fmla="*/ 573517 h 924965"/>
                <a:gd name="connsiteX9" fmla="*/ 157716 w 918383"/>
                <a:gd name="connsiteY9" fmla="*/ 222069 h 924965"/>
                <a:gd name="connsiteX10" fmla="*/ 267463 w 918383"/>
                <a:gd name="connsiteY10" fmla="*/ 222069 h 924965"/>
                <a:gd name="connsiteX11" fmla="*/ 283353 w 918383"/>
                <a:gd name="connsiteY11" fmla="*/ 133356 h 924965"/>
                <a:gd name="connsiteX12" fmla="*/ 387641 w 918383"/>
                <a:gd name="connsiteY12" fmla="*/ 37972 h 92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8383" h="924965">
                  <a:moveTo>
                    <a:pt x="387641" y="37972"/>
                  </a:moveTo>
                  <a:cubicBezTo>
                    <a:pt x="556016" y="-15350"/>
                    <a:pt x="788436" y="236309"/>
                    <a:pt x="918383" y="0"/>
                  </a:cubicBezTo>
                  <a:lnTo>
                    <a:pt x="842082" y="425991"/>
                  </a:lnTo>
                  <a:cubicBezTo>
                    <a:pt x="722130" y="644123"/>
                    <a:pt x="514865" y="446471"/>
                    <a:pt x="351256" y="456711"/>
                  </a:cubicBezTo>
                  <a:lnTo>
                    <a:pt x="315430" y="463220"/>
                  </a:lnTo>
                  <a:lnTo>
                    <a:pt x="315430" y="573517"/>
                  </a:lnTo>
                  <a:cubicBezTo>
                    <a:pt x="315430" y="767616"/>
                    <a:pt x="244819" y="924965"/>
                    <a:pt x="157715" y="924965"/>
                  </a:cubicBezTo>
                  <a:cubicBezTo>
                    <a:pt x="70611" y="924965"/>
                    <a:pt x="0" y="767616"/>
                    <a:pt x="0" y="573517"/>
                  </a:cubicBezTo>
                  <a:lnTo>
                    <a:pt x="1" y="573517"/>
                  </a:lnTo>
                  <a:cubicBezTo>
                    <a:pt x="1" y="379418"/>
                    <a:pt x="70612" y="222069"/>
                    <a:pt x="157716" y="222069"/>
                  </a:cubicBezTo>
                  <a:lnTo>
                    <a:pt x="267463" y="222069"/>
                  </a:lnTo>
                  <a:lnTo>
                    <a:pt x="283353" y="133356"/>
                  </a:lnTo>
                  <a:cubicBezTo>
                    <a:pt x="313340" y="78823"/>
                    <a:pt x="348785" y="50276"/>
                    <a:pt x="387641" y="37972"/>
                  </a:cubicBezTo>
                  <a:close/>
                </a:path>
              </a:pathLst>
            </a:custGeom>
            <a:solidFill>
              <a:srgbClr val="AC6E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badi" panose="020B0604020104020204" pitchFamily="34" charset="0"/>
              </a:endParaRPr>
            </a:p>
          </p:txBody>
        </p:sp>
      </p:grpSp>
      <p:sp>
        <p:nvSpPr>
          <p:cNvPr id="2" name="Rectangle 1">
            <a:extLst>
              <a:ext uri="{FF2B5EF4-FFF2-40B4-BE49-F238E27FC236}">
                <a16:creationId xmlns:a16="http://schemas.microsoft.com/office/drawing/2014/main" id="{CF902CEE-597B-4F7D-3069-CFE465921397}"/>
              </a:ext>
            </a:extLst>
          </p:cNvPr>
          <p:cNvSpPr/>
          <p:nvPr/>
        </p:nvSpPr>
        <p:spPr>
          <a:xfrm>
            <a:off x="1851888" y="1601944"/>
            <a:ext cx="84882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badi" panose="020B0604020104020204" pitchFamily="34" charset="0"/>
              </a:rPr>
              <a:t>Joseph Smith History 1:1-26</a:t>
            </a:r>
          </a:p>
        </p:txBody>
      </p:sp>
      <p:sp>
        <p:nvSpPr>
          <p:cNvPr id="4" name="TextBox 3">
            <a:extLst>
              <a:ext uri="{FF2B5EF4-FFF2-40B4-BE49-F238E27FC236}">
                <a16:creationId xmlns:a16="http://schemas.microsoft.com/office/drawing/2014/main" id="{4AB7593D-7837-842A-9BBA-4B03601F692B}"/>
              </a:ext>
            </a:extLst>
          </p:cNvPr>
          <p:cNvSpPr txBox="1"/>
          <p:nvPr/>
        </p:nvSpPr>
        <p:spPr>
          <a:xfrm>
            <a:off x="-9508" y="6553177"/>
            <a:ext cx="6097508" cy="307777"/>
          </a:xfrm>
          <a:prstGeom prst="rect">
            <a:avLst/>
          </a:prstGeom>
          <a:noFill/>
        </p:spPr>
        <p:txBody>
          <a:bodyPr wrap="square">
            <a:spAutoFit/>
          </a:bodyPr>
          <a:lstStyle/>
          <a:p>
            <a:pPr algn="l"/>
            <a:r>
              <a:rPr lang="en-US" sz="1400" dirty="0">
                <a:solidFill>
                  <a:schemeClr val="bg1"/>
                </a:solidFill>
              </a:rPr>
              <a:t>Presentation by ©http://fashionsbylynda.com/blog/</a:t>
            </a:r>
          </a:p>
        </p:txBody>
      </p:sp>
    </p:spTree>
    <p:extLst>
      <p:ext uri="{BB962C8B-B14F-4D97-AF65-F5344CB8AC3E}">
        <p14:creationId xmlns:p14="http://schemas.microsoft.com/office/powerpoint/2010/main" val="4236467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7B494E7-C99D-4F0C-B0A5-ECAE60F8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7239000" y="6019801"/>
            <a:ext cx="2743200" cy="369332"/>
          </a:xfrm>
          <a:prstGeom prst="rect">
            <a:avLst/>
          </a:prstGeom>
        </p:spPr>
        <p:txBody>
          <a:bodyPr wrap="square">
            <a:spAutoFit/>
          </a:bodyPr>
          <a:lstStyle/>
          <a:p>
            <a:r>
              <a:rPr lang="en-US" dirty="0">
                <a:solidFill>
                  <a:schemeClr val="bg1"/>
                </a:solidFill>
                <a:latin typeface="Abadi" panose="020B0604020104020204" pitchFamily="34" charset="0"/>
              </a:rPr>
              <a:t>Zion’s Episcopal Church</a:t>
            </a:r>
          </a:p>
        </p:txBody>
      </p:sp>
      <p:sp>
        <p:nvSpPr>
          <p:cNvPr id="14" name="Rectangle 13"/>
          <p:cNvSpPr/>
          <p:nvPr/>
        </p:nvSpPr>
        <p:spPr>
          <a:xfrm>
            <a:off x="2470404" y="6180048"/>
            <a:ext cx="2133600" cy="369332"/>
          </a:xfrm>
          <a:prstGeom prst="rect">
            <a:avLst/>
          </a:prstGeom>
        </p:spPr>
        <p:txBody>
          <a:bodyPr wrap="square">
            <a:spAutoFit/>
          </a:bodyPr>
          <a:lstStyle/>
          <a:p>
            <a:r>
              <a:rPr lang="en-US" dirty="0">
                <a:solidFill>
                  <a:schemeClr val="bg1"/>
                </a:solidFill>
                <a:latin typeface="Abadi" panose="020B0604020104020204" pitchFamily="34" charset="0"/>
              </a:rPr>
              <a:t>Baptist Church</a:t>
            </a:r>
          </a:p>
        </p:txBody>
      </p:sp>
      <p:sp>
        <p:nvSpPr>
          <p:cNvPr id="17" name="Rectangle 16"/>
          <p:cNvSpPr/>
          <p:nvPr/>
        </p:nvSpPr>
        <p:spPr>
          <a:xfrm>
            <a:off x="468212" y="3226166"/>
            <a:ext cx="4191000" cy="369332"/>
          </a:xfrm>
          <a:prstGeom prst="rect">
            <a:avLst/>
          </a:prstGeom>
        </p:spPr>
        <p:txBody>
          <a:bodyPr wrap="square">
            <a:spAutoFit/>
          </a:bodyPr>
          <a:lstStyle/>
          <a:p>
            <a:r>
              <a:rPr lang="en-US" dirty="0">
                <a:solidFill>
                  <a:schemeClr val="bg1"/>
                </a:solidFill>
                <a:latin typeface="Abadi" panose="020B0604020104020204" pitchFamily="34" charset="0"/>
              </a:rPr>
              <a:t>First United Methodist Church</a:t>
            </a:r>
          </a:p>
        </p:txBody>
      </p:sp>
      <p:sp>
        <p:nvSpPr>
          <p:cNvPr id="19" name="TextBox 18"/>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Religious Turmoil</a:t>
            </a:r>
          </a:p>
        </p:txBody>
      </p:sp>
      <p:sp>
        <p:nvSpPr>
          <p:cNvPr id="20" name="Rectangle 19"/>
          <p:cNvSpPr/>
          <p:nvPr/>
        </p:nvSpPr>
        <p:spPr>
          <a:xfrm>
            <a:off x="67056" y="6477000"/>
            <a:ext cx="4806696"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1:5-13</a:t>
            </a:r>
          </a:p>
        </p:txBody>
      </p:sp>
      <p:sp>
        <p:nvSpPr>
          <p:cNvPr id="25" name="Rectangle 24"/>
          <p:cNvSpPr/>
          <p:nvPr/>
        </p:nvSpPr>
        <p:spPr>
          <a:xfrm>
            <a:off x="7162800" y="3124200"/>
            <a:ext cx="2743200" cy="369332"/>
          </a:xfrm>
          <a:prstGeom prst="rect">
            <a:avLst/>
          </a:prstGeom>
        </p:spPr>
        <p:txBody>
          <a:bodyPr wrap="square">
            <a:spAutoFit/>
          </a:bodyPr>
          <a:lstStyle/>
          <a:p>
            <a:r>
              <a:rPr lang="en-US" dirty="0">
                <a:solidFill>
                  <a:schemeClr val="bg1"/>
                </a:solidFill>
                <a:latin typeface="Abadi" panose="020B0604020104020204" pitchFamily="34" charset="0"/>
              </a:rPr>
              <a:t>Presbyterian Church</a:t>
            </a:r>
          </a:p>
        </p:txBody>
      </p:sp>
      <p:pic>
        <p:nvPicPr>
          <p:cNvPr id="3" name="Picture 2">
            <a:extLst>
              <a:ext uri="{FF2B5EF4-FFF2-40B4-BE49-F238E27FC236}">
                <a16:creationId xmlns:a16="http://schemas.microsoft.com/office/drawing/2014/main" id="{F1D6F0F4-7E9E-3AD9-D2FE-67E828AFEF85}"/>
              </a:ext>
            </a:extLst>
          </p:cNvPr>
          <p:cNvPicPr>
            <a:picLocks noChangeAspect="1"/>
          </p:cNvPicPr>
          <p:nvPr/>
        </p:nvPicPr>
        <p:blipFill>
          <a:blip r:embed="rId3"/>
          <a:stretch>
            <a:fillRect/>
          </a:stretch>
        </p:blipFill>
        <p:spPr>
          <a:xfrm>
            <a:off x="6196928" y="759458"/>
            <a:ext cx="4019624" cy="2374727"/>
          </a:xfrm>
          <a:prstGeom prst="rect">
            <a:avLst/>
          </a:prstGeom>
        </p:spPr>
      </p:pic>
      <p:pic>
        <p:nvPicPr>
          <p:cNvPr id="6" name="Picture 5">
            <a:extLst>
              <a:ext uri="{FF2B5EF4-FFF2-40B4-BE49-F238E27FC236}">
                <a16:creationId xmlns:a16="http://schemas.microsoft.com/office/drawing/2014/main" id="{9A2ECA29-E428-FBE2-5C4B-9D728409AC1C}"/>
              </a:ext>
            </a:extLst>
          </p:cNvPr>
          <p:cNvPicPr>
            <a:picLocks noChangeAspect="1"/>
          </p:cNvPicPr>
          <p:nvPr/>
        </p:nvPicPr>
        <p:blipFill>
          <a:blip r:embed="rId4"/>
          <a:stretch>
            <a:fillRect/>
          </a:stretch>
        </p:blipFill>
        <p:spPr>
          <a:xfrm>
            <a:off x="1629946" y="3683365"/>
            <a:ext cx="3247587" cy="2521102"/>
          </a:xfrm>
          <a:prstGeom prst="rect">
            <a:avLst/>
          </a:prstGeom>
        </p:spPr>
      </p:pic>
      <p:pic>
        <p:nvPicPr>
          <p:cNvPr id="8" name="Picture 7">
            <a:extLst>
              <a:ext uri="{FF2B5EF4-FFF2-40B4-BE49-F238E27FC236}">
                <a16:creationId xmlns:a16="http://schemas.microsoft.com/office/drawing/2014/main" id="{445D5DD8-2193-336E-B338-A64E0106A30C}"/>
              </a:ext>
            </a:extLst>
          </p:cNvPr>
          <p:cNvPicPr>
            <a:picLocks noChangeAspect="1"/>
          </p:cNvPicPr>
          <p:nvPr/>
        </p:nvPicPr>
        <p:blipFill>
          <a:blip r:embed="rId5"/>
          <a:stretch>
            <a:fillRect/>
          </a:stretch>
        </p:blipFill>
        <p:spPr>
          <a:xfrm>
            <a:off x="6548729" y="3630062"/>
            <a:ext cx="3667823" cy="2267064"/>
          </a:xfrm>
          <a:prstGeom prst="rect">
            <a:avLst/>
          </a:prstGeom>
        </p:spPr>
      </p:pic>
      <p:pic>
        <p:nvPicPr>
          <p:cNvPr id="10" name="Picture 9">
            <a:extLst>
              <a:ext uri="{FF2B5EF4-FFF2-40B4-BE49-F238E27FC236}">
                <a16:creationId xmlns:a16="http://schemas.microsoft.com/office/drawing/2014/main" id="{E4F7ACAC-A50C-4AD0-9290-6565A447CE5B}"/>
              </a:ext>
            </a:extLst>
          </p:cNvPr>
          <p:cNvPicPr>
            <a:picLocks noChangeAspect="1"/>
          </p:cNvPicPr>
          <p:nvPr/>
        </p:nvPicPr>
        <p:blipFill>
          <a:blip r:embed="rId6"/>
          <a:stretch>
            <a:fillRect/>
          </a:stretch>
        </p:blipFill>
        <p:spPr>
          <a:xfrm>
            <a:off x="1088540" y="178254"/>
            <a:ext cx="2009924" cy="3010276"/>
          </a:xfrm>
          <a:prstGeom prst="rect">
            <a:avLst/>
          </a:prstGeom>
        </p:spPr>
      </p:pic>
      <p:sp>
        <p:nvSpPr>
          <p:cNvPr id="11" name="Rectangle 10">
            <a:extLst>
              <a:ext uri="{FF2B5EF4-FFF2-40B4-BE49-F238E27FC236}">
                <a16:creationId xmlns:a16="http://schemas.microsoft.com/office/drawing/2014/main" id="{511DB8ED-615D-D3D2-0C63-8F0C5E991E4B}"/>
              </a:ext>
            </a:extLst>
          </p:cNvPr>
          <p:cNvSpPr/>
          <p:nvPr/>
        </p:nvSpPr>
        <p:spPr>
          <a:xfrm>
            <a:off x="7344156" y="6469678"/>
            <a:ext cx="4806696" cy="307777"/>
          </a:xfrm>
          <a:prstGeom prst="rect">
            <a:avLst/>
          </a:prstGeom>
        </p:spPr>
        <p:txBody>
          <a:bodyPr wrap="square">
            <a:spAutoFit/>
          </a:bodyPr>
          <a:lstStyle/>
          <a:p>
            <a:pPr algn="r"/>
            <a:r>
              <a:rPr lang="en-US" sz="1400" dirty="0">
                <a:solidFill>
                  <a:schemeClr val="bg1"/>
                </a:solidFill>
                <a:latin typeface="Abadi" panose="020B0604020104020204" pitchFamily="34" charset="0"/>
              </a:rPr>
              <a:t>4 Corner Churches today</a:t>
            </a:r>
          </a:p>
        </p:txBody>
      </p:sp>
    </p:spTree>
    <p:extLst>
      <p:ext uri="{BB962C8B-B14F-4D97-AF65-F5344CB8AC3E}">
        <p14:creationId xmlns:p14="http://schemas.microsoft.com/office/powerpoint/2010/main" val="183978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6C165E-D85B-41B9-B314-959E0681E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p:nvSpPr>
        <p:spPr>
          <a:xfrm>
            <a:off x="199611" y="6488666"/>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1:6</a:t>
            </a:r>
          </a:p>
        </p:txBody>
      </p:sp>
      <p:sp>
        <p:nvSpPr>
          <p:cNvPr id="13" name="TextBox 12"/>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Religious Contention</a:t>
            </a:r>
          </a:p>
        </p:txBody>
      </p:sp>
      <p:sp>
        <p:nvSpPr>
          <p:cNvPr id="14" name="Rectangle 13"/>
          <p:cNvSpPr/>
          <p:nvPr/>
        </p:nvSpPr>
        <p:spPr>
          <a:xfrm>
            <a:off x="596348" y="990602"/>
            <a:ext cx="5194852" cy="1938992"/>
          </a:xfrm>
          <a:prstGeom prst="rect">
            <a:avLst/>
          </a:prstGeom>
        </p:spPr>
        <p:txBody>
          <a:bodyPr wrap="square">
            <a:spAutoFit/>
          </a:bodyPr>
          <a:lstStyle/>
          <a:p>
            <a:r>
              <a:rPr lang="en-US" sz="2400" dirty="0">
                <a:solidFill>
                  <a:schemeClr val="bg1"/>
                </a:solidFill>
                <a:latin typeface="Abadi" panose="020B0604020104020204" pitchFamily="34" charset="0"/>
              </a:rPr>
              <a:t>Everyone had the choice in which church to attend</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“in order to have everybody converted” </a:t>
            </a:r>
          </a:p>
        </p:txBody>
      </p:sp>
      <p:sp>
        <p:nvSpPr>
          <p:cNvPr id="15" name="Rectangle 14"/>
          <p:cNvSpPr/>
          <p:nvPr/>
        </p:nvSpPr>
        <p:spPr>
          <a:xfrm>
            <a:off x="3810000" y="3196224"/>
            <a:ext cx="4572000" cy="923330"/>
          </a:xfrm>
          <a:prstGeom prst="rect">
            <a:avLst/>
          </a:prstGeom>
        </p:spPr>
        <p:txBody>
          <a:bodyPr>
            <a:spAutoFit/>
          </a:bodyPr>
          <a:lstStyle/>
          <a:p>
            <a:r>
              <a:rPr lang="en-US" dirty="0">
                <a:solidFill>
                  <a:schemeClr val="bg1"/>
                </a:solidFill>
                <a:latin typeface="Abadi" panose="020B0604020104020204" pitchFamily="34" charset="0"/>
              </a:rPr>
              <a:t>“it was seen that the seemingly good feelings of both the priests and the converts were more pretended than real;”</a:t>
            </a:r>
          </a:p>
        </p:txBody>
      </p:sp>
      <p:sp>
        <p:nvSpPr>
          <p:cNvPr id="16" name="Rectangle 15"/>
          <p:cNvSpPr/>
          <p:nvPr/>
        </p:nvSpPr>
        <p:spPr>
          <a:xfrm>
            <a:off x="4086225" y="4529789"/>
            <a:ext cx="7304847" cy="2031325"/>
          </a:xfrm>
          <a:prstGeom prst="rect">
            <a:avLst/>
          </a:prstGeom>
        </p:spPr>
        <p:txBody>
          <a:bodyPr wrap="square">
            <a:spAutoFit/>
          </a:bodyPr>
          <a:lstStyle/>
          <a:p>
            <a:r>
              <a:rPr lang="en-US" dirty="0">
                <a:solidFill>
                  <a:schemeClr val="bg1"/>
                </a:solidFill>
                <a:latin typeface="Abadi" panose="020B0604020104020204" pitchFamily="34" charset="0"/>
              </a:rPr>
              <a:t>“a scene of great confusion and bad feeling ensued—priest contending against priest,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and convert against convert;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so that all their good feelings one for another, if they ever had any, were entirely lost in a strife of words and a contest about opinions.”</a:t>
            </a:r>
          </a:p>
        </p:txBody>
      </p:sp>
      <p:pic>
        <p:nvPicPr>
          <p:cNvPr id="3" name="Picture 2">
            <a:extLst>
              <a:ext uri="{FF2B5EF4-FFF2-40B4-BE49-F238E27FC236}">
                <a16:creationId xmlns:a16="http://schemas.microsoft.com/office/drawing/2014/main" id="{C818C533-635B-452A-886E-CCD0A87F7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4574" y="723272"/>
            <a:ext cx="3324225" cy="2085975"/>
          </a:xfrm>
          <a:prstGeom prst="rect">
            <a:avLst/>
          </a:prstGeom>
        </p:spPr>
      </p:pic>
      <p:pic>
        <p:nvPicPr>
          <p:cNvPr id="5" name="Picture 4">
            <a:extLst>
              <a:ext uri="{FF2B5EF4-FFF2-40B4-BE49-F238E27FC236}">
                <a16:creationId xmlns:a16="http://schemas.microsoft.com/office/drawing/2014/main" id="{F90695B0-2EA3-4E12-BAA0-CA43E1594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00" y="3009899"/>
            <a:ext cx="1828800" cy="1371600"/>
          </a:xfrm>
          <a:prstGeom prst="rect">
            <a:avLst/>
          </a:prstGeom>
        </p:spPr>
      </p:pic>
      <p:pic>
        <p:nvPicPr>
          <p:cNvPr id="7" name="Picture 6">
            <a:extLst>
              <a:ext uri="{FF2B5EF4-FFF2-40B4-BE49-F238E27FC236}">
                <a16:creationId xmlns:a16="http://schemas.microsoft.com/office/drawing/2014/main" id="{4A82C463-C077-4D68-AEB2-930B9DF0B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428999"/>
            <a:ext cx="2857500" cy="1905000"/>
          </a:xfrm>
          <a:prstGeom prst="rect">
            <a:avLst/>
          </a:prstGeom>
        </p:spPr>
      </p:pic>
    </p:spTree>
    <p:extLst>
      <p:ext uri="{BB962C8B-B14F-4D97-AF65-F5344CB8AC3E}">
        <p14:creationId xmlns:p14="http://schemas.microsoft.com/office/powerpoint/2010/main" val="9106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A1086B1-7BC3-4204-9323-9BC809B12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1820</a:t>
            </a:r>
          </a:p>
        </p:txBody>
      </p:sp>
      <p:sp>
        <p:nvSpPr>
          <p:cNvPr id="16" name="Rectangle 15"/>
          <p:cNvSpPr/>
          <p:nvPr/>
        </p:nvSpPr>
        <p:spPr>
          <a:xfrm>
            <a:off x="3008243" y="1315278"/>
            <a:ext cx="4572000" cy="2031325"/>
          </a:xfrm>
          <a:prstGeom prst="rect">
            <a:avLst/>
          </a:prstGeom>
        </p:spPr>
        <p:txBody>
          <a:bodyPr>
            <a:spAutoFit/>
          </a:bodyPr>
          <a:lstStyle/>
          <a:p>
            <a:r>
              <a:rPr lang="en-US" dirty="0">
                <a:solidFill>
                  <a:schemeClr val="bg1"/>
                </a:solidFill>
                <a:latin typeface="Abadi" panose="020B0604020104020204" pitchFamily="34" charset="0"/>
              </a:rPr>
              <a:t>Joseph Smith was 15 years old and 4 members of his family attended the Presbyterian faith:</a:t>
            </a:r>
          </a:p>
          <a:p>
            <a:r>
              <a:rPr lang="en-US" dirty="0">
                <a:solidFill>
                  <a:schemeClr val="bg1"/>
                </a:solidFill>
                <a:latin typeface="Abadi" panose="020B0604020104020204" pitchFamily="34" charset="0"/>
              </a:rPr>
              <a:t>Lucy—his mother</a:t>
            </a:r>
          </a:p>
          <a:p>
            <a:r>
              <a:rPr lang="en-US" dirty="0">
                <a:solidFill>
                  <a:schemeClr val="bg1"/>
                </a:solidFill>
                <a:latin typeface="Abadi" panose="020B0604020104020204" pitchFamily="34" charset="0"/>
              </a:rPr>
              <a:t>Hyrum</a:t>
            </a:r>
          </a:p>
          <a:p>
            <a:r>
              <a:rPr lang="en-US" dirty="0">
                <a:solidFill>
                  <a:schemeClr val="bg1"/>
                </a:solidFill>
                <a:latin typeface="Abadi" panose="020B0604020104020204" pitchFamily="34" charset="0"/>
              </a:rPr>
              <a:t>Samuel Harrison</a:t>
            </a:r>
          </a:p>
          <a:p>
            <a:r>
              <a:rPr lang="en-US" dirty="0" err="1">
                <a:solidFill>
                  <a:schemeClr val="bg1"/>
                </a:solidFill>
                <a:latin typeface="Abadi" panose="020B0604020104020204" pitchFamily="34" charset="0"/>
              </a:rPr>
              <a:t>Sophronia</a:t>
            </a:r>
            <a:endParaRPr lang="en-US" dirty="0">
              <a:solidFill>
                <a:schemeClr val="bg1"/>
              </a:solidFill>
              <a:latin typeface="Abadi" panose="020B0604020104020204" pitchFamily="34" charset="0"/>
            </a:endParaRPr>
          </a:p>
        </p:txBody>
      </p:sp>
      <p:sp>
        <p:nvSpPr>
          <p:cNvPr id="19" name="Rectangle 18"/>
          <p:cNvSpPr/>
          <p:nvPr/>
        </p:nvSpPr>
        <p:spPr>
          <a:xfrm>
            <a:off x="182217" y="6453809"/>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1:7-8</a:t>
            </a:r>
          </a:p>
        </p:txBody>
      </p:sp>
      <p:sp>
        <p:nvSpPr>
          <p:cNvPr id="20" name="Rectangle 19"/>
          <p:cNvSpPr/>
          <p:nvPr/>
        </p:nvSpPr>
        <p:spPr>
          <a:xfrm>
            <a:off x="3008242" y="4094502"/>
            <a:ext cx="5157349" cy="1200329"/>
          </a:xfrm>
          <a:prstGeom prst="rect">
            <a:avLst/>
          </a:prstGeom>
        </p:spPr>
        <p:txBody>
          <a:bodyPr wrap="square">
            <a:spAutoFit/>
          </a:bodyPr>
          <a:lstStyle/>
          <a:p>
            <a:r>
              <a:rPr lang="en-US" dirty="0">
                <a:solidFill>
                  <a:schemeClr val="bg1"/>
                </a:solidFill>
                <a:latin typeface="Abadi" panose="020B0604020104020204" pitchFamily="34" charset="0"/>
              </a:rPr>
              <a:t>‘…but though my feelings were deep and often poignant, still I kept myself aloof from all these parties, though I attended their several meetings as often as occasion would permit”</a:t>
            </a:r>
          </a:p>
        </p:txBody>
      </p:sp>
      <p:grpSp>
        <p:nvGrpSpPr>
          <p:cNvPr id="18" name="Group 17"/>
          <p:cNvGrpSpPr/>
          <p:nvPr/>
        </p:nvGrpSpPr>
        <p:grpSpPr>
          <a:xfrm>
            <a:off x="7391400" y="1246632"/>
            <a:ext cx="4114800" cy="5332795"/>
            <a:chOff x="5029200" y="1333338"/>
            <a:chExt cx="4114800" cy="5332795"/>
          </a:xfrm>
        </p:grpSpPr>
        <p:sp>
          <p:nvSpPr>
            <p:cNvPr id="23" name="Rectangle 22"/>
            <p:cNvSpPr/>
            <p:nvPr/>
          </p:nvSpPr>
          <p:spPr>
            <a:xfrm>
              <a:off x="5029200" y="6019802"/>
              <a:ext cx="4114800" cy="646331"/>
            </a:xfrm>
            <a:prstGeom prst="rect">
              <a:avLst/>
            </a:prstGeom>
          </p:spPr>
          <p:txBody>
            <a:bodyPr wrap="square">
              <a:spAutoFit/>
            </a:bodyPr>
            <a:lstStyle/>
            <a:p>
              <a:r>
                <a:rPr lang="en-US" dirty="0">
                  <a:solidFill>
                    <a:schemeClr val="bg1"/>
                  </a:solidFill>
                  <a:latin typeface="Abadi" panose="020B0604020104020204" pitchFamily="34" charset="0"/>
                </a:rPr>
                <a:t>“In process of time my mind became somewhat partial to the Methodist sect”</a:t>
              </a:r>
            </a:p>
          </p:txBody>
        </p:sp>
        <p:pic>
          <p:nvPicPr>
            <p:cNvPr id="17" name="Picture 16" descr="20140612_120224.jpg"/>
            <p:cNvPicPr>
              <a:picLocks noChangeAspect="1"/>
            </p:cNvPicPr>
            <p:nvPr/>
          </p:nvPicPr>
          <p:blipFill>
            <a:blip r:embed="rId3" cstate="print"/>
            <a:srcRect l="35000" t="2778" r="35833"/>
            <a:stretch>
              <a:fillRect/>
            </a:stretch>
          </p:blipFill>
          <p:spPr>
            <a:xfrm>
              <a:off x="6355080" y="1333338"/>
              <a:ext cx="2182368" cy="4364736"/>
            </a:xfrm>
            <a:prstGeom prst="rect">
              <a:avLst/>
            </a:prstGeom>
          </p:spPr>
        </p:pic>
      </p:grpSp>
      <p:pic>
        <p:nvPicPr>
          <p:cNvPr id="3" name="Picture 2">
            <a:extLst>
              <a:ext uri="{FF2B5EF4-FFF2-40B4-BE49-F238E27FC236}">
                <a16:creationId xmlns:a16="http://schemas.microsoft.com/office/drawing/2014/main" id="{56C75E69-82FA-4A66-9552-3BF9653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43" y="423372"/>
            <a:ext cx="2474607" cy="3200400"/>
          </a:xfrm>
          <a:prstGeom prst="rect">
            <a:avLst/>
          </a:prstGeom>
        </p:spPr>
      </p:pic>
    </p:spTree>
    <p:extLst>
      <p:ext uri="{BB962C8B-B14F-4D97-AF65-F5344CB8AC3E}">
        <p14:creationId xmlns:p14="http://schemas.microsoft.com/office/powerpoint/2010/main" val="6279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868B8F-896D-4DBD-8A7E-E9ED9F4228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Church Against Church</a:t>
            </a:r>
          </a:p>
        </p:txBody>
      </p:sp>
      <p:sp>
        <p:nvSpPr>
          <p:cNvPr id="16" name="Rectangle 15"/>
          <p:cNvSpPr/>
          <p:nvPr/>
        </p:nvSpPr>
        <p:spPr>
          <a:xfrm>
            <a:off x="520147" y="1028344"/>
            <a:ext cx="5225981" cy="1631216"/>
          </a:xfrm>
          <a:prstGeom prst="rect">
            <a:avLst/>
          </a:prstGeom>
        </p:spPr>
        <p:txBody>
          <a:bodyPr wrap="square">
            <a:spAutoFit/>
          </a:bodyPr>
          <a:lstStyle/>
          <a:p>
            <a:r>
              <a:rPr lang="en-US" sz="2000" dirty="0">
                <a:solidFill>
                  <a:schemeClr val="bg1"/>
                </a:solidFill>
                <a:latin typeface="Abadi" panose="020B0604020104020204" pitchFamily="34" charset="0"/>
              </a:rPr>
              <a:t>“The Presbyterians were most decided against the Baptists and Methodists, and used all the powers of both reason and sophistry to prove their errors, or, at least, to make the people think they were in error. </a:t>
            </a:r>
          </a:p>
        </p:txBody>
      </p:sp>
      <p:sp>
        <p:nvSpPr>
          <p:cNvPr id="19" name="Rectangle 18"/>
          <p:cNvSpPr/>
          <p:nvPr/>
        </p:nvSpPr>
        <p:spPr>
          <a:xfrm>
            <a:off x="152400" y="6405770"/>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1:9</a:t>
            </a:r>
          </a:p>
        </p:txBody>
      </p:sp>
      <p:sp>
        <p:nvSpPr>
          <p:cNvPr id="2" name="Rectangle 1">
            <a:extLst>
              <a:ext uri="{FF2B5EF4-FFF2-40B4-BE49-F238E27FC236}">
                <a16:creationId xmlns:a16="http://schemas.microsoft.com/office/drawing/2014/main" id="{FF1360D5-8115-43DE-A44E-14D240B4F998}"/>
              </a:ext>
            </a:extLst>
          </p:cNvPr>
          <p:cNvSpPr/>
          <p:nvPr/>
        </p:nvSpPr>
        <p:spPr>
          <a:xfrm>
            <a:off x="5993296" y="5272614"/>
            <a:ext cx="5793320" cy="1015663"/>
          </a:xfrm>
          <a:prstGeom prst="rect">
            <a:avLst/>
          </a:prstGeom>
        </p:spPr>
        <p:txBody>
          <a:bodyPr wrap="square">
            <a:spAutoFit/>
          </a:bodyPr>
          <a:lstStyle/>
          <a:p>
            <a:r>
              <a:rPr lang="en-US" sz="2000" dirty="0">
                <a:solidFill>
                  <a:schemeClr val="bg1"/>
                </a:solidFill>
                <a:latin typeface="Abadi" panose="020B0604020104020204" pitchFamily="34" charset="0"/>
              </a:rPr>
              <a:t>“On the other hand, the Baptists and Methodists in their turn were equally zealous in endeavoring to establish their own tenets and disprove all others.”</a:t>
            </a:r>
          </a:p>
        </p:txBody>
      </p:sp>
      <p:pic>
        <p:nvPicPr>
          <p:cNvPr id="4" name="Picture 3">
            <a:extLst>
              <a:ext uri="{FF2B5EF4-FFF2-40B4-BE49-F238E27FC236}">
                <a16:creationId xmlns:a16="http://schemas.microsoft.com/office/drawing/2014/main" id="{39874277-9178-4931-894E-AAFF0CD75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96" y="1074770"/>
            <a:ext cx="2623102" cy="2518178"/>
          </a:xfrm>
          <a:prstGeom prst="rect">
            <a:avLst/>
          </a:prstGeom>
        </p:spPr>
      </p:pic>
      <p:pic>
        <p:nvPicPr>
          <p:cNvPr id="7" name="Picture 6">
            <a:extLst>
              <a:ext uri="{FF2B5EF4-FFF2-40B4-BE49-F238E27FC236}">
                <a16:creationId xmlns:a16="http://schemas.microsoft.com/office/drawing/2014/main" id="{BD8793E0-C997-459A-BC5B-7D72D70B5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50" y="2980015"/>
            <a:ext cx="2971800" cy="2057400"/>
          </a:xfrm>
          <a:prstGeom prst="rect">
            <a:avLst/>
          </a:prstGeom>
        </p:spPr>
      </p:pic>
      <p:pic>
        <p:nvPicPr>
          <p:cNvPr id="9" name="Picture 8">
            <a:extLst>
              <a:ext uri="{FF2B5EF4-FFF2-40B4-BE49-F238E27FC236}">
                <a16:creationId xmlns:a16="http://schemas.microsoft.com/office/drawing/2014/main" id="{00607BF6-1576-4985-A959-1B45E67D2B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7129" y="3662570"/>
            <a:ext cx="2159000" cy="2743200"/>
          </a:xfrm>
          <a:prstGeom prst="rect">
            <a:avLst/>
          </a:prstGeom>
        </p:spPr>
      </p:pic>
      <p:pic>
        <p:nvPicPr>
          <p:cNvPr id="12" name="Picture 11">
            <a:extLst>
              <a:ext uri="{FF2B5EF4-FFF2-40B4-BE49-F238E27FC236}">
                <a16:creationId xmlns:a16="http://schemas.microsoft.com/office/drawing/2014/main" id="{02D84B76-0452-4DDB-9147-04E252B0A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7084" y="2196708"/>
            <a:ext cx="2159000" cy="2792479"/>
          </a:xfrm>
          <a:prstGeom prst="rect">
            <a:avLst/>
          </a:prstGeom>
        </p:spPr>
      </p:pic>
    </p:spTree>
    <p:extLst>
      <p:ext uri="{BB962C8B-B14F-4D97-AF65-F5344CB8AC3E}">
        <p14:creationId xmlns:p14="http://schemas.microsoft.com/office/powerpoint/2010/main" val="410427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06C24A-0A86-4D31-AA9D-B9BDF2835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The Power of Scripture</a:t>
            </a:r>
          </a:p>
        </p:txBody>
      </p:sp>
      <p:sp>
        <p:nvSpPr>
          <p:cNvPr id="19" name="Rectangle 18"/>
          <p:cNvSpPr/>
          <p:nvPr/>
        </p:nvSpPr>
        <p:spPr>
          <a:xfrm>
            <a:off x="152400" y="6405771"/>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1:10-11</a:t>
            </a:r>
          </a:p>
        </p:txBody>
      </p:sp>
      <p:sp>
        <p:nvSpPr>
          <p:cNvPr id="6" name="Rectangle 5"/>
          <p:cNvSpPr/>
          <p:nvPr/>
        </p:nvSpPr>
        <p:spPr>
          <a:xfrm>
            <a:off x="1905000" y="1219202"/>
            <a:ext cx="4572000" cy="1200329"/>
          </a:xfrm>
          <a:prstGeom prst="rect">
            <a:avLst/>
          </a:prstGeom>
        </p:spPr>
        <p:txBody>
          <a:bodyPr>
            <a:spAutoFit/>
          </a:bodyPr>
          <a:lstStyle/>
          <a:p>
            <a:r>
              <a:rPr lang="en-US" dirty="0">
                <a:solidFill>
                  <a:schemeClr val="bg1"/>
                </a:solidFill>
                <a:latin typeface="Abadi" panose="020B0604020104020204" pitchFamily="34" charset="0"/>
              </a:rPr>
              <a:t>“What is to be done? Who of all these parties are right; or, are they all wrong together? If any one of them be</a:t>
            </a:r>
            <a:r>
              <a:rPr lang="en-US" baseline="30000" dirty="0">
                <a:solidFill>
                  <a:schemeClr val="bg1"/>
                </a:solidFill>
                <a:latin typeface="Abadi" panose="020B0604020104020204" pitchFamily="34" charset="0"/>
              </a:rPr>
              <a:t> </a:t>
            </a:r>
            <a:r>
              <a:rPr lang="en-US" dirty="0">
                <a:solidFill>
                  <a:schemeClr val="bg1"/>
                </a:solidFill>
                <a:latin typeface="Abadi" panose="020B0604020104020204" pitchFamily="34" charset="0"/>
              </a:rPr>
              <a:t>right, which is it, and how shall I know it?”</a:t>
            </a:r>
          </a:p>
        </p:txBody>
      </p:sp>
      <p:sp>
        <p:nvSpPr>
          <p:cNvPr id="7" name="Rectangle 6"/>
          <p:cNvSpPr/>
          <p:nvPr/>
        </p:nvSpPr>
        <p:spPr>
          <a:xfrm>
            <a:off x="5715000" y="4953002"/>
            <a:ext cx="4572000" cy="1477328"/>
          </a:xfrm>
          <a:prstGeom prst="rect">
            <a:avLst/>
          </a:prstGeom>
        </p:spPr>
        <p:txBody>
          <a:bodyPr>
            <a:spAutoFit/>
          </a:bodyPr>
          <a:lstStyle/>
          <a:p>
            <a:r>
              <a:rPr lang="en-US" dirty="0">
                <a:solidFill>
                  <a:schemeClr val="bg1"/>
                </a:solidFill>
                <a:latin typeface="Abadi" panose="020B0604020104020204" pitchFamily="34" charset="0"/>
              </a:rPr>
              <a:t>“Epistle of James, first chapter and fifth verse, which reads: </a:t>
            </a:r>
            <a:r>
              <a:rPr lang="en-US" i="1" dirty="0">
                <a:solidFill>
                  <a:schemeClr val="bg1"/>
                </a:solidFill>
                <a:latin typeface="Abadi" panose="020B0604020104020204" pitchFamily="34" charset="0"/>
              </a:rPr>
              <a:t>If any of you lack wisdom, let him ask of God, that </a:t>
            </a:r>
            <a:r>
              <a:rPr lang="en-US" i="1" dirty="0" err="1">
                <a:solidFill>
                  <a:schemeClr val="bg1"/>
                </a:solidFill>
                <a:latin typeface="Abadi" panose="020B0604020104020204" pitchFamily="34" charset="0"/>
              </a:rPr>
              <a:t>giveth</a:t>
            </a:r>
            <a:r>
              <a:rPr lang="en-US" i="1" dirty="0">
                <a:solidFill>
                  <a:schemeClr val="bg1"/>
                </a:solidFill>
                <a:latin typeface="Abadi" panose="020B0604020104020204" pitchFamily="34" charset="0"/>
              </a:rPr>
              <a:t> to all men liberally, and </a:t>
            </a:r>
            <a:r>
              <a:rPr lang="en-US" i="1" dirty="0" err="1">
                <a:solidFill>
                  <a:schemeClr val="bg1"/>
                </a:solidFill>
                <a:latin typeface="Abadi" panose="020B0604020104020204" pitchFamily="34" charset="0"/>
              </a:rPr>
              <a:t>upbraideth</a:t>
            </a:r>
            <a:r>
              <a:rPr lang="en-US" i="1" dirty="0">
                <a:solidFill>
                  <a:schemeClr val="bg1"/>
                </a:solidFill>
                <a:latin typeface="Abadi" panose="020B0604020104020204" pitchFamily="34" charset="0"/>
              </a:rPr>
              <a:t> not; and it shall be given him.”</a:t>
            </a:r>
            <a:endParaRPr lang="en-US" dirty="0">
              <a:solidFill>
                <a:schemeClr val="bg1"/>
              </a:solidFill>
              <a:latin typeface="Abadi" panose="020B0604020104020204" pitchFamily="34" charset="0"/>
            </a:endParaRPr>
          </a:p>
        </p:txBody>
      </p:sp>
      <p:pic>
        <p:nvPicPr>
          <p:cNvPr id="3" name="Picture 2">
            <a:extLst>
              <a:ext uri="{FF2B5EF4-FFF2-40B4-BE49-F238E27FC236}">
                <a16:creationId xmlns:a16="http://schemas.microsoft.com/office/drawing/2014/main" id="{636DD2A9-10C1-45A4-8C8A-8A856F3F3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213894"/>
            <a:ext cx="2657475" cy="2657475"/>
          </a:xfrm>
          <a:prstGeom prst="rect">
            <a:avLst/>
          </a:prstGeom>
        </p:spPr>
      </p:pic>
      <p:pic>
        <p:nvPicPr>
          <p:cNvPr id="8" name="Picture 7">
            <a:extLst>
              <a:ext uri="{FF2B5EF4-FFF2-40B4-BE49-F238E27FC236}">
                <a16:creationId xmlns:a16="http://schemas.microsoft.com/office/drawing/2014/main" id="{1821D813-949C-4BD6-87CB-689244603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602" y="1418622"/>
            <a:ext cx="3703320" cy="2596896"/>
          </a:xfrm>
          <a:prstGeom prst="rect">
            <a:avLst/>
          </a:prstGeom>
        </p:spPr>
      </p:pic>
      <p:pic>
        <p:nvPicPr>
          <p:cNvPr id="11" name="Picture 10">
            <a:extLst>
              <a:ext uri="{FF2B5EF4-FFF2-40B4-BE49-F238E27FC236}">
                <a16:creationId xmlns:a16="http://schemas.microsoft.com/office/drawing/2014/main" id="{F4A6EC93-5FBA-40C2-AD32-04C638501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8792" y="2643131"/>
            <a:ext cx="1571737" cy="1571737"/>
          </a:xfrm>
          <a:prstGeom prst="rect">
            <a:avLst/>
          </a:prstGeom>
        </p:spPr>
      </p:pic>
    </p:spTree>
    <p:extLst>
      <p:ext uri="{BB962C8B-B14F-4D97-AF65-F5344CB8AC3E}">
        <p14:creationId xmlns:p14="http://schemas.microsoft.com/office/powerpoint/2010/main" val="15054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C61C87-1CA9-4F30-83DC-FFA9470747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Passage—The Determination</a:t>
            </a:r>
          </a:p>
        </p:txBody>
      </p:sp>
      <p:sp>
        <p:nvSpPr>
          <p:cNvPr id="19" name="Rectangle 18"/>
          <p:cNvSpPr/>
          <p:nvPr/>
        </p:nvSpPr>
        <p:spPr>
          <a:xfrm>
            <a:off x="142461" y="6488666"/>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1:12-13</a:t>
            </a:r>
          </a:p>
        </p:txBody>
      </p:sp>
      <p:sp>
        <p:nvSpPr>
          <p:cNvPr id="6" name="Rectangle 5"/>
          <p:cNvSpPr/>
          <p:nvPr/>
        </p:nvSpPr>
        <p:spPr>
          <a:xfrm>
            <a:off x="2057400" y="1066800"/>
            <a:ext cx="4572000" cy="1477328"/>
          </a:xfrm>
          <a:prstGeom prst="rect">
            <a:avLst/>
          </a:prstGeom>
        </p:spPr>
        <p:txBody>
          <a:bodyPr>
            <a:spAutoFit/>
          </a:bodyPr>
          <a:lstStyle/>
          <a:p>
            <a:r>
              <a:rPr lang="en-US" dirty="0">
                <a:solidFill>
                  <a:schemeClr val="bg1"/>
                </a:solidFill>
                <a:latin typeface="Abadi" panose="020B0604020104020204" pitchFamily="34" charset="0"/>
              </a:rPr>
              <a:t> ”for the teachers of religion of the different sects understood the same passages of scripture so differently as to destroy all confidence in settling the question by an appeal to the Bible.”</a:t>
            </a:r>
          </a:p>
        </p:txBody>
      </p:sp>
      <p:sp>
        <p:nvSpPr>
          <p:cNvPr id="7" name="Rectangle 6"/>
          <p:cNvSpPr/>
          <p:nvPr/>
        </p:nvSpPr>
        <p:spPr>
          <a:xfrm>
            <a:off x="5638800" y="3581402"/>
            <a:ext cx="4572000" cy="2585323"/>
          </a:xfrm>
          <a:prstGeom prst="rect">
            <a:avLst/>
          </a:prstGeom>
        </p:spPr>
        <p:txBody>
          <a:bodyPr>
            <a:spAutoFit/>
          </a:bodyPr>
          <a:lstStyle/>
          <a:p>
            <a:r>
              <a:rPr lang="en-US" dirty="0">
                <a:solidFill>
                  <a:schemeClr val="bg1"/>
                </a:solidFill>
                <a:latin typeface="Abadi" panose="020B0604020104020204" pitchFamily="34" charset="0"/>
              </a:rPr>
              <a:t>“At length I came to the conclusion that I must either remain in</a:t>
            </a:r>
            <a:r>
              <a:rPr lang="en-US" baseline="30000" dirty="0">
                <a:solidFill>
                  <a:schemeClr val="bg1"/>
                </a:solidFill>
                <a:latin typeface="Abadi" panose="020B0604020104020204" pitchFamily="34" charset="0"/>
              </a:rPr>
              <a:t> </a:t>
            </a:r>
            <a:r>
              <a:rPr lang="en-US" dirty="0">
                <a:solidFill>
                  <a:schemeClr val="bg1"/>
                </a:solidFill>
                <a:latin typeface="Abadi" panose="020B0604020104020204" pitchFamily="34" charset="0"/>
              </a:rPr>
              <a:t>darkness and confusion, or else I must do as James directs, that is, ask of God.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 at length came to the determination to “ask of God,” concluding that if he gave wisdom to them that lacked wisdom, and would give liberally, and not upbraid, I might venture.</a:t>
            </a:r>
          </a:p>
        </p:txBody>
      </p:sp>
      <p:sp>
        <p:nvSpPr>
          <p:cNvPr id="36868" name="AutoShape 4" descr="data:image/jpeg;base64,/9j/4AAQSkZJRgABAQAAAQABAAD/2wCEAAkGBxQTEhUUExQWFhUXGRwYFxcYGBcYFRccHRcYFhgXGhkaHCghGhwlGxcUITEhJSkrLi4uGCAzODMsNygtLisBCgoKDg0OGhAQGywkHSQsLCwsLCwsLCwsLCwsLCwsLCwsLCwsLCwsLCwsLCwsLCwsLCwsLCwsLCwsLCwsLCwsLP/AABEIAMIBAwMBIgACEQEDEQH/xAAbAAACAwEBAQAAAAAAAAAAAAADBAACBQEGB//EAD8QAAIBAwMDAgMGAwYFBAMAAAECEQADEgQhMQUiQRNRMmFxBiNCgZGhFLHBFVJi0eHwM3KCsvE0Q3OSFlNj/8QAGQEBAQEBAQEAAAAAAAAAAAAAAAECAwQF/8QAMBEBAQACAQEFBQcFAQAAAAAAAAECESEDBBIxQYEUYXGR8BMiMlFSotFCU6Gx4TP/2gAMAwEAAhEDEQA/APZapdg0kE+BvFAV94Yx9RWi+nDLipgD25pVtAy7h5+omtgerXcCBB48GfehapgsKOPfmu6oNILrkB+tJNd2kEj5NUBLr7QII8xzS2fjn9jRdYqqAd9/IoGpuCBiJjk+RQRLrBtifoaL/GgmKzXvneN/B9xTOisbSfyqVYZelmkGRTUUxp9NkaxWtB6O2XIAr2XT+ni2vG9LdF6UE7jWo7VqM+CEihtcFDeqsRV0LNeFCN4VyNqoY+dXQs135UI3hVW/OqT9aaNiG6Kqboqk1y7E00LFxVTQsfnXGpo2IRVCKEQa4W+tNG1yKEwpDSdVW47oCckMNIO1N+p9KmgN3ArgarMs8ihugG9NCzChMlEF0VwsKaAWtD2oN3TL7CmpFVYUGYdIvtUpwrUoHUdLbkAtttG+Mk1ybqnZg28kVe+529OGAHvLE+f2pM6hQSSpVmG7cx/s/wAq0gz9Uj41I/lXbpVwNufB5pIzwrBgNt/98/5ULWumR7ip8nxx/lNAxrLRCwlZj3PcFDP5Gj/2hB4JTweZosrc25FQK6axkxJ2j281oVEQKIFdArNrUWtJXoOj6OSKzNDYk17Dp+nwWs+K+C90gCKWuGujUo5MGYMH5UlqupFWhULDya6RgzjtQ8flSD9Ru+EUD5mrJr3DEOB77e3zqhxkJE1QrsKQ/tBijHJJnt32/OgW9bdP4k3MCg02U8mhvbpMXdSCOxSN53olrU3Z7lAEGY9/FAQj2rlwUta1twuAbcDyTVH6nHKED9+Y3oGHFDneg2uqI7BQDJnxxFdXXWidmEzEUBblAuviCSdhRg6tOJBihs44oPK9PVv4nVsoJRwpU+5gyB+1Z46jdRrLQQGbG4hkkA8E7bbxXuWG1BdJ5g/lQecXW3Tq3tBxjgGSR7zIO9dsdcuNZuXGQRaYhwDLdpgkfzrabSJOWIn3HNcXpFvFwBAuTkPeeTTUGbqOt219Mcm4JUAePeiJ1S0VdiwGHxTsV+tA1H2dtlUWTNv4CdyPEH3FdTphAYN6ZyWPh59ppoM6bU23+Bp87UYr8zWHpem37d1CoASCHEz9MTz+Rrc3g0FCfnUqZ1KDr3LRJxJRpH04A8cDdRXWeEUKPU5kncyJn99qBcvAb3Lfc0Tidx4Ak+ZIAj3mmLOlFskid/E7D5CiM+4EbdWwM8exkj+eX86PrgoVchkffb6zQdfeUPiRA/v8QYP67Tv4pS8zoOyGWIHmAI5/f9qii6azt92ZUn4T495+f+daOnshRxSPTbKsfUXIT4M888fnWmalWOGi2EmhKK0+n6eSKzVjX6Jo5M+K2Ne5CkLzG1X0toW03/OszUdVtk7EsfYfWKuMS0DpaC0mLEZmS31NK6mxaUkvcbfcgE+fpVHlpIssZM77D2H5Uzat3HbusgCAJJn38VtALdjTuTj3Rv5/37VUdQsFt5kj2O48VqppgvAAn2FcfTgcAbfKgxDqNPyASDO8H23Ncseg7YoO7naQRtz+la404HgefHvVBYAMgAH3FUAfqNpQRnxI+e3NDXW2zMONtjNFbQrJlQZmf1n+dLP0i0x3TzPmoGRcDDYjaqB5O0GqWenKmYAID8/y2pH+yY2W4w2ieSI9qB67bAMgCaRfQIT8A3/3/QUK5oLo3F2T7nj4Y3H13ob/AMQo/C0D6SZ/yqgy9PVMgsjL2Ncs9MC5EOSWEb+OeP1rmn1d03FRkAUgyefAI8fM/pQ7vV0BYEN2kjg+BM/TY/pUFF0d5QcbgM+/5f61a56gw2nY5Ae/irp1O0fxR9do5G/twf0oi30IkMCDxvTgIHUXBzaP5H6f7/KnunXy6SRB3EH5GKsxH94T7US01KFNZfVWgsATvBofqA+x+hqdc05YAhFYieefhMfvt+dYOqtCQTbuKYM48eW/eg31/Ohs3zpMgJsrN3LsZ+GBzv53/akjcZVON9CBPxb+5/Px+lBrT86lJrbvkAyn6f61KDjXGtL97JWe5iTA2kvPjeFA8Dfcmg3rnq4BLmKjhTsTtvB8wGHHmulLqgK0OpbzJG7Tz+EKqzPljQ9Rp0k27bhXgf4iBuwEHgEzxHFEF9Q4N60EAD6knmPlxHmh2dMSwa0fJykzEgyPrl/Kg+s9sKtxS4nGYnYCQxPvsfHJEVq6HSBJIncDY+BzAHjk1FMKsCKldJrg3rKjaa3Jr1nQtH5PisTpmmkivZae0EUCpFrmqgjE+ayb97BsUt+JkLPmIrmq64gJODkCd49iBx7SaR//ACANIVd9t+Vk78/IRW4yO+s1JPbbWIJBJiYJ2+U8/nXCdQYkqPePG+/7T+tWfXuLQc22yb4UAJPBInbak21mphSLXtK7zxkfptA/5jHzqiam5qxAEGdyRG2xkfrH6Gnunm7JF2DyQR4G0CI+tK6LU3rjkuMEUbLiQWJEnc+Bx4kzS2ovXwWuD1CuSoiQJO/c57ZCeP380G29yORVBe+VYp6rekA2QdwPiYcySR28BIJ+e29L6b7S5RCE/DIBGQybYAH/AA9x4gHeg9FmCYoeYmsK39oUJEg9zBUgqSwLQGgGQDBI+QmjJ1q1yZAJMFhipVTu4n8ORAHvIig1jBoZUUg/V7Xl1WSRBMEECSIPyg/mKI10TAIJ5iQfnvQNFKVvWq4ZHn6CrBj70AYHnaqEKZkA/UUe/e34kVS2wJ4qhS5oEO5VT52pHVdFQ4lZUruPIOwA/wC0VsyAfl/rQXUGgzdZ0wO2RJB24+QIH7NVum6Z0YkuWBHB8U+FPE10IQaUA6pbBtnIkAdxI52M/wBK8/YuCBhqPE938zP/ACtt9a9VcWRFeS1QYZg6VYAJBHwtiCTsOCcmj6mgu1y6VEMjqSROw3BOw/SP1q/UtMclK21KxvtuDIHj5Gf+k0EXbUFGVhLZR8UsG358bA/PP51SzazyVLzqRIhpnaFkGd/hU7e596gsmvuKAF07kADz8htv7cflUq1omP8A1AO5g5DiTHj2ipTc/INXrxt4KF23GRmBA2B554nj9qz2a3cJjtZ5gjcsB2lh7E7gHyK1Wvz8QrO1XSyxGBxBKFj5hDKgDj/fFRDmg05VQGg+eSY3MDfkARvTpqlhMQBuY23Mn9a6xqVVWNM6S3JpZRJrb6XppIHvWa1G50LSfi9uK0tYe0j3olm2FUAeKwbnV2cg27ZZSSAxMDYEyR4EgD8xWpGbVOo3BaAxtZ8SApICrvMxz7DyaBe6kwgqoaV2VVMAxIGQ59uOaPpdRecpIFsHdpEkAAdm5+Lc7geKBcS+XYqRgHhQdmKYrkd1MQ2UfIk+06RS/wBVvGYsnb4R3Se7GOIkgN+2+9Cva7UbhUZSTCsVJjcKfp+Jt/AFM6KzqMh6rAoDJI5bsiIx27yxmfwj3NJ6zS382dWVZYEksO1AUGMEQJGZPzIFAa3r7zY/chSxgBstgFYnKB8lEjktRNZ1G4tzFQIlFkyBLZFjIHhV/VhS72NVCSwViPvD2NiwAgqDHZJaQTPaPc0Xqly4rKbYLDByYx7mCjBTkZAJJMj2FFA1XWQl1kxJxiYIy3Rn+H2AAk/MUK11S0AcUO7bwF5NsXmPxeFIn50veuX7ZuMLeZIXdbZhnxdmJAaT8FtJ33Iqy9QcXIa2DL4jtIKjC2DHbJGTPv4gTtuAKuqsvba8EEIMpKAECCwIkex/eqlNKYBCCIUbxGLiFHzFyOODAquuv2VJ0+JCt6YbHET6jFQFHJHbufA+hhK5p7T6ZbrqbXrQFxyuMnrOrDEKe1mfFpHBg+IqjRPSLLhomHVlLAyTJl999zAB+kVNN05bbs8li+24AiNp2A5AA/6RQ9DrbQVwLgCYqFUqQEEMuXcAWkhv/qfnSdjpaqQqXgQAJCnF8fR9PaH2kkPPvH1oNnKd/b+X+xV7oH+/rWG2mvfw0MxN4lGJBChIZSQCSRso+hJPg1xtZqeTbBhZj8Rm4yzkpiRbxYgAzuBQbCrz5oZlT/s+P/NZNzr7pP3YGw+IkF/vfR7QQNiIYE+4+tFtdWslwmUOZ7SDKkO9vxt8SOOfHzoNOZJn+VUY/n/rS2n6jbuRhcViRkACJiNjH0ptFnZv97UAw0cUT1veh57wRXGYfrQM0hecZFZE8xImP8qdtGRXnvtNZtZ2y5ILn0xBUT+ITPIB39uOZioJ1PTXmOVtljAjE8FtiD8J2Efuazgz237reTZJGKxswUOQ3GzKSZ8AU703WW0RRm2910AYbhsmOO2yr4B4gr7ilV0eoUnC6GEjKTkzEKVJgwF4QwD71QqeoWF2KXFMA4hthImIyERMR4qVperfEyrEyfhFvGJ2jJgeIqVdz8kZum1pVwjxG8sTDbCXukcBC5CgfnuONu0kVm9Lv+sMmTGACN8gZkxI2kQJieRWstYqxehOasTVbYk1lTWitSa9h0HSwMz9B/nWF0zTSQBya9laQKABwKkWk+tapkQemJdmVQPkWGR/Jcj+VYXpas/iXkiCQFIBJDSFJAICSP8AEeIEk621245COoWcVxcjYqUbKIgznBBJlViN6Cuk9FmuG8mWD4LcONsb5EyxYhVZyJWO0iZgVuMCazRszWm9VcbQ7svxkiO4iI8HY7yQdjSX8AAcW1Cz2hwdwxKsJKl/iLuSBxsogwKpb6Tp80Bu5OB6ZHYA5GSwygbtkbu55LXB8hawmlZkxulyWa4roU3JKwM1E7q4AA2Kg+1Udt9LT1O6+2IYApkDP3ItvbJnk4BieeYiSaJ1Hp/qXWYOmJFsRExbD5sJB2D7L+QqP0SxbsoLr4hGBDEopYLbdMGaBtg1yfkTx4VXo1tzdRXzZmOYOLMivcFx7ZGWykKqDbZVA3iguNBfDWz6oxSSQC4nI3JUzMrLJHEBI32g1vpzrZ06BifTINz7xsmAVvxHdpuYEgxtNIazoqo7s91EUo0goExtB7bvJVgCFRAuUbZT8qbs6F1juBUlyVDXLeGdwupXH4oSFxJA2JHxEUCVhdXbQKokH08t7ZKsxuteNvbiTaAy8Sab1eovKlmFycn70KhMxbcwIPZk6qsyQJqdJs6i2Pv29VjirEN2SA5a4AwBAJIGI9hsIJK/WrN/L1rblkS28WVVg7ObRCAYnuMmdxttHk0FB1h4QvaEuwWO4EZBQRiQSYYgbeN4EGAXurgqM7a4p69wKhDECxdW2kTiFcyCB+4rq6u/p8BHqF0MFmJVWUKCGdyCGusxIG8YGAa71DrQHqG5ZttbS4ULFwTARbjMylOAZBjKIkwJIKBqF0oEN6iH4Cve0BCF4UspAOoHvu48rswemWQ4U3JMhgjFO4eidMq8CAVDfUg/SkdW9i6S6reTA3B6ipChhdW1ccNwGDjk8hSYIFOXH0126CXORKAqMlDG3eb0S0jj1Q2JkB4juFUB6XpQ+jZEYO11WRrhnEnH0xBxEqogSBvj7zUuafU2gMWyYJcGUqcmLWzbOLABYCuCOB+dd1Fm3csW7Vi8rPbKKlwNbZlZTDsQNi2BaRG+XAmh6ro99Aws3MBDYEs5I+69O3bggqAr4vkN9iIMkkK9S12oUEFSYY9xtlsgLqgAhdl7CTkRHPEGmOk3bd1m7FRkfGAdzy3gCZnKN4nfealo6hmG2Km4x3CNCYIQJVtu7MT/AKVn9R6ubNx7lyGS24a0CIxH8OC7KxEM0NdG5E7geagtrrlq04QZKbVtQhVsoDH0VyU9xxa4pjedjuab1enS+Ui/i4H4SMmAMiRMiLiA/kynk0DqfVlZHW5bLhRfubHHbTupAkNlJlSI8+3jv9j6Yq1ySolhcLGDLZEklxKt98dwRsw8RVHLfTbykOjhjjbVmyMMQ1w3CV3G4cRvtAGwoanVqi5EM4me1IMWpHB3BuCOAYbgRNV02k9T0nt3lgMeEVS+D43N1M8KwJGxkGNhVv4DVKBDhsMAJdhnirKxaV2nsOxO8nu4MRvaC6WXcY+w8xAO+2x34oXWNT6dvMqW3UQCB8TBJ32gZTS3QfWlxeIPsQFA5aYIMxGOxAI33NaHUPgYgTAJiCZgTEAEnjxSeKvL6m/pbnxI3aDsAO0uSsbGMy1ogH3ETvQtVpbKIbzXSAwLAkKGJwVgRAHcPSD7g/i8EijdP11u66ZWUHxkExkGVl4gRurq3M88xNVS/bwFtkZMHKrvsIuejkhBJC967GBD+1NhZel7LlrXVsVDAXQBOIBIB9zv+dSup07SsAQ92Ij8c7bbysztvO81Ks6uU43Pr0NNi2gHAiiiqCuk7VgVuNTeitUnZWTW707T5EKOT/s1mtRv9A0sAufoP6mn+o3CLbYsFYiFJ3AJ2G3n6UW0gUADgVidbFpyc9QqKEZSJQFSdvVUse1lg7kGIPG82M1mCxYtOLjXkhGMdygyqYhXJY5YqEO4kFQ22836mmmv4i453V7YAJA7nS20wNmFwIATwwHmKYs9MsF+24S3lQbcdj2wwgLsAbVpCPZY5LSppdNaFy5ncf4xbSfhJT7wMSAQX9a5dORxlhEEoDWu9EURdOxnJ0zZoWfxIjW1deYJt23ZZO/xAZb13TJp2uWbqsQ+KqgIx7AjMLeJUQGGThTucQRsoqp0+lQELljeHpMVMYgacKHyMGDaRACsgllgSZoq9ORmutYufendnAtsyNiLWQlfihCMT2ggiOaoN1XSi5i1xiq2z6ggqqjHzkRK7ZLKle1mB2NL9K0lm2VuJdzCKUVskKqpIZgSvLFsZJMmB5JlrXMt221sXVAuK6sVZSY+FgN+fiHyJPmkr3RMme4rjLJyQbTMgL2rSDEFgCyoigMJXucRuYCdY6f6ty53rLW0tlSpyVS7l9wZAdJXj8M+CKztT068CEttbWH9RlRmRlVrqsBgFIA9NXUcS2RmGYVpdL0S6e5cAZWZgmM/8QW0s27UMSZYSk5eSxpHren1DXLzWlXJgApFx1bG3bc28ipXH727c8naNj4K0+i2GQXM9yblxpyLiGdmTGT2gIVWNvhrHva7UZ38FyVLoUdobIOLWXagDH0QbzFQZMKJO4HdWup9PUAi5mtthagIUabeNucJfLMyY4Kt+GJEvU2toufY1tdQ7go4UG2MFUNt6gOUhju4EjHgBe/157aEsi/BdNsvlaN0pcRbQxMxkGY7/wB2QIO2r1S6iWnuMAwRWc8ScQSYnzC1mr14qCpCFsktytyEBNk3oOzMCOBAMll43jUuBbtr7y3AKS9phlGwJRhwSJ496QZD6yyzPbfT4s5NlzhbObeh65QlCWM2/cRtEzFCtNpMhdUqhtridoCrZAchjBUYrdB5Gzfpx9Ro7oMpIZ2QhUZ5f0O+fRyVpssBlJEbTtFD1Oj0xFvG5CLdS6xLv3lrJFsZM26MoUkEkEJEeQHdf0hVtI3rMq2iHLMJkC6l7JsMfKwZBEEmAd66vQ7iStp1UkuzEFkzJ1AvYyAcfu87YYGVDbcUzrLlvV6e5at3FPq2tmALLhclQ20ZcNtM7b0h/ZdyS9u8AubzbttglokWl7e1hINtyQRzdbbkFQwiahbokn0hGxKvHxEh3LBpnHffiPckOt6lcW4y4qU9TBJV02/hzeyLSQwyVkkKBLDeRB1Os3H9JzbBzCnCBkZ8dvn/AC9qyLvVmtFhcxx+9xJV0PZhBPOQKudwo+D24oq3ULDiGsyGJUQqkkPpvWMAQTkissCZKimNH6NyUAci6Bc8kAoyqGDSVDA27Z5jad96VXqdq6M3sqwCNLdjFcLrWXUTEr8R53DHambdzT2ri8q03F4uQTkvqF24PcyGWP081NhDp+hsvcLq7GGJPqQMvv7jkxbKqPvGeJHmCKvd6O4GNu8QcpVQ2BFvDBFDBWnA7glTPnwaa/spLqk27uSkPzg699xb/AjzEfJvpQL3RrgaA0A57DJPjupeXcAiFKuNwQQ+4iQXmNDpFp0Zllcc3aAJJLQ8yCMe4uSI3kcVsPXl9DobyXFfaSbfqBGOLRaNtyQ58RaOW7HGPlXqKg8jc6k9vIXQDizkMQV7EvKDJIhibTggiJg+01U6y07EPYUdzrkpUn/irZYkwDu3pk/LE+Ke6z1K9Zdvu87cF5VWJChYK7Hdw5U8CVYxuplK71EK1xb9u2QrESSv/wCkX4YFYCwH3n8HFWhS7/BOS1xWVzuVd8XHyK+pt9KlO2dPpbgzNlQSSCGVQZVip2O/IP5V2s3q4z+pde48KHcadqszRVdOsmalDmitV637P6aAXP0X+prA0GnLFVHJMfT3Ne0s2wqhRwBAqQqam+EUsYge5AHy3PFeNt9Msb535J9QXBKYXBeuK7KJElMnCArHxkGWY1sfaLSXLzW0GItDdywBVwZRkIzBAwLcAySPhgzn6zoduAr3nDOj2gUEEvdZmN4ATDAsxB+FefAjj18blqdzveumaL0xLNosV1GZYhBk1swci+IxUblrpJmSchSev+zullUvXWlgyqrvbUsbi3UcjtDBmF24TiRLbxNML0q1auW2LkG2C0hFQbDBizgTiQ1oFWbf009jQdb0S5eu3S74q4ZJBMquD27bpDCLk3GJJGwJAPBrzY9KS/8Al+5HdVoLL+lcbVEmwexy9kFWyRzMKBkwUKRHwk8TNaXSNELQYi4WNw5ktiMjABYKoCyeSQNyfpSGo6MVUN61tCoaHZWgXWX0bTy90ntVmUKTvlsRtSun6IELG09pyBNgFmi3hZGnxIUkFVOfg7sRAO9O5jrjp5T4W/XvBV+zSi6HLMQXusVI7WS7dF9rW34PUXI85TB7dqUbot2bZDWwQbtzLEnuuO9za2VIHebJBBBHpkdwaK632YdFwsFUQ2baKwYqbVwdty+AB3uUFqDtuh4yNCu29X3KVuoJ1BF1ClwAtcVdOVtl5ZUtMXKkDdCADIBzer3f6sp8ZDbljp2oR88SBFm26JeZ3dVW6bjC42JDtca0WMglbfMmK5cbVqIJuEgIBiEuKS+pJIaVJb0bGKljGW53O9D1uovKhvEPbfT6d7jSMgS91WKhisMRbtGB8QFwTvNbF7VXLWlu6i4AGRLlxbZG6qAWRWjl4AmDySPEnPtWX9z9v8JtOl9TE4XC+bNdwztlHa3auBMmhQv4kI2EhhtzSXUeqsmoOHctu0puIWxbK5eVLbL2N3dl3tJAMj6itvrZDfeIrG29qxduqYYvcCN2JiewG4hPcPxGO3e/Wtfp1ZEvKGFxlVSfTMEuqJ2lsicmG6gxEmIrrj2nPc1ljfnPrhdqD0dXcKhbhCtcUXCisko5t3JzUrucgJB2VojyTU+itu5poyFuyQyQ3wG20Kz+xVWEz4PkUDpWtQ3u22Ea42plgfFm6tp2iBuzFSdv15qmu0Fm+1yb3eVaycbilk9RFBRQQcSUVTjxPcBJmt49r6m/wfKw2vptLpinqrcKCZbK6SUa5bRSWN0nuwCRO3EbHeaXoyjULcmQllUSGBkjMLcgCAQj3FBHIuN7Cpe6exveot1fUV1vKrLKgCw2m4DCVgsZBENPjakm+z7gwj23gWFuZAgg2dQ+oMAAxkLhAB+EBea37Xr8WNnouy56ZCqRctOLNu3aVypTD0Lst3S2JMYmI+H8gXU6LUbkZyDqGGF0jdjlYBDMAYiIOw43E0l1Xo+oa1fUgv6g1ARUuYhWu3nuKzAlQ4wZV3mMSOGJr0HXdZcW2DaVpLDdVBxGLHu7HIEgDZSdwNpkPbunvwvyTbIs9WuC+/qFltrIP3ZMkWbdzFSiklwTdkSZgYitvUsfSc2/jwYpkGImJWQoJKzEgCYry+t6wxS5cZbaXRpjdRlT7xCLNtnDF/h7mYREEGJyDCvQaHqGVprxXEd5xByYBSR3CBi/bBTeDIk1v2zpa/Eu48/e14KfeWFYmy7FSgRicxbceYQqVJ7ZIgx4rX/grSrk3YN8g1xmH3ii2wLPuZIUePymgugvAXL6Kge0xLC6wwQhWKsYXaIJYf3foaL1G5bawx9bFRuXQkt2kORC78KZA3gnjmuc6+e/u3HL11U2P0fTpbUi2wOQUg/dyRjCklQMthyay9X0m81266sozU7SbZym2yklEkxg4kkmLkCI3rc+zjLBV0YgWwpKlSML5vRkC2xVmTjj34pjo+juW3uyWwU4WgcgMBLyFO2xuFMvItCt/b5yc4X05XZPqWkvwQA9xVbK2odNit5bqTmwyGIw5JGPzkevQyK8v1F9RncUZYscVKhYW2bUM2UZC4tySOZBUAcxtdDuTYtfFJQE5TlMSQQdwZkR4irO1dPvzG7lvlYspTr+veyc1AI9K4YJgFkCuonxK5ifG3NZl7ro3ytqypnnicjK2lvpgI3yQsdyN/NbfWtSbariASzhAS2KqWBgkwfMDjkisLS9XR0Q3bUtjaLkYkC45KrAPI9QFQ3gkfMj0iLf00f+lf8ALTsR9QQsGpQbT6RlVv4UwwBH3acEAjho4japU+zv1F3GjdMmKc0luk9Osma19HZLFVHLGP8AWsD0H2d03Nw/8q/1P9PyNbTuAJPAoVi2FUKOAIFZH2oF50FqyD37M4YKU3EfjVvJOx/BEb1rSVjavo9xme5deyHeNyJQMFZbUhlEhXuOQDv22xO27PTOieldViUKWwwtjE5gEBLYyJ4S0pQAczPJpG70/Ut4cg3Vcy6khBjFsd+IdS1xg6j/ANtJ7jWh0u063iLivFz4AzhiiKoJDDIiJAAYbmTPufPl2PDK27vPvZsW13TDcdnbAqWtSrBv+HbLXAOPi9RsvYgAH3pnrPTzc9HFguFwNJEkD03Q4iIy7gRO0id4gj63ZzRU7irN3kLMKve3jyVCgf4qzrL6klELFRCvkymTkxLKxwI7VheVM77zWZ2PH9WXzO6ro+k3LK2Ny5SMgr7FLaP6dsZESWuFWYmZPPAg/RNI6v8AeLBFpUExDMWa7qHETGVxgN/7nzrQ6vea0hK4hmYKmXwlmIVdp4Eisqx1O5lDekUHqjIZA42pyfeQO/t/f5UvZd7+/l8zRPqGpvLqL922l4sCiC36ZCXLVtS7tmU5Jd1WD8SryDWj0HX3rqszm2VxWMDPdvmsAkADsiTlu01S71koMntkFVtu0GQpuEwGMbBYkmj2OoM7+ng64qrkkqQC24XYnfb6VL0OvJrHP5mqTudbyvPaNoOlt4cloKFLS3/UIxjGSAJM5D9Iv2k+G3dttmbdp4hAW9UPsFLbY+m+UmAFmkNfobFl1Nz/AN17iknFSckd29RhDXFiQASY29q17unsG6LhxL+kbanKSbZ399/r86zej2mzXel9P+GqQHVtG03MUBVARcKbi2xKBlOM4SSPofY1LvTtPqjmCS3YsqzL32nLoGXg4sSYYeaBptBZNpbaXDGSkAqkkWbiymyqSMkUEmTHmtfpOlFvPJsi7u8hSIkzHJ4ECflXLLsvWnOPdvpP4hpn6DpSJcBt3WY280glCAbjC8+WIByJKn6QaS6n0B7jl7d3Fhg6AqSFu2yYunfu+7Cpj7T77d1fRWVzc9MOhvXLjrbKq11WUi2WnGcfYnkz4p3Q2blvSr6ve62xlBNwkhScZ5c8CfNc8ulcOcunv4fVTTG1PQnAuLbWbZt2EVVuQ5xuu91jBAzZW5ncjciipbvpqGcLeXLUKCNyhtDSBAzxI/4qju52HiZQ0l65Ys+j6khLWlC5drK1x/TKAoVOwCETuJMkzFams65fW7CpbcNdeyJyX4beZZjB22KwB7VMsunh+qT898eX56CZ6lqltqzZk4Wmvm5bxW27XkW6qkKJUI1wzJChAZM03oevvce2FNsobl5SQDutswpByIneSfPyFbvTtYLti1cAgOisB5AZQQNvaaxdf1NBqlstbBgp3mDD3A/pBV5/9t5bxsPePd7NnJvHOtad6z1W4t1lxU2lt23aQGJzuunBZYAxB8+djtV7PVtOr3FA9OGbIlMEYqoZjkBiYSDM8A+xjM6f1Cxqlb1FVGNpC7LdJAUXCFV2GOLBwSAfc/Oi67oNp+1nYBnuSoZe4vZKMu4mcJMDiJrP2fXnj3b6HKg0miv/AHYyZFysqoM209S1kcYkoMDAkgLsABtV9X9nC5ZzcV3dXRg6jAq9tLcwPxD00OXncbSIr/ZF0PmbiMfUtv8AAU2RChHLSSpG/wBay7+kuaewcQVAVVYW3gMwvriJlSuSMVLwIHyFcssM989Oenv8Uet0DXN0dYxVO8Ew5IOQEqDsR+48yBiJa1i3ccmNvNbYbtc4hjdN1i0ne2TaM/iUHzVLtxm0FwZ3DcTZ9srgIYPhwcu0gTBkGgp9o2R2t7EJEZQrBBdS2x+IkjB1YMQJgng7cZjjhv7mU+F/kctdUu2Ux2YzcClgQUCalbRZiTLD0nFzwSEJmOPR9E6gLqHZe12QlTKEqYJU+x/YyPFYOo+0dxQzBQQqXyVnzZuqpIaPKNMfKvTaS5IG0fLb+lXs2dz6s+9lObxf9ePGiK9UuBbTsUNwBSSgglgBJAB2JjxXmtR1PSwxS0rG0WYAKoHaoullKz7yDHxDwa9ZcryOlXSYBkXFhNkqIyt+pdhgRMR6kiRIG/zr67VGt9T0aAL6gSPwszqwnfdWII5/SK7Smp6Fpi3fe7gADL2ge0BRMrMwBUrcxx1zf8J6NzTW69N9nNNzcP8Ayr/U/wBP1rA01okhRyTAr2+mshEVRwBH+tcY0NNeN6h1q4wLIYZ8giFDAxYL3MfJkSIPJ9ia9B1rqXoIpiS7Yr4EkE7twOI+pFYg+0YxZ8WxgYkmAwM8T5gD/wCwrcZoTdduDPFrZKl9iCokH00WSdizC430AFG0PU7t24FAHaRkWAViCufw5ysBgOCCZ4rWW4YE+QNj4J3/AFFJjrKh3UjHGQrRs2ChmGXy/pQd6pfe2VwjtDXHBMAoo4kDkuy/oa6OsZ3PTCMRlix3hSFyPHgHaZG9DfV2n3uBA7KCQfl3BS3mOYo+nuWlJdce7cwxjf8AFjMCffzTk4U1/UghCvlGLODsQAu5nf5iKR1XVrKoH9NTML8AAC3CNpj2Mla0dTpUushZTKSQAdtxG/0pROlhUtBG2tkt3CWZsSoYmfE1FctaDSsm2KrcO2LFM+3COd+3tim7WnS2zlZAYKImVBVQojbbYDaaxU6O4UqChytC1kZ7DkzO6iNy2U+NwKf63bPphbeR7lyxPdgGGZHziaoF1awz3QbdxAyKyFSuWJuY9x7hBAXYfM1n6P7OGy/95FZWtkvDdtsW1QiN+D+KN+KVsBkZm+8tW7lx2LEEuAqKttZYGAe4/tRR1m6qMHIDrZtsqtsWd7hUTv7BdhwTRQrmh1CWgEVgyWlDEMCCzXQ18gBt2CyRtO5iu3Wv2kturXLga6yhcWBxdCEB9SWgXADkeAx8CjJr7i3bpID2jdSyO7uVigLFRHEnf86Po/tFIt52iGuZFApBBVWxBkxvBBgb7E0C1nqV83mskA+my22JxUvKBmuAZAjc7AKdlO/tqdQv+mhYxAI5YKN+0bn613U6hLQFxlUssKCYBliABkeNzU6o1q9NskNiQxCtDqymVIKmQQRVRl2ftCjLbJS4Qyu0AZQLb4uTvuB7xvU6n1HSqUhEZi6DZYIN2FyyxgMVYEiZIod3RWUlPUZCLNwbkHFbjAu0sPDAbk1B0kZRbvLj6lu5cQrLZIqDYhu0EIh4NSzfjFaOn09u1BRQgCBIkhVVZKgA7ACTRCFMPClh8LQCRPMHxVuqL6ll1UAs6FVB2EkEbmK85e6RcQnG3Fv7nJFIGYQMHXYjeSh35CxVQQfZuLeHrHay9lJUcMVOTgHvIKiOIk+9BPSLnqC4y2mP8T6xA8D+HFkxkPiDBW/8VbS6e4t6w1wXAg9cKJY4hnQ2lfEkfCG542E1odavtbW3iwVWuBWciVRSCZ5HJCr/ANVADr9u6Ar2ciykgoDAYMpSSODixRp9lNY9zUX4Q3XwZbyWgWAC3DiyXLmIIyVi0gE7RU0PW3W0SQHFtHuO5Y9yi9cXs5mAs7nyB860n6uIIxOWVxFndSVTMT5ggUCuh6+ckRbM9oZ8JiTda0xUAEQMCxkjYjk09oOpLefFrZX/AIgGWLKwtv6VyI43I2PIP1rNTX6d1tM9qCSkA2zKm5urRGwJXn3HyrVtdOto2aggjMjuaO8hnkE+WAP/AJqBN/4a3fNl7SqMBiQvawuk22UwsLOKrue6RWl0dEW5cwu57KuGZfDHITuxMmYP/KKU1GlTUF2W4QcfSPbsGVw8wYJII+m9W6T0f0bpYEEHMic81zbNlEsVxy9gPHtJUbrV5bUfZ5yWi4I+8Kdvwm5cW7uQ24DKIG1eoJpC+xDbUi154dBurIS4MSzETnIyYsRsY2JIqVum6fepU7kqN37NaWWNw8Lsv1PJ/T+deimltBpxbtqg8Df5nkn9avqLhCmInxPE+KgyNdqdO92HZGZZXEt5kfhmCZj6Uq+l05AXbs7R94224MNv/hUQfal/7JbkNbJ2333Ilv3uGfyFBt9HuCclVjOXxTJCwoiOJJNXgeg0sIgUsWJk5EySSZ2+W+1Zr9MQBVa4TJIAbGe5sn4iSff2pn0vTtAKD2oF7fiBPkfuaxH07Yic1Kgt+LdycV/bcj51brZGunTeQzggFyoiDk87sfMAkUrpuiFSWci52LI4ydZj5BRtQrmufKMtw0FY8AdzGur1Fjbbgn05keCTCD96nByP0jpuLiQy/d9x8MzNJ/T+tC+0erZMUtkqeZ4UycY4M/SqnqTyiqDuwTMxuV+Pb22NO6rWpbEvxPtPOwFUZh6jcDlgyFPV9MLAkgJLsD8jNV0muu3LtoABUZGcwZMbBQ36zt7U3/EWWUP2AAncgCCdiPkavpNLZtkMkBisRPK87D2pycCdU1/pKgwLF2CgDkckk/QAmlzr7F34irESe4bYqdyCRvBjij9QsC41tsiuE7QCO4Yx+hrLudJOKrkji2ptokQCDGWR94EUDGn0+myFxQgYliCDy0QTE/FG081U9Ft/djK5jbxIXIEDFslAncQfbxtWYekXfuu1WZDu0griWkqw8kKFhuZFLppNQouPLi4A89uxltjM90DjanCvSdTsesoRWCkXEZgdyQrB42PmOaW0GiZLlxmKBHkgCT3ZEswkdsiJHuJpX7PWQb95kuMwC2wC8ydiTyJiTQeuXLi6hMGXttXGYMTBHbGwP13qidc09xmusqv/AMFVQqPxFyWiDOwxNIC9cTV3DDLbJEEAj1HW0IViR8J33HkR9dLT/aBmIT0+5sMVB3xZMsjPAG4NP9S1vo2i7KxAYCFG+5AH7miM77Oa27e7nKkYgwCMlbfJYHA4532NF6n1ZkvJbEEEoGENkMiYJPA44+tc0fV09ZrbdjAiP8eS5CdoB+VG1NmxduzCG4sEkHuEHbj2q8i3UdV6QVsZBYKTMY5HEH6SRWfb67auL8LkdwjHL4GAYkCZBkR7zWpr9Mt5XtP8LrBgxz7fOsvU9JtD1YY28kVC0wFA2BHtOwPvUFL17S3FAIT8bAMsRiRnII2gxP5VS50+y9wOGOU5dr7SyYZFJjdTEx7Uq/QD6eAdR94XkLAwfa4kT5E/tV9N0kpqS5kqXLKcgAsoFKlYk8e/tQXtdACghbrllFoIXAIVbbFlECJ5IJ53p/R3HJcXMe1jjHJXaCRJjyPypLr6uGVlNzAI8+nM57YEgcj4vlS32ftN6l5nn1GwLAgbTbWQNuJn9KAGs6beF261lQjO5YXchGJs4Qw5+MAj9a0Ps+LwEMTyJDhpXtAIVi7FtwTJMb7UhrNReDsA4JS+gVTIGLJw0HcSf2oi/aDuRShk/GBJjvKbQNwCD7bUo9aDXn/tD1c2Ht8ENypG8ZBS2UiIyG0GttX2rN6zftKq+quQLBR25QT/AEqRWOet3ZYY2tmYblvDET+cTXKK76KTKqT57Cf3ArtSzLZw+pzWB9odWQyqGIgF4H4jwq/qZ/Ktm5cgEnxWBb61bd/hIJ8kfpUiM6wzKuBcFQSd4nt3P6saaGuuKJfEmQBG25EkH3poa60RvjzG4/Og6rQi4wYRjz+f94fOtcnBm5qnWzkVh2Gy/M8Uvo+rY9lyZBiYEE+QPenr1sNjuezcfM/Olf7PgJi3cpJkjmeaAqdRtkyWUZTyPyIqfw9k/CFiROJ9uOKRfp7LkAA0iB+ZljTWh0WJckRJ2HyA5qcCi6a2lzPIgAmBPaC3O3zo3UtGXwxgBWyIPmOP3rBFgMYJYZ3CW52C0T+1rkBFkkyQxiYBgCnA6/THBBhXJzkTtLHY/lxRen9MKXVDAnG0FD+JmW/pTWpdhYLHY4/uaEuqNq0gclmb23YmKor1pPvbIyKrkWYgwDiNgTSPTLrqQQwKXWuvEbgDgzT9zrNoqpYiDsARvI5FDu6iwzqoCksSojkCN/yq6oRs9TuIiQmWSNcaW4E/OjXes/eKp4a2CEG7ST/QU5q+mW1B5AwwmdgvtWcmgtO4u27oLLiqnbYDx+Ypurw3NTqQiFgNwJj6Vlo+n1Si4URiQJncgcwT7U91O2WsuqEZlSN+N6wNd0u7D+moUY2wIjcKe4VOCNPS6cfxDXyFnAIkewO/+/lTXW7TXECgx3KZidwwYfypXoujxSe7kmGAET8h4rG61rL1q66oWI7bs8hUBAdfr/rTgaDdKuMWaUJa6j7SNlAEfXah9E6Sbby8nHMBszBDNPw/pQ9PqbhNpm4cXGUcECBE/lVuis+VsFifuQxBPksd6oZ+0dk4q9oZXEOwnkEFT+kz+VefXT3Vt3Q5f7pcEMk+pLBsiPOxj8jW/wBT1vplBgzlpAC+I3NLW+t2WaZjYmTEGOaqM65rXFxz6koLltAhAiGUE78zND0Gru3L9tmcQ1tzgNsSGAg/Me9an9o2SpJgb+RvPIpW7/DlzCrkV+LYSG8fnFTka98n0yAYMbHmPnXlrfVNQLZuzbZQ2KkqQWGQWdjt71t2dSAMRG23NK9SQXLRtghZ+XEEH+lABtahuYahEVyFYNyD3ECDG0EefeiejpwZDBShJJVyCJMkGDwT4pTqWkZySCp+7x39w2QNZV/QXS7FlBVlZdiI3gjaPeaceY95bvSNqS6xbztkTEEEE8AgyKW6fqPu1EYwIj2ofVb02ng74mKkUjb6XdAhbixuRKzyZ9/nXKxH6ndPFyBttDbbVKag+1dZP3L/AErytz+p/wC2pUrMRzTDt/Nv5VvaH4F/5RUqVqJSdlzJ3Px/0ouhcljJJ581KlahT48fWpqDtUqVlVUUQNqR1lpZTYfoKlSs0hX7TuRY2J5FIq5N+1JJ5/7alStBLpyyVnfa6f3qvTlAOnMb4vv54qVKnm02L7H+DJ/wn+Rrxf2eP3U//wBl/lUqVqJfN78HYfnRbJ/lUqVakcJ3/OuFQZkDg1KlSjP6nbGS7DZSBtxSPRP+KP8A4h/M1KlY82vIx1M/fWf+v+QrzCoP4W4YHxN/3ipUrdRz7VH/ANP+f/bWeVGB/wDiT/vNSpU8zyK3XOR3PxN/MV6O6x9MGd4588V2pWvNANI5Kbk0S6dqlSgLYO1ducVKlZVnFRUqVKI//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pic>
        <p:nvPicPr>
          <p:cNvPr id="3" name="Picture 2">
            <a:extLst>
              <a:ext uri="{FF2B5EF4-FFF2-40B4-BE49-F238E27FC236}">
                <a16:creationId xmlns:a16="http://schemas.microsoft.com/office/drawing/2014/main" id="{65147160-12D4-4AC2-AEE5-5C73ABF6B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56" y="3044952"/>
            <a:ext cx="4116335" cy="3089182"/>
          </a:xfrm>
          <a:prstGeom prst="rect">
            <a:avLst/>
          </a:prstGeom>
        </p:spPr>
      </p:pic>
      <p:pic>
        <p:nvPicPr>
          <p:cNvPr id="8" name="Picture 7">
            <a:extLst>
              <a:ext uri="{FF2B5EF4-FFF2-40B4-BE49-F238E27FC236}">
                <a16:creationId xmlns:a16="http://schemas.microsoft.com/office/drawing/2014/main" id="{1992C23F-6D54-40AE-B3CB-F992A7FF4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227" y="921843"/>
            <a:ext cx="3509491" cy="2354755"/>
          </a:xfrm>
          <a:prstGeom prst="rect">
            <a:avLst/>
          </a:prstGeom>
        </p:spPr>
      </p:pic>
    </p:spTree>
    <p:extLst>
      <p:ext uri="{BB962C8B-B14F-4D97-AF65-F5344CB8AC3E}">
        <p14:creationId xmlns:p14="http://schemas.microsoft.com/office/powerpoint/2010/main" val="271198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9295C29-1C21-49B7-AAA7-3EFD13948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The Passage—The Determination</a:t>
            </a:r>
          </a:p>
        </p:txBody>
      </p:sp>
      <p:sp>
        <p:nvSpPr>
          <p:cNvPr id="19" name="Rectangle 18"/>
          <p:cNvSpPr/>
          <p:nvPr/>
        </p:nvSpPr>
        <p:spPr>
          <a:xfrm>
            <a:off x="231913" y="6496862"/>
            <a:ext cx="4038600" cy="369332"/>
          </a:xfrm>
          <a:prstGeom prst="rect">
            <a:avLst/>
          </a:prstGeom>
        </p:spPr>
        <p:txBody>
          <a:bodyPr wrap="square">
            <a:spAutoFit/>
          </a:bodyPr>
          <a:lstStyle/>
          <a:p>
            <a:r>
              <a:rPr lang="en-US" dirty="0">
                <a:solidFill>
                  <a:schemeClr val="bg1"/>
                </a:solidFill>
                <a:latin typeface="Abadi" panose="020B0604020104020204" pitchFamily="34" charset="0"/>
              </a:rPr>
              <a:t>Joseph Smith—History 1:12-13</a:t>
            </a:r>
          </a:p>
        </p:txBody>
      </p:sp>
      <p:sp>
        <p:nvSpPr>
          <p:cNvPr id="36868" name="AutoShape 4" descr="data:image/jpeg;base64,/9j/4AAQSkZJRgABAQAAAQABAAD/2wCEAAkGBxQTEhUUExQWFhUXGRwYFxcYGBcYFRccHRcYFhgXGhkaHCghGhwlGxcUITEhJSkrLi4uGCAzODMsNygtLisBCgoKDg0OGhAQGywkHSQsLCwsLCwsLCwsLCwsLCwsLCwsLCwsLCwsLCwsLCwsLCwsLCwsLCwsLCwsLCwsLCwsLP/AABEIAMIBAwMBIgACEQEDEQH/xAAbAAACAwEBAQAAAAAAAAAAAAADBAACBQEGB//EAD8QAAIBAwMDAgMGAwYFBAMAAAECEQADEgQhMQUiQRNRMmFxBiNCgZGhFLHBFVJi0eHwM3KCsvE0Q3OSFlNj/8QAGQEBAQEBAQEAAAAAAAAAAAAAAAECAwQF/8QAMBEBAQACAQEFBQcFAQAAAAAAAAECESEDBBIxQYEUYXGR8BMiMlFSotFCU6Gx4TP/2gAMAwEAAhEDEQA/APZapdg0kE+BvFAV94Yx9RWi+nDLipgD25pVtAy7h5+omtgerXcCBB48GfehapgsKOPfmu6oNILrkB+tJNd2kEj5NUBLr7QII8xzS2fjn9jRdYqqAd9/IoGpuCBiJjk+RQRLrBtifoaL/GgmKzXvneN/B9xTOisbSfyqVYZelmkGRTUUxp9NkaxWtB6O2XIAr2XT+ni2vG9LdF6UE7jWo7VqM+CEihtcFDeqsRV0LNeFCN4VyNqoY+dXQs135UI3hVW/OqT9aaNiG6Kqboqk1y7E00LFxVTQsfnXGpo2IRVCKEQa4W+tNG1yKEwpDSdVW47oCckMNIO1N+p9KmgN3ArgarMs8ihugG9NCzChMlEF0VwsKaAWtD2oN3TL7CmpFVYUGYdIvtUpwrUoHUdLbkAtttG+Mk1ybqnZg28kVe+529OGAHvLE+f2pM6hQSSpVmG7cx/s/wAq0gz9Uj41I/lXbpVwNufB5pIzwrBgNt/98/5ULWumR7ip8nxx/lNAxrLRCwlZj3PcFDP5Gj/2hB4JTweZosrc25FQK6axkxJ2j281oVEQKIFdArNrUWtJXoOj6OSKzNDYk17Dp+nwWs+K+C90gCKWuGujUo5MGYMH5UlqupFWhULDya6RgzjtQ8flSD9Ru+EUD5mrJr3DEOB77e3zqhxkJE1QrsKQ/tBijHJJnt32/OgW9bdP4k3MCg02U8mhvbpMXdSCOxSN53olrU3Z7lAEGY9/FAQj2rlwUta1twuAbcDyTVH6nHKED9+Y3oGHFDneg2uqI7BQDJnxxFdXXWidmEzEUBblAuviCSdhRg6tOJBihs44oPK9PVv4nVsoJRwpU+5gyB+1Z46jdRrLQQGbG4hkkA8E7bbxXuWG1BdJ5g/lQecXW3Tq3tBxjgGSR7zIO9dsdcuNZuXGQRaYhwDLdpgkfzrabSJOWIn3HNcXpFvFwBAuTkPeeTTUGbqOt219Mcm4JUAePeiJ1S0VdiwGHxTsV+tA1H2dtlUWTNv4CdyPEH3FdTphAYN6ZyWPh59ppoM6bU23+Bp87UYr8zWHpem37d1CoASCHEz9MTz+Rrc3g0FCfnUqZ1KDr3LRJxJRpH04A8cDdRXWeEUKPU5kncyJn99qBcvAb3Lfc0Tidx4Ak+ZIAj3mmLOlFskid/E7D5CiM+4EbdWwM8exkj+eX86PrgoVchkffb6zQdfeUPiRA/v8QYP67Tv4pS8zoOyGWIHmAI5/f9qii6azt92ZUn4T495+f+daOnshRxSPTbKsfUXIT4M888fnWmalWOGi2EmhKK0+n6eSKzVjX6Jo5M+K2Ne5CkLzG1X0toW03/OszUdVtk7EsfYfWKuMS0DpaC0mLEZmS31NK6mxaUkvcbfcgE+fpVHlpIssZM77D2H5Uzat3HbusgCAJJn38VtALdjTuTj3Rv5/37VUdQsFt5kj2O48VqppgvAAn2FcfTgcAbfKgxDqNPyASDO8H23Ncseg7YoO7naQRtz+la404HgefHvVBYAMgAH3FUAfqNpQRnxI+e3NDXW2zMONtjNFbQrJlQZmf1n+dLP0i0x3TzPmoGRcDDYjaqB5O0GqWenKmYAID8/y2pH+yY2W4w2ieSI9qB67bAMgCaRfQIT8A3/3/QUK5oLo3F2T7nj4Y3H13ob/AMQo/C0D6SZ/yqgy9PVMgsjL2Ncs9MC5EOSWEb+OeP1rmn1d03FRkAUgyefAI8fM/pQ7vV0BYEN2kjg+BM/TY/pUFF0d5QcbgM+/5f61a56gw2nY5Ae/irp1O0fxR9do5G/twf0oi30IkMCDxvTgIHUXBzaP5H6f7/KnunXy6SRB3EH5GKsxH94T7US01KFNZfVWgsATvBofqA+x+hqdc05YAhFYieefhMfvt+dYOqtCQTbuKYM48eW/eg31/Ohs3zpMgJsrN3LsZ+GBzv53/akjcZVON9CBPxb+5/Px+lBrT86lJrbvkAyn6f61KDjXGtL97JWe5iTA2kvPjeFA8Dfcmg3rnq4BLmKjhTsTtvB8wGHHmulLqgK0OpbzJG7Tz+EKqzPljQ9Rp0k27bhXgf4iBuwEHgEzxHFEF9Q4N60EAD6knmPlxHmh2dMSwa0fJykzEgyPrl/Kg+s9sKtxS4nGYnYCQxPvsfHJEVq6HSBJIncDY+BzAHjk1FMKsCKldJrg3rKjaa3Jr1nQtH5PisTpmmkivZae0EUCpFrmqgjE+ayb97BsUt+JkLPmIrmq64gJODkCd49iBx7SaR//ACANIVd9t+Vk78/IRW4yO+s1JPbbWIJBJiYJ2+U8/nXCdQYkqPePG+/7T+tWfXuLQc22yb4UAJPBInbak21mphSLXtK7zxkfptA/5jHzqiam5qxAEGdyRG2xkfrH6Gnunm7JF2DyQR4G0CI+tK6LU3rjkuMEUbLiQWJEnc+Bx4kzS2ovXwWuD1CuSoiQJO/c57ZCeP380G29yORVBe+VYp6rekA2QdwPiYcySR28BIJ+e29L6b7S5RCE/DIBGQybYAH/AA9x4gHeg9FmCYoeYmsK39oUJEg9zBUgqSwLQGgGQDBI+QmjJ1q1yZAJMFhipVTu4n8ORAHvIig1jBoZUUg/V7Xl1WSRBMEECSIPyg/mKI10TAIJ5iQfnvQNFKVvWq4ZHn6CrBj70AYHnaqEKZkA/UUe/e34kVS2wJ4qhS5oEO5VT52pHVdFQ4lZUruPIOwA/wC0VsyAfl/rQXUGgzdZ0wO2RJB24+QIH7NVum6Z0YkuWBHB8U+FPE10IQaUA6pbBtnIkAdxI52M/wBK8/YuCBhqPE938zP/ACtt9a9VcWRFeS1QYZg6VYAJBHwtiCTsOCcmj6mgu1y6VEMjqSROw3BOw/SP1q/UtMclK21KxvtuDIHj5Gf+k0EXbUFGVhLZR8UsG358bA/PP51SzazyVLzqRIhpnaFkGd/hU7e596gsmvuKAF07kADz8htv7cflUq1omP8A1AO5g5DiTHj2ipTc/INXrxt4KF23GRmBA2B554nj9qz2a3cJjtZ5gjcsB2lh7E7gHyK1Wvz8QrO1XSyxGBxBKFj5hDKgDj/fFRDmg05VQGg+eSY3MDfkARvTpqlhMQBuY23Mn9a6xqVVWNM6S3JpZRJrb6XppIHvWa1G50LSfi9uK0tYe0j3olm2FUAeKwbnV2cg27ZZSSAxMDYEyR4EgD8xWpGbVOo3BaAxtZ8SApICrvMxz7DyaBe6kwgqoaV2VVMAxIGQ59uOaPpdRecpIFsHdpEkAAdm5+Lc7geKBcS+XYqRgHhQdmKYrkd1MQ2UfIk+06RS/wBVvGYsnb4R3Se7GOIkgN+2+9Cva7UbhUZSTCsVJjcKfp+Jt/AFM6KzqMh6rAoDJI5bsiIx27yxmfwj3NJ6zS382dWVZYEksO1AUGMEQJGZPzIFAa3r7zY/chSxgBstgFYnKB8lEjktRNZ1G4tzFQIlFkyBLZFjIHhV/VhS72NVCSwViPvD2NiwAgqDHZJaQTPaPc0Xqly4rKbYLDByYx7mCjBTkZAJJMj2FFA1XWQl1kxJxiYIy3Rn+H2AAk/MUK11S0AcUO7bwF5NsXmPxeFIn50veuX7ZuMLeZIXdbZhnxdmJAaT8FtJ33Iqy9QcXIa2DL4jtIKjC2DHbJGTPv4gTtuAKuqsvba8EEIMpKAECCwIkex/eqlNKYBCCIUbxGLiFHzFyOODAquuv2VJ0+JCt6YbHET6jFQFHJHbufA+hhK5p7T6ZbrqbXrQFxyuMnrOrDEKe1mfFpHBg+IqjRPSLLhomHVlLAyTJl999zAB+kVNN05bbs8li+24AiNp2A5AA/6RQ9DrbQVwLgCYqFUqQEEMuXcAWkhv/qfnSdjpaqQqXgQAJCnF8fR9PaH2kkPPvH1oNnKd/b+X+xV7oH+/rWG2mvfw0MxN4lGJBChIZSQCSRso+hJPg1xtZqeTbBhZj8Rm4yzkpiRbxYgAzuBQbCrz5oZlT/s+P/NZNzr7pP3YGw+IkF/vfR7QQNiIYE+4+tFtdWslwmUOZ7SDKkO9vxt8SOOfHzoNOZJn+VUY/n/rS2n6jbuRhcViRkACJiNjH0ptFnZv97UAw0cUT1veh57wRXGYfrQM0hecZFZE8xImP8qdtGRXnvtNZtZ2y5ILn0xBUT+ITPIB39uOZioJ1PTXmOVtljAjE8FtiD8J2Efuazgz237reTZJGKxswUOQ3GzKSZ8AU703WW0RRm2910AYbhsmOO2yr4B4gr7ilV0eoUnC6GEjKTkzEKVJgwF4QwD71QqeoWF2KXFMA4hthImIyERMR4qVperfEyrEyfhFvGJ2jJgeIqVdz8kZum1pVwjxG8sTDbCXukcBC5CgfnuONu0kVm9Lv+sMmTGACN8gZkxI2kQJieRWstYqxehOasTVbYk1lTWitSa9h0HSwMz9B/nWF0zTSQBya9laQKABwKkWk+tapkQemJdmVQPkWGR/Jcj+VYXpas/iXkiCQFIBJDSFJAICSP8AEeIEk621245COoWcVxcjYqUbKIgznBBJlViN6Cuk9FmuG8mWD4LcONsb5EyxYhVZyJWO0iZgVuMCazRszWm9VcbQ7svxkiO4iI8HY7yQdjSX8AAcW1Cz2hwdwxKsJKl/iLuSBxsogwKpb6Tp80Bu5OB6ZHYA5GSwygbtkbu55LXB8hawmlZkxulyWa4roU3JKwM1E7q4AA2Kg+1Udt9LT1O6+2IYApkDP3ItvbJnk4BieeYiSaJ1Hp/qXWYOmJFsRExbD5sJB2D7L+QqP0SxbsoLr4hGBDEopYLbdMGaBtg1yfkTx4VXo1tzdRXzZmOYOLMivcFx7ZGWykKqDbZVA3iguNBfDWz6oxSSQC4nI3JUzMrLJHEBI32g1vpzrZ06BifTINz7xsmAVvxHdpuYEgxtNIazoqo7s91EUo0goExtB7bvJVgCFRAuUbZT8qbs6F1juBUlyVDXLeGdwupXH4oSFxJA2JHxEUCVhdXbQKokH08t7ZKsxuteNvbiTaAy8Sab1eovKlmFycn70KhMxbcwIPZk6qsyQJqdJs6i2Pv29VjirEN2SA5a4AwBAJIGI9hsIJK/WrN/L1rblkS28WVVg7ObRCAYnuMmdxttHk0FB1h4QvaEuwWO4EZBQRiQSYYgbeN4EGAXurgqM7a4p69wKhDECxdW2kTiFcyCB+4rq6u/p8BHqF0MFmJVWUKCGdyCGusxIG8YGAa71DrQHqG5ZttbS4ULFwTARbjMylOAZBjKIkwJIKBqF0oEN6iH4Cve0BCF4UspAOoHvu48rswemWQ4U3JMhgjFO4eidMq8CAVDfUg/SkdW9i6S6reTA3B6ipChhdW1ccNwGDjk8hSYIFOXH0126CXORKAqMlDG3eb0S0jj1Q2JkB4juFUB6XpQ+jZEYO11WRrhnEnH0xBxEqogSBvj7zUuafU2gMWyYJcGUqcmLWzbOLABYCuCOB+dd1Fm3csW7Vi8rPbKKlwNbZlZTDsQNi2BaRG+XAmh6ro99Aws3MBDYEs5I+69O3bggqAr4vkN9iIMkkK9S12oUEFSYY9xtlsgLqgAhdl7CTkRHPEGmOk3bd1m7FRkfGAdzy3gCZnKN4nfealo6hmG2Km4x3CNCYIQJVtu7MT/AKVn9R6ubNx7lyGS24a0CIxH8OC7KxEM0NdG5E7geagtrrlq04QZKbVtQhVsoDH0VyU9xxa4pjedjuab1enS+Ui/i4H4SMmAMiRMiLiA/kynk0DqfVlZHW5bLhRfubHHbTupAkNlJlSI8+3jv9j6Yq1ySolhcLGDLZEklxKt98dwRsw8RVHLfTbykOjhjjbVmyMMQ1w3CV3G4cRvtAGwoanVqi5EM4me1IMWpHB3BuCOAYbgRNV02k9T0nt3lgMeEVS+D43N1M8KwJGxkGNhVv4DVKBDhsMAJdhnirKxaV2nsOxO8nu4MRvaC6WXcY+w8xAO+2x34oXWNT6dvMqW3UQCB8TBJ32gZTS3QfWlxeIPsQFA5aYIMxGOxAI33NaHUPgYgTAJiCZgTEAEnjxSeKvL6m/pbnxI3aDsAO0uSsbGMy1ogH3ETvQtVpbKIbzXSAwLAkKGJwVgRAHcPSD7g/i8EijdP11u66ZWUHxkExkGVl4gRurq3M88xNVS/bwFtkZMHKrvsIuejkhBJC967GBD+1NhZel7LlrXVsVDAXQBOIBIB9zv+dSup07SsAQ92Ij8c7bbysztvO81Ks6uU43Pr0NNi2gHAiiiqCuk7VgVuNTeitUnZWTW707T5EKOT/s1mtRv9A0sAufoP6mn+o3CLbYsFYiFJ3AJ2G3n6UW0gUADgVidbFpyc9QqKEZSJQFSdvVUse1lg7kGIPG82M1mCxYtOLjXkhGMdygyqYhXJY5YqEO4kFQ22836mmmv4i453V7YAJA7nS20wNmFwIATwwHmKYs9MsF+24S3lQbcdj2wwgLsAbVpCPZY5LSppdNaFy5ncf4xbSfhJT7wMSAQX9a5dORxlhEEoDWu9EURdOxnJ0zZoWfxIjW1deYJt23ZZO/xAZb13TJp2uWbqsQ+KqgIx7AjMLeJUQGGThTucQRsoqp0+lQELljeHpMVMYgacKHyMGDaRACsgllgSZoq9ORmutYufendnAtsyNiLWQlfihCMT2ggiOaoN1XSi5i1xiq2z6ggqqjHzkRK7ZLKle1mB2NL9K0lm2VuJdzCKUVskKqpIZgSvLFsZJMmB5JlrXMt221sXVAuK6sVZSY+FgN+fiHyJPmkr3RMme4rjLJyQbTMgL2rSDEFgCyoigMJXucRuYCdY6f6ty53rLW0tlSpyVS7l9wZAdJXj8M+CKztT068CEttbWH9RlRmRlVrqsBgFIA9NXUcS2RmGYVpdL0S6e5cAZWZgmM/8QW0s27UMSZYSk5eSxpHren1DXLzWlXJgApFx1bG3bc28ipXH727c8naNj4K0+i2GQXM9yblxpyLiGdmTGT2gIVWNvhrHva7UZ38FyVLoUdobIOLWXagDH0QbzFQZMKJO4HdWup9PUAi5mtthagIUabeNucJfLMyY4Kt+GJEvU2toufY1tdQ7go4UG2MFUNt6gOUhju4EjHgBe/157aEsi/BdNsvlaN0pcRbQxMxkGY7/wB2QIO2r1S6iWnuMAwRWc8ScQSYnzC1mr14qCpCFsktytyEBNk3oOzMCOBAMll43jUuBbtr7y3AKS9phlGwJRhwSJ496QZD6yyzPbfT4s5NlzhbObeh65QlCWM2/cRtEzFCtNpMhdUqhtridoCrZAchjBUYrdB5Gzfpx9Ro7oMpIZ2QhUZ5f0O+fRyVpssBlJEbTtFD1Oj0xFvG5CLdS6xLv3lrJFsZM26MoUkEkEJEeQHdf0hVtI3rMq2iHLMJkC6l7JsMfKwZBEEmAd66vQ7iStp1UkuzEFkzJ1AvYyAcfu87YYGVDbcUzrLlvV6e5at3FPq2tmALLhclQ20ZcNtM7b0h/ZdyS9u8AubzbttglokWl7e1hINtyQRzdbbkFQwiahbokn0hGxKvHxEh3LBpnHffiPckOt6lcW4y4qU9TBJV02/hzeyLSQwyVkkKBLDeRB1Os3H9JzbBzCnCBkZ8dvn/AC9qyLvVmtFhcxx+9xJV0PZhBPOQKudwo+D24oq3ULDiGsyGJUQqkkPpvWMAQTkissCZKimNH6NyUAci6Bc8kAoyqGDSVDA27Z5jad96VXqdq6M3sqwCNLdjFcLrWXUTEr8R53DHambdzT2ri8q03F4uQTkvqF24PcyGWP081NhDp+hsvcLq7GGJPqQMvv7jkxbKqPvGeJHmCKvd6O4GNu8QcpVQ2BFvDBFDBWnA7glTPnwaa/spLqk27uSkPzg699xb/AjzEfJvpQL3RrgaA0A57DJPjupeXcAiFKuNwQQ+4iQXmNDpFp0Zllcc3aAJJLQ8yCMe4uSI3kcVsPXl9DobyXFfaSbfqBGOLRaNtyQ58RaOW7HGPlXqKg8jc6k9vIXQDizkMQV7EvKDJIhibTggiJg+01U6y07EPYUdzrkpUn/irZYkwDu3pk/LE+Ke6z1K9Zdvu87cF5VWJChYK7Hdw5U8CVYxuplK71EK1xb9u2QrESSv/wCkX4YFYCwH3n8HFWhS7/BOS1xWVzuVd8XHyK+pt9KlO2dPpbgzNlQSSCGVQZVip2O/IP5V2s3q4z+pde48KHcadqszRVdOsmalDmitV637P6aAXP0X+prA0GnLFVHJMfT3Ne0s2wqhRwBAqQqam+EUsYge5AHy3PFeNt9Msb535J9QXBKYXBeuK7KJElMnCArHxkGWY1sfaLSXLzW0GItDdywBVwZRkIzBAwLcAySPhgzn6zoduAr3nDOj2gUEEvdZmN4ATDAsxB+FefAjj18blqdzveumaL0xLNosV1GZYhBk1swci+IxUblrpJmSchSev+zullUvXWlgyqrvbUsbi3UcjtDBmF24TiRLbxNML0q1auW2LkG2C0hFQbDBizgTiQ1oFWbf009jQdb0S5eu3S74q4ZJBMquD27bpDCLk3GJJGwJAPBrzY9KS/8Al+5HdVoLL+lcbVEmwexy9kFWyRzMKBkwUKRHwk8TNaXSNELQYi4WNw5ktiMjABYKoCyeSQNyfpSGo6MVUN61tCoaHZWgXWX0bTy90ntVmUKTvlsRtSun6IELG09pyBNgFmi3hZGnxIUkFVOfg7sRAO9O5jrjp5T4W/XvBV+zSi6HLMQXusVI7WS7dF9rW34PUXI85TB7dqUbot2bZDWwQbtzLEnuuO9za2VIHebJBBBHpkdwaK632YdFwsFUQ2baKwYqbVwdty+AB3uUFqDtuh4yNCu29X3KVuoJ1BF1ClwAtcVdOVtl5ZUtMXKkDdCADIBzer3f6sp8ZDbljp2oR88SBFm26JeZ3dVW6bjC42JDtca0WMglbfMmK5cbVqIJuEgIBiEuKS+pJIaVJb0bGKljGW53O9D1uovKhvEPbfT6d7jSMgS91WKhisMRbtGB8QFwTvNbF7VXLWlu6i4AGRLlxbZG6qAWRWjl4AmDySPEnPtWX9z9v8JtOl9TE4XC+bNdwztlHa3auBMmhQv4kI2EhhtzSXUeqsmoOHctu0puIWxbK5eVLbL2N3dl3tJAMj6itvrZDfeIrG29qxduqYYvcCN2JiewG4hPcPxGO3e/Wtfp1ZEvKGFxlVSfTMEuqJ2lsicmG6gxEmIrrj2nPc1ljfnPrhdqD0dXcKhbhCtcUXCisko5t3JzUrucgJB2VojyTU+itu5poyFuyQyQ3wG20Kz+xVWEz4PkUDpWtQ3u22Ea42plgfFm6tp2iBuzFSdv15qmu0Fm+1yb3eVaycbilk9RFBRQQcSUVTjxPcBJmt49r6m/wfKw2vptLpinqrcKCZbK6SUa5bRSWN0nuwCRO3EbHeaXoyjULcmQllUSGBkjMLcgCAQj3FBHIuN7Cpe6exveot1fUV1vKrLKgCw2m4DCVgsZBENPjakm+z7gwj23gWFuZAgg2dQ+oMAAxkLhAB+EBea37Xr8WNnouy56ZCqRctOLNu3aVypTD0Lst3S2JMYmI+H8gXU6LUbkZyDqGGF0jdjlYBDMAYiIOw43E0l1Xo+oa1fUgv6g1ARUuYhWu3nuKzAlQ4wZV3mMSOGJr0HXdZcW2DaVpLDdVBxGLHu7HIEgDZSdwNpkPbunvwvyTbIs9WuC+/qFltrIP3ZMkWbdzFSiklwTdkSZgYitvUsfSc2/jwYpkGImJWQoJKzEgCYry+t6wxS5cZbaXRpjdRlT7xCLNtnDF/h7mYREEGJyDCvQaHqGVprxXEd5xByYBSR3CBi/bBTeDIk1v2zpa/Eu48/e14KfeWFYmy7FSgRicxbceYQqVJ7ZIgx4rX/grSrk3YN8g1xmH3ii2wLPuZIUePymgugvAXL6Kge0xLC6wwQhWKsYXaIJYf3foaL1G5bawx9bFRuXQkt2kORC78KZA3gnjmuc6+e/u3HL11U2P0fTpbUi2wOQUg/dyRjCklQMthyay9X0m81266sozU7SbZym2yklEkxg4kkmLkCI3rc+zjLBV0YgWwpKlSML5vRkC2xVmTjj34pjo+juW3uyWwU4WgcgMBLyFO2xuFMvItCt/b5yc4X05XZPqWkvwQA9xVbK2odNit5bqTmwyGIw5JGPzkevQyK8v1F9RncUZYscVKhYW2bUM2UZC4tySOZBUAcxtdDuTYtfFJQE5TlMSQQdwZkR4irO1dPvzG7lvlYspTr+veyc1AI9K4YJgFkCuonxK5ifG3NZl7ro3ytqypnnicjK2lvpgI3yQsdyN/NbfWtSbariASzhAS2KqWBgkwfMDjkisLS9XR0Q3bUtjaLkYkC45KrAPI9QFQ3gkfMj0iLf00f+lf8ALTsR9QQsGpQbT6RlVv4UwwBH3acEAjho4japU+zv1F3GjdMmKc0luk9Osma19HZLFVHLGP8AWsD0H2d03Nw/8q/1P9PyNbTuAJPAoVi2FUKOAIFZH2oF50FqyD37M4YKU3EfjVvJOx/BEb1rSVjavo9xme5deyHeNyJQMFZbUhlEhXuOQDv22xO27PTOieldViUKWwwtjE5gEBLYyJ4S0pQAczPJpG70/Ut4cg3Vcy6khBjFsd+IdS1xg6j/ANtJ7jWh0u063iLivFz4AzhiiKoJDDIiJAAYbmTPufPl2PDK27vPvZsW13TDcdnbAqWtSrBv+HbLXAOPi9RsvYgAH3pnrPTzc9HFguFwNJEkD03Q4iIy7gRO0id4gj63ZzRU7irN3kLMKve3jyVCgf4qzrL6klELFRCvkymTkxLKxwI7VheVM77zWZ2PH9WXzO6ro+k3LK2Ny5SMgr7FLaP6dsZESWuFWYmZPPAg/RNI6v8AeLBFpUExDMWa7qHETGVxgN/7nzrQ6vea0hK4hmYKmXwlmIVdp4Eisqx1O5lDekUHqjIZA42pyfeQO/t/f5UvZd7+/l8zRPqGpvLqL922l4sCiC36ZCXLVtS7tmU5Jd1WD8SryDWj0HX3rqszm2VxWMDPdvmsAkADsiTlu01S71koMntkFVtu0GQpuEwGMbBYkmj2OoM7+ng64qrkkqQC24XYnfb6VL0OvJrHP5mqTudbyvPaNoOlt4cloKFLS3/UIxjGSAJM5D9Iv2k+G3dttmbdp4hAW9UPsFLbY+m+UmAFmkNfobFl1Nz/AN17iknFSckd29RhDXFiQASY29q17unsG6LhxL+kbanKSbZ399/r86zej2mzXel9P+GqQHVtG03MUBVARcKbi2xKBlOM4SSPofY1LvTtPqjmCS3YsqzL32nLoGXg4sSYYeaBptBZNpbaXDGSkAqkkWbiymyqSMkUEmTHmtfpOlFvPJsi7u8hSIkzHJ4ECflXLLsvWnOPdvpP4hpn6DpSJcBt3WY280glCAbjC8+WIByJKn6QaS6n0B7jl7d3Fhg6AqSFu2yYunfu+7Cpj7T77d1fRWVzc9MOhvXLjrbKq11WUi2WnGcfYnkz4p3Q2blvSr6ve62xlBNwkhScZ5c8CfNc8ulcOcunv4fVTTG1PQnAuLbWbZt2EVVuQ5xuu91jBAzZW5ncjciipbvpqGcLeXLUKCNyhtDSBAzxI/4qju52HiZQ0l65Ys+j6khLWlC5drK1x/TKAoVOwCETuJMkzFams65fW7CpbcNdeyJyX4beZZjB22KwB7VMsunh+qT898eX56CZ6lqltqzZk4Wmvm5bxW27XkW6qkKJUI1wzJChAZM03oevvce2FNsobl5SQDutswpByIneSfPyFbvTtYLti1cAgOisB5AZQQNvaaxdf1NBqlstbBgp3mDD3A/pBV5/9t5bxsPePd7NnJvHOtad6z1W4t1lxU2lt23aQGJzuunBZYAxB8+djtV7PVtOr3FA9OGbIlMEYqoZjkBiYSDM8A+xjM6f1Cxqlb1FVGNpC7LdJAUXCFV2GOLBwSAfc/Oi67oNp+1nYBnuSoZe4vZKMu4mcJMDiJrP2fXnj3b6HKg0miv/AHYyZFysqoM209S1kcYkoMDAkgLsABtV9X9nC5ZzcV3dXRg6jAq9tLcwPxD00OXncbSIr/ZF0PmbiMfUtv8AAU2RChHLSSpG/wBay7+kuaewcQVAVVYW3gMwvriJlSuSMVLwIHyFcssM989Oenv8Uet0DXN0dYxVO8Ew5IOQEqDsR+48yBiJa1i3ccmNvNbYbtc4hjdN1i0ne2TaM/iUHzVLtxm0FwZ3DcTZ9srgIYPhwcu0gTBkGgp9o2R2t7EJEZQrBBdS2x+IkjB1YMQJgng7cZjjhv7mU+F/kctdUu2Ux2YzcClgQUCalbRZiTLD0nFzwSEJmOPR9E6gLqHZe12QlTKEqYJU+x/YyPFYOo+0dxQzBQQqXyVnzZuqpIaPKNMfKvTaS5IG0fLb+lXs2dz6s+9lObxf9ePGiK9UuBbTsUNwBSSgglgBJAB2JjxXmtR1PSwxS0rG0WYAKoHaoullKz7yDHxDwa9ZcryOlXSYBkXFhNkqIyt+pdhgRMR6kiRIG/zr67VGt9T0aAL6gSPwszqwnfdWII5/SK7Smp6Fpi3fe7gADL2ge0BRMrMwBUrcxx1zf8J6NzTW69N9nNNzcP8Ayr/U/wBP1rA01okhRyTAr2+mshEVRwBH+tcY0NNeN6h1q4wLIYZ8giFDAxYL3MfJkSIPJ9ia9B1rqXoIpiS7Yr4EkE7twOI+pFYg+0YxZ8WxgYkmAwM8T5gD/wCwrcZoTdduDPFrZKl9iCokH00WSdizC430AFG0PU7t24FAHaRkWAViCufw5ysBgOCCZ4rWW4YE+QNj4J3/AFFJjrKh3UjHGQrRs2ChmGXy/pQd6pfe2VwjtDXHBMAoo4kDkuy/oa6OsZ3PTCMRlix3hSFyPHgHaZG9DfV2n3uBA7KCQfl3BS3mOYo+nuWlJdce7cwxjf8AFjMCffzTk4U1/UghCvlGLODsQAu5nf5iKR1XVrKoH9NTML8AAC3CNpj2Mla0dTpUushZTKSQAdtxG/0pROlhUtBG2tkt3CWZsSoYmfE1FctaDSsm2KrcO2LFM+3COd+3tim7WnS2zlZAYKImVBVQojbbYDaaxU6O4UqChytC1kZ7DkzO6iNy2U+NwKf63bPphbeR7lyxPdgGGZHziaoF1awz3QbdxAyKyFSuWJuY9x7hBAXYfM1n6P7OGy/95FZWtkvDdtsW1QiN+D+KN+KVsBkZm+8tW7lx2LEEuAqKttZYGAe4/tRR1m6qMHIDrZtsqtsWd7hUTv7BdhwTRQrmh1CWgEVgyWlDEMCCzXQ18gBt2CyRtO5iu3Wv2kturXLga6yhcWBxdCEB9SWgXADkeAx8CjJr7i3bpID2jdSyO7uVigLFRHEnf86Po/tFIt52iGuZFApBBVWxBkxvBBgb7E0C1nqV83mskA+my22JxUvKBmuAZAjc7AKdlO/tqdQv+mhYxAI5YKN+0bn613U6hLQFxlUssKCYBliABkeNzU6o1q9NskNiQxCtDqymVIKmQQRVRl2ftCjLbJS4Qyu0AZQLb4uTvuB7xvU6n1HSqUhEZi6DZYIN2FyyxgMVYEiZIod3RWUlPUZCLNwbkHFbjAu0sPDAbk1B0kZRbvLj6lu5cQrLZIqDYhu0EIh4NSzfjFaOn09u1BRQgCBIkhVVZKgA7ACTRCFMPClh8LQCRPMHxVuqL6ll1UAs6FVB2EkEbmK85e6RcQnG3Fv7nJFIGYQMHXYjeSh35CxVQQfZuLeHrHay9lJUcMVOTgHvIKiOIk+9BPSLnqC4y2mP8T6xA8D+HFkxkPiDBW/8VbS6e4t6w1wXAg9cKJY4hnQ2lfEkfCG542E1odavtbW3iwVWuBWciVRSCZ5HJCr/ANVADr9u6Ar2ciykgoDAYMpSSODixRp9lNY9zUX4Q3XwZbyWgWAC3DiyXLmIIyVi0gE7RU0PW3W0SQHFtHuO5Y9yi9cXs5mAs7nyB860n6uIIxOWVxFndSVTMT5ggUCuh6+ckRbM9oZ8JiTda0xUAEQMCxkjYjk09oOpLefFrZX/AIgGWLKwtv6VyI43I2PIP1rNTX6d1tM9qCSkA2zKm5urRGwJXn3HyrVtdOto2aggjMjuaO8hnkE+WAP/AJqBN/4a3fNl7SqMBiQvawuk22UwsLOKrue6RWl0dEW5cwu57KuGZfDHITuxMmYP/KKU1GlTUF2W4QcfSPbsGVw8wYJII+m9W6T0f0bpYEEHMic81zbNlEsVxy9gPHtJUbrV5bUfZ5yWi4I+8Kdvwm5cW7uQ24DKIG1eoJpC+xDbUi154dBurIS4MSzETnIyYsRsY2JIqVum6fepU7kqN37NaWWNw8Lsv1PJ/T+deimltBpxbtqg8Df5nkn9avqLhCmInxPE+KgyNdqdO92HZGZZXEt5kfhmCZj6Uq+l05AXbs7R94224MNv/hUQfal/7JbkNbJ2333Ilv3uGfyFBt9HuCclVjOXxTJCwoiOJJNXgeg0sIgUsWJk5EySSZ2+W+1Zr9MQBVa4TJIAbGe5sn4iSff2pn0vTtAKD2oF7fiBPkfuaxH07Yic1Kgt+LdycV/bcj51brZGunTeQzggFyoiDk87sfMAkUrpuiFSWci52LI4ydZj5BRtQrmufKMtw0FY8AdzGur1Fjbbgn05keCTCD96nByP0jpuLiQy/d9x8MzNJ/T+tC+0erZMUtkqeZ4UycY4M/SqnqTyiqDuwTMxuV+Pb22NO6rWpbEvxPtPOwFUZh6jcDlgyFPV9MLAkgJLsD8jNV0muu3LtoABUZGcwZMbBQ36zt7U3/EWWUP2AAncgCCdiPkavpNLZtkMkBisRPK87D2pycCdU1/pKgwLF2CgDkckk/QAmlzr7F34irESe4bYqdyCRvBjij9QsC41tsiuE7QCO4Yx+hrLudJOKrkji2ptokQCDGWR94EUDGn0+myFxQgYliCDy0QTE/FG081U9Ft/djK5jbxIXIEDFslAncQfbxtWYekXfuu1WZDu0griWkqw8kKFhuZFLppNQouPLi4A89uxltjM90DjanCvSdTsesoRWCkXEZgdyQrB42PmOaW0GiZLlxmKBHkgCT3ZEswkdsiJHuJpX7PWQb95kuMwC2wC8ydiTyJiTQeuXLi6hMGXttXGYMTBHbGwP13qidc09xmusqv/AMFVQqPxFyWiDOwxNIC9cTV3DDLbJEEAj1HW0IViR8J33HkR9dLT/aBmIT0+5sMVB3xZMsjPAG4NP9S1vo2i7KxAYCFG+5AH7miM77Oa27e7nKkYgwCMlbfJYHA4532NF6n1ZkvJbEEEoGENkMiYJPA44+tc0fV09ZrbdjAiP8eS5CdoB+VG1NmxduzCG4sEkHuEHbj2q8i3UdV6QVsZBYKTMY5HEH6SRWfb67auL8LkdwjHL4GAYkCZBkR7zWpr9Mt5XtP8LrBgxz7fOsvU9JtD1YY28kVC0wFA2BHtOwPvUFL17S3FAIT8bAMsRiRnII2gxP5VS50+y9wOGOU5dr7SyYZFJjdTEx7Uq/QD6eAdR94XkLAwfa4kT5E/tV9N0kpqS5kqXLKcgAsoFKlYk8e/tQXtdACghbrllFoIXAIVbbFlECJ5IJ53p/R3HJcXMe1jjHJXaCRJjyPypLr6uGVlNzAI8+nM57YEgcj4vlS32ftN6l5nn1GwLAgbTbWQNuJn9KAGs6beF261lQjO5YXchGJs4Qw5+MAj9a0Ps+LwEMTyJDhpXtAIVi7FtwTJMb7UhrNReDsA4JS+gVTIGLJw0HcSf2oi/aDuRShk/GBJjvKbQNwCD7bUo9aDXn/tD1c2Ht8ENypG8ZBS2UiIyG0GttX2rN6zftKq+quQLBR25QT/AEqRWOet3ZYY2tmYblvDET+cTXKK76KTKqT57Cf3ArtSzLZw+pzWB9odWQyqGIgF4H4jwq/qZ/Ktm5cgEnxWBb61bd/hIJ8kfpUiM6wzKuBcFQSd4nt3P6saaGuuKJfEmQBG25EkH3poa60RvjzG4/Og6rQi4wYRjz+f94fOtcnBm5qnWzkVh2Gy/M8Uvo+rY9lyZBiYEE+QPenr1sNjuezcfM/Olf7PgJi3cpJkjmeaAqdRtkyWUZTyPyIqfw9k/CFiROJ9uOKRfp7LkAA0iB+ZljTWh0WJckRJ2HyA5qcCi6a2lzPIgAmBPaC3O3zo3UtGXwxgBWyIPmOP3rBFgMYJYZ3CW52C0T+1rkBFkkyQxiYBgCnA6/THBBhXJzkTtLHY/lxRen9MKXVDAnG0FD+JmW/pTWpdhYLHY4/uaEuqNq0gclmb23YmKor1pPvbIyKrkWYgwDiNgTSPTLrqQQwKXWuvEbgDgzT9zrNoqpYiDsARvI5FDu6iwzqoCksSojkCN/yq6oRs9TuIiQmWSNcaW4E/OjXes/eKp4a2CEG7ST/QU5q+mW1B5AwwmdgvtWcmgtO4u27oLLiqnbYDx+Ypurw3NTqQiFgNwJj6Vlo+n1Si4URiQJncgcwT7U91O2WsuqEZlSN+N6wNd0u7D+moUY2wIjcKe4VOCNPS6cfxDXyFnAIkewO/+/lTXW7TXECgx3KZidwwYfypXoujxSe7kmGAET8h4rG61rL1q66oWI7bs8hUBAdfr/rTgaDdKuMWaUJa6j7SNlAEfXah9E6Sbby8nHMBszBDNPw/pQ9PqbhNpm4cXGUcECBE/lVuis+VsFifuQxBPksd6oZ+0dk4q9oZXEOwnkEFT+kz+VefXT3Vt3Q5f7pcEMk+pLBsiPOxj8jW/wBT1vplBgzlpAC+I3NLW+t2WaZjYmTEGOaqM65rXFxz6koLltAhAiGUE78zND0Gru3L9tmcQ1tzgNsSGAg/Me9an9o2SpJgb+RvPIpW7/DlzCrkV+LYSG8fnFTka98n0yAYMbHmPnXlrfVNQLZuzbZQ2KkqQWGQWdjt71t2dSAMRG23NK9SQXLRtghZ+XEEH+lABtahuYahEVyFYNyD3ECDG0EefeiejpwZDBShJJVyCJMkGDwT4pTqWkZySCp+7x39w2QNZV/QXS7FlBVlZdiI3gjaPeaceY95bvSNqS6xbztkTEEEE8AgyKW6fqPu1EYwIj2ofVb02ng74mKkUjb6XdAhbixuRKzyZ9/nXKxH6ndPFyBttDbbVKag+1dZP3L/AErytz+p/wC2pUrMRzTDt/Nv5VvaH4F/5RUqVqJSdlzJ3Px/0ouhcljJJ581KlahT48fWpqDtUqVlVUUQNqR1lpZTYfoKlSs0hX7TuRY2J5FIq5N+1JJ5/7alStBLpyyVnfa6f3qvTlAOnMb4vv54qVKnm02L7H+DJ/wn+Rrxf2eP3U//wBl/lUqVqJfN78HYfnRbJ/lUqVakcJ3/OuFQZkDg1KlSjP6nbGS7DZSBtxSPRP+KP8A4h/M1KlY82vIx1M/fWf+v+QrzCoP4W4YHxN/3ipUrdRz7VH/ANP+f/bWeVGB/wDiT/vNSpU8zyK3XOR3PxN/MV6O6x9MGd4588V2pWvNANI5Kbk0S6dqlSgLYO1ducVKlZVnFRUqVKI//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grpSp>
        <p:nvGrpSpPr>
          <p:cNvPr id="10" name="Group 9"/>
          <p:cNvGrpSpPr/>
          <p:nvPr/>
        </p:nvGrpSpPr>
        <p:grpSpPr>
          <a:xfrm>
            <a:off x="745438" y="1155163"/>
            <a:ext cx="2631311" cy="47244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4"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2" name="Rectangle 11"/>
            <p:cNvSpPr/>
            <p:nvPr/>
          </p:nvSpPr>
          <p:spPr>
            <a:xfrm>
              <a:off x="1301601" y="2428568"/>
              <a:ext cx="1800225" cy="1277770"/>
            </a:xfrm>
            <a:prstGeom prst="rect">
              <a:avLst/>
            </a:prstGeom>
          </p:spPr>
          <p:txBody>
            <a:bodyPr wrap="square">
              <a:spAutoFit/>
            </a:bodyPr>
            <a:lstStyle/>
            <a:p>
              <a:pPr algn="ctr"/>
              <a:r>
                <a:rPr lang="en-US" b="1" dirty="0">
                  <a:latin typeface="Abadi" panose="020B0604020104020204" pitchFamily="34" charset="0"/>
                </a:rPr>
                <a:t>If we ask God in faith, He will answer our prayers</a:t>
              </a:r>
              <a:endParaRPr lang="en-US" dirty="0">
                <a:solidFill>
                  <a:schemeClr val="bg1"/>
                </a:solidFill>
                <a:latin typeface="Abadi" panose="020B0604020104020204" pitchFamily="34" charset="0"/>
              </a:endParaRPr>
            </a:p>
          </p:txBody>
        </p:sp>
      </p:grpSp>
      <p:sp>
        <p:nvSpPr>
          <p:cNvPr id="32" name="Rectangle 31"/>
          <p:cNvSpPr/>
          <p:nvPr/>
        </p:nvSpPr>
        <p:spPr>
          <a:xfrm>
            <a:off x="3978191" y="914400"/>
            <a:ext cx="6385009" cy="5201424"/>
          </a:xfrm>
          <a:prstGeom prst="rect">
            <a:avLst/>
          </a:prstGeom>
        </p:spPr>
        <p:txBody>
          <a:bodyPr wrap="square">
            <a:spAutoFit/>
          </a:bodyPr>
          <a:lstStyle/>
          <a:p>
            <a:r>
              <a:rPr lang="en-US" sz="2000" dirty="0">
                <a:solidFill>
                  <a:schemeClr val="bg1"/>
                </a:solidFill>
                <a:latin typeface="Abadi" panose="020B0604020104020204" pitchFamily="34" charset="0"/>
              </a:rPr>
              <a:t>“Often when we pray for help with a significant matter, Heavenly Father will give us gentle promptings that require us to think, exercise faith, work, at times struggle, then act. It is a step-by-step process that enables us to discern inspired answers.</a:t>
            </a:r>
          </a:p>
          <a:p>
            <a:endParaRPr lang="en-US" sz="2000" dirty="0">
              <a:latin typeface="Abadi" panose="020B0604020104020204" pitchFamily="34" charset="0"/>
            </a:endParaRPr>
          </a:p>
          <a:p>
            <a:r>
              <a:rPr lang="en-US" sz="2000" dirty="0">
                <a:solidFill>
                  <a:schemeClr val="bg1"/>
                </a:solidFill>
                <a:latin typeface="Abadi" panose="020B0604020104020204" pitchFamily="34" charset="0"/>
              </a:rPr>
              <a:t>He will always hear your prayers and will invariably answer them. However, His answers will seldom come while you are on your knees praying, even when you may plead for an immediate response. </a:t>
            </a:r>
          </a:p>
          <a:p>
            <a:endParaRPr lang="en-US" sz="2000" dirty="0">
              <a:solidFill>
                <a:schemeClr val="bg1"/>
              </a:solidFill>
              <a:latin typeface="Abadi" panose="020B0604020104020204" pitchFamily="34" charset="0"/>
            </a:endParaRPr>
          </a:p>
          <a:p>
            <a:r>
              <a:rPr lang="en-US" sz="2000" dirty="0">
                <a:solidFill>
                  <a:schemeClr val="bg1"/>
                </a:solidFill>
                <a:latin typeface="Abadi" panose="020B0604020104020204" pitchFamily="34" charset="0"/>
              </a:rPr>
              <a:t>Rather, He will prompt you in quiet moments when the Spirit can most effectively touch your mind and heart. Hence, you should find periods of quiet time to recognize when you are being instructed and strengthened. His pattern causes you to grow.</a:t>
            </a:r>
          </a:p>
          <a:p>
            <a:r>
              <a:rPr lang="en-US" sz="1200" dirty="0">
                <a:solidFill>
                  <a:schemeClr val="bg1"/>
                </a:solidFill>
                <a:latin typeface="Abadi" panose="020B0604020104020204" pitchFamily="34" charset="0"/>
              </a:rPr>
              <a:t>Richard G. Scott</a:t>
            </a:r>
          </a:p>
        </p:txBody>
      </p:sp>
      <p:pic>
        <p:nvPicPr>
          <p:cNvPr id="33" name="Picture 32" descr="richard g scott.jpg"/>
          <p:cNvPicPr>
            <a:picLocks noChangeAspect="1"/>
          </p:cNvPicPr>
          <p:nvPr/>
        </p:nvPicPr>
        <p:blipFill>
          <a:blip r:embed="rId3" cstate="print"/>
          <a:stretch>
            <a:fillRect/>
          </a:stretch>
        </p:blipFill>
        <p:spPr>
          <a:xfrm>
            <a:off x="10928012" y="5450072"/>
            <a:ext cx="917839" cy="1151594"/>
          </a:xfrm>
          <a:prstGeom prst="rect">
            <a:avLst/>
          </a:prstGeom>
        </p:spPr>
      </p:pic>
    </p:spTree>
    <p:extLst>
      <p:ext uri="{BB962C8B-B14F-4D97-AF65-F5344CB8AC3E}">
        <p14:creationId xmlns:p14="http://schemas.microsoft.com/office/powerpoint/2010/main" val="342782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A2CB2-2A55-465D-B889-CE3B6721F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latin typeface="Abadi" panose="020B0604020104020204" pitchFamily="34" charset="0"/>
              </a:rPr>
              <a:t>Into The Woods—a Sincere Prayer</a:t>
            </a:r>
          </a:p>
        </p:txBody>
      </p:sp>
      <p:sp>
        <p:nvSpPr>
          <p:cNvPr id="9" name="TextBox 8"/>
          <p:cNvSpPr txBox="1"/>
          <p:nvPr/>
        </p:nvSpPr>
        <p:spPr>
          <a:xfrm>
            <a:off x="4191000" y="609602"/>
            <a:ext cx="3276600" cy="2185214"/>
          </a:xfrm>
          <a:prstGeom prst="rect">
            <a:avLst/>
          </a:prstGeom>
          <a:solidFill>
            <a:schemeClr val="bg2"/>
          </a:solidFill>
        </p:spPr>
        <p:txBody>
          <a:bodyPr wrap="square" rtlCol="0">
            <a:spAutoFit/>
          </a:bodyPr>
          <a:lstStyle/>
          <a:p>
            <a:pPr algn="ctr"/>
            <a:r>
              <a:rPr lang="en-US" sz="2800" dirty="0">
                <a:latin typeface="Abadi" panose="020B0604020104020204" pitchFamily="34" charset="0"/>
              </a:rPr>
              <a:t>1820</a:t>
            </a:r>
          </a:p>
          <a:p>
            <a:pPr algn="ctr"/>
            <a:r>
              <a:rPr lang="en-US" dirty="0">
                <a:latin typeface="Abadi" panose="020B0604020104020204" pitchFamily="34" charset="0"/>
              </a:rPr>
              <a:t>It was the first time in my life that I had made such an attempt, for amidst all my anxieties I had never as yet made the attempt to pray vocally.</a:t>
            </a:r>
            <a:endParaRPr lang="en-US" i="1" dirty="0">
              <a:latin typeface="Abadi" panose="020B0604020104020204" pitchFamily="34" charset="0"/>
            </a:endParaRPr>
          </a:p>
        </p:txBody>
      </p:sp>
      <p:sp>
        <p:nvSpPr>
          <p:cNvPr id="10" name="Rectangle 9"/>
          <p:cNvSpPr/>
          <p:nvPr/>
        </p:nvSpPr>
        <p:spPr>
          <a:xfrm>
            <a:off x="0" y="6488668"/>
            <a:ext cx="4572000" cy="369332"/>
          </a:xfrm>
          <a:prstGeom prst="rect">
            <a:avLst/>
          </a:prstGeom>
        </p:spPr>
        <p:txBody>
          <a:bodyPr>
            <a:spAutoFit/>
          </a:bodyPr>
          <a:lstStyle/>
          <a:p>
            <a:r>
              <a:rPr lang="en-US" b="1" dirty="0">
                <a:latin typeface="Abadi" panose="020B0604020104020204" pitchFamily="34" charset="0"/>
              </a:rPr>
              <a:t>Joseph Smith—History 1:15</a:t>
            </a:r>
            <a:endParaRPr lang="en-US" dirty="0">
              <a:latin typeface="Abadi" panose="020B0604020104020204" pitchFamily="34" charset="0"/>
            </a:endParaRPr>
          </a:p>
        </p:txBody>
      </p:sp>
      <p:sp>
        <p:nvSpPr>
          <p:cNvPr id="11" name="Rectangle 10"/>
          <p:cNvSpPr/>
          <p:nvPr/>
        </p:nvSpPr>
        <p:spPr>
          <a:xfrm>
            <a:off x="427382" y="3016744"/>
            <a:ext cx="4572000" cy="1938992"/>
          </a:xfrm>
          <a:prstGeom prst="rect">
            <a:avLst/>
          </a:prstGeom>
          <a:solidFill>
            <a:schemeClr val="bg2"/>
          </a:solidFill>
        </p:spPr>
        <p:txBody>
          <a:bodyPr>
            <a:spAutoFit/>
          </a:bodyPr>
          <a:lstStyle/>
          <a:p>
            <a:r>
              <a:rPr lang="en-US" dirty="0">
                <a:latin typeface="Abadi" panose="020B0604020104020204" pitchFamily="34" charset="0"/>
              </a:rPr>
              <a:t>“Obviously, secret prayer is necessary in many cases where it is awkward or infeasible to pray vocally. So, if we are in a social or a business setting and need comfort or direction, a resort to secret prayer is often our only alternative.”</a:t>
            </a:r>
          </a:p>
          <a:p>
            <a:r>
              <a:rPr lang="en-US" sz="1200" dirty="0">
                <a:latin typeface="Abadi" panose="020B0604020104020204" pitchFamily="34" charset="0"/>
              </a:rPr>
              <a:t>Frances M. Gibbons</a:t>
            </a:r>
          </a:p>
        </p:txBody>
      </p:sp>
      <p:sp>
        <p:nvSpPr>
          <p:cNvPr id="12" name="Rectangle 11"/>
          <p:cNvSpPr/>
          <p:nvPr/>
        </p:nvSpPr>
        <p:spPr>
          <a:xfrm>
            <a:off x="5715000" y="5105400"/>
            <a:ext cx="4572000" cy="1477328"/>
          </a:xfrm>
          <a:prstGeom prst="rect">
            <a:avLst/>
          </a:prstGeom>
          <a:solidFill>
            <a:schemeClr val="bg2"/>
          </a:solidFill>
        </p:spPr>
        <p:txBody>
          <a:bodyPr>
            <a:spAutoFit/>
          </a:bodyPr>
          <a:lstStyle/>
          <a:p>
            <a:r>
              <a:rPr lang="en-US" i="1" dirty="0">
                <a:latin typeface="Abadi" panose="020B0604020104020204" pitchFamily="34" charset="0"/>
              </a:rPr>
              <a:t>“And again, I command thee that thou </a:t>
            </a:r>
            <a:r>
              <a:rPr lang="en-US" i="1" dirty="0" err="1">
                <a:latin typeface="Abadi" panose="020B0604020104020204" pitchFamily="34" charset="0"/>
              </a:rPr>
              <a:t>shalt</a:t>
            </a:r>
            <a:r>
              <a:rPr lang="en-US" i="1" dirty="0">
                <a:latin typeface="Abadi" panose="020B0604020104020204" pitchFamily="34" charset="0"/>
              </a:rPr>
              <a:t> pray vocally as well as in thy heart; yea, before the world as well as in secret, in public as well as in private.” </a:t>
            </a:r>
          </a:p>
          <a:p>
            <a:r>
              <a:rPr lang="en-US" i="1" dirty="0">
                <a:latin typeface="Abadi" panose="020B0604020104020204" pitchFamily="34" charset="0"/>
              </a:rPr>
              <a:t>D&amp;C 19:28</a:t>
            </a:r>
          </a:p>
        </p:txBody>
      </p:sp>
      <p:sp>
        <p:nvSpPr>
          <p:cNvPr id="13" name="Rectangle 12"/>
          <p:cNvSpPr/>
          <p:nvPr/>
        </p:nvSpPr>
        <p:spPr>
          <a:xfrm>
            <a:off x="6934200" y="4495800"/>
            <a:ext cx="2971800" cy="707886"/>
          </a:xfrm>
          <a:prstGeom prst="rect">
            <a:avLst/>
          </a:prstGeom>
        </p:spPr>
        <p:txBody>
          <a:bodyPr wrap="square">
            <a:spAutoFit/>
          </a:bodyPr>
          <a:lstStyle/>
          <a:p>
            <a:r>
              <a:rPr lang="en-US" sz="4000" i="1" dirty="0">
                <a:ln>
                  <a:solidFill>
                    <a:schemeClr val="tx1"/>
                  </a:solidFill>
                </a:ln>
                <a:solidFill>
                  <a:srgbClr val="FF0000"/>
                </a:solidFill>
                <a:latin typeface="Abadi" panose="020B0604020104020204" pitchFamily="34" charset="0"/>
              </a:rPr>
              <a:t>However:</a:t>
            </a:r>
          </a:p>
        </p:txBody>
      </p:sp>
      <p:pic>
        <p:nvPicPr>
          <p:cNvPr id="5" name="Picture 4">
            <a:extLst>
              <a:ext uri="{FF2B5EF4-FFF2-40B4-BE49-F238E27FC236}">
                <a16:creationId xmlns:a16="http://schemas.microsoft.com/office/drawing/2014/main" id="{B07E0C24-32D9-449D-B355-56A5F7033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38" y="1317486"/>
            <a:ext cx="3631114" cy="3030282"/>
          </a:xfrm>
          <a:prstGeom prst="rect">
            <a:avLst/>
          </a:prstGeom>
        </p:spPr>
      </p:pic>
    </p:spTree>
    <p:extLst>
      <p:ext uri="{BB962C8B-B14F-4D97-AF65-F5344CB8AC3E}">
        <p14:creationId xmlns:p14="http://schemas.microsoft.com/office/powerpoint/2010/main" val="249078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E9D80C3-E461-4E7B-8B3B-75E52F4D8E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Doctrinal Mastery</a:t>
            </a:r>
          </a:p>
        </p:txBody>
      </p:sp>
      <p:sp>
        <p:nvSpPr>
          <p:cNvPr id="8" name="Rectangle 7"/>
          <p:cNvSpPr/>
          <p:nvPr/>
        </p:nvSpPr>
        <p:spPr>
          <a:xfrm>
            <a:off x="6248400" y="1968821"/>
            <a:ext cx="4572000" cy="2800767"/>
          </a:xfrm>
          <a:prstGeom prst="rect">
            <a:avLst/>
          </a:prstGeom>
        </p:spPr>
        <p:txBody>
          <a:bodyPr>
            <a:spAutoFit/>
          </a:bodyPr>
          <a:lstStyle/>
          <a:p>
            <a:pPr algn="ctr"/>
            <a:r>
              <a:rPr lang="en-US" sz="4400" dirty="0">
                <a:solidFill>
                  <a:schemeClr val="bg1"/>
                </a:solidFill>
                <a:latin typeface="Abadi" panose="020B0604020104020204" pitchFamily="34" charset="0"/>
              </a:rPr>
              <a:t>In the First Vision, God called Joseph Smith to be a prophet</a:t>
            </a:r>
          </a:p>
        </p:txBody>
      </p:sp>
      <p:grpSp>
        <p:nvGrpSpPr>
          <p:cNvPr id="10" name="Group 9"/>
          <p:cNvGrpSpPr/>
          <p:nvPr/>
        </p:nvGrpSpPr>
        <p:grpSpPr>
          <a:xfrm>
            <a:off x="1981200" y="2133600"/>
            <a:ext cx="2286000" cy="2667000"/>
            <a:chOff x="2646084" y="2667000"/>
            <a:chExt cx="3886200" cy="3931920"/>
          </a:xfrm>
        </p:grpSpPr>
        <p:grpSp>
          <p:nvGrpSpPr>
            <p:cNvPr id="11" name="Group 13"/>
            <p:cNvGrpSpPr/>
            <p:nvPr/>
          </p:nvGrpSpPr>
          <p:grpSpPr>
            <a:xfrm>
              <a:off x="3048000" y="2667000"/>
              <a:ext cx="2971800" cy="3931920"/>
              <a:chOff x="152400" y="152400"/>
              <a:chExt cx="4953000" cy="6553200"/>
            </a:xfrm>
          </p:grpSpPr>
          <p:sp>
            <p:nvSpPr>
              <p:cNvPr id="15" name="Rounded Rectangle 14"/>
              <p:cNvSpPr/>
              <p:nvPr/>
            </p:nvSpPr>
            <p:spPr>
              <a:xfrm>
                <a:off x="4572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Rounded Rectangle 15"/>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Rounded Rectangle 16"/>
              <p:cNvSpPr/>
              <p:nvPr/>
            </p:nvSpPr>
            <p:spPr>
              <a:xfrm>
                <a:off x="152400" y="152400"/>
                <a:ext cx="4648200" cy="6553200"/>
              </a:xfrm>
              <a:prstGeom prst="roundRect">
                <a:avLst>
                  <a:gd name="adj" fmla="val 291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2" name="TextBox 11"/>
            <p:cNvSpPr txBox="1"/>
            <p:nvPr/>
          </p:nvSpPr>
          <p:spPr>
            <a:xfrm>
              <a:off x="2646084" y="3823447"/>
              <a:ext cx="3886200" cy="1497377"/>
            </a:xfrm>
            <a:prstGeom prst="rect">
              <a:avLst/>
            </a:prstGeom>
            <a:noFill/>
          </p:spPr>
          <p:txBody>
            <a:bodyPr wrap="square" rtlCol="0">
              <a:spAutoFit/>
            </a:bodyPr>
            <a:lstStyle/>
            <a:p>
              <a:pPr algn="ctr"/>
              <a:r>
                <a:rPr lang="en-US" sz="2000" dirty="0">
                  <a:solidFill>
                    <a:schemeClr val="bg2"/>
                  </a:solidFill>
                  <a:latin typeface="Californian FB" pitchFamily="18" charset="0"/>
                </a:rPr>
                <a:t>Joseph Smith History</a:t>
              </a:r>
            </a:p>
            <a:p>
              <a:pPr algn="ctr"/>
              <a:r>
                <a:rPr lang="en-US" sz="2000">
                  <a:solidFill>
                    <a:schemeClr val="bg2"/>
                  </a:solidFill>
                  <a:latin typeface="Californian FB" pitchFamily="18" charset="0"/>
                </a:rPr>
                <a:t>1:15-20</a:t>
              </a:r>
              <a:endParaRPr lang="en-US" sz="2000" dirty="0">
                <a:solidFill>
                  <a:schemeClr val="bg2"/>
                </a:solidFill>
                <a:latin typeface="Californian FB" pitchFamily="18" charset="0"/>
              </a:endParaRPr>
            </a:p>
          </p:txBody>
        </p:sp>
        <p:sp>
          <p:nvSpPr>
            <p:cNvPr id="13" name="TextBox 12"/>
            <p:cNvSpPr txBox="1"/>
            <p:nvPr/>
          </p:nvSpPr>
          <p:spPr>
            <a:xfrm>
              <a:off x="3124201" y="5257801"/>
              <a:ext cx="2667001" cy="499125"/>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4" name="Straight Connector 13"/>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Right Arrow 17"/>
          <p:cNvSpPr/>
          <p:nvPr/>
        </p:nvSpPr>
        <p:spPr>
          <a:xfrm>
            <a:off x="4419600" y="3048000"/>
            <a:ext cx="1447800" cy="685800"/>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Tree>
    <p:extLst>
      <p:ext uri="{BB962C8B-B14F-4D97-AF65-F5344CB8AC3E}">
        <p14:creationId xmlns:p14="http://schemas.microsoft.com/office/powerpoint/2010/main" val="31844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B4422C-6955-70EA-1418-63E94C66A505}"/>
              </a:ext>
            </a:extLst>
          </p:cNvPr>
          <p:cNvPicPr>
            <a:picLocks noChangeAspect="1"/>
          </p:cNvPicPr>
          <p:nvPr/>
        </p:nvPicPr>
        <p:blipFill>
          <a:blip r:embed="rId2"/>
          <a:stretch>
            <a:fillRect/>
          </a:stretch>
        </p:blipFill>
        <p:spPr>
          <a:xfrm>
            <a:off x="-1" y="-1"/>
            <a:ext cx="12192001" cy="6878297"/>
          </a:xfrm>
          <a:prstGeom prst="rect">
            <a:avLst/>
          </a:prstGeom>
        </p:spPr>
      </p:pic>
      <p:sp>
        <p:nvSpPr>
          <p:cNvPr id="4" name="TextBox 3">
            <a:extLst>
              <a:ext uri="{FF2B5EF4-FFF2-40B4-BE49-F238E27FC236}">
                <a16:creationId xmlns:a16="http://schemas.microsoft.com/office/drawing/2014/main" id="{B1E12E1D-F5A8-880E-3257-0B07C5F0E0AC}"/>
              </a:ext>
            </a:extLst>
          </p:cNvPr>
          <p:cNvSpPr txBox="1"/>
          <p:nvPr/>
        </p:nvSpPr>
        <p:spPr>
          <a:xfrm>
            <a:off x="3060954" y="2015574"/>
            <a:ext cx="6320790" cy="1754326"/>
          </a:xfrm>
          <a:prstGeom prst="rect">
            <a:avLst/>
          </a:prstGeom>
          <a:solidFill>
            <a:schemeClr val="accent3">
              <a:lumMod val="60000"/>
              <a:lumOff val="40000"/>
            </a:schemeClr>
          </a:solidFill>
          <a:ln>
            <a:solidFill>
              <a:schemeClr val="tx1"/>
            </a:solidFill>
          </a:ln>
        </p:spPr>
        <p:txBody>
          <a:bodyPr wrap="square">
            <a:spAutoFit/>
          </a:bodyPr>
          <a:lstStyle/>
          <a:p>
            <a:r>
              <a:rPr lang="en-US" b="0" i="0" dirty="0">
                <a:solidFill>
                  <a:srgbClr val="212225"/>
                </a:solidFill>
                <a:effectLst/>
                <a:latin typeface="Abadi" panose="020B0604020104020204" pitchFamily="34" charset="0"/>
              </a:rPr>
              <a:t>After I had retired to the place where I had previously designed to go, having looked around me, and finding myself alone, I kneeled down and began to offer up the desires of my heart to God. </a:t>
            </a:r>
          </a:p>
          <a:p>
            <a:endParaRPr lang="en-US" dirty="0">
              <a:solidFill>
                <a:srgbClr val="212225"/>
              </a:solidFill>
              <a:latin typeface="Abadi" panose="020B0604020104020204" pitchFamily="34" charset="0"/>
            </a:endParaRPr>
          </a:p>
          <a:p>
            <a:r>
              <a:rPr lang="en-US" b="0" i="0" dirty="0">
                <a:solidFill>
                  <a:srgbClr val="212225"/>
                </a:solidFill>
                <a:effectLst/>
                <a:latin typeface="Abadi" panose="020B0604020104020204" pitchFamily="34" charset="0"/>
              </a:rPr>
              <a:t>I had scarcely done so...</a:t>
            </a:r>
            <a:endParaRPr lang="en-US" dirty="0">
              <a:latin typeface="Abadi" panose="020B0604020104020204" pitchFamily="34" charset="0"/>
            </a:endParaRPr>
          </a:p>
        </p:txBody>
      </p:sp>
      <p:sp>
        <p:nvSpPr>
          <p:cNvPr id="5" name="Rectangle 4">
            <a:extLst>
              <a:ext uri="{FF2B5EF4-FFF2-40B4-BE49-F238E27FC236}">
                <a16:creationId xmlns:a16="http://schemas.microsoft.com/office/drawing/2014/main" id="{5934F242-18DA-1385-156F-1C9EEB189D99}"/>
              </a:ext>
            </a:extLst>
          </p:cNvPr>
          <p:cNvSpPr/>
          <p:nvPr/>
        </p:nvSpPr>
        <p:spPr>
          <a:xfrm>
            <a:off x="0" y="6416928"/>
            <a:ext cx="4572000" cy="369332"/>
          </a:xfrm>
          <a:prstGeom prst="rect">
            <a:avLst/>
          </a:prstGeom>
        </p:spPr>
        <p:txBody>
          <a:bodyPr>
            <a:spAutoFit/>
          </a:bodyPr>
          <a:lstStyle/>
          <a:p>
            <a:r>
              <a:rPr lang="en-US" b="1" dirty="0">
                <a:solidFill>
                  <a:schemeClr val="bg1"/>
                </a:solidFill>
                <a:latin typeface="Abadi" panose="020B0604020104020204" pitchFamily="34" charset="0"/>
              </a:rPr>
              <a:t>Joseph Smith—History 1:15</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319629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2EEAB-5114-AF1E-DC16-7FD1F9DF8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3338CEB8-05DF-3214-FEE3-9F59CF7AA76A}"/>
              </a:ext>
            </a:extLst>
          </p:cNvPr>
          <p:cNvPicPr>
            <a:picLocks noChangeAspect="1"/>
          </p:cNvPicPr>
          <p:nvPr/>
        </p:nvPicPr>
        <p:blipFill>
          <a:blip r:embed="rId3"/>
          <a:stretch>
            <a:fillRect/>
          </a:stretch>
        </p:blipFill>
        <p:spPr>
          <a:xfrm>
            <a:off x="6236208" y="1993391"/>
            <a:ext cx="5672328" cy="3200127"/>
          </a:xfrm>
          <a:prstGeom prst="rect">
            <a:avLst/>
          </a:prstGeom>
        </p:spPr>
      </p:pic>
      <p:sp>
        <p:nvSpPr>
          <p:cNvPr id="5" name="TextBox 4">
            <a:extLst>
              <a:ext uri="{FF2B5EF4-FFF2-40B4-BE49-F238E27FC236}">
                <a16:creationId xmlns:a16="http://schemas.microsoft.com/office/drawing/2014/main" id="{3890A677-D6FF-D069-503C-97EEEAB77804}"/>
              </a:ext>
            </a:extLst>
          </p:cNvPr>
          <p:cNvSpPr txBox="1"/>
          <p:nvPr/>
        </p:nvSpPr>
        <p:spPr>
          <a:xfrm>
            <a:off x="374904" y="673299"/>
            <a:ext cx="5316093" cy="4985980"/>
          </a:xfrm>
          <a:prstGeom prst="rect">
            <a:avLst/>
          </a:prstGeom>
          <a:noFill/>
        </p:spPr>
        <p:txBody>
          <a:bodyPr wrap="square">
            <a:spAutoFit/>
          </a:bodyPr>
          <a:lstStyle/>
          <a:p>
            <a:r>
              <a:rPr lang="en-US" b="0" i="0" dirty="0">
                <a:solidFill>
                  <a:schemeClr val="bg1"/>
                </a:solidFill>
                <a:effectLst/>
                <a:latin typeface="Abadi" panose="020B0604020104020204" pitchFamily="34" charset="0"/>
              </a:rPr>
              <a:t>At a young age, Joseph Smith desired to follow Jesus Christ and sought to know which church was right and which he should join.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His search led him to a grove near his home to ask God.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answer, Heavenly Father and Jesus Christ appeared to Joseph and began the Restoration of God’s true Church to the earth.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After sharing this experience of the First Vision, Joseph became the target of persecution.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however, did not diminish his conviction that Heavenly Father and Jesus Christ had appeared to him.</a:t>
            </a:r>
          </a:p>
          <a:p>
            <a:r>
              <a:rPr lang="en-US" sz="1200" dirty="0">
                <a:solidFill>
                  <a:schemeClr val="bg1"/>
                </a:solidFill>
                <a:latin typeface="Abadi" panose="020B0604020104020204" pitchFamily="34" charset="0"/>
              </a:rPr>
              <a:t>Manual</a:t>
            </a:r>
          </a:p>
        </p:txBody>
      </p:sp>
    </p:spTree>
    <p:extLst>
      <p:ext uri="{BB962C8B-B14F-4D97-AF65-F5344CB8AC3E}">
        <p14:creationId xmlns:p14="http://schemas.microsoft.com/office/powerpoint/2010/main" val="44460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F01DE-2314-4F55-AC86-014383DF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Power of Darkness</a:t>
            </a:r>
          </a:p>
        </p:txBody>
      </p:sp>
      <p:sp>
        <p:nvSpPr>
          <p:cNvPr id="10" name="Rectangle 9"/>
          <p:cNvSpPr/>
          <p:nvPr/>
        </p:nvSpPr>
        <p:spPr>
          <a:xfrm>
            <a:off x="0" y="6416928"/>
            <a:ext cx="4572000" cy="369332"/>
          </a:xfrm>
          <a:prstGeom prst="rect">
            <a:avLst/>
          </a:prstGeom>
        </p:spPr>
        <p:txBody>
          <a:bodyPr>
            <a:spAutoFit/>
          </a:bodyPr>
          <a:lstStyle/>
          <a:p>
            <a:r>
              <a:rPr lang="en-US" b="1" dirty="0">
                <a:solidFill>
                  <a:schemeClr val="bg1"/>
                </a:solidFill>
                <a:latin typeface="Abadi" panose="020B0604020104020204" pitchFamily="34" charset="0"/>
              </a:rPr>
              <a:t>Joseph Smith—History 1:15-16</a:t>
            </a:r>
            <a:endParaRPr lang="en-US" dirty="0">
              <a:solidFill>
                <a:schemeClr val="bg1"/>
              </a:solidFill>
              <a:latin typeface="Abadi" panose="020B0604020104020204" pitchFamily="34" charset="0"/>
            </a:endParaRPr>
          </a:p>
        </p:txBody>
      </p:sp>
      <p:sp>
        <p:nvSpPr>
          <p:cNvPr id="11" name="Rectangle 10"/>
          <p:cNvSpPr/>
          <p:nvPr/>
        </p:nvSpPr>
        <p:spPr>
          <a:xfrm>
            <a:off x="579120" y="1043682"/>
            <a:ext cx="4572000" cy="2031325"/>
          </a:xfrm>
          <a:prstGeom prst="rect">
            <a:avLst/>
          </a:prstGeom>
        </p:spPr>
        <p:txBody>
          <a:bodyPr>
            <a:spAutoFit/>
          </a:bodyPr>
          <a:lstStyle/>
          <a:p>
            <a:r>
              <a:rPr lang="en-US" dirty="0">
                <a:solidFill>
                  <a:schemeClr val="bg1"/>
                </a:solidFill>
                <a:latin typeface="Abadi" panose="020B0604020104020204" pitchFamily="34" charset="0"/>
              </a:rPr>
              <a:t>“…immediately I was seized upon by some power which entirely overcame me, and had such an astonishing influence over me as to bind my tongue so that I could not speak. Thick darkness gathered around me, and it seemed to me for a time as if I were doomed to sudden destruction.</a:t>
            </a:r>
            <a:endParaRPr lang="en-US" sz="1200" dirty="0">
              <a:solidFill>
                <a:schemeClr val="bg1"/>
              </a:solidFill>
              <a:latin typeface="Abadi" panose="020B0604020104020204" pitchFamily="34" charset="0"/>
            </a:endParaRPr>
          </a:p>
        </p:txBody>
      </p:sp>
      <p:sp>
        <p:nvSpPr>
          <p:cNvPr id="14" name="Rectangle 13"/>
          <p:cNvSpPr/>
          <p:nvPr/>
        </p:nvSpPr>
        <p:spPr>
          <a:xfrm>
            <a:off x="6217920" y="1741483"/>
            <a:ext cx="4572000" cy="1569660"/>
          </a:xfrm>
          <a:prstGeom prst="rect">
            <a:avLst/>
          </a:prstGeom>
        </p:spPr>
        <p:txBody>
          <a:bodyPr>
            <a:spAutoFit/>
          </a:bodyPr>
          <a:lstStyle/>
          <a:p>
            <a:pPr algn="ctr"/>
            <a:r>
              <a:rPr lang="en-US" sz="3200" dirty="0">
                <a:solidFill>
                  <a:srgbClr val="FF0000"/>
                </a:solidFill>
                <a:effectLst>
                  <a:glow rad="63500">
                    <a:schemeClr val="tx1">
                      <a:alpha val="40000"/>
                    </a:schemeClr>
                  </a:glow>
                  <a:outerShdw blurRad="50800" dist="38100" algn="l" rotWithShape="0">
                    <a:prstClr val="black">
                      <a:alpha val="40000"/>
                    </a:prstClr>
                  </a:outerShdw>
                </a:effectLst>
                <a:latin typeface="Abadi" panose="020B0604020104020204" pitchFamily="34" charset="0"/>
              </a:rPr>
              <a:t>Why do you think Satan tried to stop Joseph Smith from praying?</a:t>
            </a:r>
          </a:p>
        </p:txBody>
      </p:sp>
      <p:sp>
        <p:nvSpPr>
          <p:cNvPr id="15" name="Rectangle 14"/>
          <p:cNvSpPr/>
          <p:nvPr/>
        </p:nvSpPr>
        <p:spPr>
          <a:xfrm>
            <a:off x="4224131" y="4108604"/>
            <a:ext cx="5502965" cy="2308324"/>
          </a:xfrm>
          <a:prstGeom prst="rect">
            <a:avLst/>
          </a:prstGeom>
        </p:spPr>
        <p:txBody>
          <a:bodyPr wrap="square">
            <a:spAutoFit/>
          </a:bodyPr>
          <a:lstStyle/>
          <a:p>
            <a:r>
              <a:rPr lang="en-US" dirty="0">
                <a:solidFill>
                  <a:schemeClr val="bg1"/>
                </a:solidFill>
                <a:latin typeface="Abadi" panose="020B0604020104020204" pitchFamily="34" charset="0"/>
              </a:rPr>
              <a:t>Exerting all his powers</a:t>
            </a:r>
          </a:p>
          <a:p>
            <a:r>
              <a:rPr lang="en-US" dirty="0">
                <a:solidFill>
                  <a:schemeClr val="bg1"/>
                </a:solidFill>
                <a:latin typeface="Abadi" panose="020B0604020104020204" pitchFamily="34" charset="0"/>
              </a:rPr>
              <a:t>Calling upon God to deliver him from his enemy</a:t>
            </a:r>
          </a:p>
          <a:p>
            <a:r>
              <a:rPr lang="en-US" dirty="0">
                <a:solidFill>
                  <a:schemeClr val="bg1"/>
                </a:solidFill>
                <a:latin typeface="Abadi" panose="020B0604020104020204" pitchFamily="34" charset="0"/>
              </a:rPr>
              <a:t>Just when he was about to sink into despair…</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Joseph saw a pillar of light over his head “above the brightness of the sun, which descended gradually until it fell upon me.”</a:t>
            </a:r>
          </a:p>
        </p:txBody>
      </p:sp>
    </p:spTree>
    <p:extLst>
      <p:ext uri="{BB962C8B-B14F-4D97-AF65-F5344CB8AC3E}">
        <p14:creationId xmlns:p14="http://schemas.microsoft.com/office/powerpoint/2010/main" val="245770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dir="cw">
                                      <p:cBhvr override="childStyle">
                                        <p:cTn id="22" dur="2000" fill="hold"/>
                                        <p:tgtEl>
                                          <p:spTgt spid="15">
                                            <p:txEl>
                                              <p:pRg st="5" end="5"/>
                                            </p:txEl>
                                          </p:spTgt>
                                        </p:tgtEl>
                                        <p:attrNameLst>
                                          <p:attrName>style.color</p:attrName>
                                        </p:attrNameLst>
                                      </p:cBhvr>
                                      <p:to>
                                        <a:schemeClr val="tx1"/>
                                      </p:to>
                                    </p:animClr>
                                  </p:childTnLst>
                                </p:cTn>
                              </p:par>
                              <p:par>
                                <p:cTn id="23" presetID="10" presetClass="exit" presetSubtype="0" fill="hold" nodeType="withEffect">
                                  <p:stCondLst>
                                    <p:cond delay="0"/>
                                  </p:stCondLst>
                                  <p:childTnLst>
                                    <p:animEffect transition="out" filter="fade">
                                      <p:cBhvr>
                                        <p:cTn id="24" dur="2000"/>
                                        <p:tgtEl>
                                          <p:spTgt spid="15">
                                            <p:txEl>
                                              <p:pRg st="0" end="0"/>
                                            </p:txEl>
                                          </p:spTgt>
                                        </p:tgtEl>
                                      </p:cBhvr>
                                    </p:animEffect>
                                    <p:set>
                                      <p:cBhvr>
                                        <p:cTn id="25" dur="1" fill="hold">
                                          <p:stCondLst>
                                            <p:cond delay="1999"/>
                                          </p:stCondLst>
                                        </p:cTn>
                                        <p:tgtEl>
                                          <p:spTgt spid="15">
                                            <p:txEl>
                                              <p:pRg st="0" end="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15">
                                            <p:txEl>
                                              <p:pRg st="1" end="1"/>
                                            </p:txEl>
                                          </p:spTgt>
                                        </p:tgtEl>
                                      </p:cBhvr>
                                    </p:animEffect>
                                    <p:set>
                                      <p:cBhvr>
                                        <p:cTn id="28" dur="1" fill="hold">
                                          <p:stCondLst>
                                            <p:cond delay="1999"/>
                                          </p:stCondLst>
                                        </p:cTn>
                                        <p:tgtEl>
                                          <p:spTgt spid="15">
                                            <p:txEl>
                                              <p:pRg st="1" end="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5">
                                            <p:txEl>
                                              <p:pRg st="2" end="2"/>
                                            </p:txEl>
                                          </p:spTgt>
                                        </p:tgtEl>
                                      </p:cBhvr>
                                    </p:animEffect>
                                    <p:set>
                                      <p:cBhvr>
                                        <p:cTn id="31" dur="1" fill="hold">
                                          <p:stCondLst>
                                            <p:cond delay="1999"/>
                                          </p:stCondLst>
                                        </p:cTn>
                                        <p:tgtEl>
                                          <p:spTgt spid="15">
                                            <p:txEl>
                                              <p:pRg st="2" end="2"/>
                                            </p:txEl>
                                          </p:spTgt>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14"/>
                                        </p:tgtEl>
                                      </p:cBhvr>
                                    </p:animEffect>
                                    <p:set>
                                      <p:cBhvr>
                                        <p:cTn id="34" dur="1" fill="hold">
                                          <p:stCondLst>
                                            <p:cond delay="1999"/>
                                          </p:stCondLst>
                                        </p:cTn>
                                        <p:tgtEl>
                                          <p:spTgt spid="1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4" grpId="1"/>
      <p:bldP spid="1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F48048-AE99-4409-AF4E-8779927AE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3150704" y="1738871"/>
            <a:ext cx="5856135" cy="3785652"/>
          </a:xfrm>
          <a:prstGeom prst="rect">
            <a:avLst/>
          </a:prstGeom>
        </p:spPr>
        <p:txBody>
          <a:bodyPr wrap="square">
            <a:spAutoFit/>
          </a:bodyPr>
          <a:lstStyle/>
          <a:p>
            <a:r>
              <a:rPr lang="en-US" sz="2400" dirty="0">
                <a:solidFill>
                  <a:schemeClr val="bg1"/>
                </a:solidFill>
                <a:latin typeface="Abadi" panose="020B0604020104020204" pitchFamily="34" charset="0"/>
              </a:rPr>
              <a:t>It no sooner appeared than I found myself delivered from the enemy which held me bound. When the light rested upon me I</a:t>
            </a:r>
            <a:r>
              <a:rPr lang="en-US" sz="2400" baseline="30000" dirty="0">
                <a:solidFill>
                  <a:schemeClr val="bg1"/>
                </a:solidFill>
                <a:latin typeface="Abadi" panose="020B0604020104020204" pitchFamily="34" charset="0"/>
              </a:rPr>
              <a:t> </a:t>
            </a:r>
            <a:r>
              <a:rPr lang="en-US" sz="2400" dirty="0">
                <a:solidFill>
                  <a:schemeClr val="bg1"/>
                </a:solidFill>
                <a:latin typeface="Abadi" panose="020B0604020104020204" pitchFamily="34" charset="0"/>
              </a:rPr>
              <a:t>saw two Personages, whose brightness and glory defy all description, standing above me in the air. </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One of them </a:t>
            </a:r>
            <a:r>
              <a:rPr lang="en-US" sz="2400" dirty="0" err="1">
                <a:solidFill>
                  <a:schemeClr val="bg1"/>
                </a:solidFill>
                <a:latin typeface="Abadi" panose="020B0604020104020204" pitchFamily="34" charset="0"/>
              </a:rPr>
              <a:t>spake</a:t>
            </a:r>
            <a:r>
              <a:rPr lang="en-US" sz="2400" dirty="0">
                <a:solidFill>
                  <a:schemeClr val="bg1"/>
                </a:solidFill>
                <a:latin typeface="Abadi" panose="020B0604020104020204" pitchFamily="34" charset="0"/>
              </a:rPr>
              <a:t> unto me, calling me by name and said, pointing to the other—</a:t>
            </a:r>
          </a:p>
          <a:p>
            <a:r>
              <a:rPr lang="en-US" sz="2400" i="1" dirty="0">
                <a:solidFill>
                  <a:schemeClr val="bg1"/>
                </a:solidFill>
                <a:latin typeface="Abadi" panose="020B0604020104020204" pitchFamily="34" charset="0"/>
              </a:rPr>
              <a:t>This is My</a:t>
            </a:r>
            <a:r>
              <a:rPr lang="en-US" sz="2400" i="1" baseline="30000" dirty="0">
                <a:solidFill>
                  <a:schemeClr val="bg1"/>
                </a:solidFill>
                <a:latin typeface="Abadi" panose="020B0604020104020204" pitchFamily="34" charset="0"/>
              </a:rPr>
              <a:t> </a:t>
            </a:r>
            <a:r>
              <a:rPr lang="en-US" sz="2400" i="1" dirty="0">
                <a:solidFill>
                  <a:schemeClr val="bg1"/>
                </a:solidFill>
                <a:latin typeface="Abadi" panose="020B0604020104020204" pitchFamily="34" charset="0"/>
              </a:rPr>
              <a:t>Beloved Son. Hear Him!”</a:t>
            </a:r>
            <a:endParaRPr lang="en-US" sz="2400" dirty="0">
              <a:solidFill>
                <a:schemeClr val="bg1"/>
              </a:solidFill>
              <a:latin typeface="Abadi" panose="020B0604020104020204" pitchFamily="34" charset="0"/>
            </a:endParaRPr>
          </a:p>
        </p:txBody>
      </p:sp>
      <p:sp>
        <p:nvSpPr>
          <p:cNvPr id="7" name="TextBox 6"/>
          <p:cNvSpPr txBox="1"/>
          <p:nvPr/>
        </p:nvSpPr>
        <p:spPr>
          <a:xfrm>
            <a:off x="1524000" y="2"/>
            <a:ext cx="9144000" cy="1077218"/>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This is My Beloved Son. Hear Him!</a:t>
            </a:r>
          </a:p>
          <a:p>
            <a:pPr algn="ctr"/>
            <a:r>
              <a:rPr lang="en-US" sz="2000" dirty="0">
                <a:solidFill>
                  <a:srgbClr val="FFFF00"/>
                </a:solidFill>
                <a:latin typeface="Abadi" panose="020B0604020104020204" pitchFamily="34" charset="0"/>
              </a:rPr>
              <a:t>7 Words That Changed the World</a:t>
            </a:r>
          </a:p>
        </p:txBody>
      </p:sp>
      <p:sp>
        <p:nvSpPr>
          <p:cNvPr id="8" name="Rectangle 7"/>
          <p:cNvSpPr/>
          <p:nvPr/>
        </p:nvSpPr>
        <p:spPr>
          <a:xfrm>
            <a:off x="162339" y="6488666"/>
            <a:ext cx="4572000" cy="369332"/>
          </a:xfrm>
          <a:prstGeom prst="rect">
            <a:avLst/>
          </a:prstGeom>
        </p:spPr>
        <p:txBody>
          <a:bodyPr>
            <a:spAutoFit/>
          </a:bodyPr>
          <a:lstStyle/>
          <a:p>
            <a:r>
              <a:rPr lang="en-US" b="1" dirty="0">
                <a:solidFill>
                  <a:schemeClr val="bg1"/>
                </a:solidFill>
                <a:latin typeface="Abadi" panose="020B0604020104020204" pitchFamily="34" charset="0"/>
              </a:rPr>
              <a:t>Joseph Smith—History 1:17</a:t>
            </a:r>
            <a:endParaRPr lang="en-US" dirty="0">
              <a:solidFill>
                <a:schemeClr val="bg1"/>
              </a:solidFill>
              <a:latin typeface="Abadi" panose="020B0604020104020204" pitchFamily="34" charset="0"/>
            </a:endParaRPr>
          </a:p>
        </p:txBody>
      </p:sp>
      <p:pic>
        <p:nvPicPr>
          <p:cNvPr id="13" name="Picture 12">
            <a:extLst>
              <a:ext uri="{FF2B5EF4-FFF2-40B4-BE49-F238E27FC236}">
                <a16:creationId xmlns:a16="http://schemas.microsoft.com/office/drawing/2014/main" id="{4A66016D-A6D4-1CC0-3784-8150E64B0732}"/>
              </a:ext>
            </a:extLst>
          </p:cNvPr>
          <p:cNvPicPr>
            <a:picLocks noChangeAspect="1"/>
          </p:cNvPicPr>
          <p:nvPr/>
        </p:nvPicPr>
        <p:blipFill>
          <a:blip r:embed="rId3"/>
          <a:stretch>
            <a:fillRect/>
          </a:stretch>
        </p:blipFill>
        <p:spPr>
          <a:xfrm>
            <a:off x="9135695" y="1403847"/>
            <a:ext cx="2624311" cy="4233186"/>
          </a:xfrm>
          <a:prstGeom prst="rect">
            <a:avLst/>
          </a:prstGeom>
        </p:spPr>
      </p:pic>
      <p:pic>
        <p:nvPicPr>
          <p:cNvPr id="17" name="Picture 16">
            <a:extLst>
              <a:ext uri="{FF2B5EF4-FFF2-40B4-BE49-F238E27FC236}">
                <a16:creationId xmlns:a16="http://schemas.microsoft.com/office/drawing/2014/main" id="{518FDB32-006C-2BCD-E2A0-F3A690F03A4D}"/>
              </a:ext>
            </a:extLst>
          </p:cNvPr>
          <p:cNvPicPr>
            <a:picLocks noChangeAspect="1"/>
          </p:cNvPicPr>
          <p:nvPr/>
        </p:nvPicPr>
        <p:blipFill>
          <a:blip r:embed="rId4"/>
          <a:stretch>
            <a:fillRect/>
          </a:stretch>
        </p:blipFill>
        <p:spPr>
          <a:xfrm>
            <a:off x="330985" y="1312407"/>
            <a:ext cx="2690863" cy="4233186"/>
          </a:xfrm>
          <a:prstGeom prst="rect">
            <a:avLst/>
          </a:prstGeom>
        </p:spPr>
      </p:pic>
    </p:spTree>
    <p:extLst>
      <p:ext uri="{BB962C8B-B14F-4D97-AF65-F5344CB8AC3E}">
        <p14:creationId xmlns:p14="http://schemas.microsoft.com/office/powerpoint/2010/main" val="1783739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4AE5473-F004-4FF8-828F-B62F8972B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057400" y="990600"/>
            <a:ext cx="3505200" cy="1200329"/>
          </a:xfrm>
          <a:prstGeom prst="rect">
            <a:avLst/>
          </a:prstGeom>
        </p:spPr>
        <p:txBody>
          <a:bodyPr wrap="square">
            <a:spAutoFit/>
          </a:bodyPr>
          <a:lstStyle/>
          <a:p>
            <a:r>
              <a:rPr lang="en-US" sz="2400" dirty="0">
                <a:solidFill>
                  <a:schemeClr val="bg1"/>
                </a:solidFill>
                <a:latin typeface="Abadi" panose="020B0604020104020204" pitchFamily="34" charset="0"/>
              </a:rPr>
              <a:t>Which Church to join</a:t>
            </a:r>
          </a:p>
          <a:p>
            <a:endParaRPr lang="en-US" sz="2400" dirty="0">
              <a:solidFill>
                <a:schemeClr val="bg1"/>
              </a:solidFill>
              <a:latin typeface="Abadi" panose="020B0604020104020204" pitchFamily="34" charset="0"/>
            </a:endParaRPr>
          </a:p>
          <a:p>
            <a:r>
              <a:rPr lang="en-US" sz="2400" dirty="0">
                <a:solidFill>
                  <a:schemeClr val="bg1"/>
                </a:solidFill>
                <a:latin typeface="Abadi" panose="020B0604020104020204" pitchFamily="34" charset="0"/>
              </a:rPr>
              <a:t>Which sect was right</a:t>
            </a:r>
          </a:p>
        </p:txBody>
      </p:sp>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Inquire of the Lord</a:t>
            </a:r>
          </a:p>
        </p:txBody>
      </p:sp>
      <p:sp>
        <p:nvSpPr>
          <p:cNvPr id="8" name="Rectangle 7"/>
          <p:cNvSpPr/>
          <p:nvPr/>
        </p:nvSpPr>
        <p:spPr>
          <a:xfrm>
            <a:off x="228600" y="6414581"/>
            <a:ext cx="4572000" cy="369332"/>
          </a:xfrm>
          <a:prstGeom prst="rect">
            <a:avLst/>
          </a:prstGeom>
        </p:spPr>
        <p:txBody>
          <a:bodyPr>
            <a:spAutoFit/>
          </a:bodyPr>
          <a:lstStyle/>
          <a:p>
            <a:r>
              <a:rPr lang="en-US" b="1" dirty="0">
                <a:solidFill>
                  <a:schemeClr val="bg1"/>
                </a:solidFill>
                <a:latin typeface="Abadi" panose="020B0604020104020204" pitchFamily="34" charset="0"/>
              </a:rPr>
              <a:t>Joseph Smith—History 1:18-20</a:t>
            </a:r>
            <a:endParaRPr lang="en-US" dirty="0">
              <a:solidFill>
                <a:schemeClr val="bg1"/>
              </a:solidFill>
              <a:latin typeface="Abadi" panose="020B0604020104020204" pitchFamily="34" charset="0"/>
            </a:endParaRPr>
          </a:p>
        </p:txBody>
      </p:sp>
      <p:sp>
        <p:nvSpPr>
          <p:cNvPr id="9" name="Rectangle 8"/>
          <p:cNvSpPr/>
          <p:nvPr/>
        </p:nvSpPr>
        <p:spPr>
          <a:xfrm>
            <a:off x="2057401" y="2862470"/>
            <a:ext cx="5082208" cy="2862322"/>
          </a:xfrm>
          <a:prstGeom prst="rect">
            <a:avLst/>
          </a:prstGeom>
        </p:spPr>
        <p:txBody>
          <a:bodyPr wrap="square">
            <a:spAutoFit/>
          </a:bodyPr>
          <a:lstStyle/>
          <a:p>
            <a:r>
              <a:rPr lang="en-US" dirty="0">
                <a:solidFill>
                  <a:schemeClr val="bg1"/>
                </a:solidFill>
                <a:latin typeface="Abadi" panose="020B0604020104020204" pitchFamily="34" charset="0"/>
              </a:rPr>
              <a:t>None were right–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“for they were all</a:t>
            </a:r>
            <a:r>
              <a:rPr lang="en-US" baseline="30000" dirty="0">
                <a:solidFill>
                  <a:schemeClr val="bg1"/>
                </a:solidFill>
                <a:latin typeface="Abadi" panose="020B0604020104020204" pitchFamily="34" charset="0"/>
              </a:rPr>
              <a:t> </a:t>
            </a:r>
            <a:r>
              <a:rPr lang="en-US" dirty="0">
                <a:solidFill>
                  <a:schemeClr val="bg1"/>
                </a:solidFill>
                <a:latin typeface="Abadi" panose="020B0604020104020204" pitchFamily="34" charset="0"/>
              </a:rPr>
              <a:t>wrong; and the Personage who addressed me said that all their creeds were an abomination in his sight; that those professors were all corrupt; that: “they draw near to me with their lips, but their hearts are far from me, they teach for doctrines the</a:t>
            </a:r>
            <a:r>
              <a:rPr lang="en-US" baseline="30000" dirty="0">
                <a:solidFill>
                  <a:schemeClr val="bg1"/>
                </a:solidFill>
                <a:latin typeface="Abadi" panose="020B0604020104020204" pitchFamily="34" charset="0"/>
              </a:rPr>
              <a:t> </a:t>
            </a:r>
            <a:r>
              <a:rPr lang="en-US" dirty="0">
                <a:solidFill>
                  <a:schemeClr val="bg1"/>
                </a:solidFill>
                <a:latin typeface="Abadi" panose="020B0604020104020204" pitchFamily="34" charset="0"/>
              </a:rPr>
              <a:t>commandments of men, having a form of godliness, but they deny the power thereof.”</a:t>
            </a:r>
          </a:p>
        </p:txBody>
      </p:sp>
      <p:pic>
        <p:nvPicPr>
          <p:cNvPr id="4" name="Picture 3">
            <a:extLst>
              <a:ext uri="{FF2B5EF4-FFF2-40B4-BE49-F238E27FC236}">
                <a16:creationId xmlns:a16="http://schemas.microsoft.com/office/drawing/2014/main" id="{22E4DC43-28B7-4026-B931-1E13A4EAA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1224170"/>
            <a:ext cx="3276600" cy="3276600"/>
          </a:xfrm>
          <a:prstGeom prst="rect">
            <a:avLst/>
          </a:prstGeom>
        </p:spPr>
      </p:pic>
    </p:spTree>
    <p:extLst>
      <p:ext uri="{BB962C8B-B14F-4D97-AF65-F5344CB8AC3E}">
        <p14:creationId xmlns:p14="http://schemas.microsoft.com/office/powerpoint/2010/main" val="588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58478D-F664-4162-86F8-55ABA535D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524000" y="2"/>
            <a:ext cx="9144000" cy="769441"/>
          </a:xfrm>
          <a:prstGeom prst="rect">
            <a:avLst/>
          </a:prstGeom>
          <a:noFill/>
        </p:spPr>
        <p:txBody>
          <a:bodyPr wrap="square" rtlCol="0">
            <a:spAutoFit/>
          </a:bodyPr>
          <a:lstStyle/>
          <a:p>
            <a:pPr algn="ctr"/>
            <a:r>
              <a:rPr lang="en-US" sz="4400" dirty="0">
                <a:solidFill>
                  <a:schemeClr val="bg1"/>
                </a:solidFill>
                <a:latin typeface="Abadi" panose="020B0604020104020204" pitchFamily="34" charset="0"/>
              </a:rPr>
              <a:t>Having No Strength</a:t>
            </a:r>
          </a:p>
        </p:txBody>
      </p:sp>
      <p:sp>
        <p:nvSpPr>
          <p:cNvPr id="8" name="Rectangle 7"/>
          <p:cNvSpPr/>
          <p:nvPr/>
        </p:nvSpPr>
        <p:spPr>
          <a:xfrm>
            <a:off x="271669" y="6488666"/>
            <a:ext cx="4572000" cy="369332"/>
          </a:xfrm>
          <a:prstGeom prst="rect">
            <a:avLst/>
          </a:prstGeom>
        </p:spPr>
        <p:txBody>
          <a:bodyPr>
            <a:spAutoFit/>
          </a:bodyPr>
          <a:lstStyle/>
          <a:p>
            <a:r>
              <a:rPr lang="en-US" b="1" dirty="0">
                <a:solidFill>
                  <a:schemeClr val="bg1"/>
                </a:solidFill>
                <a:latin typeface="Abadi" panose="020B0604020104020204" pitchFamily="34" charset="0"/>
              </a:rPr>
              <a:t>Joseph Smith—History 1:20</a:t>
            </a:r>
            <a:endParaRPr lang="en-US" dirty="0">
              <a:solidFill>
                <a:schemeClr val="bg1"/>
              </a:solidFill>
              <a:latin typeface="Abadi" panose="020B0604020104020204" pitchFamily="34" charset="0"/>
            </a:endParaRPr>
          </a:p>
        </p:txBody>
      </p:sp>
      <p:sp>
        <p:nvSpPr>
          <p:cNvPr id="9" name="Rectangle 8"/>
          <p:cNvSpPr/>
          <p:nvPr/>
        </p:nvSpPr>
        <p:spPr>
          <a:xfrm>
            <a:off x="4041913" y="968518"/>
            <a:ext cx="4267200" cy="5632311"/>
          </a:xfrm>
          <a:prstGeom prst="rect">
            <a:avLst/>
          </a:prstGeom>
        </p:spPr>
        <p:txBody>
          <a:bodyPr wrap="square">
            <a:spAutoFit/>
          </a:bodyPr>
          <a:lstStyle/>
          <a:p>
            <a:r>
              <a:rPr lang="en-US" dirty="0">
                <a:solidFill>
                  <a:schemeClr val="bg1"/>
                </a:solidFill>
                <a:latin typeface="Abadi" panose="020B0604020104020204" pitchFamily="34" charset="0"/>
              </a:rPr>
              <a:t>I found myself lying on my back, looking up into heaven. When the light had departed, I had no strength; but soon recovering in some degree, I went home.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And as I leaned up to the fireplace, mother inquired what the matter was. I replied, “Never mind, all is well—I am well enough off.” I then said to my mother, “I have learned for myself that Presbyterianism is not true.” It seems as though the adversary was aware, at a very early period of my life, that I was destined to prove a disturber and an annoyer of his kingdom; else why should the powers of darkness combine against me?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Why the opposition and persecution that arose against me, almost in my infancy?</a:t>
            </a:r>
          </a:p>
        </p:txBody>
      </p:sp>
      <p:pic>
        <p:nvPicPr>
          <p:cNvPr id="4" name="Picture 3">
            <a:extLst>
              <a:ext uri="{FF2B5EF4-FFF2-40B4-BE49-F238E27FC236}">
                <a16:creationId xmlns:a16="http://schemas.microsoft.com/office/drawing/2014/main" id="{1987648D-D319-4819-AEDD-52E2CE1A3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914397"/>
            <a:ext cx="2845076" cy="3414091"/>
          </a:xfrm>
          <a:prstGeom prst="rect">
            <a:avLst/>
          </a:prstGeom>
        </p:spPr>
      </p:pic>
      <p:pic>
        <p:nvPicPr>
          <p:cNvPr id="6" name="Picture 5">
            <a:extLst>
              <a:ext uri="{FF2B5EF4-FFF2-40B4-BE49-F238E27FC236}">
                <a16:creationId xmlns:a16="http://schemas.microsoft.com/office/drawing/2014/main" id="{FE763A6A-4B51-4FC1-B673-03F19ECB3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0612" y="3462945"/>
            <a:ext cx="2757169" cy="2757169"/>
          </a:xfrm>
          <a:prstGeom prst="rect">
            <a:avLst/>
          </a:prstGeom>
        </p:spPr>
      </p:pic>
    </p:spTree>
    <p:extLst>
      <p:ext uri="{BB962C8B-B14F-4D97-AF65-F5344CB8AC3E}">
        <p14:creationId xmlns:p14="http://schemas.microsoft.com/office/powerpoint/2010/main" val="57993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F0008E-EB0C-0156-D06C-6F78F9518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DB4A356-74F5-CB5D-E864-1BA095AC4B6B}"/>
              </a:ext>
            </a:extLst>
          </p:cNvPr>
          <p:cNvSpPr txBox="1"/>
          <p:nvPr/>
        </p:nvSpPr>
        <p:spPr>
          <a:xfrm>
            <a:off x="6391656" y="2451253"/>
            <a:ext cx="3582162" cy="2308324"/>
          </a:xfrm>
          <a:prstGeom prst="rect">
            <a:avLst/>
          </a:prstGeom>
          <a:noFill/>
        </p:spPr>
        <p:txBody>
          <a:bodyPr wrap="square">
            <a:spAutoFit/>
          </a:bodyPr>
          <a:lstStyle/>
          <a:p>
            <a:r>
              <a:rPr lang="en-US" b="0" i="0" dirty="0">
                <a:solidFill>
                  <a:schemeClr val="bg1"/>
                </a:solidFill>
                <a:effectLst/>
                <a:latin typeface="Abadi" panose="020B0604020104020204" pitchFamily="34" charset="0"/>
              </a:rPr>
              <a:t>Joseph came to realize that the Bible did not contain all the answers to life’s questions; rather, it taught men and women how they could find answers to their questions by communicating directly with God through prayer. </a:t>
            </a:r>
          </a:p>
          <a:p>
            <a:r>
              <a:rPr lang="en-US" sz="1400" b="0" i="0" dirty="0">
                <a:solidFill>
                  <a:schemeClr val="bg1"/>
                </a:solidFill>
                <a:effectLst/>
                <a:latin typeface="Abadi" panose="020B0604020104020204" pitchFamily="34" charset="0"/>
              </a:rPr>
              <a:t>M. Russell Ballard</a:t>
            </a:r>
            <a:endParaRPr lang="en-US" sz="1400" dirty="0">
              <a:solidFill>
                <a:schemeClr val="bg1"/>
              </a:solidFill>
              <a:latin typeface="Abadi" panose="020B0604020104020204" pitchFamily="34" charset="0"/>
            </a:endParaRPr>
          </a:p>
        </p:txBody>
      </p:sp>
      <p:pic>
        <p:nvPicPr>
          <p:cNvPr id="6" name="Picture 5" descr="A person in a suit and tie&#10;&#10;Description automatically generated">
            <a:extLst>
              <a:ext uri="{FF2B5EF4-FFF2-40B4-BE49-F238E27FC236}">
                <a16:creationId xmlns:a16="http://schemas.microsoft.com/office/drawing/2014/main" id="{991752AB-4EDF-5E2D-0B5B-B79187665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7896" y="188976"/>
            <a:ext cx="1219200" cy="1524000"/>
          </a:xfrm>
          <a:prstGeom prst="rect">
            <a:avLst/>
          </a:prstGeom>
        </p:spPr>
      </p:pic>
      <p:pic>
        <p:nvPicPr>
          <p:cNvPr id="8" name="Picture 7">
            <a:extLst>
              <a:ext uri="{FF2B5EF4-FFF2-40B4-BE49-F238E27FC236}">
                <a16:creationId xmlns:a16="http://schemas.microsoft.com/office/drawing/2014/main" id="{4FCBA072-16B0-E902-C5EB-711625CB04FB}"/>
              </a:ext>
            </a:extLst>
          </p:cNvPr>
          <p:cNvPicPr>
            <a:picLocks noChangeAspect="1"/>
          </p:cNvPicPr>
          <p:nvPr/>
        </p:nvPicPr>
        <p:blipFill>
          <a:blip r:embed="rId4"/>
          <a:srcRect l="-1" r="2534"/>
          <a:stretch/>
        </p:blipFill>
        <p:spPr>
          <a:xfrm>
            <a:off x="1727382" y="833282"/>
            <a:ext cx="3667578" cy="4953691"/>
          </a:xfrm>
          <a:prstGeom prst="rect">
            <a:avLst/>
          </a:prstGeom>
        </p:spPr>
      </p:pic>
    </p:spTree>
    <p:extLst>
      <p:ext uri="{BB962C8B-B14F-4D97-AF65-F5344CB8AC3E}">
        <p14:creationId xmlns:p14="http://schemas.microsoft.com/office/powerpoint/2010/main" val="3556658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DE5DAD-321B-4BEB-5314-6FDC34791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331EF35-82CC-0312-B592-79291E50F53D}"/>
              </a:ext>
            </a:extLst>
          </p:cNvPr>
          <p:cNvSpPr txBox="1"/>
          <p:nvPr/>
        </p:nvSpPr>
        <p:spPr>
          <a:xfrm>
            <a:off x="362606" y="889843"/>
            <a:ext cx="7888013" cy="5078313"/>
          </a:xfrm>
          <a:prstGeom prst="rect">
            <a:avLst/>
          </a:prstGeom>
          <a:noFill/>
        </p:spPr>
        <p:txBody>
          <a:bodyPr wrap="square">
            <a:spAutoFit/>
          </a:bodyPr>
          <a:lstStyle/>
          <a:p>
            <a:pPr algn="l" fontAlgn="base"/>
            <a:r>
              <a:rPr lang="en-US" sz="3600" b="0" i="0" dirty="0">
                <a:solidFill>
                  <a:srgbClr val="FFFF00"/>
                </a:solidFill>
                <a:effectLst/>
                <a:latin typeface="Abadi" panose="020B0604020104020204" pitchFamily="34" charset="0"/>
              </a:rPr>
              <a:t>Is God aware of us?</a:t>
            </a:r>
          </a:p>
          <a:p>
            <a:pPr algn="l" fontAlgn="base"/>
            <a:endParaRPr lang="en-US" sz="3600" b="0" i="0" dirty="0">
              <a:solidFill>
                <a:srgbClr val="FFFF00"/>
              </a:solidFill>
              <a:effectLst/>
              <a:latin typeface="Abadi" panose="020B0604020104020204" pitchFamily="34" charset="0"/>
            </a:endParaRPr>
          </a:p>
          <a:p>
            <a:pPr algn="l" fontAlgn="base"/>
            <a:r>
              <a:rPr lang="en-US" sz="3600" b="0" i="0" dirty="0">
                <a:solidFill>
                  <a:srgbClr val="FFFF00"/>
                </a:solidFill>
                <a:effectLst/>
                <a:latin typeface="Abadi" panose="020B0604020104020204" pitchFamily="34" charset="0"/>
              </a:rPr>
              <a:t>Does God speak to people in our day?</a:t>
            </a:r>
          </a:p>
          <a:p>
            <a:pPr algn="l" fontAlgn="base"/>
            <a:endParaRPr lang="en-US" sz="3600" b="0" i="0" dirty="0">
              <a:solidFill>
                <a:srgbClr val="FFFF00"/>
              </a:solidFill>
              <a:effectLst/>
              <a:latin typeface="Abadi" panose="020B0604020104020204" pitchFamily="34" charset="0"/>
            </a:endParaRPr>
          </a:p>
          <a:p>
            <a:pPr algn="l" fontAlgn="base"/>
            <a:r>
              <a:rPr lang="en-US" sz="3600" b="0" i="0" dirty="0">
                <a:solidFill>
                  <a:srgbClr val="FFFF00"/>
                </a:solidFill>
                <a:effectLst/>
                <a:latin typeface="Abadi" panose="020B0604020104020204" pitchFamily="34" charset="0"/>
              </a:rPr>
              <a:t>Does it matter what church we belong to? Why?</a:t>
            </a:r>
          </a:p>
          <a:p>
            <a:pPr algn="l" fontAlgn="base"/>
            <a:endParaRPr lang="en-US" sz="3600" b="0" i="0" dirty="0">
              <a:solidFill>
                <a:srgbClr val="FFFF00"/>
              </a:solidFill>
              <a:effectLst/>
              <a:latin typeface="Abadi" panose="020B0604020104020204" pitchFamily="34" charset="0"/>
            </a:endParaRPr>
          </a:p>
          <a:p>
            <a:pPr algn="l" fontAlgn="base"/>
            <a:r>
              <a:rPr lang="en-US" sz="3600" b="0" i="0" dirty="0">
                <a:solidFill>
                  <a:srgbClr val="FFFF00"/>
                </a:solidFill>
                <a:effectLst/>
                <a:latin typeface="Abadi" panose="020B0604020104020204" pitchFamily="34" charset="0"/>
              </a:rPr>
              <a:t>Is it possible to know what is true? How?</a:t>
            </a:r>
          </a:p>
        </p:txBody>
      </p:sp>
      <p:pic>
        <p:nvPicPr>
          <p:cNvPr id="5" name="Picture 2" descr="http://www.uni.edu/becker/anImated%20question%20mark%20.gif">
            <a:extLst>
              <a:ext uri="{FF2B5EF4-FFF2-40B4-BE49-F238E27FC236}">
                <a16:creationId xmlns:a16="http://schemas.microsoft.com/office/drawing/2014/main" id="{2AFDF564-16F8-E770-2690-29E866D9162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3225" y="990672"/>
            <a:ext cx="2873188" cy="487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24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A340EF-D7AF-4005-8424-AF3149FDC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676400" y="117693"/>
            <a:ext cx="5105400" cy="3785652"/>
          </a:xfrm>
          <a:prstGeom prst="rect">
            <a:avLst/>
          </a:prstGeom>
        </p:spPr>
        <p:txBody>
          <a:bodyPr wrap="square">
            <a:spAutoFit/>
          </a:bodyPr>
          <a:lstStyle/>
          <a:p>
            <a:pPr fontAlgn="base"/>
            <a:r>
              <a:rPr lang="en-US" sz="1600" dirty="0">
                <a:solidFill>
                  <a:schemeClr val="bg1"/>
                </a:solidFill>
                <a:latin typeface="Abadi" panose="020B0604020104020204" pitchFamily="34" charset="0"/>
              </a:rPr>
              <a:t>“The two returned to Mr. Pollard’s door. Mr. Pollard answered the knock and angrily said, ‘I thought I told you young men never to return!’</a:t>
            </a:r>
          </a:p>
          <a:p>
            <a:pPr fontAlgn="base"/>
            <a:r>
              <a:rPr lang="en-US" sz="1600" dirty="0">
                <a:solidFill>
                  <a:schemeClr val="bg1"/>
                </a:solidFill>
                <a:latin typeface="Abadi" panose="020B0604020104020204" pitchFamily="34" charset="0"/>
              </a:rPr>
              <a:t>“The junior companion then said, with all the courage he could muster, ‘Mr. Pollard, when we left your door, you said that we didn’t really believe Joseph Smith was a prophet of God. </a:t>
            </a:r>
          </a:p>
          <a:p>
            <a:pPr fontAlgn="base"/>
            <a:endParaRPr lang="en-US" sz="1600" dirty="0">
              <a:solidFill>
                <a:schemeClr val="bg1"/>
              </a:solidFill>
              <a:latin typeface="Abadi" panose="020B0604020104020204" pitchFamily="34" charset="0"/>
            </a:endParaRPr>
          </a:p>
          <a:p>
            <a:pPr fontAlgn="base"/>
            <a:r>
              <a:rPr lang="en-US" sz="1600" dirty="0">
                <a:solidFill>
                  <a:schemeClr val="bg1"/>
                </a:solidFill>
                <a:latin typeface="Abadi" panose="020B0604020104020204" pitchFamily="34" charset="0"/>
              </a:rPr>
              <a:t>I want to testify to you, Mr. Pollard, that I </a:t>
            </a:r>
            <a:r>
              <a:rPr lang="en-US" sz="1600" i="1" dirty="0">
                <a:solidFill>
                  <a:schemeClr val="bg1"/>
                </a:solidFill>
                <a:latin typeface="Abadi" panose="020B0604020104020204" pitchFamily="34" charset="0"/>
              </a:rPr>
              <a:t>know</a:t>
            </a:r>
            <a:r>
              <a:rPr lang="en-US" sz="1600" dirty="0">
                <a:solidFill>
                  <a:schemeClr val="bg1"/>
                </a:solidFill>
                <a:latin typeface="Abadi" panose="020B0604020104020204" pitchFamily="34" charset="0"/>
              </a:rPr>
              <a:t> Joseph Smith was a prophet of God, that by inspiration he translated the sacred record known as the Book of Mormon, that he did see God the Father and Jesus the Son.’ The missionaries then departed the doorstep.</a:t>
            </a:r>
          </a:p>
          <a:p>
            <a:pPr fontAlgn="base"/>
            <a:endParaRPr lang="en-US" sz="1600" dirty="0">
              <a:solidFill>
                <a:schemeClr val="bg1"/>
              </a:solidFill>
              <a:latin typeface="Abadi" panose="020B0604020104020204" pitchFamily="34" charset="0"/>
            </a:endParaRPr>
          </a:p>
          <a:p>
            <a:pPr fontAlgn="base"/>
            <a:endParaRPr lang="en-US" sz="1600" dirty="0">
              <a:solidFill>
                <a:schemeClr val="bg1"/>
              </a:solidFill>
              <a:latin typeface="Abadi" panose="020B0604020104020204" pitchFamily="34" charset="0"/>
            </a:endParaRPr>
          </a:p>
        </p:txBody>
      </p:sp>
      <p:sp>
        <p:nvSpPr>
          <p:cNvPr id="12" name="Rectangle 11"/>
          <p:cNvSpPr/>
          <p:nvPr/>
        </p:nvSpPr>
        <p:spPr>
          <a:xfrm>
            <a:off x="5105400" y="3962401"/>
            <a:ext cx="4572000" cy="2739211"/>
          </a:xfrm>
          <a:prstGeom prst="rect">
            <a:avLst/>
          </a:prstGeom>
        </p:spPr>
        <p:txBody>
          <a:bodyPr>
            <a:spAutoFit/>
          </a:bodyPr>
          <a:lstStyle/>
          <a:p>
            <a:pPr fontAlgn="base"/>
            <a:r>
              <a:rPr lang="en-US" sz="1600" dirty="0">
                <a:solidFill>
                  <a:schemeClr val="bg1"/>
                </a:solidFill>
                <a:latin typeface="Abadi" panose="020B0604020104020204" pitchFamily="34" charset="0"/>
              </a:rPr>
              <a:t>“[Mr. Pollard later testified:] ‘That evening, sleep would not come. I tossed and turned. Over and over in my mind I heard the words, “Joseph Smith was a prophet of God. I know it. … I know it. … I know it.” I could scarcely wait for morning to come. I telephoned the missionaries. … They returned, and this time my wife, my family, and I joined in the discussion as earnest seekers of truth. As a result, we have all embraced the gospel of Jesus Christ’” </a:t>
            </a:r>
          </a:p>
          <a:p>
            <a:pPr fontAlgn="base"/>
            <a:r>
              <a:rPr lang="en-US" sz="1200" dirty="0">
                <a:solidFill>
                  <a:schemeClr val="bg1"/>
                </a:solidFill>
                <a:latin typeface="Abadi" panose="020B0604020104020204" pitchFamily="34" charset="0"/>
              </a:rPr>
              <a:t>Thomas S. Monson</a:t>
            </a:r>
          </a:p>
        </p:txBody>
      </p:sp>
      <p:sp>
        <p:nvSpPr>
          <p:cNvPr id="13" name="TextBox 12"/>
          <p:cNvSpPr txBox="1"/>
          <p:nvPr/>
        </p:nvSpPr>
        <p:spPr>
          <a:xfrm>
            <a:off x="1524000" y="0"/>
            <a:ext cx="9144000" cy="523220"/>
          </a:xfrm>
          <a:prstGeom prst="rect">
            <a:avLst/>
          </a:prstGeom>
          <a:noFill/>
        </p:spPr>
        <p:txBody>
          <a:bodyPr wrap="square" rtlCol="0">
            <a:spAutoFit/>
          </a:bodyPr>
          <a:lstStyle/>
          <a:p>
            <a:pPr algn="r"/>
            <a:r>
              <a:rPr lang="en-US" sz="2800" dirty="0">
                <a:solidFill>
                  <a:schemeClr val="bg1"/>
                </a:solidFill>
                <a:latin typeface="Abadi" panose="020B0604020104020204" pitchFamily="34" charset="0"/>
              </a:rPr>
              <a:t>The Rest of the Story</a:t>
            </a:r>
          </a:p>
        </p:txBody>
      </p:sp>
      <p:pic>
        <p:nvPicPr>
          <p:cNvPr id="4" name="Picture 3">
            <a:extLst>
              <a:ext uri="{FF2B5EF4-FFF2-40B4-BE49-F238E27FC236}">
                <a16:creationId xmlns:a16="http://schemas.microsoft.com/office/drawing/2014/main" id="{1F35E986-CDB5-4F0E-973F-A5751FCD8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5" y="599870"/>
            <a:ext cx="2105025" cy="3048000"/>
          </a:xfrm>
          <a:prstGeom prst="rect">
            <a:avLst/>
          </a:prstGeom>
        </p:spPr>
      </p:pic>
      <p:pic>
        <p:nvPicPr>
          <p:cNvPr id="6" name="Picture 5">
            <a:extLst>
              <a:ext uri="{FF2B5EF4-FFF2-40B4-BE49-F238E27FC236}">
                <a16:creationId xmlns:a16="http://schemas.microsoft.com/office/drawing/2014/main" id="{AA34E01F-9A4F-449C-AC5A-C38C4C558A08}"/>
              </a:ext>
            </a:extLst>
          </p:cNvPr>
          <p:cNvPicPr>
            <a:picLocks noChangeAspect="1"/>
          </p:cNvPicPr>
          <p:nvPr/>
        </p:nvPicPr>
        <p:blipFill rotWithShape="1">
          <a:blip r:embed="rId4">
            <a:extLst>
              <a:ext uri="{28A0092B-C50C-407E-A947-70E740481C1C}">
                <a14:useLocalDpi xmlns:a14="http://schemas.microsoft.com/office/drawing/2010/main" val="0"/>
              </a:ext>
            </a:extLst>
          </a:blip>
          <a:srcRect t="2768"/>
          <a:stretch/>
        </p:blipFill>
        <p:spPr>
          <a:xfrm>
            <a:off x="1363027" y="3806686"/>
            <a:ext cx="2255520" cy="2886585"/>
          </a:xfrm>
          <a:prstGeom prst="rect">
            <a:avLst/>
          </a:prstGeom>
        </p:spPr>
      </p:pic>
      <p:pic>
        <p:nvPicPr>
          <p:cNvPr id="3" name="Picture 2" descr="A person in a suit and tie&#10;&#10;Description automatically generated">
            <a:extLst>
              <a:ext uri="{FF2B5EF4-FFF2-40B4-BE49-F238E27FC236}">
                <a16:creationId xmlns:a16="http://schemas.microsoft.com/office/drawing/2014/main" id="{870BE834-FBED-421B-38A5-A3E762E0E6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01748" y="117693"/>
            <a:ext cx="823552" cy="1022341"/>
          </a:xfrm>
          <a:prstGeom prst="rect">
            <a:avLst/>
          </a:prstGeom>
        </p:spPr>
      </p:pic>
    </p:spTree>
    <p:extLst>
      <p:ext uri="{BB962C8B-B14F-4D97-AF65-F5344CB8AC3E}">
        <p14:creationId xmlns:p14="http://schemas.microsoft.com/office/powerpoint/2010/main" val="34642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F0008E-EB0C-0156-D06C-6F78F9518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76A77CE-D02B-B7AB-5C0B-8958D7E167F0}"/>
              </a:ext>
            </a:extLst>
          </p:cNvPr>
          <p:cNvSpPr txBox="1"/>
          <p:nvPr/>
        </p:nvSpPr>
        <p:spPr>
          <a:xfrm>
            <a:off x="1524000" y="0"/>
            <a:ext cx="9144000" cy="523220"/>
          </a:xfrm>
          <a:prstGeom prst="rect">
            <a:avLst/>
          </a:prstGeom>
          <a:noFill/>
        </p:spPr>
        <p:txBody>
          <a:bodyPr wrap="square" rtlCol="0">
            <a:spAutoFit/>
          </a:bodyPr>
          <a:lstStyle/>
          <a:p>
            <a:pPr algn="ctr"/>
            <a:r>
              <a:rPr lang="en-US" sz="2800" dirty="0">
                <a:solidFill>
                  <a:schemeClr val="bg1"/>
                </a:solidFill>
                <a:latin typeface="Abadi" panose="020B0604020104020204" pitchFamily="34" charset="0"/>
              </a:rPr>
              <a:t>Testimony of Others</a:t>
            </a:r>
          </a:p>
        </p:txBody>
      </p:sp>
      <p:sp>
        <p:nvSpPr>
          <p:cNvPr id="7" name="TextBox 6">
            <a:extLst>
              <a:ext uri="{FF2B5EF4-FFF2-40B4-BE49-F238E27FC236}">
                <a16:creationId xmlns:a16="http://schemas.microsoft.com/office/drawing/2014/main" id="{23757CE5-1149-1D45-AC42-3151A791207B}"/>
              </a:ext>
            </a:extLst>
          </p:cNvPr>
          <p:cNvSpPr txBox="1"/>
          <p:nvPr/>
        </p:nvSpPr>
        <p:spPr>
          <a:xfrm>
            <a:off x="102870" y="523220"/>
            <a:ext cx="6094476" cy="2554545"/>
          </a:xfrm>
          <a:prstGeom prst="rect">
            <a:avLst/>
          </a:prstGeom>
          <a:noFill/>
        </p:spPr>
        <p:txBody>
          <a:bodyPr wrap="square">
            <a:spAutoFit/>
          </a:bodyPr>
          <a:lstStyle/>
          <a:p>
            <a:r>
              <a:rPr lang="en-US" sz="1600" b="0" i="0" dirty="0">
                <a:solidFill>
                  <a:schemeClr val="bg1"/>
                </a:solidFill>
                <a:effectLst/>
                <a:latin typeface="Abadi" panose="020B0604020104020204" pitchFamily="34" charset="0"/>
              </a:rPr>
              <a:t>I know that Joseph Smith was a true Prophet of the living God. I testify that he saw and spoke with God and with His Son Jesus Christ. The Lord gave me this living testimony and it has been burning within my soul ever since I received it. I now give it unto the whole world. I not only testify to all mankind that Joseph Smith was sent of God and that the work that was established through him is the work of God, but warn all the nations of the earth concerning the predictions made by the Prophet, and testify in the most solemn manner that I know them to be true. </a:t>
            </a:r>
          </a:p>
          <a:p>
            <a:r>
              <a:rPr lang="en-US" sz="1600" b="0" i="0" dirty="0">
                <a:solidFill>
                  <a:schemeClr val="bg1"/>
                </a:solidFill>
                <a:effectLst/>
                <a:latin typeface="Abadi" panose="020B0604020104020204" pitchFamily="34" charset="0"/>
              </a:rPr>
              <a:t>(</a:t>
            </a:r>
            <a:r>
              <a:rPr lang="en-US" sz="1600" b="0" i="1" dirty="0">
                <a:solidFill>
                  <a:schemeClr val="bg1"/>
                </a:solidFill>
                <a:effectLst/>
                <a:latin typeface="Abadi" panose="020B0604020104020204" pitchFamily="34" charset="0"/>
              </a:rPr>
              <a:t>Teachings of Presidents of the Church: Lorenzo Snow</a:t>
            </a:r>
            <a:r>
              <a:rPr lang="en-US" sz="1600" b="0" i="0" dirty="0">
                <a:solidFill>
                  <a:schemeClr val="bg1"/>
                </a:solidFill>
                <a:effectLst/>
                <a:latin typeface="Abadi" panose="020B0604020104020204" pitchFamily="34" charset="0"/>
              </a:rPr>
              <a:t> [2012], </a:t>
            </a:r>
            <a:r>
              <a:rPr lang="en-US" sz="1600" b="0" i="0" u="none" strike="noStrike" dirty="0">
                <a:solidFill>
                  <a:schemeClr val="bg1"/>
                </a:solidFill>
                <a:effectLst/>
                <a:latin typeface="Abadi" panose="020B0604020104020204" pitchFamily="34" charset="0"/>
              </a:rPr>
              <a:t>274</a:t>
            </a:r>
            <a:r>
              <a:rPr lang="en-US" sz="1600" b="0" i="0" dirty="0">
                <a:solidFill>
                  <a:schemeClr val="bg1"/>
                </a:solidFill>
                <a:effectLst/>
                <a:latin typeface="Abadi" panose="020B0604020104020204" pitchFamily="34" charset="0"/>
              </a:rPr>
              <a:t>)</a:t>
            </a:r>
            <a:endParaRPr lang="en-US" sz="1600" dirty="0">
              <a:solidFill>
                <a:schemeClr val="bg1"/>
              </a:solidFill>
              <a:latin typeface="Abadi" panose="020B0604020104020204" pitchFamily="34" charset="0"/>
            </a:endParaRPr>
          </a:p>
        </p:txBody>
      </p:sp>
      <p:sp>
        <p:nvSpPr>
          <p:cNvPr id="10" name="TextBox 9">
            <a:extLst>
              <a:ext uri="{FF2B5EF4-FFF2-40B4-BE49-F238E27FC236}">
                <a16:creationId xmlns:a16="http://schemas.microsoft.com/office/drawing/2014/main" id="{AD85FD8B-4134-79C6-EA27-78DFC0A25C2E}"/>
              </a:ext>
            </a:extLst>
          </p:cNvPr>
          <p:cNvSpPr txBox="1"/>
          <p:nvPr/>
        </p:nvSpPr>
        <p:spPr>
          <a:xfrm>
            <a:off x="7618476" y="523220"/>
            <a:ext cx="4193286" cy="3785652"/>
          </a:xfrm>
          <a:prstGeom prst="rect">
            <a:avLst/>
          </a:prstGeom>
          <a:noFill/>
        </p:spPr>
        <p:txBody>
          <a:bodyPr wrap="square">
            <a:spAutoFit/>
          </a:bodyPr>
          <a:lstStyle/>
          <a:p>
            <a:r>
              <a:rPr lang="en-US" sz="1600" b="0" i="0" dirty="0">
                <a:solidFill>
                  <a:schemeClr val="bg1"/>
                </a:solidFill>
                <a:effectLst/>
                <a:latin typeface="Abadi" panose="020B0604020104020204" pitchFamily="34" charset="0"/>
              </a:rPr>
              <a:t>The appearing of the Father and the Son to Joseph Smith is the foundation of this Church. Therein lies the secret of its strength and vitality. This is true, and I bear witness to it. That one revelation answers all the queries of science regarding God and his divine personality. Don’t you see what that means? What God is, is answered. His relation to his children is clear. His interest in humanity through authority delegated to man is apparent. The future of the work is assured. These and other glorious truths are clarified by that glorious first vision.</a:t>
            </a:r>
          </a:p>
          <a:p>
            <a:r>
              <a:rPr lang="en-US" sz="1600" b="0" i="0" dirty="0">
                <a:solidFill>
                  <a:schemeClr val="bg1"/>
                </a:solidFill>
                <a:effectLst/>
                <a:latin typeface="Abadi" panose="020B0604020104020204" pitchFamily="34" charset="0"/>
              </a:rPr>
              <a:t>(</a:t>
            </a:r>
            <a:r>
              <a:rPr lang="en-US" sz="1600" b="0" i="1" dirty="0">
                <a:solidFill>
                  <a:schemeClr val="bg1"/>
                </a:solidFill>
                <a:effectLst/>
                <a:latin typeface="Abadi" panose="020B0604020104020204" pitchFamily="34" charset="0"/>
              </a:rPr>
              <a:t>Teachings of Presidents of the Church: David O. McKay</a:t>
            </a:r>
            <a:r>
              <a:rPr lang="en-US" sz="1600" b="0" i="0" dirty="0">
                <a:solidFill>
                  <a:schemeClr val="bg1"/>
                </a:solidFill>
                <a:effectLst/>
                <a:latin typeface="Abadi" panose="020B0604020104020204" pitchFamily="34" charset="0"/>
              </a:rPr>
              <a:t> [2003], </a:t>
            </a:r>
            <a:r>
              <a:rPr lang="en-US" sz="1600" b="0" i="0" u="none" strike="noStrike" dirty="0">
                <a:solidFill>
                  <a:schemeClr val="bg1"/>
                </a:solidFill>
                <a:effectLst/>
                <a:latin typeface="Abadi" panose="020B0604020104020204" pitchFamily="34" charset="0"/>
              </a:rPr>
              <a:t>93</a:t>
            </a:r>
            <a:r>
              <a:rPr lang="en-US" sz="1600" b="0" i="0" dirty="0">
                <a:solidFill>
                  <a:schemeClr val="bg1"/>
                </a:solidFill>
                <a:effectLst/>
                <a:latin typeface="Abadi" panose="020B0604020104020204" pitchFamily="34" charset="0"/>
              </a:rPr>
              <a:t>)</a:t>
            </a:r>
            <a:endParaRPr lang="en-US" sz="1600" dirty="0">
              <a:solidFill>
                <a:schemeClr val="bg1"/>
              </a:solidFill>
              <a:latin typeface="Abadi" panose="020B0604020104020204" pitchFamily="34" charset="0"/>
            </a:endParaRPr>
          </a:p>
        </p:txBody>
      </p:sp>
      <p:sp>
        <p:nvSpPr>
          <p:cNvPr id="12" name="TextBox 11">
            <a:extLst>
              <a:ext uri="{FF2B5EF4-FFF2-40B4-BE49-F238E27FC236}">
                <a16:creationId xmlns:a16="http://schemas.microsoft.com/office/drawing/2014/main" id="{7E346B1F-2DA7-9B4B-6E76-54D7EC3FB84B}"/>
              </a:ext>
            </a:extLst>
          </p:cNvPr>
          <p:cNvSpPr txBox="1"/>
          <p:nvPr/>
        </p:nvSpPr>
        <p:spPr>
          <a:xfrm>
            <a:off x="377190" y="5257562"/>
            <a:ext cx="6094476" cy="1046440"/>
          </a:xfrm>
          <a:prstGeom prst="rect">
            <a:avLst/>
          </a:prstGeom>
          <a:noFill/>
        </p:spPr>
        <p:txBody>
          <a:bodyPr wrap="square">
            <a:spAutoFit/>
          </a:bodyPr>
          <a:lstStyle/>
          <a:p>
            <a:r>
              <a:rPr lang="en-US" sz="1600" b="0" i="0" dirty="0">
                <a:solidFill>
                  <a:schemeClr val="bg1"/>
                </a:solidFill>
                <a:effectLst/>
                <a:latin typeface="Abadi" panose="020B0604020104020204" pitchFamily="34" charset="0"/>
              </a:rPr>
              <a:t>The fourteen-year-old boy stood true against the world. God knew his son [Joseph Smith] when he was chosen. He knew he would be loyal and true even to death. </a:t>
            </a:r>
          </a:p>
          <a:p>
            <a:r>
              <a:rPr lang="en-US" sz="1400" b="0" i="0" dirty="0">
                <a:solidFill>
                  <a:schemeClr val="bg1"/>
                </a:solidFill>
                <a:effectLst/>
                <a:latin typeface="Abadi" panose="020B0604020104020204" pitchFamily="34" charset="0"/>
              </a:rPr>
              <a:t>(</a:t>
            </a:r>
            <a:r>
              <a:rPr lang="en-US" sz="1400" b="0" i="1" dirty="0">
                <a:solidFill>
                  <a:schemeClr val="bg1"/>
                </a:solidFill>
                <a:effectLst/>
                <a:latin typeface="Abadi" panose="020B0604020104020204" pitchFamily="34" charset="0"/>
              </a:rPr>
              <a:t>Teachings of Presidents of the Church: Ezra Taft Benson</a:t>
            </a:r>
            <a:r>
              <a:rPr lang="en-US" sz="1400" b="0" i="0" dirty="0">
                <a:solidFill>
                  <a:schemeClr val="bg1"/>
                </a:solidFill>
                <a:effectLst/>
                <a:latin typeface="Abadi" panose="020B0604020104020204" pitchFamily="34" charset="0"/>
              </a:rPr>
              <a:t> [2014], </a:t>
            </a:r>
            <a:r>
              <a:rPr lang="en-US" sz="1400" b="0" i="0" u="none" strike="noStrike" dirty="0">
                <a:solidFill>
                  <a:schemeClr val="bg1"/>
                </a:solidFill>
                <a:effectLst/>
                <a:latin typeface="Abadi" panose="020B0604020104020204" pitchFamily="34" charset="0"/>
              </a:rPr>
              <a:t>109</a:t>
            </a:r>
            <a:r>
              <a:rPr lang="en-US" sz="1400" b="0" i="0" dirty="0">
                <a:solidFill>
                  <a:schemeClr val="bg1"/>
                </a:solidFill>
                <a:effectLst/>
                <a:latin typeface="Abadi" panose="020B0604020104020204" pitchFamily="34" charset="0"/>
              </a:rPr>
              <a:t>)</a:t>
            </a:r>
            <a:endParaRPr lang="en-US" sz="1400" dirty="0">
              <a:solidFill>
                <a:schemeClr val="bg1"/>
              </a:solidFill>
              <a:latin typeface="Abadi" panose="020B0604020104020204" pitchFamily="34" charset="0"/>
            </a:endParaRPr>
          </a:p>
        </p:txBody>
      </p:sp>
      <p:sp>
        <p:nvSpPr>
          <p:cNvPr id="14" name="TextBox 13">
            <a:extLst>
              <a:ext uri="{FF2B5EF4-FFF2-40B4-BE49-F238E27FC236}">
                <a16:creationId xmlns:a16="http://schemas.microsoft.com/office/drawing/2014/main" id="{290867ED-B995-2944-1CFC-8BBFF7ADF3B2}"/>
              </a:ext>
            </a:extLst>
          </p:cNvPr>
          <p:cNvSpPr txBox="1"/>
          <p:nvPr/>
        </p:nvSpPr>
        <p:spPr>
          <a:xfrm>
            <a:off x="6848856" y="4429274"/>
            <a:ext cx="4953000" cy="2000548"/>
          </a:xfrm>
          <a:prstGeom prst="rect">
            <a:avLst/>
          </a:prstGeom>
          <a:noFill/>
        </p:spPr>
        <p:txBody>
          <a:bodyPr wrap="square">
            <a:spAutoFit/>
          </a:bodyPr>
          <a:lstStyle/>
          <a:p>
            <a:pPr algn="l" fontAlgn="base"/>
            <a:r>
              <a:rPr lang="en-US" sz="1600" b="0" i="0" dirty="0">
                <a:solidFill>
                  <a:schemeClr val="bg1"/>
                </a:solidFill>
                <a:effectLst/>
                <a:latin typeface="Abadi" panose="020B0604020104020204" pitchFamily="34" charset="0"/>
              </a:rPr>
              <a:t>I’ve recently been in Palmyra, New York [near where Joseph Smith received the First Vision]. Of the events which occurred in that area, one is led to say: “They either happened or they did not. There can be no gray area, no middle ground.”</a:t>
            </a:r>
          </a:p>
          <a:p>
            <a:pPr algn="l" fontAlgn="base"/>
            <a:r>
              <a:rPr lang="en-US" sz="1600" b="0" i="0" dirty="0">
                <a:solidFill>
                  <a:schemeClr val="bg1"/>
                </a:solidFill>
                <a:effectLst/>
                <a:latin typeface="Abadi" panose="020B0604020104020204" pitchFamily="34" charset="0"/>
              </a:rPr>
              <a:t>And then the voice of faith whispers: “It all happened. It happened just as he said it happened.” </a:t>
            </a:r>
          </a:p>
          <a:p>
            <a:pPr algn="l" fontAlgn="base"/>
            <a:r>
              <a:rPr lang="en-US" sz="1200" b="0" i="0" dirty="0">
                <a:solidFill>
                  <a:schemeClr val="bg1"/>
                </a:solidFill>
                <a:effectLst/>
                <a:latin typeface="Abadi" panose="020B0604020104020204" pitchFamily="34" charset="0"/>
              </a:rPr>
              <a:t>(</a:t>
            </a:r>
            <a:r>
              <a:rPr lang="en-US" sz="1200" b="0" i="1" dirty="0">
                <a:solidFill>
                  <a:schemeClr val="bg1"/>
                </a:solidFill>
                <a:effectLst/>
                <a:latin typeface="Abadi" panose="020B0604020104020204" pitchFamily="34" charset="0"/>
              </a:rPr>
              <a:t>Teachings of Presidents of the Church: Gordon B. Hinckley:</a:t>
            </a:r>
            <a:r>
              <a:rPr lang="en-US" sz="1200" b="0" i="0" dirty="0">
                <a:solidFill>
                  <a:schemeClr val="bg1"/>
                </a:solidFill>
                <a:effectLst/>
                <a:latin typeface="Abadi" panose="020B0604020104020204" pitchFamily="34" charset="0"/>
              </a:rPr>
              <a:t> [2016], </a:t>
            </a:r>
            <a:r>
              <a:rPr lang="en-US" sz="1200" b="0" i="0" u="none" strike="noStrike" dirty="0">
                <a:solidFill>
                  <a:schemeClr val="bg1"/>
                </a:solidFill>
                <a:effectLst/>
                <a:latin typeface="Abadi" panose="020B0604020104020204" pitchFamily="34" charset="0"/>
              </a:rPr>
              <a:t>148</a:t>
            </a:r>
            <a:r>
              <a:rPr lang="en-US" sz="1200" b="0" i="0" dirty="0">
                <a:solidFill>
                  <a:schemeClr val="bg1"/>
                </a:solidFill>
                <a:effectLst/>
                <a:latin typeface="Abadi" panose="020B0604020104020204" pitchFamily="34" charset="0"/>
              </a:rPr>
              <a:t>)</a:t>
            </a:r>
          </a:p>
        </p:txBody>
      </p:sp>
      <p:pic>
        <p:nvPicPr>
          <p:cNvPr id="16" name="Picture 15" descr="A person with a white beard&#10;&#10;Description automatically generated">
            <a:extLst>
              <a:ext uri="{FF2B5EF4-FFF2-40B4-BE49-F238E27FC236}">
                <a16:creationId xmlns:a16="http://schemas.microsoft.com/office/drawing/2014/main" id="{D8897D04-5C0F-3138-B6E9-91DAF231F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905" y="3201382"/>
            <a:ext cx="1012698" cy="1353709"/>
          </a:xfrm>
          <a:prstGeom prst="rect">
            <a:avLst/>
          </a:prstGeom>
        </p:spPr>
      </p:pic>
      <p:pic>
        <p:nvPicPr>
          <p:cNvPr id="22" name="Picture 21" descr="A person in a suit and tie&#10;&#10;Description automatically generated">
            <a:extLst>
              <a:ext uri="{FF2B5EF4-FFF2-40B4-BE49-F238E27FC236}">
                <a16:creationId xmlns:a16="http://schemas.microsoft.com/office/drawing/2014/main" id="{3EDEB437-8238-F772-B8A7-F035EB0F9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4893" y="3834564"/>
            <a:ext cx="947928" cy="1341120"/>
          </a:xfrm>
          <a:prstGeom prst="rect">
            <a:avLst/>
          </a:prstGeom>
        </p:spPr>
      </p:pic>
      <p:pic>
        <p:nvPicPr>
          <p:cNvPr id="24" name="Picture 23" descr="A person in a suit and tie&#10;&#10;Description automatically generated">
            <a:extLst>
              <a:ext uri="{FF2B5EF4-FFF2-40B4-BE49-F238E27FC236}">
                <a16:creationId xmlns:a16="http://schemas.microsoft.com/office/drawing/2014/main" id="{1349EB2F-68FA-01F3-C092-F5FA98F46E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9124" y="3938119"/>
            <a:ext cx="909454" cy="1134010"/>
          </a:xfrm>
          <a:prstGeom prst="rect">
            <a:avLst/>
          </a:prstGeom>
        </p:spPr>
      </p:pic>
      <p:pic>
        <p:nvPicPr>
          <p:cNvPr id="1026" name="Picture 2" descr="David O. McKay">
            <a:extLst>
              <a:ext uri="{FF2B5EF4-FFF2-40B4-BE49-F238E27FC236}">
                <a16:creationId xmlns:a16="http://schemas.microsoft.com/office/drawing/2014/main" id="{2198C230-D37F-D1B7-93C2-33EBD984F3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7903" y="1500798"/>
            <a:ext cx="1140016" cy="157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86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xit" presetSubtype="0" fill="hold" grpId="0" nodeType="withEffect">
                                  <p:stCondLst>
                                    <p:cond delay="0"/>
                                  </p:stCondLst>
                                  <p:childTnLst>
                                    <p:animEffect transition="out" filter="fad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1026"/>
                                        </p:tgtEl>
                                      </p:cBhvr>
                                    </p:animEffect>
                                    <p:set>
                                      <p:cBhvr>
                                        <p:cTn id="23" dur="1" fill="hold">
                                          <p:stCondLst>
                                            <p:cond delay="499"/>
                                          </p:stCondLst>
                                        </p:cTn>
                                        <p:tgtEl>
                                          <p:spTgt spid="1026"/>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0" presetClass="exit" presetSubtype="0" fill="hold" grpId="1"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P spid="12" grpId="0"/>
      <p:bldP spid="12" grpId="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F04C6-1591-4BD7-A350-750E9E0C5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6576" y="0"/>
            <a:ext cx="11605876" cy="6678751"/>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Sources:</a:t>
            </a:r>
          </a:p>
          <a:p>
            <a:endParaRPr lang="en-US" dirty="0">
              <a:solidFill>
                <a:srgbClr val="FFFF00"/>
              </a:solidFill>
              <a:latin typeface="Calibri" panose="020F0502020204030204" pitchFamily="34" charset="0"/>
              <a:cs typeface="Calibri" panose="020F0502020204030204" pitchFamily="34" charset="0"/>
            </a:endParaRPr>
          </a:p>
          <a:p>
            <a:r>
              <a:rPr lang="en-US" sz="1600" dirty="0">
                <a:solidFill>
                  <a:srgbClr val="FFFF00"/>
                </a:solidFill>
                <a:latin typeface="Calibri" panose="020F0502020204030204" pitchFamily="34" charset="0"/>
                <a:cs typeface="Calibri" panose="020F0502020204030204" pitchFamily="34" charset="0"/>
              </a:rPr>
              <a:t>Related Videos:</a:t>
            </a:r>
          </a:p>
          <a:p>
            <a:r>
              <a:rPr lang="en-US" sz="1600" b="0" i="0" dirty="0">
                <a:solidFill>
                  <a:schemeClr val="bg1"/>
                </a:solidFill>
                <a:effectLst/>
                <a:latin typeface="Calibri" panose="020F0502020204030204" pitchFamily="34" charset="0"/>
                <a:cs typeface="Calibri" panose="020F0502020204030204" pitchFamily="34" charset="0"/>
              </a:rPr>
              <a:t>“</a:t>
            </a:r>
            <a:r>
              <a:rPr lang="en-US" sz="1600" b="0" i="0" u="none" strike="noStrike" dirty="0">
                <a:solidFill>
                  <a:schemeClr val="bg1"/>
                </a:solidFill>
                <a:effectLst/>
                <a:latin typeface="Calibri" panose="020F0502020204030204" pitchFamily="34" charset="0"/>
                <a:cs typeface="Calibri" panose="020F0502020204030204" pitchFamily="34" charset="0"/>
              </a:rPr>
              <a:t>Ask of God: Joseph Smith’s First Vision</a:t>
            </a:r>
            <a:r>
              <a:rPr lang="en-US" sz="1600" b="0" i="0" dirty="0">
                <a:solidFill>
                  <a:schemeClr val="bg1"/>
                </a:solidFill>
                <a:effectLst/>
                <a:latin typeface="Calibri" panose="020F0502020204030204" pitchFamily="34" charset="0"/>
                <a:cs typeface="Calibri" panose="020F0502020204030204" pitchFamily="34" charset="0"/>
              </a:rPr>
              <a:t>”</a:t>
            </a:r>
            <a:r>
              <a:rPr lang="en-US" sz="1600" b="0" i="0" dirty="0">
                <a:solidFill>
                  <a:srgbClr val="212225"/>
                </a:solidFill>
                <a:effectLst/>
                <a:latin typeface="Calibri" panose="020F0502020204030204" pitchFamily="34" charset="0"/>
                <a:cs typeface="Calibri" panose="020F0502020204030204" pitchFamily="34" charset="0"/>
              </a:rPr>
              <a:t> </a:t>
            </a:r>
            <a:r>
              <a:rPr lang="en-US" sz="1600" b="0" i="0" dirty="0">
                <a:solidFill>
                  <a:schemeClr val="bg1"/>
                </a:solidFill>
                <a:effectLst/>
                <a:latin typeface="Calibri" panose="020F0502020204030204" pitchFamily="34" charset="0"/>
                <a:cs typeface="Calibri" panose="020F0502020204030204" pitchFamily="34" charset="0"/>
              </a:rPr>
              <a:t>(6:35)</a:t>
            </a:r>
          </a:p>
          <a:p>
            <a:r>
              <a:rPr lang="en-US" sz="1600" b="0" i="0" dirty="0">
                <a:solidFill>
                  <a:schemeClr val="bg1"/>
                </a:solidFill>
                <a:effectLst/>
                <a:latin typeface="Calibri" panose="020F0502020204030204" pitchFamily="34" charset="0"/>
                <a:cs typeface="Calibri" panose="020F0502020204030204" pitchFamily="34" charset="0"/>
              </a:rPr>
              <a:t>“</a:t>
            </a:r>
            <a:r>
              <a:rPr lang="en-US" sz="1600" b="0" i="0" u="none" strike="noStrike" dirty="0">
                <a:solidFill>
                  <a:schemeClr val="bg1"/>
                </a:solidFill>
                <a:effectLst/>
                <a:latin typeface="Calibri" panose="020F0502020204030204" pitchFamily="34" charset="0"/>
                <a:cs typeface="Calibri" panose="020F0502020204030204" pitchFamily="34" charset="0"/>
              </a:rPr>
              <a:t>The Prophet Joseph Smith: Teacher by Example</a:t>
            </a:r>
            <a:r>
              <a:rPr lang="en-US" sz="1600" b="0" i="0" dirty="0">
                <a:solidFill>
                  <a:schemeClr val="bg1"/>
                </a:solidFill>
                <a:effectLst/>
                <a:latin typeface="Calibri" panose="020F0502020204030204" pitchFamily="34" charset="0"/>
                <a:cs typeface="Calibri" panose="020F0502020204030204" pitchFamily="34" charset="0"/>
              </a:rPr>
              <a:t>” (16:32; watch from time code 10:39 to 11:59 and from time code 11:59 to 14:09);</a:t>
            </a:r>
          </a:p>
          <a:p>
            <a:r>
              <a:rPr lang="en-US" sz="1600" b="0" i="0" dirty="0">
                <a:solidFill>
                  <a:schemeClr val="bg1"/>
                </a:solidFill>
                <a:effectLst/>
                <a:latin typeface="Calibri" panose="020F0502020204030204" pitchFamily="34" charset="0"/>
                <a:cs typeface="Calibri" panose="020F0502020204030204" pitchFamily="34" charset="0"/>
              </a:rPr>
              <a:t>“</a:t>
            </a:r>
            <a:r>
              <a:rPr lang="en-US" sz="1600" b="0" i="0" u="none" strike="noStrike" dirty="0">
                <a:solidFill>
                  <a:schemeClr val="bg1"/>
                </a:solidFill>
                <a:effectLst/>
                <a:latin typeface="Calibri" panose="020F0502020204030204" pitchFamily="34" charset="0"/>
                <a:cs typeface="Calibri" panose="020F0502020204030204" pitchFamily="34" charset="0"/>
              </a:rPr>
              <a:t>Joseph Smith’s First Prayer</a:t>
            </a:r>
            <a:r>
              <a:rPr lang="en-US" sz="1600" b="0" i="0" dirty="0">
                <a:solidFill>
                  <a:schemeClr val="bg1"/>
                </a:solidFill>
                <a:effectLst/>
                <a:latin typeface="Calibri" panose="020F0502020204030204" pitchFamily="34" charset="0"/>
                <a:cs typeface="Calibri" panose="020F0502020204030204" pitchFamily="34" charset="0"/>
              </a:rPr>
              <a:t>” (4:08); </a:t>
            </a:r>
          </a:p>
          <a:p>
            <a:r>
              <a:rPr lang="en-US" sz="1600" b="0" i="0" dirty="0">
                <a:solidFill>
                  <a:schemeClr val="bg1"/>
                </a:solidFill>
                <a:effectLst/>
                <a:latin typeface="Calibri" panose="020F0502020204030204" pitchFamily="34" charset="0"/>
                <a:cs typeface="Calibri" panose="020F0502020204030204" pitchFamily="34" charset="0"/>
              </a:rPr>
              <a:t>“</a:t>
            </a:r>
            <a:r>
              <a:rPr lang="en-US" sz="1600" b="0" i="0" u="none" strike="noStrike" dirty="0">
                <a:solidFill>
                  <a:schemeClr val="bg1"/>
                </a:solidFill>
                <a:effectLst/>
                <a:latin typeface="Calibri" panose="020F0502020204030204" pitchFamily="34" charset="0"/>
                <a:cs typeface="Calibri" panose="020F0502020204030204" pitchFamily="34" charset="0"/>
              </a:rPr>
              <a:t>A Choice Seer Will I Raise Up: The Prophet of the Restoration</a:t>
            </a:r>
            <a:r>
              <a:rPr lang="en-US" sz="1600" b="0" i="0" dirty="0">
                <a:solidFill>
                  <a:schemeClr val="bg1"/>
                </a:solidFill>
                <a:effectLst/>
                <a:latin typeface="Calibri" panose="020F0502020204030204" pitchFamily="34" charset="0"/>
                <a:cs typeface="Calibri" panose="020F0502020204030204" pitchFamily="34" charset="0"/>
              </a:rPr>
              <a:t>” (4:42)</a:t>
            </a:r>
          </a:p>
          <a:p>
            <a:r>
              <a:rPr lang="en-US" sz="1600" dirty="0">
                <a:solidFill>
                  <a:srgbClr val="FFFF00"/>
                </a:solidFill>
                <a:latin typeface="Calibri" panose="020F0502020204030204" pitchFamily="34" charset="0"/>
                <a:cs typeface="Calibri" panose="020F0502020204030204" pitchFamily="34" charset="0"/>
              </a:rPr>
              <a:t>Older Videos:</a:t>
            </a:r>
          </a:p>
          <a:p>
            <a:r>
              <a:rPr lang="en-US" sz="1600" dirty="0">
                <a:solidFill>
                  <a:schemeClr val="bg1"/>
                </a:solidFill>
                <a:latin typeface="Calibri" panose="020F0502020204030204" pitchFamily="34" charset="0"/>
                <a:cs typeface="Calibri" panose="020F0502020204030204" pitchFamily="34" charset="0"/>
              </a:rPr>
              <a:t>Joseph Smith Was a Prophet Part 1 (1:04)</a:t>
            </a:r>
          </a:p>
          <a:p>
            <a:r>
              <a:rPr lang="en-US" sz="1600" dirty="0">
                <a:solidFill>
                  <a:schemeClr val="bg1"/>
                </a:solidFill>
                <a:latin typeface="Calibri" panose="020F0502020204030204" pitchFamily="34" charset="0"/>
                <a:cs typeface="Calibri" panose="020F0502020204030204" pitchFamily="34" charset="0"/>
              </a:rPr>
              <a:t>Origin (4:57)</a:t>
            </a:r>
          </a:p>
          <a:p>
            <a:r>
              <a:rPr lang="en-US" sz="1600" dirty="0">
                <a:solidFill>
                  <a:schemeClr val="bg1"/>
                </a:solidFill>
                <a:latin typeface="Calibri" panose="020F0502020204030204" pitchFamily="34" charset="0"/>
                <a:cs typeface="Calibri" panose="020F0502020204030204" pitchFamily="34" charset="0"/>
              </a:rPr>
              <a:t>Preparation of Joseph Smith: The First Vision (2:05)</a:t>
            </a:r>
          </a:p>
          <a:p>
            <a:r>
              <a:rPr lang="en-US" sz="1600" dirty="0">
                <a:solidFill>
                  <a:schemeClr val="bg1"/>
                </a:solidFill>
                <a:latin typeface="Calibri" panose="020F0502020204030204" pitchFamily="34" charset="0"/>
                <a:cs typeface="Calibri" panose="020F0502020204030204" pitchFamily="34" charset="0"/>
              </a:rPr>
              <a:t>Joseph Smith Was a Prophet Part 2 (2:03)</a:t>
            </a:r>
          </a:p>
          <a:p>
            <a:r>
              <a:rPr lang="en-US" sz="1600" dirty="0">
                <a:solidFill>
                  <a:schemeClr val="bg1"/>
                </a:solidFill>
                <a:latin typeface="Calibri" panose="020F0502020204030204" pitchFamily="34" charset="0"/>
                <a:cs typeface="Calibri" panose="020F0502020204030204" pitchFamily="34" charset="0"/>
              </a:rPr>
              <a:t>The Restoration (19:20)</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Doctrine and Covenants Seminary Manual 2025</a:t>
            </a:r>
          </a:p>
          <a:p>
            <a:r>
              <a:rPr lang="en-US" sz="1800" dirty="0">
                <a:solidFill>
                  <a:schemeClr val="bg1"/>
                </a:solidFill>
                <a:latin typeface="Calibri" panose="020F0502020204030204" pitchFamily="34" charset="0"/>
                <a:cs typeface="Calibri" panose="020F0502020204030204" pitchFamily="34" charset="0"/>
              </a:rPr>
              <a:t>Presentation by ©http://fashionsbylynda.com/blog/</a:t>
            </a:r>
            <a:endParaRPr lang="en-US" i="1"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President Thomas S. Monson (“The Prophet Joseph Smith: Teacher by Example,”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2005, 69).</a:t>
            </a:r>
            <a:endParaRPr lang="en-US" i="1"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(For more information about Joseph Smith’s four accounts of the First Vision, see Milton V. Backman  Jr., “Joseph Smith’s Recitals of the First Vision,”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Jan. 1985, 8–17.)</a:t>
            </a:r>
            <a:endParaRPr lang="en-US" i="1"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Elder Neil L. Andersen (“Trial of Your Faith,”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2012, 41).</a:t>
            </a:r>
          </a:p>
          <a:p>
            <a:pPr fontAlgn="base"/>
            <a:r>
              <a:rPr lang="en-US" dirty="0">
                <a:solidFill>
                  <a:schemeClr val="bg1"/>
                </a:solidFill>
                <a:latin typeface="Calibri" panose="020F0502020204030204" pitchFamily="34" charset="0"/>
                <a:cs typeface="Calibri" panose="020F0502020204030204" pitchFamily="34" charset="0"/>
              </a:rPr>
              <a:t>Elder </a:t>
            </a:r>
            <a:r>
              <a:rPr lang="en-US" dirty="0" err="1">
                <a:solidFill>
                  <a:schemeClr val="bg1"/>
                </a:solidFill>
                <a:latin typeface="Calibri" panose="020F0502020204030204" pitchFamily="34" charset="0"/>
                <a:cs typeface="Calibri" panose="020F0502020204030204" pitchFamily="34" charset="0"/>
              </a:rPr>
              <a:t>Dallin</a:t>
            </a:r>
            <a:r>
              <a:rPr lang="en-US" dirty="0">
                <a:solidFill>
                  <a:schemeClr val="bg1"/>
                </a:solidFill>
                <a:latin typeface="Calibri" panose="020F0502020204030204" pitchFamily="34" charset="0"/>
                <a:cs typeface="Calibri" panose="020F0502020204030204" pitchFamily="34" charset="0"/>
              </a:rPr>
              <a:t> H. Oaks (“Reading Church History” [address to CES religious educators, Aug. 16, 1985], 7, LDS.org ).</a:t>
            </a:r>
          </a:p>
          <a:p>
            <a:pPr fontAlgn="base"/>
            <a:r>
              <a:rPr lang="en-US" dirty="0">
                <a:solidFill>
                  <a:schemeClr val="bg1"/>
                </a:solidFill>
                <a:latin typeface="Calibri" panose="020F0502020204030204" pitchFamily="34" charset="0"/>
                <a:cs typeface="Calibri" panose="020F0502020204030204" pitchFamily="34" charset="0"/>
              </a:rPr>
              <a:t>Milton V. </a:t>
            </a:r>
            <a:r>
              <a:rPr lang="en-US" dirty="0" err="1">
                <a:solidFill>
                  <a:schemeClr val="bg1"/>
                </a:solidFill>
                <a:latin typeface="Calibri" panose="020F0502020204030204" pitchFamily="34" charset="0"/>
                <a:cs typeface="Calibri" panose="020F0502020204030204" pitchFamily="34" charset="0"/>
              </a:rPr>
              <a:t>Backman</a:t>
            </a:r>
            <a:r>
              <a:rPr lang="en-US" dirty="0">
                <a:solidFill>
                  <a:schemeClr val="bg1"/>
                </a:solidFill>
                <a:latin typeface="Calibri" panose="020F0502020204030204" pitchFamily="34" charset="0"/>
                <a:cs typeface="Calibri" panose="020F0502020204030204" pitchFamily="34" charset="0"/>
              </a:rPr>
              <a:t> Jr., “Joseph Smith’s Recitals of the First Vision,”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Jan. 1985, 8–17.)</a:t>
            </a:r>
          </a:p>
          <a:p>
            <a:pPr fontAlgn="base"/>
            <a:r>
              <a:rPr lang="en-US" dirty="0">
                <a:solidFill>
                  <a:schemeClr val="bg1"/>
                </a:solidFill>
                <a:latin typeface="Calibri" panose="020F0502020204030204" pitchFamily="34" charset="0"/>
                <a:cs typeface="Calibri" panose="020F0502020204030204" pitchFamily="34" charset="0"/>
              </a:rPr>
              <a:t>Richard G. Scott </a:t>
            </a:r>
            <a:r>
              <a:rPr lang="en-US" i="1" dirty="0">
                <a:solidFill>
                  <a:schemeClr val="bg1"/>
                </a:solidFill>
                <a:latin typeface="Calibri" panose="020F0502020204030204" pitchFamily="34" charset="0"/>
                <a:cs typeface="Calibri" panose="020F0502020204030204" pitchFamily="34" charset="0"/>
              </a:rPr>
              <a:t>Using the Supernal Gift of Prayer </a:t>
            </a:r>
            <a:r>
              <a:rPr lang="en-US" dirty="0">
                <a:solidFill>
                  <a:schemeClr val="bg1"/>
                </a:solidFill>
                <a:latin typeface="Calibri" panose="020F0502020204030204" pitchFamily="34" charset="0"/>
                <a:cs typeface="Calibri" panose="020F0502020204030204" pitchFamily="34" charset="0"/>
              </a:rPr>
              <a:t>April 2007 Gen. Conf.</a:t>
            </a:r>
          </a:p>
          <a:p>
            <a:pPr fontAlgn="base"/>
            <a:r>
              <a:rPr lang="en-US" dirty="0">
                <a:solidFill>
                  <a:schemeClr val="bg1"/>
                </a:solidFill>
                <a:latin typeface="Calibri" panose="020F0502020204030204" pitchFamily="34" charset="0"/>
                <a:cs typeface="Calibri" panose="020F0502020204030204" pitchFamily="34" charset="0"/>
              </a:rPr>
              <a:t>Frances M. Gibbons </a:t>
            </a:r>
            <a:r>
              <a:rPr lang="en-US" i="1" dirty="0">
                <a:solidFill>
                  <a:schemeClr val="bg1"/>
                </a:solidFill>
                <a:latin typeface="Calibri" panose="020F0502020204030204" pitchFamily="34" charset="0"/>
                <a:cs typeface="Calibri" panose="020F0502020204030204" pitchFamily="34" charset="0"/>
              </a:rPr>
              <a:t>The Dual Aspects of Prayer </a:t>
            </a:r>
            <a:r>
              <a:rPr lang="en-US" dirty="0">
                <a:solidFill>
                  <a:schemeClr val="bg1"/>
                </a:solidFill>
                <a:latin typeface="Calibri" panose="020F0502020204030204" pitchFamily="34" charset="0"/>
                <a:cs typeface="Calibri" panose="020F0502020204030204" pitchFamily="34" charset="0"/>
              </a:rPr>
              <a:t>Oct. 1991 Gen Conf</a:t>
            </a:r>
            <a:r>
              <a:rPr lang="en-US" i="1" dirty="0">
                <a:solidFill>
                  <a:schemeClr val="bg1"/>
                </a:solidFill>
                <a:latin typeface="Calibri" panose="020F0502020204030204" pitchFamily="34" charset="0"/>
                <a:cs typeface="Calibri" panose="020F0502020204030204" pitchFamily="34" charset="0"/>
              </a:rPr>
              <a:t>. </a:t>
            </a:r>
          </a:p>
          <a:p>
            <a:pPr fontAlgn="base"/>
            <a:r>
              <a:rPr lang="en-US" b="0" i="0" dirty="0">
                <a:solidFill>
                  <a:schemeClr val="bg1"/>
                </a:solidFill>
                <a:effectLst/>
                <a:latin typeface="Calibri" panose="020F0502020204030204" pitchFamily="34" charset="0"/>
                <a:cs typeface="Calibri" panose="020F0502020204030204" pitchFamily="34" charset="0"/>
              </a:rPr>
              <a:t>M. Russell Ballard, “</a:t>
            </a:r>
            <a:r>
              <a:rPr lang="en-US" b="0" i="0" u="none" strike="noStrike" dirty="0">
                <a:solidFill>
                  <a:schemeClr val="bg1"/>
                </a:solidFill>
                <a:effectLst/>
                <a:latin typeface="Calibri" panose="020F0502020204030204" pitchFamily="34" charset="0"/>
                <a:cs typeface="Calibri" panose="020F0502020204030204" pitchFamily="34" charset="0"/>
              </a:rPr>
              <a:t>Shall We Not Go On in So Great a Cause?</a:t>
            </a:r>
            <a:r>
              <a:rPr lang="en-US" b="0" i="0" dirty="0">
                <a:solidFill>
                  <a:schemeClr val="bg1"/>
                </a:solidFill>
                <a:effectLst/>
                <a:latin typeface="Calibri" panose="020F0502020204030204" pitchFamily="34" charset="0"/>
                <a:cs typeface="Calibri" panose="020F0502020204030204" pitchFamily="34" charset="0"/>
              </a:rPr>
              <a:t>,” </a:t>
            </a:r>
            <a:r>
              <a:rPr lang="en-US" b="0" i="1" dirty="0">
                <a:solidFill>
                  <a:schemeClr val="bg1"/>
                </a:solidFill>
                <a:effectLst/>
                <a:latin typeface="Calibri" panose="020F0502020204030204" pitchFamily="34" charset="0"/>
                <a:cs typeface="Calibri" panose="020F0502020204030204" pitchFamily="34" charset="0"/>
              </a:rPr>
              <a:t>Ensign</a:t>
            </a:r>
            <a:r>
              <a:rPr lang="en-US" b="0" i="0" dirty="0">
                <a:solidFill>
                  <a:schemeClr val="bg1"/>
                </a:solidFill>
                <a:effectLst/>
                <a:latin typeface="Calibri" panose="020F0502020204030204" pitchFamily="34" charset="0"/>
                <a:cs typeface="Calibri" panose="020F0502020204030204" pitchFamily="34" charset="0"/>
              </a:rPr>
              <a:t> or </a:t>
            </a:r>
            <a:r>
              <a:rPr lang="en-US" b="0" i="1" dirty="0">
                <a:solidFill>
                  <a:schemeClr val="bg1"/>
                </a:solidFill>
                <a:effectLst/>
                <a:latin typeface="Calibri" panose="020F0502020204030204" pitchFamily="34" charset="0"/>
                <a:cs typeface="Calibri" panose="020F0502020204030204" pitchFamily="34" charset="0"/>
              </a:rPr>
              <a:t>Liahona</a:t>
            </a:r>
            <a:r>
              <a:rPr lang="en-US" b="0" i="0" dirty="0">
                <a:solidFill>
                  <a:schemeClr val="bg1"/>
                </a:solidFill>
                <a:effectLst/>
                <a:latin typeface="Calibri" panose="020F0502020204030204" pitchFamily="34" charset="0"/>
                <a:cs typeface="Calibri" panose="020F0502020204030204" pitchFamily="34" charset="0"/>
              </a:rPr>
              <a:t>, May 2020, 9.</a:t>
            </a:r>
            <a:endParaRPr lang="en-US" i="1" dirty="0">
              <a:solidFill>
                <a:schemeClr val="bg1"/>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3D2AD1DC-7E07-4748-AF49-63E9D802C4B5}"/>
              </a:ext>
            </a:extLst>
          </p:cNvPr>
          <p:cNvGrpSpPr/>
          <p:nvPr/>
        </p:nvGrpSpPr>
        <p:grpSpPr>
          <a:xfrm>
            <a:off x="6778075" y="1430282"/>
            <a:ext cx="1143000" cy="1447800"/>
            <a:chOff x="7543800" y="3810000"/>
            <a:chExt cx="1143000" cy="1447800"/>
          </a:xfrm>
        </p:grpSpPr>
        <p:sp>
          <p:nvSpPr>
            <p:cNvPr id="6" name="Trapezoid 5">
              <a:extLst>
                <a:ext uri="{FF2B5EF4-FFF2-40B4-BE49-F238E27FC236}">
                  <a16:creationId xmlns:a16="http://schemas.microsoft.com/office/drawing/2014/main" id="{CF310929-0FEC-4CB6-90C6-10C7638171EA}"/>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Rounded Rectangle 79">
              <a:extLst>
                <a:ext uri="{FF2B5EF4-FFF2-40B4-BE49-F238E27FC236}">
                  <a16:creationId xmlns:a16="http://schemas.microsoft.com/office/drawing/2014/main" id="{27B76AFA-A75B-4A38-9258-145FE6796A26}"/>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Rounded Rectangle 80">
              <a:extLst>
                <a:ext uri="{FF2B5EF4-FFF2-40B4-BE49-F238E27FC236}">
                  <a16:creationId xmlns:a16="http://schemas.microsoft.com/office/drawing/2014/main" id="{9464049A-F509-4BEC-A8D4-A7F947AD520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Rounded Rectangle 81">
              <a:extLst>
                <a:ext uri="{FF2B5EF4-FFF2-40B4-BE49-F238E27FC236}">
                  <a16:creationId xmlns:a16="http://schemas.microsoft.com/office/drawing/2014/main" id="{DBB18AA5-8B11-472D-A262-DEFD5DC65CF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 name="Group 9">
              <a:extLst>
                <a:ext uri="{FF2B5EF4-FFF2-40B4-BE49-F238E27FC236}">
                  <a16:creationId xmlns:a16="http://schemas.microsoft.com/office/drawing/2014/main" id="{195C6ACC-0514-4299-BC4F-FB9D9C222B67}"/>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98C0039A-8371-4BF7-8B4C-E16AF0D42126}"/>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AC84EFF9-1B66-42C3-8D83-12D86E105C6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a:extLst>
                    <a:ext uri="{FF2B5EF4-FFF2-40B4-BE49-F238E27FC236}">
                      <a16:creationId xmlns:a16="http://schemas.microsoft.com/office/drawing/2014/main" id="{078726B2-FE4E-4945-9700-011CD8D76906}"/>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a:extLst>
                    <a:ext uri="{FF2B5EF4-FFF2-40B4-BE49-F238E27FC236}">
                      <a16:creationId xmlns:a16="http://schemas.microsoft.com/office/drawing/2014/main" id="{C2404132-C4FC-4A98-9349-DA65060BD3F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Oval 22">
                  <a:extLst>
                    <a:ext uri="{FF2B5EF4-FFF2-40B4-BE49-F238E27FC236}">
                      <a16:creationId xmlns:a16="http://schemas.microsoft.com/office/drawing/2014/main" id="{E521D563-3C79-4754-A213-EC2E14F0D79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9" name="Oval 18">
                <a:extLst>
                  <a:ext uri="{FF2B5EF4-FFF2-40B4-BE49-F238E27FC236}">
                    <a16:creationId xmlns:a16="http://schemas.microsoft.com/office/drawing/2014/main" id="{2784EF76-E607-4638-BEAE-1CB2F66E4E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1" name="Group 10">
              <a:extLst>
                <a:ext uri="{FF2B5EF4-FFF2-40B4-BE49-F238E27FC236}">
                  <a16:creationId xmlns:a16="http://schemas.microsoft.com/office/drawing/2014/main" id="{62854C26-295C-45B5-A0CC-9D5CC3FFDAF7}"/>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953AC196-3CB3-46C2-BE93-C3C225574856}"/>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E3305A9E-7A8D-4777-A3E8-01EC3087FC0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Oval 14">
                  <a:extLst>
                    <a:ext uri="{FF2B5EF4-FFF2-40B4-BE49-F238E27FC236}">
                      <a16:creationId xmlns:a16="http://schemas.microsoft.com/office/drawing/2014/main" id="{3C1AE88E-1850-45B5-B319-F4C61CF4A87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a:extLst>
                    <a:ext uri="{FF2B5EF4-FFF2-40B4-BE49-F238E27FC236}">
                      <a16:creationId xmlns:a16="http://schemas.microsoft.com/office/drawing/2014/main" id="{D45DB2E6-4E19-4F25-B5A5-6E7572580DC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a:extLst>
                    <a:ext uri="{FF2B5EF4-FFF2-40B4-BE49-F238E27FC236}">
                      <a16:creationId xmlns:a16="http://schemas.microsoft.com/office/drawing/2014/main" id="{C6DC005F-A61C-4EB8-95E5-342C17FC674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3" name="Oval 12">
                <a:extLst>
                  <a:ext uri="{FF2B5EF4-FFF2-40B4-BE49-F238E27FC236}">
                    <a16:creationId xmlns:a16="http://schemas.microsoft.com/office/drawing/2014/main" id="{A88E409F-806C-42D8-B597-62F475155BC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Tree>
    <p:extLst>
      <p:ext uri="{BB962C8B-B14F-4D97-AF65-F5344CB8AC3E}">
        <p14:creationId xmlns:p14="http://schemas.microsoft.com/office/powerpoint/2010/main" val="184102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2985433"/>
          </a:xfrm>
          <a:prstGeom prst="rect">
            <a:avLst/>
          </a:prstGeom>
        </p:spPr>
        <p:txBody>
          <a:bodyPr wrap="square">
            <a:spAutoFit/>
          </a:bodyPr>
          <a:lstStyle/>
          <a:p>
            <a:pPr fontAlgn="base"/>
            <a:endParaRPr lang="en-US" sz="1600" b="1" dirty="0">
              <a:latin typeface="Abadi" panose="020B0604020104020204" pitchFamily="34" charset="0"/>
            </a:endParaRPr>
          </a:p>
          <a:p>
            <a:pPr fontAlgn="base"/>
            <a:r>
              <a:rPr lang="en-US" sz="1600" b="1" dirty="0">
                <a:latin typeface="Abadi" panose="020B0604020104020204" pitchFamily="34" charset="0"/>
              </a:rPr>
              <a:t> What was Joseph Smith’s early life like?</a:t>
            </a:r>
          </a:p>
          <a:p>
            <a:pPr fontAlgn="base"/>
            <a:r>
              <a:rPr lang="en-US" sz="1200" dirty="0">
                <a:latin typeface="Abadi" panose="020B0604020104020204" pitchFamily="34" charset="0"/>
              </a:rPr>
              <a:t>“[Joseph Smith’s] parents, Lucy Mack and Joseph Smith Sr., were married on 24 January 1796 and settled on a family farm in </a:t>
            </a:r>
            <a:r>
              <a:rPr lang="en-US" sz="1200" dirty="0" err="1">
                <a:latin typeface="Abadi" panose="020B0604020104020204" pitchFamily="34" charset="0"/>
              </a:rPr>
              <a:t>Tunbridge</a:t>
            </a:r>
            <a:r>
              <a:rPr lang="en-US" sz="1200" dirty="0">
                <a:latin typeface="Abadi" panose="020B0604020104020204" pitchFamily="34" charset="0"/>
              </a:rPr>
              <a:t>, Vermont. Joseph and Lucy rented a farm [in Sharon, Vermont] from Solomon Mack, Lucy’s father, in the summer of 1805 and Joseph also taught school in the winter. It was there that their fifth child, Joseph Smith Jr., was born on 23 December 1805. Lucy and Joseph taught their children religious precepts and Lucy especially encouraged the study of the Bible. Joseph Sr. was suspicious of traditional churches but always retained a strong belief in God” (</a:t>
            </a:r>
            <a:r>
              <a:rPr lang="en-US" sz="1200" i="1" dirty="0">
                <a:latin typeface="Abadi" panose="020B0604020104020204" pitchFamily="34" charset="0"/>
              </a:rPr>
              <a:t>The Pearl of Great Price Student Manual</a:t>
            </a:r>
            <a:r>
              <a:rPr lang="en-US" sz="1200" dirty="0">
                <a:latin typeface="Abadi" panose="020B0604020104020204" pitchFamily="34" charset="0"/>
              </a:rPr>
              <a:t> [Church Educational System manual, 2000], 54).</a:t>
            </a:r>
          </a:p>
          <a:p>
            <a:pPr fontAlgn="base"/>
            <a:r>
              <a:rPr lang="en-US" sz="1200" dirty="0">
                <a:latin typeface="Abadi" panose="020B0604020104020204" pitchFamily="34" charset="0"/>
              </a:rPr>
              <a:t>“Joseph Smith grew up on the family farm and was almost exclusively under his family’s influence. … During his formative years, Joseph Smith began to incorporate and manifest qualities that would help him fulfill his foreordained mission.</a:t>
            </a:r>
          </a:p>
          <a:p>
            <a:pPr fontAlgn="base"/>
            <a:r>
              <a:rPr lang="en-US" sz="1200" dirty="0">
                <a:latin typeface="Abadi" panose="020B0604020104020204" pitchFamily="34" charset="0"/>
              </a:rPr>
              <a:t>“… He developed strong family bonds, learned to work hard, to think for himself, to serve others, and to love liberty” (</a:t>
            </a:r>
            <a:r>
              <a:rPr lang="en-US" sz="1200" i="1" dirty="0">
                <a:latin typeface="Abadi" panose="020B0604020104020204" pitchFamily="34" charset="0"/>
              </a:rPr>
              <a:t>Church History in the Fulness of Times,</a:t>
            </a:r>
            <a:r>
              <a:rPr lang="en-US" sz="1200" dirty="0">
                <a:latin typeface="Abadi" panose="020B0604020104020204" pitchFamily="34" charset="0"/>
              </a:rPr>
              <a:t> 2nd ed. [Church Educational System manual, 2003], 15).</a:t>
            </a:r>
          </a:p>
          <a:p>
            <a:pPr fontAlgn="base"/>
            <a:r>
              <a:rPr lang="en-US" sz="1200" dirty="0">
                <a:latin typeface="Abadi" panose="020B0604020104020204" pitchFamily="34" charset="0"/>
              </a:rPr>
              <a:t>“During Joseph Smith’s earliest years, his family moved frequently, looking for fertile soil or some other way to earn a livelihood. … In 1811 the Smiths moved to the small community of West Lebanon, New Hampshire. … Typhoid fever came into West Lebanon. … One by one the Smith children fell ill. …</a:t>
            </a:r>
          </a:p>
          <a:p>
            <a:pPr fontAlgn="base"/>
            <a:endParaRPr lang="en-US" sz="1200" dirty="0">
              <a:latin typeface="Abadi" panose="020B0604020104020204" pitchFamily="34" charset="0"/>
            </a:endParaRPr>
          </a:p>
        </p:txBody>
      </p:sp>
      <p:sp>
        <p:nvSpPr>
          <p:cNvPr id="5" name="Rectangle 4"/>
          <p:cNvSpPr/>
          <p:nvPr/>
        </p:nvSpPr>
        <p:spPr>
          <a:xfrm>
            <a:off x="1524000" y="2743200"/>
            <a:ext cx="9144000" cy="3416320"/>
          </a:xfrm>
          <a:prstGeom prst="rect">
            <a:avLst/>
          </a:prstGeom>
        </p:spPr>
        <p:txBody>
          <a:bodyPr wrap="square">
            <a:spAutoFit/>
          </a:bodyPr>
          <a:lstStyle/>
          <a:p>
            <a:pPr fontAlgn="base"/>
            <a:r>
              <a:rPr lang="en-US" sz="1200" dirty="0">
                <a:latin typeface="Abadi" panose="020B0604020104020204" pitchFamily="34" charset="0"/>
              </a:rPr>
              <a:t>“Seven-year-old Joseph, Jr., recovered from [typhoid] fever after two weeks but suffered complications that eventually required four surgeries. The most serious complication involved a swelling and infection in the tibia of his left leg. … Joseph was in agony for over two weeks.” Joseph endured an operation to remove the infection from his leg “without being bound or drinking brandy wine to dull his senses” (</a:t>
            </a:r>
            <a:r>
              <a:rPr lang="en-US" sz="1200" i="1" dirty="0">
                <a:latin typeface="Abadi" panose="020B0604020104020204" pitchFamily="34" charset="0"/>
              </a:rPr>
              <a:t>Church History in the Fulness of Times,</a:t>
            </a:r>
            <a:r>
              <a:rPr lang="en-US" sz="1200" dirty="0">
                <a:latin typeface="Abadi" panose="020B0604020104020204" pitchFamily="34" charset="0"/>
              </a:rPr>
              <a:t> 22–23).</a:t>
            </a:r>
          </a:p>
          <a:p>
            <a:pPr fontAlgn="base"/>
            <a:r>
              <a:rPr lang="en-US" sz="1200" dirty="0">
                <a:latin typeface="Abadi" panose="020B0604020104020204" pitchFamily="34" charset="0"/>
              </a:rPr>
              <a:t>“In 1816, Joseph Sr. went to Palmyra, New York, to investigate the report of good land at low cost. Joseph Jr., at the time a boy of ten, remembered that even though he was not yet fully recovered from his leg operation, the teamster engaged to assist the Smiths in their journey made him walk through snow, forty miles per day for several days, during which time he suffered the most excruciating weariness and pain” (</a:t>
            </a:r>
            <a:r>
              <a:rPr lang="en-US" sz="1200" i="1" dirty="0">
                <a:latin typeface="Abadi" panose="020B0604020104020204" pitchFamily="34" charset="0"/>
              </a:rPr>
              <a:t>The Pearl of Great Price Student Manual,</a:t>
            </a:r>
            <a:r>
              <a:rPr lang="en-US" sz="1200" dirty="0">
                <a:latin typeface="Abadi" panose="020B0604020104020204" pitchFamily="34" charset="0"/>
              </a:rPr>
              <a:t> 54).</a:t>
            </a:r>
          </a:p>
          <a:p>
            <a:pPr fontAlgn="base"/>
            <a:r>
              <a:rPr lang="en-US" sz="1200" dirty="0">
                <a:latin typeface="Abadi" panose="020B0604020104020204" pitchFamily="34" charset="0"/>
              </a:rPr>
              <a:t>“Joseph Smith, Sr., the father of a family of ten—eleven by 1821—worked hard for a living. After two years in Palmyra, he accumulated enough money for a down payment on one hundred acres of wooded land in the nearby township of Farmington. During the first year he and his sons cleared thirty acres of heavy timber, prepared the ground for cultivation, and planted wheat. … Young Joseph later recalled that ‘it required the exertions of all that were able to render any assistance for the support of the Family.’ [“History of Joseph Smith By Himself,” 1832 (written in Kirtland, Ohio, between 20 July and 27 Nov. 1832), LDS Historical Department, Salt Lake City, p. 1.] …</a:t>
            </a:r>
          </a:p>
          <a:p>
            <a:pPr fontAlgn="base"/>
            <a:r>
              <a:rPr lang="en-US" sz="1200" dirty="0">
                <a:latin typeface="Abadi" panose="020B0604020104020204" pitchFamily="34" charset="0"/>
              </a:rPr>
              <a:t>“At this time Joseph’s opportunities for schooling were limited. He attributed this to the ‘indigent circumstances’ he was raised under. ‘We were deprived of the benefit of an education. Suffice it to say, I was merely instructed in reading, writing, and the ground rules of arithmetic which constituted my whole literary acquirements’ [“History of Joseph Smith By Himself,” pp. 1–2]” (</a:t>
            </a:r>
            <a:r>
              <a:rPr lang="en-US" sz="1200" i="1" dirty="0">
                <a:latin typeface="Abadi" panose="020B0604020104020204" pitchFamily="34" charset="0"/>
              </a:rPr>
              <a:t>Church History in the Fulness of Times,</a:t>
            </a:r>
            <a:r>
              <a:rPr lang="en-US" sz="1200" dirty="0">
                <a:latin typeface="Abadi" panose="020B0604020104020204" pitchFamily="34" charset="0"/>
              </a:rPr>
              <a:t> 29–30).</a:t>
            </a:r>
          </a:p>
          <a:p>
            <a:pPr fontAlgn="base"/>
            <a:endParaRPr lang="en-US" sz="1200" dirty="0">
              <a:latin typeface="Abadi" panose="020B0604020104020204" pitchFamily="34" charset="0"/>
            </a:endParaRPr>
          </a:p>
        </p:txBody>
      </p:sp>
    </p:spTree>
    <p:extLst>
      <p:ext uri="{BB962C8B-B14F-4D97-AF65-F5344CB8AC3E}">
        <p14:creationId xmlns:p14="http://schemas.microsoft.com/office/powerpoint/2010/main" val="119477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2EEAB-5114-AF1E-DC16-7FD1F9DF8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D65760E6-D7A3-AC39-E8A1-2F0949EB75BC}"/>
              </a:ext>
            </a:extLst>
          </p:cNvPr>
          <p:cNvPicPr>
            <a:picLocks noChangeAspect="1"/>
          </p:cNvPicPr>
          <p:nvPr/>
        </p:nvPicPr>
        <p:blipFill>
          <a:blip r:embed="rId3"/>
          <a:stretch>
            <a:fillRect/>
          </a:stretch>
        </p:blipFill>
        <p:spPr>
          <a:xfrm>
            <a:off x="3740727" y="2147708"/>
            <a:ext cx="4553585" cy="2562583"/>
          </a:xfrm>
          <a:prstGeom prst="rect">
            <a:avLst/>
          </a:prstGeom>
        </p:spPr>
      </p:pic>
      <p:sp>
        <p:nvSpPr>
          <p:cNvPr id="8" name="TextBox 7">
            <a:extLst>
              <a:ext uri="{FF2B5EF4-FFF2-40B4-BE49-F238E27FC236}">
                <a16:creationId xmlns:a16="http://schemas.microsoft.com/office/drawing/2014/main" id="{6C275F2F-5286-5623-878E-552187AA8D9C}"/>
              </a:ext>
            </a:extLst>
          </p:cNvPr>
          <p:cNvSpPr txBox="1"/>
          <p:nvPr/>
        </p:nvSpPr>
        <p:spPr>
          <a:xfrm>
            <a:off x="451104" y="393382"/>
            <a:ext cx="6214872" cy="1754326"/>
          </a:xfrm>
          <a:prstGeom prst="rect">
            <a:avLst/>
          </a:prstGeom>
          <a:noFill/>
        </p:spPr>
        <p:txBody>
          <a:bodyPr wrap="square">
            <a:spAutoFit/>
          </a:bodyPr>
          <a:lstStyle/>
          <a:p>
            <a:r>
              <a:rPr lang="en-US" b="0" i="0" dirty="0">
                <a:solidFill>
                  <a:schemeClr val="bg1"/>
                </a:solidFill>
                <a:effectLst/>
                <a:latin typeface="Abadi" panose="020B0604020104020204" pitchFamily="34" charset="0"/>
              </a:rPr>
              <a:t>At a young age, Joseph Smith desired to follow Jesus Christ and sought to know which church was right and which he should join. However, there were multiple churches teaching different things, and young Joseph found it difficult to discern the truth. This lesson can help students follow Joseph Smith’s example in their efforts to learn truth from God.</a:t>
            </a:r>
            <a:endParaRPr lang="en-US" dirty="0">
              <a:solidFill>
                <a:schemeClr val="bg1"/>
              </a:solidFill>
            </a:endParaRPr>
          </a:p>
        </p:txBody>
      </p:sp>
      <p:sp>
        <p:nvSpPr>
          <p:cNvPr id="10" name="TextBox 9">
            <a:extLst>
              <a:ext uri="{FF2B5EF4-FFF2-40B4-BE49-F238E27FC236}">
                <a16:creationId xmlns:a16="http://schemas.microsoft.com/office/drawing/2014/main" id="{23A302B5-E1FA-9FC7-C95F-63C62420934D}"/>
              </a:ext>
            </a:extLst>
          </p:cNvPr>
          <p:cNvSpPr txBox="1"/>
          <p:nvPr/>
        </p:nvSpPr>
        <p:spPr>
          <a:xfrm>
            <a:off x="4976622" y="5114836"/>
            <a:ext cx="6094476" cy="1200329"/>
          </a:xfrm>
          <a:prstGeom prst="rect">
            <a:avLst/>
          </a:prstGeom>
          <a:noFill/>
        </p:spPr>
        <p:txBody>
          <a:bodyPr wrap="square">
            <a:spAutoFit/>
          </a:bodyPr>
          <a:lstStyle/>
          <a:p>
            <a:r>
              <a:rPr lang="en-US" b="0" i="0" dirty="0">
                <a:solidFill>
                  <a:schemeClr val="bg1"/>
                </a:solidFill>
                <a:effectLst/>
                <a:latin typeface="Abadi" panose="020B0604020104020204" pitchFamily="34" charset="0"/>
              </a:rPr>
              <a:t>Joseph Smith was concerned for the welfare of his soul. Within the community, and even within the Smith family, there were differing opinions about which church contained the truths necessary for salvation.</a:t>
            </a:r>
            <a:endParaRPr lang="en-US" dirty="0">
              <a:solidFill>
                <a:schemeClr val="bg1"/>
              </a:solidFill>
            </a:endParaRPr>
          </a:p>
        </p:txBody>
      </p:sp>
      <p:grpSp>
        <p:nvGrpSpPr>
          <p:cNvPr id="11" name="Group 10">
            <a:extLst>
              <a:ext uri="{FF2B5EF4-FFF2-40B4-BE49-F238E27FC236}">
                <a16:creationId xmlns:a16="http://schemas.microsoft.com/office/drawing/2014/main" id="{460D6A98-A3EF-541F-C7E3-15E05E632D7E}"/>
              </a:ext>
            </a:extLst>
          </p:cNvPr>
          <p:cNvGrpSpPr/>
          <p:nvPr/>
        </p:nvGrpSpPr>
        <p:grpSpPr>
          <a:xfrm>
            <a:off x="8599742" y="560974"/>
            <a:ext cx="1094832" cy="2187052"/>
            <a:chOff x="9067800" y="315685"/>
            <a:chExt cx="2296886" cy="4588284"/>
          </a:xfrm>
        </p:grpSpPr>
        <p:sp>
          <p:nvSpPr>
            <p:cNvPr id="12" name="Rectangle 11">
              <a:extLst>
                <a:ext uri="{FF2B5EF4-FFF2-40B4-BE49-F238E27FC236}">
                  <a16:creationId xmlns:a16="http://schemas.microsoft.com/office/drawing/2014/main" id="{63D3DC74-ED2F-FEBB-AA6B-E2B3B0C4DD86}"/>
                </a:ext>
              </a:extLst>
            </p:cNvPr>
            <p:cNvSpPr/>
            <p:nvPr/>
          </p:nvSpPr>
          <p:spPr>
            <a:xfrm>
              <a:off x="9720943" y="2389094"/>
              <a:ext cx="955417" cy="767763"/>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FC75D64-9BB7-AB19-5248-D8864CD09C68}"/>
                </a:ext>
              </a:extLst>
            </p:cNvPr>
            <p:cNvSpPr/>
            <p:nvPr/>
          </p:nvSpPr>
          <p:spPr>
            <a:xfrm>
              <a:off x="9252857" y="3423237"/>
              <a:ext cx="1935131" cy="147917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85E6372E-D8D9-FDD9-A0E1-A32114A5817D}"/>
                </a:ext>
              </a:extLst>
            </p:cNvPr>
            <p:cNvSpPr/>
            <p:nvPr/>
          </p:nvSpPr>
          <p:spPr>
            <a:xfrm>
              <a:off x="9797143" y="642257"/>
              <a:ext cx="794657" cy="1676400"/>
            </a:xfrm>
            <a:prstGeom prst="triangl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537EBB-C8BE-2690-CD9B-41FD493CCDF5}"/>
                </a:ext>
              </a:extLst>
            </p:cNvPr>
            <p:cNvSpPr/>
            <p:nvPr/>
          </p:nvSpPr>
          <p:spPr>
            <a:xfrm>
              <a:off x="10069286" y="4267200"/>
              <a:ext cx="289833" cy="636769"/>
            </a:xfrm>
            <a:prstGeom prst="rect">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D40705D7-9118-158C-3B02-E5940CFE24DC}"/>
                </a:ext>
              </a:extLst>
            </p:cNvPr>
            <p:cNvSpPr/>
            <p:nvPr/>
          </p:nvSpPr>
          <p:spPr>
            <a:xfrm>
              <a:off x="9067800" y="2601686"/>
              <a:ext cx="2296886" cy="947057"/>
            </a:xfrm>
            <a:prstGeom prst="trapezoid">
              <a:avLst>
                <a:gd name="adj" fmla="val 121264"/>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D75CC265-6EFF-CB80-4AC6-4162C4154782}"/>
                </a:ext>
              </a:extLst>
            </p:cNvPr>
            <p:cNvSpPr/>
            <p:nvPr/>
          </p:nvSpPr>
          <p:spPr>
            <a:xfrm>
              <a:off x="9405256" y="2764973"/>
              <a:ext cx="1643743" cy="677752"/>
            </a:xfrm>
            <a:prstGeom prst="trapezoid">
              <a:avLst>
                <a:gd name="adj" fmla="val 121264"/>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8">
              <a:extLst>
                <a:ext uri="{FF2B5EF4-FFF2-40B4-BE49-F238E27FC236}">
                  <a16:creationId xmlns:a16="http://schemas.microsoft.com/office/drawing/2014/main" id="{B9B23E46-4D67-2BCA-A38E-6FB0ABB772CD}"/>
                </a:ext>
              </a:extLst>
            </p:cNvPr>
            <p:cNvSpPr/>
            <p:nvPr/>
          </p:nvSpPr>
          <p:spPr>
            <a:xfrm>
              <a:off x="9655629" y="2296886"/>
              <a:ext cx="1132114" cy="119743"/>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A8063FD-3772-48E4-F529-DA856664F0C3}"/>
                </a:ext>
              </a:extLst>
            </p:cNvPr>
            <p:cNvGrpSpPr/>
            <p:nvPr/>
          </p:nvGrpSpPr>
          <p:grpSpPr>
            <a:xfrm>
              <a:off x="10461171" y="3559628"/>
              <a:ext cx="272144" cy="1338944"/>
              <a:chOff x="10461171" y="3559628"/>
              <a:chExt cx="272144" cy="1338944"/>
            </a:xfrm>
          </p:grpSpPr>
          <p:sp>
            <p:nvSpPr>
              <p:cNvPr id="36" name="Rectangle 35">
                <a:extLst>
                  <a:ext uri="{FF2B5EF4-FFF2-40B4-BE49-F238E27FC236}">
                    <a16:creationId xmlns:a16="http://schemas.microsoft.com/office/drawing/2014/main" id="{A434D464-45AE-DC70-E0F7-26177ECEAAD7}"/>
                  </a:ext>
                </a:extLst>
              </p:cNvPr>
              <p:cNvSpPr/>
              <p:nvPr/>
            </p:nvSpPr>
            <p:spPr>
              <a:xfrm>
                <a:off x="10559144" y="3570515"/>
                <a:ext cx="76200" cy="132257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a:extLst>
                  <a:ext uri="{FF2B5EF4-FFF2-40B4-BE49-F238E27FC236}">
                    <a16:creationId xmlns:a16="http://schemas.microsoft.com/office/drawing/2014/main" id="{8EDACBF7-A167-23E3-9D52-9408B7B463E8}"/>
                  </a:ext>
                </a:extLst>
              </p:cNvPr>
              <p:cNvSpPr/>
              <p:nvPr/>
            </p:nvSpPr>
            <p:spPr>
              <a:xfrm>
                <a:off x="10461171" y="4789714"/>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a:extLst>
                  <a:ext uri="{FF2B5EF4-FFF2-40B4-BE49-F238E27FC236}">
                    <a16:creationId xmlns:a16="http://schemas.microsoft.com/office/drawing/2014/main" id="{5C7E647D-1AF7-225B-CDCD-5B9F0C8A26D1}"/>
                  </a:ext>
                </a:extLst>
              </p:cNvPr>
              <p:cNvSpPr/>
              <p:nvPr/>
            </p:nvSpPr>
            <p:spPr>
              <a:xfrm flipV="1">
                <a:off x="10461171" y="3559628"/>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C304B7-4C7A-A328-EA74-7DF0387AE7A7}"/>
                </a:ext>
              </a:extLst>
            </p:cNvPr>
            <p:cNvGrpSpPr/>
            <p:nvPr/>
          </p:nvGrpSpPr>
          <p:grpSpPr>
            <a:xfrm>
              <a:off x="10809514" y="3548742"/>
              <a:ext cx="272144" cy="1338944"/>
              <a:chOff x="10461171" y="3559628"/>
              <a:chExt cx="272144" cy="1338944"/>
            </a:xfrm>
          </p:grpSpPr>
          <p:sp>
            <p:nvSpPr>
              <p:cNvPr id="33" name="Rectangle 32">
                <a:extLst>
                  <a:ext uri="{FF2B5EF4-FFF2-40B4-BE49-F238E27FC236}">
                    <a16:creationId xmlns:a16="http://schemas.microsoft.com/office/drawing/2014/main" id="{FF94ACA9-B232-CFC1-899D-87F16EF44593}"/>
                  </a:ext>
                </a:extLst>
              </p:cNvPr>
              <p:cNvSpPr/>
              <p:nvPr/>
            </p:nvSpPr>
            <p:spPr>
              <a:xfrm>
                <a:off x="10559144" y="3570515"/>
                <a:ext cx="76200" cy="132257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a:extLst>
                  <a:ext uri="{FF2B5EF4-FFF2-40B4-BE49-F238E27FC236}">
                    <a16:creationId xmlns:a16="http://schemas.microsoft.com/office/drawing/2014/main" id="{DE5D667F-EC07-811E-D8B4-2BAB0ACDDEE4}"/>
                  </a:ext>
                </a:extLst>
              </p:cNvPr>
              <p:cNvSpPr/>
              <p:nvPr/>
            </p:nvSpPr>
            <p:spPr>
              <a:xfrm>
                <a:off x="10461171" y="4789714"/>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7C765C9B-A1C4-A4FA-6297-31A061DD77CD}"/>
                  </a:ext>
                </a:extLst>
              </p:cNvPr>
              <p:cNvSpPr/>
              <p:nvPr/>
            </p:nvSpPr>
            <p:spPr>
              <a:xfrm flipV="1">
                <a:off x="10461171" y="3559628"/>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AC5D25A-CE26-5DE7-F1E5-F2CCD320728F}"/>
                </a:ext>
              </a:extLst>
            </p:cNvPr>
            <p:cNvGrpSpPr/>
            <p:nvPr/>
          </p:nvGrpSpPr>
          <p:grpSpPr>
            <a:xfrm>
              <a:off x="9666514" y="3559628"/>
              <a:ext cx="272144" cy="1338944"/>
              <a:chOff x="10461171" y="3559628"/>
              <a:chExt cx="272144" cy="1338944"/>
            </a:xfrm>
          </p:grpSpPr>
          <p:sp>
            <p:nvSpPr>
              <p:cNvPr id="30" name="Rectangle 29">
                <a:extLst>
                  <a:ext uri="{FF2B5EF4-FFF2-40B4-BE49-F238E27FC236}">
                    <a16:creationId xmlns:a16="http://schemas.microsoft.com/office/drawing/2014/main" id="{EC3BA0D8-C508-F08F-F566-E35225E2F01A}"/>
                  </a:ext>
                </a:extLst>
              </p:cNvPr>
              <p:cNvSpPr/>
              <p:nvPr/>
            </p:nvSpPr>
            <p:spPr>
              <a:xfrm>
                <a:off x="10559144" y="3570515"/>
                <a:ext cx="76200" cy="132257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38E8A3D3-B3B8-19E0-7AFF-A73334A9640B}"/>
                  </a:ext>
                </a:extLst>
              </p:cNvPr>
              <p:cNvSpPr/>
              <p:nvPr/>
            </p:nvSpPr>
            <p:spPr>
              <a:xfrm>
                <a:off x="10461171" y="4789714"/>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4623B521-AFD1-4D9C-0028-9ABD418393FB}"/>
                  </a:ext>
                </a:extLst>
              </p:cNvPr>
              <p:cNvSpPr/>
              <p:nvPr/>
            </p:nvSpPr>
            <p:spPr>
              <a:xfrm flipV="1">
                <a:off x="10461171" y="3559628"/>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F75F435E-D82D-0AB6-369F-42E732476685}"/>
                </a:ext>
              </a:extLst>
            </p:cNvPr>
            <p:cNvGrpSpPr/>
            <p:nvPr/>
          </p:nvGrpSpPr>
          <p:grpSpPr>
            <a:xfrm>
              <a:off x="9318171" y="3559628"/>
              <a:ext cx="272144" cy="1338944"/>
              <a:chOff x="10461171" y="3559628"/>
              <a:chExt cx="272144" cy="1338944"/>
            </a:xfrm>
          </p:grpSpPr>
          <p:sp>
            <p:nvSpPr>
              <p:cNvPr id="27" name="Rectangle 26">
                <a:extLst>
                  <a:ext uri="{FF2B5EF4-FFF2-40B4-BE49-F238E27FC236}">
                    <a16:creationId xmlns:a16="http://schemas.microsoft.com/office/drawing/2014/main" id="{ECEE40F6-8622-6E5B-968E-859D7E436F79}"/>
                  </a:ext>
                </a:extLst>
              </p:cNvPr>
              <p:cNvSpPr/>
              <p:nvPr/>
            </p:nvSpPr>
            <p:spPr>
              <a:xfrm>
                <a:off x="10559144" y="3570515"/>
                <a:ext cx="76200" cy="1322570"/>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F8BEC904-8E29-B022-6843-60AB94F74280}"/>
                  </a:ext>
                </a:extLst>
              </p:cNvPr>
              <p:cNvSpPr/>
              <p:nvPr/>
            </p:nvSpPr>
            <p:spPr>
              <a:xfrm>
                <a:off x="10461171" y="4789714"/>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115FCBC9-53F8-D328-9F5D-F26ECE2F6744}"/>
                  </a:ext>
                </a:extLst>
              </p:cNvPr>
              <p:cNvSpPr/>
              <p:nvPr/>
            </p:nvSpPr>
            <p:spPr>
              <a:xfrm flipV="1">
                <a:off x="10461171" y="3559628"/>
                <a:ext cx="272144" cy="108858"/>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547E9E0F-FACF-FD78-7BFE-DFAC28EE9CCC}"/>
                </a:ext>
              </a:extLst>
            </p:cNvPr>
            <p:cNvGrpSpPr/>
            <p:nvPr/>
          </p:nvGrpSpPr>
          <p:grpSpPr>
            <a:xfrm>
              <a:off x="10091057" y="315685"/>
              <a:ext cx="185630" cy="391886"/>
              <a:chOff x="10548257" y="489857"/>
              <a:chExt cx="391886" cy="827314"/>
            </a:xfrm>
          </p:grpSpPr>
          <p:sp>
            <p:nvSpPr>
              <p:cNvPr id="25" name="Rectangle 24">
                <a:extLst>
                  <a:ext uri="{FF2B5EF4-FFF2-40B4-BE49-F238E27FC236}">
                    <a16:creationId xmlns:a16="http://schemas.microsoft.com/office/drawing/2014/main" id="{1AA5CE41-42FD-BB09-4B6D-0E834BB8725F}"/>
                  </a:ext>
                </a:extLst>
              </p:cNvPr>
              <p:cNvSpPr/>
              <p:nvPr/>
            </p:nvSpPr>
            <p:spPr>
              <a:xfrm>
                <a:off x="10722429" y="489857"/>
                <a:ext cx="45719" cy="82731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F9A3E-5FE4-4B36-A8B0-7C8D128493A4}"/>
                  </a:ext>
                </a:extLst>
              </p:cNvPr>
              <p:cNvSpPr/>
              <p:nvPr/>
            </p:nvSpPr>
            <p:spPr>
              <a:xfrm>
                <a:off x="10548257" y="674914"/>
                <a:ext cx="391886" cy="6531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ounded Rectangle 14">
              <a:extLst>
                <a:ext uri="{FF2B5EF4-FFF2-40B4-BE49-F238E27FC236}">
                  <a16:creationId xmlns:a16="http://schemas.microsoft.com/office/drawing/2014/main" id="{62411C05-9DAA-7EB4-9F4A-E16AA2243897}"/>
                </a:ext>
              </a:extLst>
            </p:cNvPr>
            <p:cNvSpPr/>
            <p:nvPr/>
          </p:nvSpPr>
          <p:spPr>
            <a:xfrm>
              <a:off x="10134600" y="685800"/>
              <a:ext cx="97971" cy="87086"/>
            </a:xfrm>
            <a:prstGeom prst="round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1EA3BAD3-19A7-58DF-D0C5-B3BFFD5A5AC5}"/>
              </a:ext>
            </a:extLst>
          </p:cNvPr>
          <p:cNvGrpSpPr/>
          <p:nvPr/>
        </p:nvGrpSpPr>
        <p:grpSpPr>
          <a:xfrm>
            <a:off x="9137135" y="3021045"/>
            <a:ext cx="1912734" cy="1664533"/>
            <a:chOff x="2188027" y="-1632857"/>
            <a:chExt cx="9144013" cy="7957458"/>
          </a:xfrm>
        </p:grpSpPr>
        <p:grpSp>
          <p:nvGrpSpPr>
            <p:cNvPr id="40" name="Group 39">
              <a:extLst>
                <a:ext uri="{FF2B5EF4-FFF2-40B4-BE49-F238E27FC236}">
                  <a16:creationId xmlns:a16="http://schemas.microsoft.com/office/drawing/2014/main" id="{5F3F8871-5852-7958-8A13-45BD757E0E83}"/>
                </a:ext>
              </a:extLst>
            </p:cNvPr>
            <p:cNvGrpSpPr/>
            <p:nvPr/>
          </p:nvGrpSpPr>
          <p:grpSpPr>
            <a:xfrm>
              <a:off x="6183084" y="-170547"/>
              <a:ext cx="457201" cy="965203"/>
              <a:chOff x="6302828" y="315685"/>
              <a:chExt cx="185630" cy="391886"/>
            </a:xfrm>
          </p:grpSpPr>
          <p:sp>
            <p:nvSpPr>
              <p:cNvPr id="238" name="Rectangle 237">
                <a:extLst>
                  <a:ext uri="{FF2B5EF4-FFF2-40B4-BE49-F238E27FC236}">
                    <a16:creationId xmlns:a16="http://schemas.microsoft.com/office/drawing/2014/main" id="{9283D0F5-B860-A777-B8E0-F7A1F2F40D5E}"/>
                  </a:ext>
                </a:extLst>
              </p:cNvPr>
              <p:cNvSpPr/>
              <p:nvPr/>
            </p:nvSpPr>
            <p:spPr>
              <a:xfrm>
                <a:off x="6385330" y="315685"/>
                <a:ext cx="21656" cy="39188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a:extLst>
                  <a:ext uri="{FF2B5EF4-FFF2-40B4-BE49-F238E27FC236}">
                    <a16:creationId xmlns:a16="http://schemas.microsoft.com/office/drawing/2014/main" id="{8D25028A-71EE-2F84-59F1-6254CC7DAD1B}"/>
                  </a:ext>
                </a:extLst>
              </p:cNvPr>
              <p:cNvSpPr/>
              <p:nvPr/>
            </p:nvSpPr>
            <p:spPr>
              <a:xfrm>
                <a:off x="6302828" y="403344"/>
                <a:ext cx="185630" cy="3093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a:extLst>
                <a:ext uri="{FF2B5EF4-FFF2-40B4-BE49-F238E27FC236}">
                  <a16:creationId xmlns:a16="http://schemas.microsoft.com/office/drawing/2014/main" id="{167861EF-3113-E3AB-A9CA-81F251E1415D}"/>
                </a:ext>
              </a:extLst>
            </p:cNvPr>
            <p:cNvSpPr/>
            <p:nvPr/>
          </p:nvSpPr>
          <p:spPr>
            <a:xfrm flipV="1">
              <a:off x="9808043" y="3741771"/>
              <a:ext cx="1484815" cy="2550175"/>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1AAE5B30-7161-B306-6B47-A826B1FD1FDC}"/>
                </a:ext>
              </a:extLst>
            </p:cNvPr>
            <p:cNvSpPr/>
            <p:nvPr/>
          </p:nvSpPr>
          <p:spPr>
            <a:xfrm flipV="1">
              <a:off x="9808039" y="1145231"/>
              <a:ext cx="1484815" cy="253414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E9001E4F-7B2F-7B10-48B6-4ABE4A7D0C6E}"/>
                </a:ext>
              </a:extLst>
            </p:cNvPr>
            <p:cNvSpPr/>
            <p:nvPr/>
          </p:nvSpPr>
          <p:spPr>
            <a:xfrm rot="10800000">
              <a:off x="9710055" y="3603170"/>
              <a:ext cx="1621985" cy="148072"/>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096">
              <a:extLst>
                <a:ext uri="{FF2B5EF4-FFF2-40B4-BE49-F238E27FC236}">
                  <a16:creationId xmlns:a16="http://schemas.microsoft.com/office/drawing/2014/main" id="{F5E145E7-6962-50DE-BEE6-9C0A4338BD64}"/>
                </a:ext>
              </a:extLst>
            </p:cNvPr>
            <p:cNvSpPr/>
            <p:nvPr/>
          </p:nvSpPr>
          <p:spPr>
            <a:xfrm rot="16200000">
              <a:off x="9987646" y="5285012"/>
              <a:ext cx="1230085" cy="762002"/>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a:extLst>
                <a:ext uri="{FF2B5EF4-FFF2-40B4-BE49-F238E27FC236}">
                  <a16:creationId xmlns:a16="http://schemas.microsoft.com/office/drawing/2014/main" id="{F5B6BF95-52FF-0ECD-7281-1C6398552906}"/>
                </a:ext>
              </a:extLst>
            </p:cNvPr>
            <p:cNvSpPr/>
            <p:nvPr/>
          </p:nvSpPr>
          <p:spPr>
            <a:xfrm>
              <a:off x="9840684" y="-1632857"/>
              <a:ext cx="1426030" cy="2764971"/>
            </a:xfrm>
            <a:prstGeom prst="triangle">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6CB3806-6BC6-4881-B46E-BD3838AE69DD}"/>
                </a:ext>
              </a:extLst>
            </p:cNvPr>
            <p:cNvGrpSpPr/>
            <p:nvPr/>
          </p:nvGrpSpPr>
          <p:grpSpPr>
            <a:xfrm>
              <a:off x="10189028" y="2383971"/>
              <a:ext cx="729344" cy="1001486"/>
              <a:chOff x="9198428" y="4408714"/>
              <a:chExt cx="729344" cy="1001486"/>
            </a:xfrm>
          </p:grpSpPr>
          <p:grpSp>
            <p:nvGrpSpPr>
              <p:cNvPr id="218" name="Group 217">
                <a:extLst>
                  <a:ext uri="{FF2B5EF4-FFF2-40B4-BE49-F238E27FC236}">
                    <a16:creationId xmlns:a16="http://schemas.microsoft.com/office/drawing/2014/main" id="{23D074DC-EE0C-F824-8E03-3E91011C3F5F}"/>
                  </a:ext>
                </a:extLst>
              </p:cNvPr>
              <p:cNvGrpSpPr/>
              <p:nvPr/>
            </p:nvGrpSpPr>
            <p:grpSpPr>
              <a:xfrm>
                <a:off x="9198428" y="4408714"/>
                <a:ext cx="293915" cy="990600"/>
                <a:chOff x="5519054" y="3396343"/>
                <a:chExt cx="1197431" cy="2667000"/>
              </a:xfrm>
            </p:grpSpPr>
            <p:sp>
              <p:nvSpPr>
                <p:cNvPr id="229" name="Flowchart: Delay 2052">
                  <a:extLst>
                    <a:ext uri="{FF2B5EF4-FFF2-40B4-BE49-F238E27FC236}">
                      <a16:creationId xmlns:a16="http://schemas.microsoft.com/office/drawing/2014/main" id="{726412F5-B5AB-A0BB-FB49-BA1EA55F6833}"/>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62B46295-96E1-C00A-78FB-E36DED52DB32}"/>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a:extLst>
                    <a:ext uri="{FF2B5EF4-FFF2-40B4-BE49-F238E27FC236}">
                      <a16:creationId xmlns:a16="http://schemas.microsoft.com/office/drawing/2014/main" id="{B7C12D03-7128-E72A-1E73-C70386656914}"/>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24D69C72-01EA-8AE0-0EB1-EB48FD2F5A04}"/>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a:extLst>
                    <a:ext uri="{FF2B5EF4-FFF2-40B4-BE49-F238E27FC236}">
                      <a16:creationId xmlns:a16="http://schemas.microsoft.com/office/drawing/2014/main" id="{15384350-2AD5-07CE-74BC-0F3C616D107C}"/>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386D7235-CEAD-801F-6D94-AC447B4550AA}"/>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F8C1CC6F-A2F9-9FBC-7D25-203F0CEA23D3}"/>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A16D755F-A975-343C-287D-44878892D687}"/>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a:extLst>
                    <a:ext uri="{FF2B5EF4-FFF2-40B4-BE49-F238E27FC236}">
                      <a16:creationId xmlns:a16="http://schemas.microsoft.com/office/drawing/2014/main" id="{95DA9ED2-00E1-5924-E8E8-9F6522B55651}"/>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a:extLst>
                  <a:ext uri="{FF2B5EF4-FFF2-40B4-BE49-F238E27FC236}">
                    <a16:creationId xmlns:a16="http://schemas.microsoft.com/office/drawing/2014/main" id="{31FED4AD-9E36-0BCA-A5A7-E5738E28F3CF}"/>
                  </a:ext>
                </a:extLst>
              </p:cNvPr>
              <p:cNvGrpSpPr/>
              <p:nvPr/>
            </p:nvGrpSpPr>
            <p:grpSpPr>
              <a:xfrm>
                <a:off x="9633857" y="4419600"/>
                <a:ext cx="293915" cy="990600"/>
                <a:chOff x="5519054" y="3396343"/>
                <a:chExt cx="1197431" cy="2667000"/>
              </a:xfrm>
            </p:grpSpPr>
            <p:sp>
              <p:nvSpPr>
                <p:cNvPr id="220" name="Flowchart: Delay 2052">
                  <a:extLst>
                    <a:ext uri="{FF2B5EF4-FFF2-40B4-BE49-F238E27FC236}">
                      <a16:creationId xmlns:a16="http://schemas.microsoft.com/office/drawing/2014/main" id="{F2BEF2CD-09EB-7535-73AB-3E93444C9D9C}"/>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a:extLst>
                    <a:ext uri="{FF2B5EF4-FFF2-40B4-BE49-F238E27FC236}">
                      <a16:creationId xmlns:a16="http://schemas.microsoft.com/office/drawing/2014/main" id="{0519A8E9-281C-CA76-A453-5FBE801DDA0C}"/>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2A19B94B-E181-C9FA-217A-CEC64A2F3B44}"/>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a:extLst>
                    <a:ext uri="{FF2B5EF4-FFF2-40B4-BE49-F238E27FC236}">
                      <a16:creationId xmlns:a16="http://schemas.microsoft.com/office/drawing/2014/main" id="{FBC8D389-2CD6-B0B9-72A0-A1BB300849F5}"/>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3EFEAAB7-9B2C-4A1D-51F4-63477F3FBD2E}"/>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a:extLst>
                    <a:ext uri="{FF2B5EF4-FFF2-40B4-BE49-F238E27FC236}">
                      <a16:creationId xmlns:a16="http://schemas.microsoft.com/office/drawing/2014/main" id="{51BBD0F7-D463-76E5-90E0-CBD459FFA608}"/>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301E9F6-557A-85C1-BF24-89B717B15D84}"/>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a:extLst>
                    <a:ext uri="{FF2B5EF4-FFF2-40B4-BE49-F238E27FC236}">
                      <a16:creationId xmlns:a16="http://schemas.microsoft.com/office/drawing/2014/main" id="{4FCC6318-48B0-F7B2-68C9-11769A7C00BE}"/>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A0884E4E-866B-1686-F649-ED5326D56763}"/>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Rectangle 46">
              <a:extLst>
                <a:ext uri="{FF2B5EF4-FFF2-40B4-BE49-F238E27FC236}">
                  <a16:creationId xmlns:a16="http://schemas.microsoft.com/office/drawing/2014/main" id="{D62593F2-779D-F983-1B1B-068A9615A466}"/>
                </a:ext>
              </a:extLst>
            </p:cNvPr>
            <p:cNvSpPr/>
            <p:nvPr/>
          </p:nvSpPr>
          <p:spPr>
            <a:xfrm flipV="1">
              <a:off x="3864428" y="3461656"/>
              <a:ext cx="5040086" cy="281939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9C6A3AE1-A56B-D2D1-4189-A6DCF27CAFC1}"/>
                </a:ext>
              </a:extLst>
            </p:cNvPr>
            <p:cNvSpPr/>
            <p:nvPr/>
          </p:nvSpPr>
          <p:spPr>
            <a:xfrm>
              <a:off x="3864428" y="729343"/>
              <a:ext cx="5170714" cy="2764971"/>
            </a:xfrm>
            <a:prstGeom prst="triangle">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112">
              <a:extLst>
                <a:ext uri="{FF2B5EF4-FFF2-40B4-BE49-F238E27FC236}">
                  <a16:creationId xmlns:a16="http://schemas.microsoft.com/office/drawing/2014/main" id="{D73776CB-CB6D-B46F-9C33-C0A98ED2E958}"/>
                </a:ext>
              </a:extLst>
            </p:cNvPr>
            <p:cNvSpPr/>
            <p:nvPr/>
          </p:nvSpPr>
          <p:spPr>
            <a:xfrm rot="2809159" flipH="1" flipV="1">
              <a:off x="4420978" y="1487964"/>
              <a:ext cx="3830316" cy="3808176"/>
            </a:xfrm>
            <a:custGeom>
              <a:avLst/>
              <a:gdLst>
                <a:gd name="connsiteX0" fmla="*/ 3830316 w 3830316"/>
                <a:gd name="connsiteY0" fmla="*/ 3800596 h 3808176"/>
                <a:gd name="connsiteX1" fmla="*/ 3808273 w 3830316"/>
                <a:gd name="connsiteY1" fmla="*/ 3801998 h 3808176"/>
                <a:gd name="connsiteX2" fmla="*/ 3808273 w 3830316"/>
                <a:gd name="connsiteY2" fmla="*/ 3808176 h 3808176"/>
                <a:gd name="connsiteX3" fmla="*/ 0 w 3830316"/>
                <a:gd name="connsiteY3" fmla="*/ 3808176 h 3808176"/>
                <a:gd name="connsiteX4" fmla="*/ 0 w 3830316"/>
                <a:gd name="connsiteY4" fmla="*/ 3714271 h 3808176"/>
                <a:gd name="connsiteX5" fmla="*/ 3730732 w 3830316"/>
                <a:gd name="connsiteY5" fmla="*/ 3714271 h 3808176"/>
                <a:gd name="connsiteX6" fmla="*/ 3494914 w 3830316"/>
                <a:gd name="connsiteY6" fmla="*/ 5960 h 3808176"/>
                <a:gd name="connsiteX7" fmla="*/ 3588630 w 3830316"/>
                <a:gd name="connsiteY7" fmla="*/ 0 h 3808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0316" h="3808176">
                  <a:moveTo>
                    <a:pt x="3830316" y="3800596"/>
                  </a:moveTo>
                  <a:lnTo>
                    <a:pt x="3808273" y="3801998"/>
                  </a:lnTo>
                  <a:lnTo>
                    <a:pt x="3808273" y="3808176"/>
                  </a:lnTo>
                  <a:lnTo>
                    <a:pt x="0" y="3808176"/>
                  </a:lnTo>
                  <a:lnTo>
                    <a:pt x="0" y="3714271"/>
                  </a:lnTo>
                  <a:lnTo>
                    <a:pt x="3730732" y="3714271"/>
                  </a:lnTo>
                  <a:lnTo>
                    <a:pt x="3494914" y="5960"/>
                  </a:lnTo>
                  <a:lnTo>
                    <a:pt x="3588630" y="0"/>
                  </a:lnTo>
                  <a:close/>
                </a:path>
              </a:pathLst>
            </a:cu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24">
              <a:extLst>
                <a:ext uri="{FF2B5EF4-FFF2-40B4-BE49-F238E27FC236}">
                  <a16:creationId xmlns:a16="http://schemas.microsoft.com/office/drawing/2014/main" id="{BE637E68-CD12-6A04-ED6E-57CA30D76057}"/>
                </a:ext>
              </a:extLst>
            </p:cNvPr>
            <p:cNvSpPr/>
            <p:nvPr/>
          </p:nvSpPr>
          <p:spPr>
            <a:xfrm rot="5400000">
              <a:off x="8096250" y="3899810"/>
              <a:ext cx="2971800" cy="1801585"/>
            </a:xfrm>
            <a:custGeom>
              <a:avLst/>
              <a:gdLst>
                <a:gd name="connsiteX0" fmla="*/ 0 w 2960914"/>
                <a:gd name="connsiteY0" fmla="*/ 2525486 h 2525486"/>
                <a:gd name="connsiteX1" fmla="*/ 631372 w 2960914"/>
                <a:gd name="connsiteY1" fmla="*/ 0 h 2525486"/>
                <a:gd name="connsiteX2" fmla="*/ 2329543 w 2960914"/>
                <a:gd name="connsiteY2" fmla="*/ 0 h 2525486"/>
                <a:gd name="connsiteX3" fmla="*/ 2960914 w 2960914"/>
                <a:gd name="connsiteY3" fmla="*/ 2525486 h 2525486"/>
                <a:gd name="connsiteX4" fmla="*/ 0 w 2960914"/>
                <a:gd name="connsiteY4" fmla="*/ 2525486 h 2525486"/>
                <a:gd name="connsiteX0" fmla="*/ 0 w 2971800"/>
                <a:gd name="connsiteY0" fmla="*/ 2525486 h 2525486"/>
                <a:gd name="connsiteX1" fmla="*/ 631372 w 2971800"/>
                <a:gd name="connsiteY1" fmla="*/ 0 h 2525486"/>
                <a:gd name="connsiteX2" fmla="*/ 2971800 w 2971800"/>
                <a:gd name="connsiteY2" fmla="*/ 10886 h 2525486"/>
                <a:gd name="connsiteX3" fmla="*/ 2960914 w 2971800"/>
                <a:gd name="connsiteY3" fmla="*/ 2525486 h 2525486"/>
                <a:gd name="connsiteX4" fmla="*/ 0 w 2971800"/>
                <a:gd name="connsiteY4" fmla="*/ 2525486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525486">
                  <a:moveTo>
                    <a:pt x="0" y="2525486"/>
                  </a:moveTo>
                  <a:lnTo>
                    <a:pt x="631372" y="0"/>
                  </a:lnTo>
                  <a:lnTo>
                    <a:pt x="2971800" y="10886"/>
                  </a:lnTo>
                  <a:cubicBezTo>
                    <a:pt x="2968171" y="849086"/>
                    <a:pt x="2964543" y="1687286"/>
                    <a:pt x="2960914" y="2525486"/>
                  </a:cubicBezTo>
                  <a:lnTo>
                    <a:pt x="0" y="2525486"/>
                  </a:lnTo>
                  <a:close/>
                </a:path>
              </a:pathLst>
            </a:cu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24">
              <a:extLst>
                <a:ext uri="{FF2B5EF4-FFF2-40B4-BE49-F238E27FC236}">
                  <a16:creationId xmlns:a16="http://schemas.microsoft.com/office/drawing/2014/main" id="{04EB0832-13C7-C915-C871-DF528626F7B0}"/>
                </a:ext>
              </a:extLst>
            </p:cNvPr>
            <p:cNvSpPr/>
            <p:nvPr/>
          </p:nvSpPr>
          <p:spPr>
            <a:xfrm rot="16200000" flipH="1">
              <a:off x="1744435" y="4008665"/>
              <a:ext cx="2971800" cy="1583871"/>
            </a:xfrm>
            <a:custGeom>
              <a:avLst/>
              <a:gdLst>
                <a:gd name="connsiteX0" fmla="*/ 0 w 2960914"/>
                <a:gd name="connsiteY0" fmla="*/ 2525486 h 2525486"/>
                <a:gd name="connsiteX1" fmla="*/ 631372 w 2960914"/>
                <a:gd name="connsiteY1" fmla="*/ 0 h 2525486"/>
                <a:gd name="connsiteX2" fmla="*/ 2329543 w 2960914"/>
                <a:gd name="connsiteY2" fmla="*/ 0 h 2525486"/>
                <a:gd name="connsiteX3" fmla="*/ 2960914 w 2960914"/>
                <a:gd name="connsiteY3" fmla="*/ 2525486 h 2525486"/>
                <a:gd name="connsiteX4" fmla="*/ 0 w 2960914"/>
                <a:gd name="connsiteY4" fmla="*/ 2525486 h 2525486"/>
                <a:gd name="connsiteX0" fmla="*/ 0 w 2971800"/>
                <a:gd name="connsiteY0" fmla="*/ 2525486 h 2525486"/>
                <a:gd name="connsiteX1" fmla="*/ 631372 w 2971800"/>
                <a:gd name="connsiteY1" fmla="*/ 0 h 2525486"/>
                <a:gd name="connsiteX2" fmla="*/ 2971800 w 2971800"/>
                <a:gd name="connsiteY2" fmla="*/ 10886 h 2525486"/>
                <a:gd name="connsiteX3" fmla="*/ 2960914 w 2971800"/>
                <a:gd name="connsiteY3" fmla="*/ 2525486 h 2525486"/>
                <a:gd name="connsiteX4" fmla="*/ 0 w 2971800"/>
                <a:gd name="connsiteY4" fmla="*/ 2525486 h 252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525486">
                  <a:moveTo>
                    <a:pt x="0" y="2525486"/>
                  </a:moveTo>
                  <a:lnTo>
                    <a:pt x="631372" y="0"/>
                  </a:lnTo>
                  <a:lnTo>
                    <a:pt x="2971800" y="10886"/>
                  </a:lnTo>
                  <a:cubicBezTo>
                    <a:pt x="2968171" y="849086"/>
                    <a:pt x="2964543" y="1687286"/>
                    <a:pt x="2960914" y="2525486"/>
                  </a:cubicBezTo>
                  <a:lnTo>
                    <a:pt x="0" y="2525486"/>
                  </a:lnTo>
                  <a:close/>
                </a:path>
              </a:pathLst>
            </a:cu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70702A5-9D0F-92C5-7591-82C2D93E7B1A}"/>
                </a:ext>
              </a:extLst>
            </p:cNvPr>
            <p:cNvGrpSpPr/>
            <p:nvPr/>
          </p:nvGrpSpPr>
          <p:grpSpPr>
            <a:xfrm>
              <a:off x="4868530" y="2035630"/>
              <a:ext cx="2784127" cy="3266750"/>
              <a:chOff x="4716130" y="2133601"/>
              <a:chExt cx="2784127" cy="3266750"/>
            </a:xfrm>
          </p:grpSpPr>
          <p:sp>
            <p:nvSpPr>
              <p:cNvPr id="215" name="Isosceles Triangle 214">
                <a:extLst>
                  <a:ext uri="{FF2B5EF4-FFF2-40B4-BE49-F238E27FC236}">
                    <a16:creationId xmlns:a16="http://schemas.microsoft.com/office/drawing/2014/main" id="{3904E423-7172-D225-5698-BAC8C8E51C74}"/>
                  </a:ext>
                </a:extLst>
              </p:cNvPr>
              <p:cNvSpPr/>
              <p:nvPr/>
            </p:nvSpPr>
            <p:spPr>
              <a:xfrm>
                <a:off x="5018314" y="2286000"/>
                <a:ext cx="2481943" cy="2503715"/>
              </a:xfrm>
              <a:prstGeom prst="triangle">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279">
                <a:extLst>
                  <a:ext uri="{FF2B5EF4-FFF2-40B4-BE49-F238E27FC236}">
                    <a16:creationId xmlns:a16="http://schemas.microsoft.com/office/drawing/2014/main" id="{1D6199E3-0CC7-0F45-5AD9-1C78E1A2F2BA}"/>
                  </a:ext>
                </a:extLst>
              </p:cNvPr>
              <p:cNvSpPr/>
              <p:nvPr/>
            </p:nvSpPr>
            <p:spPr>
              <a:xfrm rot="14607002" flipV="1">
                <a:off x="4465503" y="2806630"/>
                <a:ext cx="2844348" cy="2343094"/>
              </a:xfrm>
              <a:custGeom>
                <a:avLst/>
                <a:gdLst>
                  <a:gd name="connsiteX0" fmla="*/ 2844348 w 2844348"/>
                  <a:gd name="connsiteY0" fmla="*/ 104033 h 2343094"/>
                  <a:gd name="connsiteX1" fmla="*/ 2764957 w 2844348"/>
                  <a:gd name="connsiteY1" fmla="*/ 43040 h 2343094"/>
                  <a:gd name="connsiteX2" fmla="*/ 2764957 w 2844348"/>
                  <a:gd name="connsiteY2" fmla="*/ 0 h 2343094"/>
                  <a:gd name="connsiteX3" fmla="*/ 0 w 2844348"/>
                  <a:gd name="connsiteY3" fmla="*/ 0 h 2343094"/>
                  <a:gd name="connsiteX4" fmla="*/ 0 w 2844348"/>
                  <a:gd name="connsiteY4" fmla="*/ 109819 h 2343094"/>
                  <a:gd name="connsiteX5" fmla="*/ 2674933 w 2844348"/>
                  <a:gd name="connsiteY5" fmla="*/ 109819 h 2343094"/>
                  <a:gd name="connsiteX6" fmla="*/ 1020409 w 2844348"/>
                  <a:gd name="connsiteY6" fmla="*/ 2263395 h 2343094"/>
                  <a:gd name="connsiteX7" fmla="*/ 1124149 w 2844348"/>
                  <a:gd name="connsiteY7" fmla="*/ 2343094 h 234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4348" h="2343094">
                    <a:moveTo>
                      <a:pt x="2844348" y="104033"/>
                    </a:moveTo>
                    <a:lnTo>
                      <a:pt x="2764957" y="43040"/>
                    </a:lnTo>
                    <a:lnTo>
                      <a:pt x="2764957" y="0"/>
                    </a:lnTo>
                    <a:lnTo>
                      <a:pt x="0" y="0"/>
                    </a:lnTo>
                    <a:lnTo>
                      <a:pt x="0" y="109819"/>
                    </a:lnTo>
                    <a:lnTo>
                      <a:pt x="2674933" y="109819"/>
                    </a:lnTo>
                    <a:lnTo>
                      <a:pt x="1020409" y="2263395"/>
                    </a:lnTo>
                    <a:lnTo>
                      <a:pt x="1124149" y="2343094"/>
                    </a:lnTo>
                    <a:close/>
                  </a:path>
                </a:pathLst>
              </a:cu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Isosceles Triangle 216">
                <a:extLst>
                  <a:ext uri="{FF2B5EF4-FFF2-40B4-BE49-F238E27FC236}">
                    <a16:creationId xmlns:a16="http://schemas.microsoft.com/office/drawing/2014/main" id="{F6931755-3F9E-F8DD-D2EC-CAC473914145}"/>
                  </a:ext>
                </a:extLst>
              </p:cNvPr>
              <p:cNvSpPr/>
              <p:nvPr/>
            </p:nvSpPr>
            <p:spPr>
              <a:xfrm>
                <a:off x="6063341" y="2133601"/>
                <a:ext cx="381002" cy="272143"/>
              </a:xfrm>
              <a:prstGeom prst="triangle">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61E84D88-BFCD-93A8-160B-B2F61A8C8C43}"/>
                </a:ext>
              </a:extLst>
            </p:cNvPr>
            <p:cNvGrpSpPr/>
            <p:nvPr/>
          </p:nvGrpSpPr>
          <p:grpSpPr>
            <a:xfrm>
              <a:off x="9046028" y="4256314"/>
              <a:ext cx="293915" cy="990600"/>
              <a:chOff x="5519054" y="3396343"/>
              <a:chExt cx="1197431" cy="2667000"/>
            </a:xfrm>
          </p:grpSpPr>
          <p:sp>
            <p:nvSpPr>
              <p:cNvPr id="206" name="Flowchart: Delay 2052">
                <a:extLst>
                  <a:ext uri="{FF2B5EF4-FFF2-40B4-BE49-F238E27FC236}">
                    <a16:creationId xmlns:a16="http://schemas.microsoft.com/office/drawing/2014/main" id="{77902885-5E2F-29CD-7F0E-638E90542C18}"/>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5429F2E9-767C-4615-A842-056A9A357B6B}"/>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337E75F5-D3A1-394F-2A93-C4297B90033E}"/>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id="{1AC46159-77D2-73B3-EDFD-13B37F8F3737}"/>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229CA663-4B72-CA76-5912-94490F999E28}"/>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a:extLst>
                  <a:ext uri="{FF2B5EF4-FFF2-40B4-BE49-F238E27FC236}">
                    <a16:creationId xmlns:a16="http://schemas.microsoft.com/office/drawing/2014/main" id="{D37D2B16-3706-F4AB-253C-7428E11FAE86}"/>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A387E5F6-DAEC-0E2C-82DB-4039761C008C}"/>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a:extLst>
                  <a:ext uri="{FF2B5EF4-FFF2-40B4-BE49-F238E27FC236}">
                    <a16:creationId xmlns:a16="http://schemas.microsoft.com/office/drawing/2014/main" id="{D571BC04-23B8-5D49-4D5D-7EF7530A3A54}"/>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0EBD7D6C-EA8B-FC73-2796-3925D6447F20}"/>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E17B941B-91E6-EA75-0F17-0474321AF5DF}"/>
                </a:ext>
              </a:extLst>
            </p:cNvPr>
            <p:cNvGrpSpPr/>
            <p:nvPr/>
          </p:nvGrpSpPr>
          <p:grpSpPr>
            <a:xfrm>
              <a:off x="9481457" y="4267200"/>
              <a:ext cx="293915" cy="990600"/>
              <a:chOff x="5519054" y="3396343"/>
              <a:chExt cx="1197431" cy="2667000"/>
            </a:xfrm>
          </p:grpSpPr>
          <p:sp>
            <p:nvSpPr>
              <p:cNvPr id="197" name="Flowchart: Delay 2052">
                <a:extLst>
                  <a:ext uri="{FF2B5EF4-FFF2-40B4-BE49-F238E27FC236}">
                    <a16:creationId xmlns:a16="http://schemas.microsoft.com/office/drawing/2014/main" id="{C88A35FC-B70F-F963-9155-04971A878372}"/>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6A3A9549-3F02-6A5A-5A45-BFF1091E6F0E}"/>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837E3746-1BF4-0D59-1520-4837D5598426}"/>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DD55F6BB-E01F-8DEC-9F3E-2B6B83A352B9}"/>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9C265800-E44C-DEE7-ED69-F04A9CD74074}"/>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236BE452-1911-C715-B32D-BEB0E7CC8753}"/>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F4D3365D-8690-31D7-5F3E-E3F5ED922E31}"/>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BD0B2687-DE93-65C7-C427-66386C132B31}"/>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81D51049-26EC-3440-0C52-1A41AA0AE086}"/>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7671D879-4A54-0A3A-C3EC-F404A178563D}"/>
                </a:ext>
              </a:extLst>
            </p:cNvPr>
            <p:cNvGrpSpPr/>
            <p:nvPr/>
          </p:nvGrpSpPr>
          <p:grpSpPr>
            <a:xfrm>
              <a:off x="8610598" y="3287486"/>
              <a:ext cx="435429" cy="2982686"/>
              <a:chOff x="8610598" y="3287486"/>
              <a:chExt cx="435429" cy="2982686"/>
            </a:xfrm>
          </p:grpSpPr>
          <p:sp>
            <p:nvSpPr>
              <p:cNvPr id="193" name="Rectangle 192">
                <a:extLst>
                  <a:ext uri="{FF2B5EF4-FFF2-40B4-BE49-F238E27FC236}">
                    <a16:creationId xmlns:a16="http://schemas.microsoft.com/office/drawing/2014/main" id="{DBDEFAB7-C87B-66C2-54E2-8B348ED2BB7F}"/>
                  </a:ext>
                </a:extLst>
              </p:cNvPr>
              <p:cNvSpPr/>
              <p:nvPr/>
            </p:nvSpPr>
            <p:spPr>
              <a:xfrm flipV="1">
                <a:off x="8665028" y="5072742"/>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a:extLst>
                  <a:ext uri="{FF2B5EF4-FFF2-40B4-BE49-F238E27FC236}">
                    <a16:creationId xmlns:a16="http://schemas.microsoft.com/office/drawing/2014/main" id="{74842354-EBF0-7C9B-7358-02D623BB7B1C}"/>
                  </a:ext>
                </a:extLst>
              </p:cNvPr>
              <p:cNvSpPr/>
              <p:nvPr/>
            </p:nvSpPr>
            <p:spPr>
              <a:xfrm rot="10800000">
                <a:off x="8621484" y="4876800"/>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8B037EE5-6386-2DD6-34BB-8D2C07462F51}"/>
                  </a:ext>
                </a:extLst>
              </p:cNvPr>
              <p:cNvSpPr/>
              <p:nvPr/>
            </p:nvSpPr>
            <p:spPr>
              <a:xfrm flipV="1">
                <a:off x="8665028" y="3472543"/>
                <a:ext cx="315686" cy="1404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a:extLst>
                  <a:ext uri="{FF2B5EF4-FFF2-40B4-BE49-F238E27FC236}">
                    <a16:creationId xmlns:a16="http://schemas.microsoft.com/office/drawing/2014/main" id="{115E59E1-09A7-3F22-3A67-164423B01DD1}"/>
                  </a:ext>
                </a:extLst>
              </p:cNvPr>
              <p:cNvSpPr/>
              <p:nvPr/>
            </p:nvSpPr>
            <p:spPr>
              <a:xfrm rot="10800000">
                <a:off x="8610598" y="3287486"/>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5CBA99B7-F3F3-5ED1-E16D-091C1D2A01FD}"/>
                </a:ext>
              </a:extLst>
            </p:cNvPr>
            <p:cNvGrpSpPr/>
            <p:nvPr/>
          </p:nvGrpSpPr>
          <p:grpSpPr>
            <a:xfrm>
              <a:off x="2688771" y="4234542"/>
              <a:ext cx="293915" cy="990600"/>
              <a:chOff x="5519054" y="3396343"/>
              <a:chExt cx="1197431" cy="2667000"/>
            </a:xfrm>
          </p:grpSpPr>
          <p:sp>
            <p:nvSpPr>
              <p:cNvPr id="184" name="Flowchart: Delay 2052">
                <a:extLst>
                  <a:ext uri="{FF2B5EF4-FFF2-40B4-BE49-F238E27FC236}">
                    <a16:creationId xmlns:a16="http://schemas.microsoft.com/office/drawing/2014/main" id="{B44812AD-2953-54C0-F9A2-DFA703DB92B5}"/>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D3C77AE-472F-0B4E-12A1-9AC6B76A7BF4}"/>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A2E55C6F-286A-0ED3-4E7D-CCB33F381DD2}"/>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21B3DBD7-1223-23E8-0AF6-0AD542F4ACD8}"/>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949B9A3-9EB6-9791-45DA-926EBE8AF63E}"/>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FD154BAF-37D9-F456-3CA0-1482388A65B7}"/>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B0A76425-E82E-FE2E-2CB7-997AAE2BB70F}"/>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A7A1FA9F-A537-9151-F81F-2F813691ABA4}"/>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97C3A699-5D0D-57F5-FA4B-AE782FA676E2}"/>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B91305F7-1BB1-B9C5-B1EF-3CC8D9E7BB87}"/>
                </a:ext>
              </a:extLst>
            </p:cNvPr>
            <p:cNvGrpSpPr/>
            <p:nvPr/>
          </p:nvGrpSpPr>
          <p:grpSpPr>
            <a:xfrm>
              <a:off x="3124200" y="4245428"/>
              <a:ext cx="293915" cy="990600"/>
              <a:chOff x="5519054" y="3396343"/>
              <a:chExt cx="1197431" cy="2667000"/>
            </a:xfrm>
          </p:grpSpPr>
          <p:sp>
            <p:nvSpPr>
              <p:cNvPr id="175" name="Flowchart: Delay 2052">
                <a:extLst>
                  <a:ext uri="{FF2B5EF4-FFF2-40B4-BE49-F238E27FC236}">
                    <a16:creationId xmlns:a16="http://schemas.microsoft.com/office/drawing/2014/main" id="{B33F0DAF-59B7-298F-BAFF-1BC0EE59ADF0}"/>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1AD11AC4-4080-B9E0-0EFE-E71B6739EF1B}"/>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075DAD82-556C-FEC1-5742-B6F6239B1016}"/>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81D2F05D-EC5B-A73F-AEFA-BC7A4A9410F4}"/>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09F31C9-EAAD-EBBD-42B1-842C0A2644F2}"/>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CC3CA40E-11D6-F2B7-795A-17130AC41825}"/>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E49B6BC4-830E-6371-401C-D5EC775055A5}"/>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65EEB455-AF63-17F8-FF6A-72C64CBC8DB1}"/>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BCAC9596-0BCF-402A-FCC1-AB2ECCA541E2}"/>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EA8C396F-2149-3556-A822-A503D801201F}"/>
                </a:ext>
              </a:extLst>
            </p:cNvPr>
            <p:cNvGrpSpPr/>
            <p:nvPr/>
          </p:nvGrpSpPr>
          <p:grpSpPr>
            <a:xfrm>
              <a:off x="3516086" y="4256314"/>
              <a:ext cx="293915" cy="990600"/>
              <a:chOff x="5519054" y="3396343"/>
              <a:chExt cx="1197431" cy="2667000"/>
            </a:xfrm>
          </p:grpSpPr>
          <p:sp>
            <p:nvSpPr>
              <p:cNvPr id="166" name="Flowchart: Delay 2052">
                <a:extLst>
                  <a:ext uri="{FF2B5EF4-FFF2-40B4-BE49-F238E27FC236}">
                    <a16:creationId xmlns:a16="http://schemas.microsoft.com/office/drawing/2014/main" id="{80B250FF-CC09-B39B-F8F1-5AD010BB4391}"/>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533C10D1-3896-9720-8D92-4B20EBF5E2C4}"/>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AB0C9D13-A836-535E-9F01-23D3A9F3746C}"/>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900669FE-13DC-3FFB-D0E3-043AFDB682FD}"/>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53EA75F4-FD29-D93B-724B-C2642F3FE3D1}"/>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65FC20AB-9A89-9F19-8087-7D6B0732B5DA}"/>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4305A3A9-CCE1-4F8B-16CB-E7A00F90D342}"/>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C38722BF-38D2-3DC0-BAB6-116D0ACF5338}"/>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5CEC26B8-E5E0-E6AF-E0E3-D1D15BC72042}"/>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3A5D2A2F-976B-673A-1C72-EFC46E2B1184}"/>
                </a:ext>
              </a:extLst>
            </p:cNvPr>
            <p:cNvGrpSpPr/>
            <p:nvPr/>
          </p:nvGrpSpPr>
          <p:grpSpPr>
            <a:xfrm>
              <a:off x="3809998" y="3265714"/>
              <a:ext cx="435429" cy="2982686"/>
              <a:chOff x="8610598" y="3287486"/>
              <a:chExt cx="435429" cy="2982686"/>
            </a:xfrm>
          </p:grpSpPr>
          <p:sp>
            <p:nvSpPr>
              <p:cNvPr id="162" name="Rectangle 161">
                <a:extLst>
                  <a:ext uri="{FF2B5EF4-FFF2-40B4-BE49-F238E27FC236}">
                    <a16:creationId xmlns:a16="http://schemas.microsoft.com/office/drawing/2014/main" id="{72E724CF-4888-073C-C57E-A287EB06A7B1}"/>
                  </a:ext>
                </a:extLst>
              </p:cNvPr>
              <p:cNvSpPr/>
              <p:nvPr/>
            </p:nvSpPr>
            <p:spPr>
              <a:xfrm flipV="1">
                <a:off x="8665028" y="5072742"/>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DEF19FC5-E2E8-9D86-F925-EF2B1D740319}"/>
                  </a:ext>
                </a:extLst>
              </p:cNvPr>
              <p:cNvSpPr/>
              <p:nvPr/>
            </p:nvSpPr>
            <p:spPr>
              <a:xfrm rot="10800000">
                <a:off x="8621484" y="4876800"/>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7106282A-F7A9-2144-B379-B842F3EC7834}"/>
                  </a:ext>
                </a:extLst>
              </p:cNvPr>
              <p:cNvSpPr/>
              <p:nvPr/>
            </p:nvSpPr>
            <p:spPr>
              <a:xfrm flipV="1">
                <a:off x="8665028" y="3472543"/>
                <a:ext cx="315686" cy="1404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a:extLst>
                  <a:ext uri="{FF2B5EF4-FFF2-40B4-BE49-F238E27FC236}">
                    <a16:creationId xmlns:a16="http://schemas.microsoft.com/office/drawing/2014/main" id="{E9BC63F9-C6E3-B9B2-F291-83A718A968E7}"/>
                  </a:ext>
                </a:extLst>
              </p:cNvPr>
              <p:cNvSpPr/>
              <p:nvPr/>
            </p:nvSpPr>
            <p:spPr>
              <a:xfrm rot="10800000">
                <a:off x="8610598" y="3287486"/>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D953F2A3-1C48-ED79-539A-7B42A3E1EFC5}"/>
                </a:ext>
              </a:extLst>
            </p:cNvPr>
            <p:cNvGrpSpPr/>
            <p:nvPr/>
          </p:nvGrpSpPr>
          <p:grpSpPr>
            <a:xfrm>
              <a:off x="2188027" y="3690257"/>
              <a:ext cx="435429" cy="2601687"/>
              <a:chOff x="10352313" y="3875314"/>
              <a:chExt cx="435429" cy="2601687"/>
            </a:xfrm>
          </p:grpSpPr>
          <p:sp>
            <p:nvSpPr>
              <p:cNvPr id="158" name="Rectangle 157">
                <a:extLst>
                  <a:ext uri="{FF2B5EF4-FFF2-40B4-BE49-F238E27FC236}">
                    <a16:creationId xmlns:a16="http://schemas.microsoft.com/office/drawing/2014/main" id="{8A911317-0307-A095-08ED-E1729E1009A8}"/>
                  </a:ext>
                </a:extLst>
              </p:cNvPr>
              <p:cNvSpPr/>
              <p:nvPr/>
            </p:nvSpPr>
            <p:spPr>
              <a:xfrm flipV="1">
                <a:off x="10406743" y="52795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a:extLst>
                  <a:ext uri="{FF2B5EF4-FFF2-40B4-BE49-F238E27FC236}">
                    <a16:creationId xmlns:a16="http://schemas.microsoft.com/office/drawing/2014/main" id="{94EA45D7-715D-E817-6152-A15737DF5C6B}"/>
                  </a:ext>
                </a:extLst>
              </p:cNvPr>
              <p:cNvSpPr/>
              <p:nvPr/>
            </p:nvSpPr>
            <p:spPr>
              <a:xfrm rot="10800000">
                <a:off x="10363199" y="50836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9BC76AC1-B50E-4ADD-9665-5BE30FAFDB7B}"/>
                  </a:ext>
                </a:extLst>
              </p:cNvPr>
              <p:cNvSpPr/>
              <p:nvPr/>
            </p:nvSpPr>
            <p:spPr>
              <a:xfrm flipV="1">
                <a:off x="10406742" y="40603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D9E901DF-C246-9688-8CF0-232F78D753FC}"/>
                  </a:ext>
                </a:extLst>
              </p:cNvPr>
              <p:cNvSpPr/>
              <p:nvPr/>
            </p:nvSpPr>
            <p:spPr>
              <a:xfrm rot="10800000">
                <a:off x="10352313" y="38753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lowchart: Delay 4096">
              <a:extLst>
                <a:ext uri="{FF2B5EF4-FFF2-40B4-BE49-F238E27FC236}">
                  <a16:creationId xmlns:a16="http://schemas.microsoft.com/office/drawing/2014/main" id="{D52B2A24-D3B6-1D5C-52A9-E395B1AD6E67}"/>
                </a:ext>
              </a:extLst>
            </p:cNvPr>
            <p:cNvSpPr/>
            <p:nvPr/>
          </p:nvSpPr>
          <p:spPr>
            <a:xfrm rot="16200000">
              <a:off x="5600892" y="3271348"/>
              <a:ext cx="1686902" cy="1153886"/>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elay 4096">
              <a:extLst>
                <a:ext uri="{FF2B5EF4-FFF2-40B4-BE49-F238E27FC236}">
                  <a16:creationId xmlns:a16="http://schemas.microsoft.com/office/drawing/2014/main" id="{97DFAB07-16A9-6F30-25B0-2DB78E60630D}"/>
                </a:ext>
              </a:extLst>
            </p:cNvPr>
            <p:cNvSpPr/>
            <p:nvPr/>
          </p:nvSpPr>
          <p:spPr>
            <a:xfrm rot="16200000">
              <a:off x="5682536" y="3429190"/>
              <a:ext cx="1534503" cy="947057"/>
            </a:xfrm>
            <a:custGeom>
              <a:avLst/>
              <a:gdLst>
                <a:gd name="connsiteX0" fmla="*/ 0 w 1850572"/>
                <a:gd name="connsiteY0" fmla="*/ 0 h 783771"/>
                <a:gd name="connsiteX1" fmla="*/ 925286 w 1850572"/>
                <a:gd name="connsiteY1" fmla="*/ 0 h 783771"/>
                <a:gd name="connsiteX2" fmla="*/ 1850572 w 1850572"/>
                <a:gd name="connsiteY2" fmla="*/ 391886 h 783771"/>
                <a:gd name="connsiteX3" fmla="*/ 925286 w 1850572"/>
                <a:gd name="connsiteY3" fmla="*/ 783772 h 783771"/>
                <a:gd name="connsiteX4" fmla="*/ 0 w 1850572"/>
                <a:gd name="connsiteY4" fmla="*/ 783771 h 783771"/>
                <a:gd name="connsiteX5" fmla="*/ 0 w 1850572"/>
                <a:gd name="connsiteY5" fmla="*/ 0 h 783771"/>
                <a:gd name="connsiteX0" fmla="*/ 0 w 2057400"/>
                <a:gd name="connsiteY0" fmla="*/ 0 h 783772"/>
                <a:gd name="connsiteX1" fmla="*/ 925286 w 2057400"/>
                <a:gd name="connsiteY1" fmla="*/ 0 h 783772"/>
                <a:gd name="connsiteX2" fmla="*/ 2057400 w 2057400"/>
                <a:gd name="connsiteY2" fmla="*/ 391889 h 783772"/>
                <a:gd name="connsiteX3" fmla="*/ 925286 w 2057400"/>
                <a:gd name="connsiteY3" fmla="*/ 783772 h 783772"/>
                <a:gd name="connsiteX4" fmla="*/ 0 w 2057400"/>
                <a:gd name="connsiteY4" fmla="*/ 783771 h 783772"/>
                <a:gd name="connsiteX5" fmla="*/ 0 w 2057400"/>
                <a:gd name="connsiteY5" fmla="*/ 0 h 783772"/>
                <a:gd name="connsiteX0" fmla="*/ 0 w 2059433"/>
                <a:gd name="connsiteY0" fmla="*/ 0 h 783772"/>
                <a:gd name="connsiteX1" fmla="*/ 925286 w 2059433"/>
                <a:gd name="connsiteY1" fmla="*/ 0 h 783772"/>
                <a:gd name="connsiteX2" fmla="*/ 2057400 w 2059433"/>
                <a:gd name="connsiteY2" fmla="*/ 391889 h 783772"/>
                <a:gd name="connsiteX3" fmla="*/ 925286 w 2059433"/>
                <a:gd name="connsiteY3" fmla="*/ 783772 h 783772"/>
                <a:gd name="connsiteX4" fmla="*/ 0 w 2059433"/>
                <a:gd name="connsiteY4" fmla="*/ 783771 h 783772"/>
                <a:gd name="connsiteX5" fmla="*/ 0 w 2059433"/>
                <a:gd name="connsiteY5" fmla="*/ 0 h 783772"/>
                <a:gd name="connsiteX0" fmla="*/ 0 w 2057938"/>
                <a:gd name="connsiteY0" fmla="*/ 0 h 783772"/>
                <a:gd name="connsiteX1" fmla="*/ 925286 w 2057938"/>
                <a:gd name="connsiteY1" fmla="*/ 0 h 783772"/>
                <a:gd name="connsiteX2" fmla="*/ 2057400 w 2057938"/>
                <a:gd name="connsiteY2" fmla="*/ 391889 h 783772"/>
                <a:gd name="connsiteX3" fmla="*/ 925286 w 2057938"/>
                <a:gd name="connsiteY3" fmla="*/ 783772 h 783772"/>
                <a:gd name="connsiteX4" fmla="*/ 0 w 2057938"/>
                <a:gd name="connsiteY4" fmla="*/ 783771 h 783772"/>
                <a:gd name="connsiteX5" fmla="*/ 0 w 2057938"/>
                <a:gd name="connsiteY5" fmla="*/ 0 h 783772"/>
                <a:gd name="connsiteX0" fmla="*/ 0 w 2184710"/>
                <a:gd name="connsiteY0" fmla="*/ 0 h 783772"/>
                <a:gd name="connsiteX1" fmla="*/ 925286 w 2184710"/>
                <a:gd name="connsiteY1" fmla="*/ 0 h 783772"/>
                <a:gd name="connsiteX2" fmla="*/ 2184259 w 2184710"/>
                <a:gd name="connsiteY2" fmla="*/ 391890 h 783772"/>
                <a:gd name="connsiteX3" fmla="*/ 925286 w 2184710"/>
                <a:gd name="connsiteY3" fmla="*/ 783772 h 783772"/>
                <a:gd name="connsiteX4" fmla="*/ 0 w 2184710"/>
                <a:gd name="connsiteY4" fmla="*/ 783771 h 783772"/>
                <a:gd name="connsiteX5" fmla="*/ 0 w 2184710"/>
                <a:gd name="connsiteY5" fmla="*/ 0 h 783772"/>
                <a:gd name="connsiteX0" fmla="*/ 0 w 2184300"/>
                <a:gd name="connsiteY0" fmla="*/ 0 h 783772"/>
                <a:gd name="connsiteX1" fmla="*/ 925286 w 2184300"/>
                <a:gd name="connsiteY1" fmla="*/ 0 h 783772"/>
                <a:gd name="connsiteX2" fmla="*/ 2184259 w 2184300"/>
                <a:gd name="connsiteY2" fmla="*/ 391890 h 783772"/>
                <a:gd name="connsiteX3" fmla="*/ 925286 w 2184300"/>
                <a:gd name="connsiteY3" fmla="*/ 783772 h 783772"/>
                <a:gd name="connsiteX4" fmla="*/ 0 w 2184300"/>
                <a:gd name="connsiteY4" fmla="*/ 783771 h 783772"/>
                <a:gd name="connsiteX5" fmla="*/ 0 w 2184300"/>
                <a:gd name="connsiteY5" fmla="*/ 0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4300" h="783772">
                  <a:moveTo>
                    <a:pt x="0" y="0"/>
                  </a:moveTo>
                  <a:lnTo>
                    <a:pt x="925286" y="0"/>
                  </a:lnTo>
                  <a:cubicBezTo>
                    <a:pt x="1436307" y="0"/>
                    <a:pt x="2177839" y="208109"/>
                    <a:pt x="2184259" y="391890"/>
                  </a:cubicBezTo>
                  <a:cubicBezTo>
                    <a:pt x="2190679" y="575671"/>
                    <a:pt x="1436307" y="783772"/>
                    <a:pt x="925286" y="783772"/>
                  </a:cubicBezTo>
                  <a:lnTo>
                    <a:pt x="0" y="783771"/>
                  </a:lnTo>
                  <a:lnTo>
                    <a:pt x="0" y="0"/>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BCFECEE3-33DE-0AAA-BF7D-E240E2E88EE7}"/>
                </a:ext>
              </a:extLst>
            </p:cNvPr>
            <p:cNvGrpSpPr/>
            <p:nvPr/>
          </p:nvGrpSpPr>
          <p:grpSpPr>
            <a:xfrm>
              <a:off x="6008915" y="1143001"/>
              <a:ext cx="794757" cy="838200"/>
              <a:chOff x="3810000" y="293914"/>
              <a:chExt cx="3385457" cy="3570515"/>
            </a:xfrm>
          </p:grpSpPr>
          <p:sp>
            <p:nvSpPr>
              <p:cNvPr id="149" name="Oval 148">
                <a:extLst>
                  <a:ext uri="{FF2B5EF4-FFF2-40B4-BE49-F238E27FC236}">
                    <a16:creationId xmlns:a16="http://schemas.microsoft.com/office/drawing/2014/main" id="{75FCFE27-BC66-6B7E-E0A3-CC87FE5E23C9}"/>
                  </a:ext>
                </a:extLst>
              </p:cNvPr>
              <p:cNvSpPr/>
              <p:nvPr/>
            </p:nvSpPr>
            <p:spPr>
              <a:xfrm>
                <a:off x="3875315" y="315685"/>
                <a:ext cx="3254828" cy="3516085"/>
              </a:xfrm>
              <a:prstGeom prst="ellipse">
                <a:avLst/>
              </a:prstGeom>
              <a:solidFill>
                <a:schemeClr val="tx1">
                  <a:lumMod val="75000"/>
                  <a:lumOff val="2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213">
                <a:extLst>
                  <a:ext uri="{FF2B5EF4-FFF2-40B4-BE49-F238E27FC236}">
                    <a16:creationId xmlns:a16="http://schemas.microsoft.com/office/drawing/2014/main" id="{01A7C720-EEB9-B71C-A4AA-CD51C9F6AD80}"/>
                  </a:ext>
                </a:extLst>
              </p:cNvPr>
              <p:cNvSpPr/>
              <p:nvPr/>
            </p:nvSpPr>
            <p:spPr>
              <a:xfrm>
                <a:off x="5127172" y="5769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214">
                <a:extLst>
                  <a:ext uri="{FF2B5EF4-FFF2-40B4-BE49-F238E27FC236}">
                    <a16:creationId xmlns:a16="http://schemas.microsoft.com/office/drawing/2014/main" id="{EB7CEBFE-3DBD-89B9-F733-60F3F9D5FE49}"/>
                  </a:ext>
                </a:extLst>
              </p:cNvPr>
              <p:cNvSpPr/>
              <p:nvPr/>
            </p:nvSpPr>
            <p:spPr>
              <a:xfrm>
                <a:off x="4180114" y="11103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215">
                <a:extLst>
                  <a:ext uri="{FF2B5EF4-FFF2-40B4-BE49-F238E27FC236}">
                    <a16:creationId xmlns:a16="http://schemas.microsoft.com/office/drawing/2014/main" id="{82096117-DE2B-26BD-9DAC-55B0EB45AC36}"/>
                  </a:ext>
                </a:extLst>
              </p:cNvPr>
              <p:cNvSpPr/>
              <p:nvPr/>
            </p:nvSpPr>
            <p:spPr>
              <a:xfrm>
                <a:off x="4169230" y="2144487"/>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Callout 216">
                <a:extLst>
                  <a:ext uri="{FF2B5EF4-FFF2-40B4-BE49-F238E27FC236}">
                    <a16:creationId xmlns:a16="http://schemas.microsoft.com/office/drawing/2014/main" id="{F14DD354-D6FC-28E0-FA8C-36AD7928F1BD}"/>
                  </a:ext>
                </a:extLst>
              </p:cNvPr>
              <p:cNvSpPr/>
              <p:nvPr/>
            </p:nvSpPr>
            <p:spPr>
              <a:xfrm>
                <a:off x="5105401" y="2623457"/>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Callout 217">
                <a:extLst>
                  <a:ext uri="{FF2B5EF4-FFF2-40B4-BE49-F238E27FC236}">
                    <a16:creationId xmlns:a16="http://schemas.microsoft.com/office/drawing/2014/main" id="{66E59BE1-CFDA-6200-4A7A-EADD3F46A4FA}"/>
                  </a:ext>
                </a:extLst>
              </p:cNvPr>
              <p:cNvSpPr/>
              <p:nvPr/>
            </p:nvSpPr>
            <p:spPr>
              <a:xfrm>
                <a:off x="5943600" y="111034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Callout 218">
                <a:extLst>
                  <a:ext uri="{FF2B5EF4-FFF2-40B4-BE49-F238E27FC236}">
                    <a16:creationId xmlns:a16="http://schemas.microsoft.com/office/drawing/2014/main" id="{DB7692DA-42C2-073A-7D3C-A91F8071BCAF}"/>
                  </a:ext>
                </a:extLst>
              </p:cNvPr>
              <p:cNvSpPr/>
              <p:nvPr/>
            </p:nvSpPr>
            <p:spPr>
              <a:xfrm>
                <a:off x="5954486" y="2155373"/>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Callout 219">
                <a:extLst>
                  <a:ext uri="{FF2B5EF4-FFF2-40B4-BE49-F238E27FC236}">
                    <a16:creationId xmlns:a16="http://schemas.microsoft.com/office/drawing/2014/main" id="{A40D98FB-60BE-4130-1167-46DB900AF2A4}"/>
                  </a:ext>
                </a:extLst>
              </p:cNvPr>
              <p:cNvSpPr/>
              <p:nvPr/>
            </p:nvSpPr>
            <p:spPr>
              <a:xfrm>
                <a:off x="5094515" y="1589314"/>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220">
                <a:extLst>
                  <a:ext uri="{FF2B5EF4-FFF2-40B4-BE49-F238E27FC236}">
                    <a16:creationId xmlns:a16="http://schemas.microsoft.com/office/drawing/2014/main" id="{1F78F2D2-4537-8F51-7012-6A38F2D269D9}"/>
                  </a:ext>
                </a:extLst>
              </p:cNvPr>
              <p:cNvSpPr/>
              <p:nvPr/>
            </p:nvSpPr>
            <p:spPr>
              <a:xfrm>
                <a:off x="3810000" y="293914"/>
                <a:ext cx="3385457" cy="3570515"/>
              </a:xfrm>
              <a:prstGeom prst="donut">
                <a:avLst>
                  <a:gd name="adj" fmla="val 6298"/>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 name="Quad Arrow Callout 127">
              <a:extLst>
                <a:ext uri="{FF2B5EF4-FFF2-40B4-BE49-F238E27FC236}">
                  <a16:creationId xmlns:a16="http://schemas.microsoft.com/office/drawing/2014/main" id="{5D85499A-F36F-1809-CC60-00F61E8461C5}"/>
                </a:ext>
              </a:extLst>
            </p:cNvPr>
            <p:cNvSpPr/>
            <p:nvPr/>
          </p:nvSpPr>
          <p:spPr>
            <a:xfrm>
              <a:off x="6008217" y="4052074"/>
              <a:ext cx="434037" cy="476382"/>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Callout 128">
              <a:extLst>
                <a:ext uri="{FF2B5EF4-FFF2-40B4-BE49-F238E27FC236}">
                  <a16:creationId xmlns:a16="http://schemas.microsoft.com/office/drawing/2014/main" id="{428E9716-69D4-D886-C0CF-1AB7A180973F}"/>
                </a:ext>
              </a:extLst>
            </p:cNvPr>
            <p:cNvSpPr/>
            <p:nvPr/>
          </p:nvSpPr>
          <p:spPr>
            <a:xfrm>
              <a:off x="6443646" y="4062960"/>
              <a:ext cx="434037" cy="476382"/>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Callout 129">
              <a:extLst>
                <a:ext uri="{FF2B5EF4-FFF2-40B4-BE49-F238E27FC236}">
                  <a16:creationId xmlns:a16="http://schemas.microsoft.com/office/drawing/2014/main" id="{B8818988-474D-D6D1-F91B-A7F55A21AA03}"/>
                </a:ext>
              </a:extLst>
            </p:cNvPr>
            <p:cNvSpPr/>
            <p:nvPr/>
          </p:nvSpPr>
          <p:spPr>
            <a:xfrm>
              <a:off x="6247703" y="3529560"/>
              <a:ext cx="434037" cy="476382"/>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3B037478-EFD3-EC13-5EF2-8956F9ED9811}"/>
                </a:ext>
              </a:extLst>
            </p:cNvPr>
            <p:cNvGrpSpPr/>
            <p:nvPr/>
          </p:nvGrpSpPr>
          <p:grpSpPr>
            <a:xfrm>
              <a:off x="4931227" y="3690257"/>
              <a:ext cx="435429" cy="2601687"/>
              <a:chOff x="10352313" y="3875314"/>
              <a:chExt cx="435429" cy="2601687"/>
            </a:xfrm>
          </p:grpSpPr>
          <p:sp>
            <p:nvSpPr>
              <p:cNvPr id="145" name="Rectangle 144">
                <a:extLst>
                  <a:ext uri="{FF2B5EF4-FFF2-40B4-BE49-F238E27FC236}">
                    <a16:creationId xmlns:a16="http://schemas.microsoft.com/office/drawing/2014/main" id="{922889B9-A120-06CA-3540-764D689F5535}"/>
                  </a:ext>
                </a:extLst>
              </p:cNvPr>
              <p:cNvSpPr/>
              <p:nvPr/>
            </p:nvSpPr>
            <p:spPr>
              <a:xfrm flipV="1">
                <a:off x="10406743" y="52795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318D29FE-7377-04BF-6D1F-4D254E715FEB}"/>
                  </a:ext>
                </a:extLst>
              </p:cNvPr>
              <p:cNvSpPr/>
              <p:nvPr/>
            </p:nvSpPr>
            <p:spPr>
              <a:xfrm rot="10800000">
                <a:off x="10363199" y="50836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F04882EA-F23F-B041-5FA7-D4F7BFD765D4}"/>
                  </a:ext>
                </a:extLst>
              </p:cNvPr>
              <p:cNvSpPr/>
              <p:nvPr/>
            </p:nvSpPr>
            <p:spPr>
              <a:xfrm flipV="1">
                <a:off x="10406742" y="40603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C437350C-C933-B92F-47C1-44F2CA13883C}"/>
                  </a:ext>
                </a:extLst>
              </p:cNvPr>
              <p:cNvSpPr/>
              <p:nvPr/>
            </p:nvSpPr>
            <p:spPr>
              <a:xfrm rot="10800000">
                <a:off x="10352313" y="38753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88014D3F-B2E2-3D54-7205-D413954BD515}"/>
                </a:ext>
              </a:extLst>
            </p:cNvPr>
            <p:cNvGrpSpPr/>
            <p:nvPr/>
          </p:nvGrpSpPr>
          <p:grpSpPr>
            <a:xfrm>
              <a:off x="7358741" y="3712028"/>
              <a:ext cx="435429" cy="2601687"/>
              <a:chOff x="10352313" y="3875314"/>
              <a:chExt cx="435429" cy="2601687"/>
            </a:xfrm>
          </p:grpSpPr>
          <p:sp>
            <p:nvSpPr>
              <p:cNvPr id="141" name="Rectangle 140">
                <a:extLst>
                  <a:ext uri="{FF2B5EF4-FFF2-40B4-BE49-F238E27FC236}">
                    <a16:creationId xmlns:a16="http://schemas.microsoft.com/office/drawing/2014/main" id="{5986197E-D3AB-9476-7934-66C68EFF33EA}"/>
                  </a:ext>
                </a:extLst>
              </p:cNvPr>
              <p:cNvSpPr/>
              <p:nvPr/>
            </p:nvSpPr>
            <p:spPr>
              <a:xfrm flipV="1">
                <a:off x="10406743" y="52795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B931CCD9-5593-DC6B-3DF6-60676985EC97}"/>
                  </a:ext>
                </a:extLst>
              </p:cNvPr>
              <p:cNvSpPr/>
              <p:nvPr/>
            </p:nvSpPr>
            <p:spPr>
              <a:xfrm rot="10800000">
                <a:off x="10363199" y="50836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870A6472-150C-E686-2FDF-DE212584E2EC}"/>
                  </a:ext>
                </a:extLst>
              </p:cNvPr>
              <p:cNvSpPr/>
              <p:nvPr/>
            </p:nvSpPr>
            <p:spPr>
              <a:xfrm flipV="1">
                <a:off x="10406742" y="40603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0F089D7F-3DC9-19DB-8B36-3D83E512B38E}"/>
                  </a:ext>
                </a:extLst>
              </p:cNvPr>
              <p:cNvSpPr/>
              <p:nvPr/>
            </p:nvSpPr>
            <p:spPr>
              <a:xfrm rot="10800000">
                <a:off x="10352313" y="38753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ectangle 68">
              <a:extLst>
                <a:ext uri="{FF2B5EF4-FFF2-40B4-BE49-F238E27FC236}">
                  <a16:creationId xmlns:a16="http://schemas.microsoft.com/office/drawing/2014/main" id="{6AE4907E-0B98-77BE-2AFD-07847F344E67}"/>
                </a:ext>
              </a:extLst>
            </p:cNvPr>
            <p:cNvSpPr/>
            <p:nvPr/>
          </p:nvSpPr>
          <p:spPr>
            <a:xfrm flipV="1">
              <a:off x="5584372" y="4680856"/>
              <a:ext cx="1665514" cy="1589314"/>
            </a:xfrm>
            <a:prstGeom prst="rect">
              <a:avLst/>
            </a:prstGeom>
            <a:solidFill>
              <a:srgbClr val="C9600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1F620993-C2E2-1A82-BE90-7B4E9E74C5C5}"/>
                </a:ext>
              </a:extLst>
            </p:cNvPr>
            <p:cNvCxnSpPr/>
            <p:nvPr/>
          </p:nvCxnSpPr>
          <p:spPr>
            <a:xfrm>
              <a:off x="6444343" y="4637461"/>
              <a:ext cx="16328" cy="164359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C86A0A5D-B7AF-153E-B04E-14F0E2EFFEFD}"/>
                </a:ext>
              </a:extLst>
            </p:cNvPr>
            <p:cNvSpPr/>
            <p:nvPr/>
          </p:nvSpPr>
          <p:spPr>
            <a:xfrm flipV="1">
              <a:off x="5312229" y="4637461"/>
              <a:ext cx="2111828" cy="119595"/>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61E58165-3E79-5214-9801-1AAFFFD84581}"/>
                </a:ext>
              </a:extLst>
            </p:cNvPr>
            <p:cNvSpPr/>
            <p:nvPr/>
          </p:nvSpPr>
          <p:spPr>
            <a:xfrm flipV="1">
              <a:off x="5540829" y="6052456"/>
              <a:ext cx="1719942" cy="108856"/>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42A1C70-9DF0-B0DC-608E-F5FE1789CDD9}"/>
                </a:ext>
              </a:extLst>
            </p:cNvPr>
            <p:cNvSpPr/>
            <p:nvPr/>
          </p:nvSpPr>
          <p:spPr>
            <a:xfrm flipV="1">
              <a:off x="5312229" y="6150574"/>
              <a:ext cx="2111828" cy="119595"/>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50AB0F5-9E24-D233-4AF3-784E29B60E6E}"/>
                </a:ext>
              </a:extLst>
            </p:cNvPr>
            <p:cNvGrpSpPr/>
            <p:nvPr/>
          </p:nvGrpSpPr>
          <p:grpSpPr>
            <a:xfrm>
              <a:off x="9873343" y="4278086"/>
              <a:ext cx="293915" cy="990600"/>
              <a:chOff x="5519054" y="3396343"/>
              <a:chExt cx="1197431" cy="2667000"/>
            </a:xfrm>
          </p:grpSpPr>
          <p:sp>
            <p:nvSpPr>
              <p:cNvPr id="132" name="Flowchart: Delay 2052">
                <a:extLst>
                  <a:ext uri="{FF2B5EF4-FFF2-40B4-BE49-F238E27FC236}">
                    <a16:creationId xmlns:a16="http://schemas.microsoft.com/office/drawing/2014/main" id="{9D87E150-07BB-01F3-86D9-ADADBD7BC38E}"/>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22FE6B19-89F0-4FBB-00EB-E15081ECA136}"/>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CB30E920-EEDC-CD37-D552-A8336E0DF169}"/>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E822A15F-0AF1-318F-76DE-7554ADD3DB26}"/>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FFAF708-D404-DF82-A8C7-B6C4D6389706}"/>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0BE5734-9986-9090-C43E-699B5C6EFCC8}"/>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866B29B-41B9-E1E6-7A87-51D708494E96}"/>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78BF4A1-5063-AF98-5EFD-D5947919C5D7}"/>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129DCF2-6685-45C1-54A5-866BB1BE5C5A}"/>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a:extLst>
                <a:ext uri="{FF2B5EF4-FFF2-40B4-BE49-F238E27FC236}">
                  <a16:creationId xmlns:a16="http://schemas.microsoft.com/office/drawing/2014/main" id="{1D17D249-09FE-C037-8AC5-D400D1CA658D}"/>
                </a:ext>
              </a:extLst>
            </p:cNvPr>
            <p:cNvSpPr/>
            <p:nvPr/>
          </p:nvSpPr>
          <p:spPr>
            <a:xfrm flipV="1">
              <a:off x="10254343" y="5127171"/>
              <a:ext cx="337458" cy="1197430"/>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a:extLst>
                <a:ext uri="{FF2B5EF4-FFF2-40B4-BE49-F238E27FC236}">
                  <a16:creationId xmlns:a16="http://schemas.microsoft.com/office/drawing/2014/main" id="{3C920F66-F465-339B-901A-EFA6C2B4DB6C}"/>
                </a:ext>
              </a:extLst>
            </p:cNvPr>
            <p:cNvSpPr/>
            <p:nvPr/>
          </p:nvSpPr>
          <p:spPr>
            <a:xfrm rot="10800000">
              <a:off x="10210799" y="4931229"/>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15BC134-A310-1D99-E3B1-004FBFFF9A4E}"/>
                </a:ext>
              </a:extLst>
            </p:cNvPr>
            <p:cNvSpPr/>
            <p:nvPr/>
          </p:nvSpPr>
          <p:spPr>
            <a:xfrm flipV="1">
              <a:off x="10254342" y="3907971"/>
              <a:ext cx="337458" cy="1023258"/>
            </a:xfrm>
            <a:prstGeom prst="rect">
              <a:avLst/>
            </a:prstGeom>
            <a:solidFill>
              <a:srgbClr val="F5885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a:extLst>
                <a:ext uri="{FF2B5EF4-FFF2-40B4-BE49-F238E27FC236}">
                  <a16:creationId xmlns:a16="http://schemas.microsoft.com/office/drawing/2014/main" id="{97D6D7D7-B3B9-41AF-6D7D-4C6FF271F118}"/>
                </a:ext>
              </a:extLst>
            </p:cNvPr>
            <p:cNvSpPr/>
            <p:nvPr/>
          </p:nvSpPr>
          <p:spPr>
            <a:xfrm rot="10800000">
              <a:off x="10199913" y="3722914"/>
              <a:ext cx="424543" cy="185057"/>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a:extLst>
                <a:ext uri="{FF2B5EF4-FFF2-40B4-BE49-F238E27FC236}">
                  <a16:creationId xmlns:a16="http://schemas.microsoft.com/office/drawing/2014/main" id="{9EE64836-C9F7-1B3F-EF1B-70BF15BDCEC6}"/>
                </a:ext>
              </a:extLst>
            </p:cNvPr>
            <p:cNvSpPr/>
            <p:nvPr/>
          </p:nvSpPr>
          <p:spPr>
            <a:xfrm rot="10800000">
              <a:off x="9742721" y="979714"/>
              <a:ext cx="1589306" cy="152400"/>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787F0E9C-4716-4E92-22AB-ABB9C4606154}"/>
                </a:ext>
              </a:extLst>
            </p:cNvPr>
            <p:cNvGrpSpPr/>
            <p:nvPr/>
          </p:nvGrpSpPr>
          <p:grpSpPr>
            <a:xfrm>
              <a:off x="7195456" y="2449286"/>
              <a:ext cx="293915" cy="990600"/>
              <a:chOff x="5519054" y="3396343"/>
              <a:chExt cx="1197431" cy="2667000"/>
            </a:xfrm>
          </p:grpSpPr>
          <p:sp>
            <p:nvSpPr>
              <p:cNvPr id="123" name="Flowchart: Delay 2052">
                <a:extLst>
                  <a:ext uri="{FF2B5EF4-FFF2-40B4-BE49-F238E27FC236}">
                    <a16:creationId xmlns:a16="http://schemas.microsoft.com/office/drawing/2014/main" id="{A94DE3DD-9E06-9416-ABCD-182CDB6C1140}"/>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F3103A8C-0575-B19F-0F18-4D76E0A6418B}"/>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FA09306E-7F5A-5253-FD9F-DFE9F3ED035C}"/>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8CC8A30D-7AFC-5F24-F4B3-B95EE6A88645}"/>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72B6CEA1-584E-E2F8-6856-CC5CCD3713D9}"/>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222D9A96-B892-4431-487E-859EE54CA10C}"/>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A02F8C2-A488-DC1F-C163-05B6EBC527F6}"/>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2B874A7D-8108-0922-A3D5-C546208A241B}"/>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C3D431C8-165D-1A8C-91DC-B97A884EC3B1}"/>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9782FB0-F179-62C6-C1FE-00BE23D91392}"/>
                </a:ext>
              </a:extLst>
            </p:cNvPr>
            <p:cNvGrpSpPr/>
            <p:nvPr/>
          </p:nvGrpSpPr>
          <p:grpSpPr>
            <a:xfrm>
              <a:off x="7587343" y="2460172"/>
              <a:ext cx="293915" cy="990600"/>
              <a:chOff x="5519054" y="3396343"/>
              <a:chExt cx="1197431" cy="2667000"/>
            </a:xfrm>
          </p:grpSpPr>
          <p:sp>
            <p:nvSpPr>
              <p:cNvPr id="114" name="Flowchart: Delay 2052">
                <a:extLst>
                  <a:ext uri="{FF2B5EF4-FFF2-40B4-BE49-F238E27FC236}">
                    <a16:creationId xmlns:a16="http://schemas.microsoft.com/office/drawing/2014/main" id="{33DD354A-CBDE-9A70-3C5C-F1708FF5B428}"/>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1CB45177-DDB4-7E40-44F7-92CE42A18551}"/>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5008028D-8A2B-41DA-1877-F11042DC1B0E}"/>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02D58133-CDEF-FA1E-591A-B02837CC02AE}"/>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5D0BB827-C00B-9B19-217E-58677D3B0996}"/>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60654E8-572C-7773-0679-B77BBF024B0C}"/>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A681C8FB-2108-F93B-5FBD-EF6EB0C5F52D}"/>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6C0FFB52-A84D-0A28-DA78-7EF9746F6B2A}"/>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1AE3CE27-CF0A-E8FD-1732-13EE19B1D64F}"/>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51D45896-9CAA-1405-5F9D-6AADE7793D51}"/>
                </a:ext>
              </a:extLst>
            </p:cNvPr>
            <p:cNvGrpSpPr/>
            <p:nvPr/>
          </p:nvGrpSpPr>
          <p:grpSpPr>
            <a:xfrm>
              <a:off x="4931227" y="2438401"/>
              <a:ext cx="293915" cy="990600"/>
              <a:chOff x="5519054" y="3396343"/>
              <a:chExt cx="1197431" cy="2667000"/>
            </a:xfrm>
          </p:grpSpPr>
          <p:sp>
            <p:nvSpPr>
              <p:cNvPr id="105" name="Flowchart: Delay 2052">
                <a:extLst>
                  <a:ext uri="{FF2B5EF4-FFF2-40B4-BE49-F238E27FC236}">
                    <a16:creationId xmlns:a16="http://schemas.microsoft.com/office/drawing/2014/main" id="{1880C317-431A-2993-21CC-A94A1982F4E4}"/>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53375E1-AF02-3A0F-2FB8-956114CDC3A7}"/>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865A9AF-BE70-A289-DFBD-F44ACADC24E7}"/>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516E381-D074-9324-636C-39EE4481C105}"/>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C378D2AA-561F-9B3C-07A1-9C4DD1E38067}"/>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D7DB4C1B-3086-B3C7-302C-DC07B9287E2F}"/>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ABF43105-851D-6B35-DDE4-94FB0EB3FB19}"/>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AD22521F-BAA2-5C5E-929A-A5B504EFD622}"/>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3C9C132-530D-D792-4691-EBA31753F081}"/>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a:extLst>
                <a:ext uri="{FF2B5EF4-FFF2-40B4-BE49-F238E27FC236}">
                  <a16:creationId xmlns:a16="http://schemas.microsoft.com/office/drawing/2014/main" id="{FC517CF3-B9F2-BBD9-DAB9-BD40D73E9A2E}"/>
                </a:ext>
              </a:extLst>
            </p:cNvPr>
            <p:cNvGrpSpPr/>
            <p:nvPr/>
          </p:nvGrpSpPr>
          <p:grpSpPr>
            <a:xfrm>
              <a:off x="5323114" y="2438401"/>
              <a:ext cx="293915" cy="990600"/>
              <a:chOff x="5519054" y="3396343"/>
              <a:chExt cx="1197431" cy="2667000"/>
            </a:xfrm>
          </p:grpSpPr>
          <p:sp>
            <p:nvSpPr>
              <p:cNvPr id="96" name="Flowchart: Delay 2052">
                <a:extLst>
                  <a:ext uri="{FF2B5EF4-FFF2-40B4-BE49-F238E27FC236}">
                    <a16:creationId xmlns:a16="http://schemas.microsoft.com/office/drawing/2014/main" id="{896E3651-B6B4-048D-61FA-50FC278D8A48}"/>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0ACE8AF5-4C7F-AF41-1D4C-1586154E3DEB}"/>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F72D02D-19C6-76E0-1931-B2FB0109497C}"/>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51E475C9-EB8E-D60D-4328-124178044D0F}"/>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63E49FCD-0821-8324-3446-379E477BF472}"/>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14BF53B4-93CB-44C1-5F6C-2FF2A917117E}"/>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D25A93B3-D3BE-126E-406C-486E8964E504}"/>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1B886B6-1C2F-0CC0-1530-3D4F929F64D1}"/>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4542292E-7A3C-2882-AD05-107164AB3B8C}"/>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Block Arc 83">
              <a:extLst>
                <a:ext uri="{FF2B5EF4-FFF2-40B4-BE49-F238E27FC236}">
                  <a16:creationId xmlns:a16="http://schemas.microsoft.com/office/drawing/2014/main" id="{2E3E57CC-7771-EE85-3B24-E5438C7F58D0}"/>
                </a:ext>
              </a:extLst>
            </p:cNvPr>
            <p:cNvSpPr/>
            <p:nvPr/>
          </p:nvSpPr>
          <p:spPr>
            <a:xfrm>
              <a:off x="4931229" y="2394857"/>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Block Arc 84">
              <a:extLst>
                <a:ext uri="{FF2B5EF4-FFF2-40B4-BE49-F238E27FC236}">
                  <a16:creationId xmlns:a16="http://schemas.microsoft.com/office/drawing/2014/main" id="{ABD8368F-FEA5-8DD0-5459-BBB87420F996}"/>
                </a:ext>
              </a:extLst>
            </p:cNvPr>
            <p:cNvSpPr/>
            <p:nvPr/>
          </p:nvSpPr>
          <p:spPr>
            <a:xfrm>
              <a:off x="5323115" y="2394857"/>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Block Arc 85">
              <a:extLst>
                <a:ext uri="{FF2B5EF4-FFF2-40B4-BE49-F238E27FC236}">
                  <a16:creationId xmlns:a16="http://schemas.microsoft.com/office/drawing/2014/main" id="{C14D4BCE-50E3-FC1D-E21A-1C98581607DB}"/>
                </a:ext>
              </a:extLst>
            </p:cNvPr>
            <p:cNvSpPr/>
            <p:nvPr/>
          </p:nvSpPr>
          <p:spPr>
            <a:xfrm>
              <a:off x="7184573" y="2438400"/>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Block Arc 86">
              <a:extLst>
                <a:ext uri="{FF2B5EF4-FFF2-40B4-BE49-F238E27FC236}">
                  <a16:creationId xmlns:a16="http://schemas.microsoft.com/office/drawing/2014/main" id="{0987A10D-DAD5-0043-2E0A-8270873E5542}"/>
                </a:ext>
              </a:extLst>
            </p:cNvPr>
            <p:cNvSpPr/>
            <p:nvPr/>
          </p:nvSpPr>
          <p:spPr>
            <a:xfrm>
              <a:off x="7587343" y="2449286"/>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Block Arc 87">
              <a:extLst>
                <a:ext uri="{FF2B5EF4-FFF2-40B4-BE49-F238E27FC236}">
                  <a16:creationId xmlns:a16="http://schemas.microsoft.com/office/drawing/2014/main" id="{6A386909-EE41-9B20-62DF-D13CB5BA1D6E}"/>
                </a:ext>
              </a:extLst>
            </p:cNvPr>
            <p:cNvSpPr/>
            <p:nvPr/>
          </p:nvSpPr>
          <p:spPr>
            <a:xfrm>
              <a:off x="2688772" y="4223657"/>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Block Arc 88">
              <a:extLst>
                <a:ext uri="{FF2B5EF4-FFF2-40B4-BE49-F238E27FC236}">
                  <a16:creationId xmlns:a16="http://schemas.microsoft.com/office/drawing/2014/main" id="{F35673A4-3DCB-2A95-19B1-871C3617664D}"/>
                </a:ext>
              </a:extLst>
            </p:cNvPr>
            <p:cNvSpPr/>
            <p:nvPr/>
          </p:nvSpPr>
          <p:spPr>
            <a:xfrm>
              <a:off x="3124201" y="4234543"/>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Block Arc 89">
              <a:extLst>
                <a:ext uri="{FF2B5EF4-FFF2-40B4-BE49-F238E27FC236}">
                  <a16:creationId xmlns:a16="http://schemas.microsoft.com/office/drawing/2014/main" id="{1B0DF06D-2395-D893-AAEC-929EC29B8146}"/>
                </a:ext>
              </a:extLst>
            </p:cNvPr>
            <p:cNvSpPr/>
            <p:nvPr/>
          </p:nvSpPr>
          <p:spPr>
            <a:xfrm>
              <a:off x="3516086" y="4212772"/>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Block Arc 90">
              <a:extLst>
                <a:ext uri="{FF2B5EF4-FFF2-40B4-BE49-F238E27FC236}">
                  <a16:creationId xmlns:a16="http://schemas.microsoft.com/office/drawing/2014/main" id="{2B713469-F450-DD90-B3C6-419893E7B773}"/>
                </a:ext>
              </a:extLst>
            </p:cNvPr>
            <p:cNvSpPr/>
            <p:nvPr/>
          </p:nvSpPr>
          <p:spPr>
            <a:xfrm>
              <a:off x="9046029" y="4245428"/>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a:extLst>
                <a:ext uri="{FF2B5EF4-FFF2-40B4-BE49-F238E27FC236}">
                  <a16:creationId xmlns:a16="http://schemas.microsoft.com/office/drawing/2014/main" id="{8FC14D58-FDF4-4159-C43D-0DE26AF856D2}"/>
                </a:ext>
              </a:extLst>
            </p:cNvPr>
            <p:cNvSpPr/>
            <p:nvPr/>
          </p:nvSpPr>
          <p:spPr>
            <a:xfrm>
              <a:off x="9470573" y="4245428"/>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Block Arc 92">
              <a:extLst>
                <a:ext uri="{FF2B5EF4-FFF2-40B4-BE49-F238E27FC236}">
                  <a16:creationId xmlns:a16="http://schemas.microsoft.com/office/drawing/2014/main" id="{48DE9DF2-B0C6-BBB1-8CA8-2D3512C3FD8F}"/>
                </a:ext>
              </a:extLst>
            </p:cNvPr>
            <p:cNvSpPr/>
            <p:nvPr/>
          </p:nvSpPr>
          <p:spPr>
            <a:xfrm>
              <a:off x="9862458" y="4256314"/>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Block Arc 93">
              <a:extLst>
                <a:ext uri="{FF2B5EF4-FFF2-40B4-BE49-F238E27FC236}">
                  <a16:creationId xmlns:a16="http://schemas.microsoft.com/office/drawing/2014/main" id="{F262D900-CE64-4F40-BED6-1F6E18CEC7D5}"/>
                </a:ext>
              </a:extLst>
            </p:cNvPr>
            <p:cNvSpPr/>
            <p:nvPr/>
          </p:nvSpPr>
          <p:spPr>
            <a:xfrm>
              <a:off x="10189029" y="2340428"/>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Block Arc 94">
              <a:extLst>
                <a:ext uri="{FF2B5EF4-FFF2-40B4-BE49-F238E27FC236}">
                  <a16:creationId xmlns:a16="http://schemas.microsoft.com/office/drawing/2014/main" id="{5FE55F98-E9B3-3298-E834-964363B2DFEB}"/>
                </a:ext>
              </a:extLst>
            </p:cNvPr>
            <p:cNvSpPr/>
            <p:nvPr/>
          </p:nvSpPr>
          <p:spPr>
            <a:xfrm>
              <a:off x="10624458" y="2340428"/>
              <a:ext cx="283028" cy="272143"/>
            </a:xfrm>
            <a:prstGeom prst="blockArc">
              <a:avLst>
                <a:gd name="adj1" fmla="val 10656846"/>
                <a:gd name="adj2" fmla="val 16"/>
                <a:gd name="adj3" fmla="val 13000"/>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0" name="Group 239">
            <a:extLst>
              <a:ext uri="{FF2B5EF4-FFF2-40B4-BE49-F238E27FC236}">
                <a16:creationId xmlns:a16="http://schemas.microsoft.com/office/drawing/2014/main" id="{0B1C5A30-E747-D204-7187-F388CC36046A}"/>
              </a:ext>
            </a:extLst>
          </p:cNvPr>
          <p:cNvGrpSpPr/>
          <p:nvPr/>
        </p:nvGrpSpPr>
        <p:grpSpPr>
          <a:xfrm>
            <a:off x="1671234" y="4215192"/>
            <a:ext cx="1880714" cy="2142337"/>
            <a:chOff x="3668486" y="-1159328"/>
            <a:chExt cx="5529942" cy="6977329"/>
          </a:xfrm>
        </p:grpSpPr>
        <p:sp>
          <p:nvSpPr>
            <p:cNvPr id="241" name="Rectangle 240">
              <a:extLst>
                <a:ext uri="{FF2B5EF4-FFF2-40B4-BE49-F238E27FC236}">
                  <a16:creationId xmlns:a16="http://schemas.microsoft.com/office/drawing/2014/main" id="{C98F5CF3-3C5F-30B4-6F2A-39C2B0C29F3D}"/>
                </a:ext>
              </a:extLst>
            </p:cNvPr>
            <p:cNvSpPr/>
            <p:nvPr/>
          </p:nvSpPr>
          <p:spPr>
            <a:xfrm>
              <a:off x="3788229" y="2351314"/>
              <a:ext cx="990600" cy="3407229"/>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a:extLst>
                <a:ext uri="{FF2B5EF4-FFF2-40B4-BE49-F238E27FC236}">
                  <a16:creationId xmlns:a16="http://schemas.microsoft.com/office/drawing/2014/main" id="{F9C6640C-09D6-FC21-065E-F43665E31942}"/>
                </a:ext>
              </a:extLst>
            </p:cNvPr>
            <p:cNvSpPr/>
            <p:nvPr/>
          </p:nvSpPr>
          <p:spPr>
            <a:xfrm>
              <a:off x="4789714" y="2525485"/>
              <a:ext cx="2677885" cy="3233057"/>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306">
              <a:extLst>
                <a:ext uri="{FF2B5EF4-FFF2-40B4-BE49-F238E27FC236}">
                  <a16:creationId xmlns:a16="http://schemas.microsoft.com/office/drawing/2014/main" id="{69E2E5B7-E726-B7BF-FEEF-9DFFF2D3C19F}"/>
                </a:ext>
              </a:extLst>
            </p:cNvPr>
            <p:cNvSpPr/>
            <p:nvPr/>
          </p:nvSpPr>
          <p:spPr>
            <a:xfrm flipV="1">
              <a:off x="5138057" y="1317172"/>
              <a:ext cx="1959429" cy="4430483"/>
            </a:xfrm>
            <a:custGeom>
              <a:avLst/>
              <a:gdLst>
                <a:gd name="connsiteX0" fmla="*/ 979715 w 1959429"/>
                <a:gd name="connsiteY0" fmla="*/ 4430483 h 4430483"/>
                <a:gd name="connsiteX1" fmla="*/ 1959429 w 1959429"/>
                <a:gd name="connsiteY1" fmla="*/ 3124197 h 4430483"/>
                <a:gd name="connsiteX2" fmla="*/ 1948543 w 1959429"/>
                <a:gd name="connsiteY2" fmla="*/ 3124197 h 4430483"/>
                <a:gd name="connsiteX3" fmla="*/ 1948543 w 1959429"/>
                <a:gd name="connsiteY3" fmla="*/ 0 h 4430483"/>
                <a:gd name="connsiteX4" fmla="*/ 1 w 1959429"/>
                <a:gd name="connsiteY4" fmla="*/ 0 h 4430483"/>
                <a:gd name="connsiteX5" fmla="*/ 1 w 1959429"/>
                <a:gd name="connsiteY5" fmla="*/ 3124197 h 4430483"/>
                <a:gd name="connsiteX6" fmla="*/ 0 w 1959429"/>
                <a:gd name="connsiteY6" fmla="*/ 3124197 h 4430483"/>
                <a:gd name="connsiteX7" fmla="*/ 1 w 1959429"/>
                <a:gd name="connsiteY7" fmla="*/ 3124198 h 4430483"/>
                <a:gd name="connsiteX8" fmla="*/ 1 w 1959429"/>
                <a:gd name="connsiteY8" fmla="*/ 3135084 h 4430483"/>
                <a:gd name="connsiteX9" fmla="*/ 8166 w 1959429"/>
                <a:gd name="connsiteY9" fmla="*/ 3135084 h 443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9429" h="4430483">
                  <a:moveTo>
                    <a:pt x="979715" y="4430483"/>
                  </a:moveTo>
                  <a:lnTo>
                    <a:pt x="1959429" y="3124197"/>
                  </a:lnTo>
                  <a:lnTo>
                    <a:pt x="1948543" y="3124197"/>
                  </a:lnTo>
                  <a:lnTo>
                    <a:pt x="1948543" y="0"/>
                  </a:lnTo>
                  <a:lnTo>
                    <a:pt x="1" y="0"/>
                  </a:lnTo>
                  <a:lnTo>
                    <a:pt x="1" y="3124197"/>
                  </a:lnTo>
                  <a:lnTo>
                    <a:pt x="0" y="3124197"/>
                  </a:lnTo>
                  <a:lnTo>
                    <a:pt x="1" y="3124198"/>
                  </a:lnTo>
                  <a:lnTo>
                    <a:pt x="1" y="3135084"/>
                  </a:lnTo>
                  <a:lnTo>
                    <a:pt x="8166" y="3135084"/>
                  </a:lnTo>
                  <a:close/>
                </a:path>
              </a:pathLst>
            </a:cu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4" name="Group 243">
              <a:extLst>
                <a:ext uri="{FF2B5EF4-FFF2-40B4-BE49-F238E27FC236}">
                  <a16:creationId xmlns:a16="http://schemas.microsoft.com/office/drawing/2014/main" id="{2E0D9819-C3C3-4BF7-5644-2463CD250BA2}"/>
                </a:ext>
              </a:extLst>
            </p:cNvPr>
            <p:cNvGrpSpPr/>
            <p:nvPr/>
          </p:nvGrpSpPr>
          <p:grpSpPr>
            <a:xfrm rot="18412985">
              <a:off x="4604247" y="1838824"/>
              <a:ext cx="1804860" cy="307011"/>
              <a:chOff x="7336971" y="2264228"/>
              <a:chExt cx="2242457" cy="783770"/>
            </a:xfrm>
          </p:grpSpPr>
          <p:sp>
            <p:nvSpPr>
              <p:cNvPr id="421" name="Rectangle 420">
                <a:extLst>
                  <a:ext uri="{FF2B5EF4-FFF2-40B4-BE49-F238E27FC236}">
                    <a16:creationId xmlns:a16="http://schemas.microsoft.com/office/drawing/2014/main" id="{DE65D993-6A8B-2071-28AA-0A46393502D1}"/>
                  </a:ext>
                </a:extLst>
              </p:cNvPr>
              <p:cNvSpPr/>
              <p:nvPr/>
            </p:nvSpPr>
            <p:spPr>
              <a:xfrm flipV="1">
                <a:off x="7347857" y="2405887"/>
                <a:ext cx="2231571" cy="50059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Quad Arrow Callout 485">
                <a:extLst>
                  <a:ext uri="{FF2B5EF4-FFF2-40B4-BE49-F238E27FC236}">
                    <a16:creationId xmlns:a16="http://schemas.microsoft.com/office/drawing/2014/main" id="{CEBB81A8-9A0D-1D96-6EA2-11B87EF4E65C}"/>
                  </a:ext>
                </a:extLst>
              </p:cNvPr>
              <p:cNvSpPr/>
              <p:nvPr/>
            </p:nvSpPr>
            <p:spPr>
              <a:xfrm>
                <a:off x="7412476" y="2541449"/>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Callout 486">
                <a:extLst>
                  <a:ext uri="{FF2B5EF4-FFF2-40B4-BE49-F238E27FC236}">
                    <a16:creationId xmlns:a16="http://schemas.microsoft.com/office/drawing/2014/main" id="{25126BA5-8E6E-1922-BAFF-FF85BAAC4221}"/>
                  </a:ext>
                </a:extLst>
              </p:cNvPr>
              <p:cNvSpPr/>
              <p:nvPr/>
            </p:nvSpPr>
            <p:spPr>
              <a:xfrm>
                <a:off x="7782590" y="2530563"/>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Callout 487">
                <a:extLst>
                  <a:ext uri="{FF2B5EF4-FFF2-40B4-BE49-F238E27FC236}">
                    <a16:creationId xmlns:a16="http://schemas.microsoft.com/office/drawing/2014/main" id="{F453D47D-F336-B4AA-30F8-7EDF0AFA7A71}"/>
                  </a:ext>
                </a:extLst>
              </p:cNvPr>
              <p:cNvSpPr/>
              <p:nvPr/>
            </p:nvSpPr>
            <p:spPr>
              <a:xfrm>
                <a:off x="8152704" y="253056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Quad Arrow Callout 488">
                <a:extLst>
                  <a:ext uri="{FF2B5EF4-FFF2-40B4-BE49-F238E27FC236}">
                    <a16:creationId xmlns:a16="http://schemas.microsoft.com/office/drawing/2014/main" id="{97B7756F-F3A8-FB99-69A0-40CEFABD8034}"/>
                  </a:ext>
                </a:extLst>
              </p:cNvPr>
              <p:cNvSpPr/>
              <p:nvPr/>
            </p:nvSpPr>
            <p:spPr>
              <a:xfrm>
                <a:off x="8511932" y="2541447"/>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Callout 489">
                <a:extLst>
                  <a:ext uri="{FF2B5EF4-FFF2-40B4-BE49-F238E27FC236}">
                    <a16:creationId xmlns:a16="http://schemas.microsoft.com/office/drawing/2014/main" id="{EBCE45B3-72F7-DAAD-BF04-F7B04EFFD112}"/>
                  </a:ext>
                </a:extLst>
              </p:cNvPr>
              <p:cNvSpPr/>
              <p:nvPr/>
            </p:nvSpPr>
            <p:spPr>
              <a:xfrm>
                <a:off x="8871161" y="255233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Quad Arrow Callout 490">
                <a:extLst>
                  <a:ext uri="{FF2B5EF4-FFF2-40B4-BE49-F238E27FC236}">
                    <a16:creationId xmlns:a16="http://schemas.microsoft.com/office/drawing/2014/main" id="{5DC94A20-441B-615B-6180-035B57CCC72E}"/>
                  </a:ext>
                </a:extLst>
              </p:cNvPr>
              <p:cNvSpPr/>
              <p:nvPr/>
            </p:nvSpPr>
            <p:spPr>
              <a:xfrm>
                <a:off x="9219504" y="2541446"/>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a:extLst>
                  <a:ext uri="{FF2B5EF4-FFF2-40B4-BE49-F238E27FC236}">
                    <a16:creationId xmlns:a16="http://schemas.microsoft.com/office/drawing/2014/main" id="{87875142-0BC4-C8BB-F385-FAB3A12ED2B0}"/>
                  </a:ext>
                </a:extLst>
              </p:cNvPr>
              <p:cNvSpPr/>
              <p:nvPr/>
            </p:nvSpPr>
            <p:spPr>
              <a:xfrm flipV="1">
                <a:off x="7336971" y="2906485"/>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a:extLst>
                  <a:ext uri="{FF2B5EF4-FFF2-40B4-BE49-F238E27FC236}">
                    <a16:creationId xmlns:a16="http://schemas.microsoft.com/office/drawing/2014/main" id="{0ED77A52-D842-2E75-88BC-881F685FB779}"/>
                  </a:ext>
                </a:extLst>
              </p:cNvPr>
              <p:cNvSpPr/>
              <p:nvPr/>
            </p:nvSpPr>
            <p:spPr>
              <a:xfrm flipV="1">
                <a:off x="7336971" y="2264228"/>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a:extLst>
                <a:ext uri="{FF2B5EF4-FFF2-40B4-BE49-F238E27FC236}">
                  <a16:creationId xmlns:a16="http://schemas.microsoft.com/office/drawing/2014/main" id="{D26D28B2-AC0A-1674-1195-4A63D1B81D92}"/>
                </a:ext>
              </a:extLst>
            </p:cNvPr>
            <p:cNvGrpSpPr/>
            <p:nvPr/>
          </p:nvGrpSpPr>
          <p:grpSpPr>
            <a:xfrm rot="3080333">
              <a:off x="5725477" y="1860596"/>
              <a:ext cx="1804860" cy="307011"/>
              <a:chOff x="7336971" y="2264228"/>
              <a:chExt cx="2242457" cy="783770"/>
            </a:xfrm>
          </p:grpSpPr>
          <p:sp>
            <p:nvSpPr>
              <p:cNvPr id="412" name="Rectangle 411">
                <a:extLst>
                  <a:ext uri="{FF2B5EF4-FFF2-40B4-BE49-F238E27FC236}">
                    <a16:creationId xmlns:a16="http://schemas.microsoft.com/office/drawing/2014/main" id="{E9D05A1F-BACC-8B55-0009-8F23C469AB21}"/>
                  </a:ext>
                </a:extLst>
              </p:cNvPr>
              <p:cNvSpPr/>
              <p:nvPr/>
            </p:nvSpPr>
            <p:spPr>
              <a:xfrm flipV="1">
                <a:off x="7347857" y="2405887"/>
                <a:ext cx="2231571" cy="50059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Quad Arrow Callout 476">
                <a:extLst>
                  <a:ext uri="{FF2B5EF4-FFF2-40B4-BE49-F238E27FC236}">
                    <a16:creationId xmlns:a16="http://schemas.microsoft.com/office/drawing/2014/main" id="{C0213271-EB59-23D4-CB04-9E806BF3E77F}"/>
                  </a:ext>
                </a:extLst>
              </p:cNvPr>
              <p:cNvSpPr/>
              <p:nvPr/>
            </p:nvSpPr>
            <p:spPr>
              <a:xfrm>
                <a:off x="7412476" y="2541449"/>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Quad Arrow Callout 477">
                <a:extLst>
                  <a:ext uri="{FF2B5EF4-FFF2-40B4-BE49-F238E27FC236}">
                    <a16:creationId xmlns:a16="http://schemas.microsoft.com/office/drawing/2014/main" id="{BD2B935C-A14B-7AC0-A32F-46EF561A7965}"/>
                  </a:ext>
                </a:extLst>
              </p:cNvPr>
              <p:cNvSpPr/>
              <p:nvPr/>
            </p:nvSpPr>
            <p:spPr>
              <a:xfrm>
                <a:off x="7782590" y="2530563"/>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Quad Arrow Callout 478">
                <a:extLst>
                  <a:ext uri="{FF2B5EF4-FFF2-40B4-BE49-F238E27FC236}">
                    <a16:creationId xmlns:a16="http://schemas.microsoft.com/office/drawing/2014/main" id="{D0DD65A1-E316-E6B9-FC6F-A493247EF05C}"/>
                  </a:ext>
                </a:extLst>
              </p:cNvPr>
              <p:cNvSpPr/>
              <p:nvPr/>
            </p:nvSpPr>
            <p:spPr>
              <a:xfrm>
                <a:off x="8152704" y="253056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Quad Arrow Callout 479">
                <a:extLst>
                  <a:ext uri="{FF2B5EF4-FFF2-40B4-BE49-F238E27FC236}">
                    <a16:creationId xmlns:a16="http://schemas.microsoft.com/office/drawing/2014/main" id="{2BAD8C99-5774-0FA4-7633-846BBAC4687D}"/>
                  </a:ext>
                </a:extLst>
              </p:cNvPr>
              <p:cNvSpPr/>
              <p:nvPr/>
            </p:nvSpPr>
            <p:spPr>
              <a:xfrm>
                <a:off x="8511932" y="2541447"/>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Quad Arrow Callout 480">
                <a:extLst>
                  <a:ext uri="{FF2B5EF4-FFF2-40B4-BE49-F238E27FC236}">
                    <a16:creationId xmlns:a16="http://schemas.microsoft.com/office/drawing/2014/main" id="{9D8A821B-7E74-B7EE-BD68-3803112D6ABA}"/>
                  </a:ext>
                </a:extLst>
              </p:cNvPr>
              <p:cNvSpPr/>
              <p:nvPr/>
            </p:nvSpPr>
            <p:spPr>
              <a:xfrm>
                <a:off x="8871161" y="255233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Quad Arrow Callout 481">
                <a:extLst>
                  <a:ext uri="{FF2B5EF4-FFF2-40B4-BE49-F238E27FC236}">
                    <a16:creationId xmlns:a16="http://schemas.microsoft.com/office/drawing/2014/main" id="{99B83C01-FD0F-CB54-4E88-F2600B3BEEE2}"/>
                  </a:ext>
                </a:extLst>
              </p:cNvPr>
              <p:cNvSpPr/>
              <p:nvPr/>
            </p:nvSpPr>
            <p:spPr>
              <a:xfrm>
                <a:off x="9219504" y="2541446"/>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a:extLst>
                  <a:ext uri="{FF2B5EF4-FFF2-40B4-BE49-F238E27FC236}">
                    <a16:creationId xmlns:a16="http://schemas.microsoft.com/office/drawing/2014/main" id="{CB525063-DFC4-B73F-65CD-6AD66420F8F6}"/>
                  </a:ext>
                </a:extLst>
              </p:cNvPr>
              <p:cNvSpPr/>
              <p:nvPr/>
            </p:nvSpPr>
            <p:spPr>
              <a:xfrm flipV="1">
                <a:off x="7336971" y="2906485"/>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a:extLst>
                  <a:ext uri="{FF2B5EF4-FFF2-40B4-BE49-F238E27FC236}">
                    <a16:creationId xmlns:a16="http://schemas.microsoft.com/office/drawing/2014/main" id="{52FC99E6-1D5D-F170-A21A-A895CF0E7816}"/>
                  </a:ext>
                </a:extLst>
              </p:cNvPr>
              <p:cNvSpPr/>
              <p:nvPr/>
            </p:nvSpPr>
            <p:spPr>
              <a:xfrm flipV="1">
                <a:off x="7336971" y="2264228"/>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Isosceles Triangle 245">
              <a:extLst>
                <a:ext uri="{FF2B5EF4-FFF2-40B4-BE49-F238E27FC236}">
                  <a16:creationId xmlns:a16="http://schemas.microsoft.com/office/drawing/2014/main" id="{8B51B453-481C-8918-2E14-3E589500CAE0}"/>
                </a:ext>
              </a:extLst>
            </p:cNvPr>
            <p:cNvSpPr/>
            <p:nvPr/>
          </p:nvSpPr>
          <p:spPr>
            <a:xfrm>
              <a:off x="5671458" y="1001487"/>
              <a:ext cx="729342" cy="478970"/>
            </a:xfrm>
            <a:prstGeom prst="triangl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Callout 310">
              <a:extLst>
                <a:ext uri="{FF2B5EF4-FFF2-40B4-BE49-F238E27FC236}">
                  <a16:creationId xmlns:a16="http://schemas.microsoft.com/office/drawing/2014/main" id="{816C1290-901C-BF33-619F-EA1C2B3D11AF}"/>
                </a:ext>
              </a:extLst>
            </p:cNvPr>
            <p:cNvSpPr/>
            <p:nvPr/>
          </p:nvSpPr>
          <p:spPr>
            <a:xfrm>
              <a:off x="5855818" y="1267822"/>
              <a:ext cx="144145" cy="158208"/>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Callout 311">
              <a:extLst>
                <a:ext uri="{FF2B5EF4-FFF2-40B4-BE49-F238E27FC236}">
                  <a16:creationId xmlns:a16="http://schemas.microsoft.com/office/drawing/2014/main" id="{991E565D-64F5-EE84-794B-E8BA1B85C62C}"/>
                </a:ext>
              </a:extLst>
            </p:cNvPr>
            <p:cNvSpPr/>
            <p:nvPr/>
          </p:nvSpPr>
          <p:spPr>
            <a:xfrm>
              <a:off x="5964675" y="1115422"/>
              <a:ext cx="144145" cy="158208"/>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Callout 312">
              <a:extLst>
                <a:ext uri="{FF2B5EF4-FFF2-40B4-BE49-F238E27FC236}">
                  <a16:creationId xmlns:a16="http://schemas.microsoft.com/office/drawing/2014/main" id="{E7952AC0-F72B-1089-000E-86C1EB2BAA2E}"/>
                </a:ext>
              </a:extLst>
            </p:cNvPr>
            <p:cNvSpPr/>
            <p:nvPr/>
          </p:nvSpPr>
          <p:spPr>
            <a:xfrm>
              <a:off x="6073533" y="1289594"/>
              <a:ext cx="144145" cy="158208"/>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lowchart: Delay 46">
              <a:extLst>
                <a:ext uri="{FF2B5EF4-FFF2-40B4-BE49-F238E27FC236}">
                  <a16:creationId xmlns:a16="http://schemas.microsoft.com/office/drawing/2014/main" id="{D2E2BAA7-241C-6418-2D9D-0D119591225C}"/>
                </a:ext>
              </a:extLst>
            </p:cNvPr>
            <p:cNvSpPr/>
            <p:nvPr/>
          </p:nvSpPr>
          <p:spPr>
            <a:xfrm rot="16200000">
              <a:off x="4920345" y="3385457"/>
              <a:ext cx="2438401" cy="1262746"/>
            </a:xfrm>
            <a:custGeom>
              <a:avLst/>
              <a:gdLst>
                <a:gd name="connsiteX0" fmla="*/ 0 w 2079172"/>
                <a:gd name="connsiteY0" fmla="*/ 0 h 1262745"/>
                <a:gd name="connsiteX1" fmla="*/ 1039586 w 2079172"/>
                <a:gd name="connsiteY1" fmla="*/ 0 h 1262745"/>
                <a:gd name="connsiteX2" fmla="*/ 2079172 w 2079172"/>
                <a:gd name="connsiteY2" fmla="*/ 631373 h 1262745"/>
                <a:gd name="connsiteX3" fmla="*/ 1039586 w 2079172"/>
                <a:gd name="connsiteY3" fmla="*/ 1262746 h 1262745"/>
                <a:gd name="connsiteX4" fmla="*/ 0 w 2079172"/>
                <a:gd name="connsiteY4" fmla="*/ 1262745 h 1262745"/>
                <a:gd name="connsiteX5" fmla="*/ 0 w 2079172"/>
                <a:gd name="connsiteY5" fmla="*/ 0 h 1262745"/>
                <a:gd name="connsiteX0" fmla="*/ 0 w 2079354"/>
                <a:gd name="connsiteY0" fmla="*/ 0 h 1262746"/>
                <a:gd name="connsiteX1" fmla="*/ 1039586 w 2079354"/>
                <a:gd name="connsiteY1" fmla="*/ 0 h 1262746"/>
                <a:gd name="connsiteX2" fmla="*/ 2079172 w 2079354"/>
                <a:gd name="connsiteY2" fmla="*/ 631373 h 1262746"/>
                <a:gd name="connsiteX3" fmla="*/ 1039586 w 2079354"/>
                <a:gd name="connsiteY3" fmla="*/ 1262746 h 1262746"/>
                <a:gd name="connsiteX4" fmla="*/ 0 w 2079354"/>
                <a:gd name="connsiteY4" fmla="*/ 1262745 h 1262746"/>
                <a:gd name="connsiteX5" fmla="*/ 0 w 2079354"/>
                <a:gd name="connsiteY5" fmla="*/ 0 h 1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54" h="1262746">
                  <a:moveTo>
                    <a:pt x="0" y="0"/>
                  </a:moveTo>
                  <a:lnTo>
                    <a:pt x="1039586" y="0"/>
                  </a:lnTo>
                  <a:cubicBezTo>
                    <a:pt x="1613733" y="0"/>
                    <a:pt x="2068286" y="10535"/>
                    <a:pt x="2079172" y="631373"/>
                  </a:cubicBezTo>
                  <a:cubicBezTo>
                    <a:pt x="2090058" y="1252211"/>
                    <a:pt x="1613733" y="1262746"/>
                    <a:pt x="1039586" y="1262746"/>
                  </a:cubicBezTo>
                  <a:lnTo>
                    <a:pt x="0" y="1262745"/>
                  </a:lnTo>
                  <a:lnTo>
                    <a:pt x="0" y="0"/>
                  </a:lnTo>
                  <a:close/>
                </a:path>
              </a:pathLst>
            </a:custGeom>
            <a:solidFill>
              <a:schemeClr val="tx1">
                <a:lumMod val="65000"/>
                <a:lumOff val="35000"/>
              </a:schemeClr>
            </a:solidFill>
            <a:ln w="57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lowchart: Delay 46">
              <a:extLst>
                <a:ext uri="{FF2B5EF4-FFF2-40B4-BE49-F238E27FC236}">
                  <a16:creationId xmlns:a16="http://schemas.microsoft.com/office/drawing/2014/main" id="{533A5F96-A58C-F5FD-64A6-4876A81C044B}"/>
                </a:ext>
              </a:extLst>
            </p:cNvPr>
            <p:cNvSpPr/>
            <p:nvPr/>
          </p:nvSpPr>
          <p:spPr>
            <a:xfrm rot="16200000">
              <a:off x="5356877" y="3974390"/>
              <a:ext cx="685980" cy="182667"/>
            </a:xfrm>
            <a:custGeom>
              <a:avLst/>
              <a:gdLst>
                <a:gd name="connsiteX0" fmla="*/ 0 w 2079172"/>
                <a:gd name="connsiteY0" fmla="*/ 0 h 1262745"/>
                <a:gd name="connsiteX1" fmla="*/ 1039586 w 2079172"/>
                <a:gd name="connsiteY1" fmla="*/ 0 h 1262745"/>
                <a:gd name="connsiteX2" fmla="*/ 2079172 w 2079172"/>
                <a:gd name="connsiteY2" fmla="*/ 631373 h 1262745"/>
                <a:gd name="connsiteX3" fmla="*/ 1039586 w 2079172"/>
                <a:gd name="connsiteY3" fmla="*/ 1262746 h 1262745"/>
                <a:gd name="connsiteX4" fmla="*/ 0 w 2079172"/>
                <a:gd name="connsiteY4" fmla="*/ 1262745 h 1262745"/>
                <a:gd name="connsiteX5" fmla="*/ 0 w 2079172"/>
                <a:gd name="connsiteY5" fmla="*/ 0 h 1262745"/>
                <a:gd name="connsiteX0" fmla="*/ 0 w 2079354"/>
                <a:gd name="connsiteY0" fmla="*/ 0 h 1262746"/>
                <a:gd name="connsiteX1" fmla="*/ 1039586 w 2079354"/>
                <a:gd name="connsiteY1" fmla="*/ 0 h 1262746"/>
                <a:gd name="connsiteX2" fmla="*/ 2079172 w 2079354"/>
                <a:gd name="connsiteY2" fmla="*/ 631373 h 1262746"/>
                <a:gd name="connsiteX3" fmla="*/ 1039586 w 2079354"/>
                <a:gd name="connsiteY3" fmla="*/ 1262746 h 1262746"/>
                <a:gd name="connsiteX4" fmla="*/ 0 w 2079354"/>
                <a:gd name="connsiteY4" fmla="*/ 1262745 h 1262746"/>
                <a:gd name="connsiteX5" fmla="*/ 0 w 2079354"/>
                <a:gd name="connsiteY5" fmla="*/ 0 h 1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54" h="1262746">
                  <a:moveTo>
                    <a:pt x="0" y="0"/>
                  </a:moveTo>
                  <a:lnTo>
                    <a:pt x="1039586" y="0"/>
                  </a:lnTo>
                  <a:cubicBezTo>
                    <a:pt x="1613733" y="0"/>
                    <a:pt x="2068286" y="10535"/>
                    <a:pt x="2079172" y="631373"/>
                  </a:cubicBezTo>
                  <a:cubicBezTo>
                    <a:pt x="2090058" y="1252211"/>
                    <a:pt x="1613733" y="1262746"/>
                    <a:pt x="1039586" y="1262746"/>
                  </a:cubicBezTo>
                  <a:lnTo>
                    <a:pt x="0" y="1262745"/>
                  </a:lnTo>
                  <a:lnTo>
                    <a:pt x="0" y="0"/>
                  </a:lnTo>
                  <a:close/>
                </a:path>
              </a:pathLst>
            </a:cu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lowchart: Delay 46">
              <a:extLst>
                <a:ext uri="{FF2B5EF4-FFF2-40B4-BE49-F238E27FC236}">
                  <a16:creationId xmlns:a16="http://schemas.microsoft.com/office/drawing/2014/main" id="{149DDEAB-F433-8729-3969-21BD551C425C}"/>
                </a:ext>
              </a:extLst>
            </p:cNvPr>
            <p:cNvSpPr/>
            <p:nvPr/>
          </p:nvSpPr>
          <p:spPr>
            <a:xfrm rot="16200000">
              <a:off x="5574591" y="3724020"/>
              <a:ext cx="827494" cy="237096"/>
            </a:xfrm>
            <a:custGeom>
              <a:avLst/>
              <a:gdLst>
                <a:gd name="connsiteX0" fmla="*/ 0 w 2079172"/>
                <a:gd name="connsiteY0" fmla="*/ 0 h 1262745"/>
                <a:gd name="connsiteX1" fmla="*/ 1039586 w 2079172"/>
                <a:gd name="connsiteY1" fmla="*/ 0 h 1262745"/>
                <a:gd name="connsiteX2" fmla="*/ 2079172 w 2079172"/>
                <a:gd name="connsiteY2" fmla="*/ 631373 h 1262745"/>
                <a:gd name="connsiteX3" fmla="*/ 1039586 w 2079172"/>
                <a:gd name="connsiteY3" fmla="*/ 1262746 h 1262745"/>
                <a:gd name="connsiteX4" fmla="*/ 0 w 2079172"/>
                <a:gd name="connsiteY4" fmla="*/ 1262745 h 1262745"/>
                <a:gd name="connsiteX5" fmla="*/ 0 w 2079172"/>
                <a:gd name="connsiteY5" fmla="*/ 0 h 1262745"/>
                <a:gd name="connsiteX0" fmla="*/ 0 w 2079354"/>
                <a:gd name="connsiteY0" fmla="*/ 0 h 1262746"/>
                <a:gd name="connsiteX1" fmla="*/ 1039586 w 2079354"/>
                <a:gd name="connsiteY1" fmla="*/ 0 h 1262746"/>
                <a:gd name="connsiteX2" fmla="*/ 2079172 w 2079354"/>
                <a:gd name="connsiteY2" fmla="*/ 631373 h 1262746"/>
                <a:gd name="connsiteX3" fmla="*/ 1039586 w 2079354"/>
                <a:gd name="connsiteY3" fmla="*/ 1262746 h 1262746"/>
                <a:gd name="connsiteX4" fmla="*/ 0 w 2079354"/>
                <a:gd name="connsiteY4" fmla="*/ 1262745 h 1262746"/>
                <a:gd name="connsiteX5" fmla="*/ 0 w 2079354"/>
                <a:gd name="connsiteY5" fmla="*/ 0 h 1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54" h="1262746">
                  <a:moveTo>
                    <a:pt x="0" y="0"/>
                  </a:moveTo>
                  <a:lnTo>
                    <a:pt x="1039586" y="0"/>
                  </a:lnTo>
                  <a:cubicBezTo>
                    <a:pt x="1613733" y="0"/>
                    <a:pt x="2068286" y="10535"/>
                    <a:pt x="2079172" y="631373"/>
                  </a:cubicBezTo>
                  <a:cubicBezTo>
                    <a:pt x="2090058" y="1252211"/>
                    <a:pt x="1613733" y="1262746"/>
                    <a:pt x="1039586" y="1262746"/>
                  </a:cubicBezTo>
                  <a:lnTo>
                    <a:pt x="0" y="1262745"/>
                  </a:lnTo>
                  <a:lnTo>
                    <a:pt x="0" y="0"/>
                  </a:lnTo>
                  <a:close/>
                </a:path>
              </a:pathLst>
            </a:cu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lowchart: Delay 46">
              <a:extLst>
                <a:ext uri="{FF2B5EF4-FFF2-40B4-BE49-F238E27FC236}">
                  <a16:creationId xmlns:a16="http://schemas.microsoft.com/office/drawing/2014/main" id="{D76977D1-2342-9C46-88CF-160733B3B0A6}"/>
                </a:ext>
              </a:extLst>
            </p:cNvPr>
            <p:cNvSpPr/>
            <p:nvPr/>
          </p:nvSpPr>
          <p:spPr>
            <a:xfrm rot="16200000">
              <a:off x="5890277" y="3734906"/>
              <a:ext cx="827494" cy="237096"/>
            </a:xfrm>
            <a:custGeom>
              <a:avLst/>
              <a:gdLst>
                <a:gd name="connsiteX0" fmla="*/ 0 w 2079172"/>
                <a:gd name="connsiteY0" fmla="*/ 0 h 1262745"/>
                <a:gd name="connsiteX1" fmla="*/ 1039586 w 2079172"/>
                <a:gd name="connsiteY1" fmla="*/ 0 h 1262745"/>
                <a:gd name="connsiteX2" fmla="*/ 2079172 w 2079172"/>
                <a:gd name="connsiteY2" fmla="*/ 631373 h 1262745"/>
                <a:gd name="connsiteX3" fmla="*/ 1039586 w 2079172"/>
                <a:gd name="connsiteY3" fmla="*/ 1262746 h 1262745"/>
                <a:gd name="connsiteX4" fmla="*/ 0 w 2079172"/>
                <a:gd name="connsiteY4" fmla="*/ 1262745 h 1262745"/>
                <a:gd name="connsiteX5" fmla="*/ 0 w 2079172"/>
                <a:gd name="connsiteY5" fmla="*/ 0 h 1262745"/>
                <a:gd name="connsiteX0" fmla="*/ 0 w 2079354"/>
                <a:gd name="connsiteY0" fmla="*/ 0 h 1262746"/>
                <a:gd name="connsiteX1" fmla="*/ 1039586 w 2079354"/>
                <a:gd name="connsiteY1" fmla="*/ 0 h 1262746"/>
                <a:gd name="connsiteX2" fmla="*/ 2079172 w 2079354"/>
                <a:gd name="connsiteY2" fmla="*/ 631373 h 1262746"/>
                <a:gd name="connsiteX3" fmla="*/ 1039586 w 2079354"/>
                <a:gd name="connsiteY3" fmla="*/ 1262746 h 1262746"/>
                <a:gd name="connsiteX4" fmla="*/ 0 w 2079354"/>
                <a:gd name="connsiteY4" fmla="*/ 1262745 h 1262746"/>
                <a:gd name="connsiteX5" fmla="*/ 0 w 2079354"/>
                <a:gd name="connsiteY5" fmla="*/ 0 h 1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54" h="1262746">
                  <a:moveTo>
                    <a:pt x="0" y="0"/>
                  </a:moveTo>
                  <a:lnTo>
                    <a:pt x="1039586" y="0"/>
                  </a:lnTo>
                  <a:cubicBezTo>
                    <a:pt x="1613733" y="0"/>
                    <a:pt x="2068286" y="10535"/>
                    <a:pt x="2079172" y="631373"/>
                  </a:cubicBezTo>
                  <a:cubicBezTo>
                    <a:pt x="2090058" y="1252211"/>
                    <a:pt x="1613733" y="1262746"/>
                    <a:pt x="1039586" y="1262746"/>
                  </a:cubicBezTo>
                  <a:lnTo>
                    <a:pt x="0" y="1262745"/>
                  </a:lnTo>
                  <a:lnTo>
                    <a:pt x="0" y="0"/>
                  </a:lnTo>
                  <a:close/>
                </a:path>
              </a:pathLst>
            </a:cu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lowchart: Delay 46">
              <a:extLst>
                <a:ext uri="{FF2B5EF4-FFF2-40B4-BE49-F238E27FC236}">
                  <a16:creationId xmlns:a16="http://schemas.microsoft.com/office/drawing/2014/main" id="{E6BE2EDE-964B-B6C3-F166-186FAE087015}"/>
                </a:ext>
              </a:extLst>
            </p:cNvPr>
            <p:cNvSpPr/>
            <p:nvPr/>
          </p:nvSpPr>
          <p:spPr>
            <a:xfrm rot="16200000">
              <a:off x="6275527" y="3967750"/>
              <a:ext cx="685980" cy="195948"/>
            </a:xfrm>
            <a:custGeom>
              <a:avLst/>
              <a:gdLst>
                <a:gd name="connsiteX0" fmla="*/ 0 w 2079172"/>
                <a:gd name="connsiteY0" fmla="*/ 0 h 1262745"/>
                <a:gd name="connsiteX1" fmla="*/ 1039586 w 2079172"/>
                <a:gd name="connsiteY1" fmla="*/ 0 h 1262745"/>
                <a:gd name="connsiteX2" fmla="*/ 2079172 w 2079172"/>
                <a:gd name="connsiteY2" fmla="*/ 631373 h 1262745"/>
                <a:gd name="connsiteX3" fmla="*/ 1039586 w 2079172"/>
                <a:gd name="connsiteY3" fmla="*/ 1262746 h 1262745"/>
                <a:gd name="connsiteX4" fmla="*/ 0 w 2079172"/>
                <a:gd name="connsiteY4" fmla="*/ 1262745 h 1262745"/>
                <a:gd name="connsiteX5" fmla="*/ 0 w 2079172"/>
                <a:gd name="connsiteY5" fmla="*/ 0 h 1262745"/>
                <a:gd name="connsiteX0" fmla="*/ 0 w 2079354"/>
                <a:gd name="connsiteY0" fmla="*/ 0 h 1262746"/>
                <a:gd name="connsiteX1" fmla="*/ 1039586 w 2079354"/>
                <a:gd name="connsiteY1" fmla="*/ 0 h 1262746"/>
                <a:gd name="connsiteX2" fmla="*/ 2079172 w 2079354"/>
                <a:gd name="connsiteY2" fmla="*/ 631373 h 1262746"/>
                <a:gd name="connsiteX3" fmla="*/ 1039586 w 2079354"/>
                <a:gd name="connsiteY3" fmla="*/ 1262746 h 1262746"/>
                <a:gd name="connsiteX4" fmla="*/ 0 w 2079354"/>
                <a:gd name="connsiteY4" fmla="*/ 1262745 h 1262746"/>
                <a:gd name="connsiteX5" fmla="*/ 0 w 2079354"/>
                <a:gd name="connsiteY5" fmla="*/ 0 h 126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54" h="1262746">
                  <a:moveTo>
                    <a:pt x="0" y="0"/>
                  </a:moveTo>
                  <a:lnTo>
                    <a:pt x="1039586" y="0"/>
                  </a:lnTo>
                  <a:cubicBezTo>
                    <a:pt x="1613733" y="0"/>
                    <a:pt x="2068286" y="10535"/>
                    <a:pt x="2079172" y="631373"/>
                  </a:cubicBezTo>
                  <a:cubicBezTo>
                    <a:pt x="2090058" y="1252211"/>
                    <a:pt x="1613733" y="1262746"/>
                    <a:pt x="1039586" y="1262746"/>
                  </a:cubicBezTo>
                  <a:lnTo>
                    <a:pt x="0" y="1262745"/>
                  </a:lnTo>
                  <a:lnTo>
                    <a:pt x="0" y="0"/>
                  </a:lnTo>
                  <a:close/>
                </a:path>
              </a:pathLst>
            </a:cu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a:extLst>
                <a:ext uri="{FF2B5EF4-FFF2-40B4-BE49-F238E27FC236}">
                  <a16:creationId xmlns:a16="http://schemas.microsoft.com/office/drawing/2014/main" id="{67C8DA64-AA64-E0FB-CDF1-A42D000D6AD3}"/>
                </a:ext>
              </a:extLst>
            </p:cNvPr>
            <p:cNvSpPr/>
            <p:nvPr/>
          </p:nvSpPr>
          <p:spPr>
            <a:xfrm flipV="1">
              <a:off x="5606144" y="4485056"/>
              <a:ext cx="163286" cy="696543"/>
            </a:xfrm>
            <a:prstGeom prst="rect">
              <a:avLst/>
            </a:pr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a:extLst>
                <a:ext uri="{FF2B5EF4-FFF2-40B4-BE49-F238E27FC236}">
                  <a16:creationId xmlns:a16="http://schemas.microsoft.com/office/drawing/2014/main" id="{952ECAAC-4449-9D29-FF04-C19D2904E59B}"/>
                </a:ext>
              </a:extLst>
            </p:cNvPr>
            <p:cNvSpPr/>
            <p:nvPr/>
          </p:nvSpPr>
          <p:spPr>
            <a:xfrm flipV="1">
              <a:off x="6531429" y="4485056"/>
              <a:ext cx="163286" cy="696543"/>
            </a:xfrm>
            <a:prstGeom prst="rect">
              <a:avLst/>
            </a:prstGeom>
            <a:solidFill>
              <a:schemeClr val="tx1">
                <a:lumMod val="65000"/>
                <a:lumOff val="35000"/>
              </a:schemeClr>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a:extLst>
                <a:ext uri="{FF2B5EF4-FFF2-40B4-BE49-F238E27FC236}">
                  <a16:creationId xmlns:a16="http://schemas.microsoft.com/office/drawing/2014/main" id="{98B96BD0-36C2-12A8-10E5-6BEE532320D3}"/>
                </a:ext>
              </a:extLst>
            </p:cNvPr>
            <p:cNvSpPr/>
            <p:nvPr/>
          </p:nvSpPr>
          <p:spPr>
            <a:xfrm flipV="1">
              <a:off x="5867400" y="4343399"/>
              <a:ext cx="195943" cy="848943"/>
            </a:xfrm>
            <a:prstGeom prst="rect">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a:extLst>
                <a:ext uri="{FF2B5EF4-FFF2-40B4-BE49-F238E27FC236}">
                  <a16:creationId xmlns:a16="http://schemas.microsoft.com/office/drawing/2014/main" id="{11BBC330-665B-2D81-9A10-AD4EE06B82E2}"/>
                </a:ext>
              </a:extLst>
            </p:cNvPr>
            <p:cNvSpPr/>
            <p:nvPr/>
          </p:nvSpPr>
          <p:spPr>
            <a:xfrm flipV="1">
              <a:off x="6193971" y="4343400"/>
              <a:ext cx="195943" cy="848944"/>
            </a:xfrm>
            <a:prstGeom prst="rect">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a:extLst>
                <a:ext uri="{FF2B5EF4-FFF2-40B4-BE49-F238E27FC236}">
                  <a16:creationId xmlns:a16="http://schemas.microsoft.com/office/drawing/2014/main" id="{5219CEAB-6AF0-EA55-9BC1-394B351253FD}"/>
                </a:ext>
              </a:extLst>
            </p:cNvPr>
            <p:cNvSpPr/>
            <p:nvPr/>
          </p:nvSpPr>
          <p:spPr>
            <a:xfrm>
              <a:off x="5606143" y="3178629"/>
              <a:ext cx="183880" cy="195943"/>
            </a:xfrm>
            <a:prstGeom prst="ellipse">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a:extLst>
                <a:ext uri="{FF2B5EF4-FFF2-40B4-BE49-F238E27FC236}">
                  <a16:creationId xmlns:a16="http://schemas.microsoft.com/office/drawing/2014/main" id="{BF4DE9C5-22BB-8FB5-536B-880D449ED9FF}"/>
                </a:ext>
              </a:extLst>
            </p:cNvPr>
            <p:cNvSpPr/>
            <p:nvPr/>
          </p:nvSpPr>
          <p:spPr>
            <a:xfrm>
              <a:off x="5791201" y="2982686"/>
              <a:ext cx="183880" cy="195943"/>
            </a:xfrm>
            <a:prstGeom prst="ellipse">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a:extLst>
                <a:ext uri="{FF2B5EF4-FFF2-40B4-BE49-F238E27FC236}">
                  <a16:creationId xmlns:a16="http://schemas.microsoft.com/office/drawing/2014/main" id="{0791E0C9-A478-660C-70B4-732C9821EB32}"/>
                </a:ext>
              </a:extLst>
            </p:cNvPr>
            <p:cNvSpPr/>
            <p:nvPr/>
          </p:nvSpPr>
          <p:spPr>
            <a:xfrm>
              <a:off x="6030686" y="2852057"/>
              <a:ext cx="183880" cy="195943"/>
            </a:xfrm>
            <a:prstGeom prst="ellipse">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a:extLst>
                <a:ext uri="{FF2B5EF4-FFF2-40B4-BE49-F238E27FC236}">
                  <a16:creationId xmlns:a16="http://schemas.microsoft.com/office/drawing/2014/main" id="{602D47C8-F6E3-6580-0772-6944AF8B9512}"/>
                </a:ext>
              </a:extLst>
            </p:cNvPr>
            <p:cNvSpPr/>
            <p:nvPr/>
          </p:nvSpPr>
          <p:spPr>
            <a:xfrm>
              <a:off x="6291943" y="2960915"/>
              <a:ext cx="183880" cy="195943"/>
            </a:xfrm>
            <a:prstGeom prst="ellipse">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a:extLst>
                <a:ext uri="{FF2B5EF4-FFF2-40B4-BE49-F238E27FC236}">
                  <a16:creationId xmlns:a16="http://schemas.microsoft.com/office/drawing/2014/main" id="{E394F2F6-9F18-91BD-8228-9C1316B86B06}"/>
                </a:ext>
              </a:extLst>
            </p:cNvPr>
            <p:cNvSpPr/>
            <p:nvPr/>
          </p:nvSpPr>
          <p:spPr>
            <a:xfrm>
              <a:off x="6444344" y="3178629"/>
              <a:ext cx="183880" cy="195943"/>
            </a:xfrm>
            <a:prstGeom prst="ellipse">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Diamond 263">
              <a:extLst>
                <a:ext uri="{FF2B5EF4-FFF2-40B4-BE49-F238E27FC236}">
                  <a16:creationId xmlns:a16="http://schemas.microsoft.com/office/drawing/2014/main" id="{102E658C-E342-60AF-D55C-43E2482AD19C}"/>
                </a:ext>
              </a:extLst>
            </p:cNvPr>
            <p:cNvSpPr/>
            <p:nvPr/>
          </p:nvSpPr>
          <p:spPr>
            <a:xfrm>
              <a:off x="5921829" y="3135086"/>
              <a:ext cx="457200" cy="250371"/>
            </a:xfrm>
            <a:prstGeom prst="diamond">
              <a:avLst/>
            </a:prstGeom>
            <a:solidFill>
              <a:schemeClr val="tx1">
                <a:lumMod val="65000"/>
                <a:lumOff val="3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a:extLst>
                <a:ext uri="{FF2B5EF4-FFF2-40B4-BE49-F238E27FC236}">
                  <a16:creationId xmlns:a16="http://schemas.microsoft.com/office/drawing/2014/main" id="{9F3C2F35-3B90-94D5-8D34-54116E872D7D}"/>
                </a:ext>
              </a:extLst>
            </p:cNvPr>
            <p:cNvGrpSpPr/>
            <p:nvPr/>
          </p:nvGrpSpPr>
          <p:grpSpPr>
            <a:xfrm>
              <a:off x="5736772" y="1970316"/>
              <a:ext cx="674916" cy="674916"/>
              <a:chOff x="827313" y="3777343"/>
              <a:chExt cx="1338943" cy="1338943"/>
            </a:xfrm>
          </p:grpSpPr>
          <p:sp>
            <p:nvSpPr>
              <p:cNvPr id="405" name="Oval 404">
                <a:extLst>
                  <a:ext uri="{FF2B5EF4-FFF2-40B4-BE49-F238E27FC236}">
                    <a16:creationId xmlns:a16="http://schemas.microsoft.com/office/drawing/2014/main" id="{AF0F4A86-832E-AF01-2E40-6E9B95D19142}"/>
                  </a:ext>
                </a:extLst>
              </p:cNvPr>
              <p:cNvSpPr/>
              <p:nvPr/>
            </p:nvSpPr>
            <p:spPr>
              <a:xfrm>
                <a:off x="827313" y="3777343"/>
                <a:ext cx="1338943" cy="1338943"/>
              </a:xfrm>
              <a:prstGeom prst="ellipse">
                <a:avLst/>
              </a:prstGeom>
              <a:solidFill>
                <a:schemeClr val="bg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405">
                <a:extLst>
                  <a:ext uri="{FF2B5EF4-FFF2-40B4-BE49-F238E27FC236}">
                    <a16:creationId xmlns:a16="http://schemas.microsoft.com/office/drawing/2014/main" id="{91AEAE63-C49A-1714-5257-D2E2FCC59C0E}"/>
                  </a:ext>
                </a:extLst>
              </p:cNvPr>
              <p:cNvGrpSpPr/>
              <p:nvPr/>
            </p:nvGrpSpPr>
            <p:grpSpPr>
              <a:xfrm>
                <a:off x="891932" y="3867017"/>
                <a:ext cx="1209011" cy="1183953"/>
                <a:chOff x="946360" y="3899674"/>
                <a:chExt cx="1032751" cy="1183953"/>
              </a:xfrm>
              <a:solidFill>
                <a:schemeClr val="tx1">
                  <a:lumMod val="75000"/>
                  <a:lumOff val="25000"/>
                </a:schemeClr>
              </a:solidFill>
            </p:grpSpPr>
            <p:sp>
              <p:nvSpPr>
                <p:cNvPr id="408" name="Quad Arrow Callout 471">
                  <a:extLst>
                    <a:ext uri="{FF2B5EF4-FFF2-40B4-BE49-F238E27FC236}">
                      <a16:creationId xmlns:a16="http://schemas.microsoft.com/office/drawing/2014/main" id="{CAAB1462-DF21-7668-6EDC-11BE16F3795D}"/>
                    </a:ext>
                  </a:extLst>
                </p:cNvPr>
                <p:cNvSpPr/>
                <p:nvPr/>
              </p:nvSpPr>
              <p:spPr>
                <a:xfrm>
                  <a:off x="1251160" y="3899674"/>
                  <a:ext cx="434037" cy="476382"/>
                </a:xfrm>
                <a:prstGeom prst="quadArrowCallout">
                  <a:avLst>
                    <a:gd name="adj1" fmla="val 35588"/>
                    <a:gd name="adj2" fmla="val 18515"/>
                    <a:gd name="adj3" fmla="val 18515"/>
                    <a:gd name="adj4" fmla="val 48123"/>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Quad Arrow Callout 472">
                  <a:extLst>
                    <a:ext uri="{FF2B5EF4-FFF2-40B4-BE49-F238E27FC236}">
                      <a16:creationId xmlns:a16="http://schemas.microsoft.com/office/drawing/2014/main" id="{CE739617-CAE1-5168-F286-380693F4B43E}"/>
                    </a:ext>
                  </a:extLst>
                </p:cNvPr>
                <p:cNvSpPr/>
                <p:nvPr/>
              </p:nvSpPr>
              <p:spPr>
                <a:xfrm>
                  <a:off x="1240274" y="4607245"/>
                  <a:ext cx="434037" cy="476382"/>
                </a:xfrm>
                <a:prstGeom prst="quadArrowCallout">
                  <a:avLst>
                    <a:gd name="adj1" fmla="val 35588"/>
                    <a:gd name="adj2" fmla="val 18515"/>
                    <a:gd name="adj3" fmla="val 18515"/>
                    <a:gd name="adj4" fmla="val 48123"/>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Quad Arrow Callout 473">
                  <a:extLst>
                    <a:ext uri="{FF2B5EF4-FFF2-40B4-BE49-F238E27FC236}">
                      <a16:creationId xmlns:a16="http://schemas.microsoft.com/office/drawing/2014/main" id="{75F8CF3F-9FCB-E2C6-A3D1-52FB250C1EB0}"/>
                    </a:ext>
                  </a:extLst>
                </p:cNvPr>
                <p:cNvSpPr/>
                <p:nvPr/>
              </p:nvSpPr>
              <p:spPr>
                <a:xfrm>
                  <a:off x="1545074" y="4248017"/>
                  <a:ext cx="434037" cy="476382"/>
                </a:xfrm>
                <a:prstGeom prst="quadArrowCallout">
                  <a:avLst>
                    <a:gd name="adj1" fmla="val 35588"/>
                    <a:gd name="adj2" fmla="val 18515"/>
                    <a:gd name="adj3" fmla="val 18515"/>
                    <a:gd name="adj4" fmla="val 48123"/>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Quad Arrow Callout 474">
                  <a:extLst>
                    <a:ext uri="{FF2B5EF4-FFF2-40B4-BE49-F238E27FC236}">
                      <a16:creationId xmlns:a16="http://schemas.microsoft.com/office/drawing/2014/main" id="{0B9A8454-2E8C-8CE3-828A-AE78D62D7CF6}"/>
                    </a:ext>
                  </a:extLst>
                </p:cNvPr>
                <p:cNvSpPr/>
                <p:nvPr/>
              </p:nvSpPr>
              <p:spPr>
                <a:xfrm>
                  <a:off x="946360" y="4248017"/>
                  <a:ext cx="434037" cy="476382"/>
                </a:xfrm>
                <a:prstGeom prst="quadArrowCallout">
                  <a:avLst>
                    <a:gd name="adj1" fmla="val 35588"/>
                    <a:gd name="adj2" fmla="val 18515"/>
                    <a:gd name="adj3" fmla="val 18515"/>
                    <a:gd name="adj4" fmla="val 48123"/>
                  </a:avLst>
                </a:prstGeom>
                <a:gr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7" name="Oval 406">
                <a:extLst>
                  <a:ext uri="{FF2B5EF4-FFF2-40B4-BE49-F238E27FC236}">
                    <a16:creationId xmlns:a16="http://schemas.microsoft.com/office/drawing/2014/main" id="{D805A339-BA35-F669-9EC2-1F96DAAAAEF7}"/>
                  </a:ext>
                </a:extLst>
              </p:cNvPr>
              <p:cNvSpPr/>
              <p:nvPr/>
            </p:nvSpPr>
            <p:spPr>
              <a:xfrm>
                <a:off x="1295400" y="4245429"/>
                <a:ext cx="370114" cy="37011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Rectangle 265">
              <a:extLst>
                <a:ext uri="{FF2B5EF4-FFF2-40B4-BE49-F238E27FC236}">
                  <a16:creationId xmlns:a16="http://schemas.microsoft.com/office/drawing/2014/main" id="{4C7CFEE5-C68D-E11C-16E4-6827AE4B7F4B}"/>
                </a:ext>
              </a:extLst>
            </p:cNvPr>
            <p:cNvSpPr/>
            <p:nvPr/>
          </p:nvSpPr>
          <p:spPr>
            <a:xfrm flipV="1">
              <a:off x="5366657" y="5225142"/>
              <a:ext cx="1556657" cy="10885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a:extLst>
                <a:ext uri="{FF2B5EF4-FFF2-40B4-BE49-F238E27FC236}">
                  <a16:creationId xmlns:a16="http://schemas.microsoft.com/office/drawing/2014/main" id="{0B9EAD89-C71E-D7ED-2800-74E24EA01DD4}"/>
                </a:ext>
              </a:extLst>
            </p:cNvPr>
            <p:cNvSpPr/>
            <p:nvPr/>
          </p:nvSpPr>
          <p:spPr>
            <a:xfrm>
              <a:off x="7434942" y="2536371"/>
              <a:ext cx="1524001" cy="3233057"/>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F4284016-7B9E-8761-CEAF-54D87F29BBDB}"/>
                </a:ext>
              </a:extLst>
            </p:cNvPr>
            <p:cNvGrpSpPr/>
            <p:nvPr/>
          </p:nvGrpSpPr>
          <p:grpSpPr>
            <a:xfrm>
              <a:off x="8741228" y="2808514"/>
              <a:ext cx="457200" cy="2971800"/>
              <a:chOff x="8741228" y="2775857"/>
              <a:chExt cx="457200" cy="2971800"/>
            </a:xfrm>
          </p:grpSpPr>
          <p:grpSp>
            <p:nvGrpSpPr>
              <p:cNvPr id="389" name="Group 388">
                <a:extLst>
                  <a:ext uri="{FF2B5EF4-FFF2-40B4-BE49-F238E27FC236}">
                    <a16:creationId xmlns:a16="http://schemas.microsoft.com/office/drawing/2014/main" id="{D6112D4B-A992-C0BA-371C-70FAD000AE56}"/>
                  </a:ext>
                </a:extLst>
              </p:cNvPr>
              <p:cNvGrpSpPr/>
              <p:nvPr/>
            </p:nvGrpSpPr>
            <p:grpSpPr>
              <a:xfrm>
                <a:off x="8741228" y="2775857"/>
                <a:ext cx="435428" cy="762000"/>
                <a:chOff x="6955971" y="4234543"/>
                <a:chExt cx="435428" cy="1556657"/>
              </a:xfrm>
            </p:grpSpPr>
            <p:sp>
              <p:nvSpPr>
                <p:cNvPr id="402" name="Rectangle 401">
                  <a:extLst>
                    <a:ext uri="{FF2B5EF4-FFF2-40B4-BE49-F238E27FC236}">
                      <a16:creationId xmlns:a16="http://schemas.microsoft.com/office/drawing/2014/main" id="{8A0D0C20-829F-DBB9-9D62-68E791D5D326}"/>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66">
                  <a:extLst>
                    <a:ext uri="{FF2B5EF4-FFF2-40B4-BE49-F238E27FC236}">
                      <a16:creationId xmlns:a16="http://schemas.microsoft.com/office/drawing/2014/main" id="{AA667A85-FE1F-3F5F-7EBB-8FECEBBE458E}"/>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67">
                  <a:extLst>
                    <a:ext uri="{FF2B5EF4-FFF2-40B4-BE49-F238E27FC236}">
                      <a16:creationId xmlns:a16="http://schemas.microsoft.com/office/drawing/2014/main" id="{B0E974A2-35DB-09A5-0B04-3D04571958D7}"/>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87679AD7-6BB6-5BE3-72ED-C3736287D8A0}"/>
                  </a:ext>
                </a:extLst>
              </p:cNvPr>
              <p:cNvGrpSpPr/>
              <p:nvPr/>
            </p:nvGrpSpPr>
            <p:grpSpPr>
              <a:xfrm>
                <a:off x="8741228" y="3494314"/>
                <a:ext cx="435428" cy="762000"/>
                <a:chOff x="6955971" y="4234543"/>
                <a:chExt cx="435428" cy="1556657"/>
              </a:xfrm>
            </p:grpSpPr>
            <p:sp>
              <p:nvSpPr>
                <p:cNvPr id="399" name="Rectangle 398">
                  <a:extLst>
                    <a:ext uri="{FF2B5EF4-FFF2-40B4-BE49-F238E27FC236}">
                      <a16:creationId xmlns:a16="http://schemas.microsoft.com/office/drawing/2014/main" id="{0BE86756-6BCB-B6A2-E4F7-FD3105F7E2DB}"/>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ed Rectangle 463">
                  <a:extLst>
                    <a:ext uri="{FF2B5EF4-FFF2-40B4-BE49-F238E27FC236}">
                      <a16:creationId xmlns:a16="http://schemas.microsoft.com/office/drawing/2014/main" id="{D05E6D55-D9E7-2A50-4224-216742055EE0}"/>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ounded Rectangle 464">
                  <a:extLst>
                    <a:ext uri="{FF2B5EF4-FFF2-40B4-BE49-F238E27FC236}">
                      <a16:creationId xmlns:a16="http://schemas.microsoft.com/office/drawing/2014/main" id="{C08B36AB-D99D-720C-DEC3-8DBCFA1395D5}"/>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a:extLst>
                  <a:ext uri="{FF2B5EF4-FFF2-40B4-BE49-F238E27FC236}">
                    <a16:creationId xmlns:a16="http://schemas.microsoft.com/office/drawing/2014/main" id="{42E9FE7B-32D4-7DE9-E5B0-55798A263EF8}"/>
                  </a:ext>
                </a:extLst>
              </p:cNvPr>
              <p:cNvGrpSpPr/>
              <p:nvPr/>
            </p:nvGrpSpPr>
            <p:grpSpPr>
              <a:xfrm>
                <a:off x="8763000" y="4245428"/>
                <a:ext cx="435428" cy="762000"/>
                <a:chOff x="6955971" y="4234543"/>
                <a:chExt cx="435428" cy="1556657"/>
              </a:xfrm>
            </p:grpSpPr>
            <p:sp>
              <p:nvSpPr>
                <p:cNvPr id="396" name="Rectangle 395">
                  <a:extLst>
                    <a:ext uri="{FF2B5EF4-FFF2-40B4-BE49-F238E27FC236}">
                      <a16:creationId xmlns:a16="http://schemas.microsoft.com/office/drawing/2014/main" id="{92A8E560-97F8-32F9-3652-56859468862B}"/>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ed Rectangle 460">
                  <a:extLst>
                    <a:ext uri="{FF2B5EF4-FFF2-40B4-BE49-F238E27FC236}">
                      <a16:creationId xmlns:a16="http://schemas.microsoft.com/office/drawing/2014/main" id="{932F7E26-7CFE-38D5-F3AC-DA729C0C88B4}"/>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ed Rectangle 461">
                  <a:extLst>
                    <a:ext uri="{FF2B5EF4-FFF2-40B4-BE49-F238E27FC236}">
                      <a16:creationId xmlns:a16="http://schemas.microsoft.com/office/drawing/2014/main" id="{44361144-1566-6BE5-27DC-42280A7F14B6}"/>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a:extLst>
                  <a:ext uri="{FF2B5EF4-FFF2-40B4-BE49-F238E27FC236}">
                    <a16:creationId xmlns:a16="http://schemas.microsoft.com/office/drawing/2014/main" id="{88CD2E89-5F00-5C40-0D39-83C701759D8E}"/>
                  </a:ext>
                </a:extLst>
              </p:cNvPr>
              <p:cNvGrpSpPr/>
              <p:nvPr/>
            </p:nvGrpSpPr>
            <p:grpSpPr>
              <a:xfrm>
                <a:off x="8763000" y="4985657"/>
                <a:ext cx="435428" cy="762000"/>
                <a:chOff x="6955971" y="4234543"/>
                <a:chExt cx="435428" cy="1556657"/>
              </a:xfrm>
            </p:grpSpPr>
            <p:sp>
              <p:nvSpPr>
                <p:cNvPr id="393" name="Rectangle 392">
                  <a:extLst>
                    <a:ext uri="{FF2B5EF4-FFF2-40B4-BE49-F238E27FC236}">
                      <a16:creationId xmlns:a16="http://schemas.microsoft.com/office/drawing/2014/main" id="{1C7F3735-4697-E53D-F2CB-28D9815707E3}"/>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457">
                  <a:extLst>
                    <a:ext uri="{FF2B5EF4-FFF2-40B4-BE49-F238E27FC236}">
                      <a16:creationId xmlns:a16="http://schemas.microsoft.com/office/drawing/2014/main" id="{44B17BF9-62B7-A287-76A2-0653C0230BDA}"/>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458">
                  <a:extLst>
                    <a:ext uri="{FF2B5EF4-FFF2-40B4-BE49-F238E27FC236}">
                      <a16:creationId xmlns:a16="http://schemas.microsoft.com/office/drawing/2014/main" id="{9BD06775-86C9-A5AC-47F6-5AD673ACBF4D}"/>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268">
              <a:extLst>
                <a:ext uri="{FF2B5EF4-FFF2-40B4-BE49-F238E27FC236}">
                  <a16:creationId xmlns:a16="http://schemas.microsoft.com/office/drawing/2014/main" id="{1606A8EF-9130-7C5F-E642-F1F8D7B20DD0}"/>
                </a:ext>
              </a:extLst>
            </p:cNvPr>
            <p:cNvGrpSpPr/>
            <p:nvPr/>
          </p:nvGrpSpPr>
          <p:grpSpPr>
            <a:xfrm>
              <a:off x="7271657" y="2797628"/>
              <a:ext cx="457200" cy="2971800"/>
              <a:chOff x="8741228" y="2775857"/>
              <a:chExt cx="457200" cy="2971800"/>
            </a:xfrm>
          </p:grpSpPr>
          <p:grpSp>
            <p:nvGrpSpPr>
              <p:cNvPr id="373" name="Group 372">
                <a:extLst>
                  <a:ext uri="{FF2B5EF4-FFF2-40B4-BE49-F238E27FC236}">
                    <a16:creationId xmlns:a16="http://schemas.microsoft.com/office/drawing/2014/main" id="{14981D50-0A3A-6383-A2DB-14E2B4B37D76}"/>
                  </a:ext>
                </a:extLst>
              </p:cNvPr>
              <p:cNvGrpSpPr/>
              <p:nvPr/>
            </p:nvGrpSpPr>
            <p:grpSpPr>
              <a:xfrm>
                <a:off x="8741228" y="2775857"/>
                <a:ext cx="435428" cy="762000"/>
                <a:chOff x="6955971" y="4234543"/>
                <a:chExt cx="435428" cy="1556657"/>
              </a:xfrm>
            </p:grpSpPr>
            <p:sp>
              <p:nvSpPr>
                <p:cNvPr id="386" name="Rectangle 385">
                  <a:extLst>
                    <a:ext uri="{FF2B5EF4-FFF2-40B4-BE49-F238E27FC236}">
                      <a16:creationId xmlns:a16="http://schemas.microsoft.com/office/drawing/2014/main" id="{35CB5BFF-7F53-F0A9-AB1A-B00641477BF5}"/>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450">
                  <a:extLst>
                    <a:ext uri="{FF2B5EF4-FFF2-40B4-BE49-F238E27FC236}">
                      <a16:creationId xmlns:a16="http://schemas.microsoft.com/office/drawing/2014/main" id="{F54C749C-09D9-5D29-CEB7-C847B6DBFF4E}"/>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451">
                  <a:extLst>
                    <a:ext uri="{FF2B5EF4-FFF2-40B4-BE49-F238E27FC236}">
                      <a16:creationId xmlns:a16="http://schemas.microsoft.com/office/drawing/2014/main" id="{D30625F0-E9FD-B8D2-260E-0B6E8B803E30}"/>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373">
                <a:extLst>
                  <a:ext uri="{FF2B5EF4-FFF2-40B4-BE49-F238E27FC236}">
                    <a16:creationId xmlns:a16="http://schemas.microsoft.com/office/drawing/2014/main" id="{9A65A2F6-5064-1535-1ED4-B36B5EAC6C0F}"/>
                  </a:ext>
                </a:extLst>
              </p:cNvPr>
              <p:cNvGrpSpPr/>
              <p:nvPr/>
            </p:nvGrpSpPr>
            <p:grpSpPr>
              <a:xfrm>
                <a:off x="8741228" y="3494314"/>
                <a:ext cx="435428" cy="762000"/>
                <a:chOff x="6955971" y="4234543"/>
                <a:chExt cx="435428" cy="1556657"/>
              </a:xfrm>
            </p:grpSpPr>
            <p:sp>
              <p:nvSpPr>
                <p:cNvPr id="383" name="Rectangle 382">
                  <a:extLst>
                    <a:ext uri="{FF2B5EF4-FFF2-40B4-BE49-F238E27FC236}">
                      <a16:creationId xmlns:a16="http://schemas.microsoft.com/office/drawing/2014/main" id="{56FED730-B927-30CD-3B1A-6DFF6112CF1D}"/>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ounded Rectangle 447">
                  <a:extLst>
                    <a:ext uri="{FF2B5EF4-FFF2-40B4-BE49-F238E27FC236}">
                      <a16:creationId xmlns:a16="http://schemas.microsoft.com/office/drawing/2014/main" id="{77BD539F-D433-82E7-5CB0-A48C3A3FACB9}"/>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ed Rectangle 448">
                  <a:extLst>
                    <a:ext uri="{FF2B5EF4-FFF2-40B4-BE49-F238E27FC236}">
                      <a16:creationId xmlns:a16="http://schemas.microsoft.com/office/drawing/2014/main" id="{30D7794A-D0E9-2EAC-4481-A397D3CADAE5}"/>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a:extLst>
                  <a:ext uri="{FF2B5EF4-FFF2-40B4-BE49-F238E27FC236}">
                    <a16:creationId xmlns:a16="http://schemas.microsoft.com/office/drawing/2014/main" id="{514B3B09-E088-9DD6-66D6-79BD8E56672C}"/>
                  </a:ext>
                </a:extLst>
              </p:cNvPr>
              <p:cNvGrpSpPr/>
              <p:nvPr/>
            </p:nvGrpSpPr>
            <p:grpSpPr>
              <a:xfrm>
                <a:off x="8763000" y="4245428"/>
                <a:ext cx="435428" cy="762000"/>
                <a:chOff x="6955971" y="4234543"/>
                <a:chExt cx="435428" cy="1556657"/>
              </a:xfrm>
            </p:grpSpPr>
            <p:sp>
              <p:nvSpPr>
                <p:cNvPr id="380" name="Rectangle 379">
                  <a:extLst>
                    <a:ext uri="{FF2B5EF4-FFF2-40B4-BE49-F238E27FC236}">
                      <a16:creationId xmlns:a16="http://schemas.microsoft.com/office/drawing/2014/main" id="{2629EE14-2B9C-E157-30B0-74E791C4441A}"/>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ed Rectangle 444">
                  <a:extLst>
                    <a:ext uri="{FF2B5EF4-FFF2-40B4-BE49-F238E27FC236}">
                      <a16:creationId xmlns:a16="http://schemas.microsoft.com/office/drawing/2014/main" id="{B9A513C3-7508-3D28-B76D-DD55EC59A2B8}"/>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ed Rectangle 445">
                  <a:extLst>
                    <a:ext uri="{FF2B5EF4-FFF2-40B4-BE49-F238E27FC236}">
                      <a16:creationId xmlns:a16="http://schemas.microsoft.com/office/drawing/2014/main" id="{45033DD6-AED4-22D9-B47D-2D908D3C1359}"/>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a:extLst>
                  <a:ext uri="{FF2B5EF4-FFF2-40B4-BE49-F238E27FC236}">
                    <a16:creationId xmlns:a16="http://schemas.microsoft.com/office/drawing/2014/main" id="{0E2FE926-1D54-49AB-8F12-1D171E140EAC}"/>
                  </a:ext>
                </a:extLst>
              </p:cNvPr>
              <p:cNvGrpSpPr/>
              <p:nvPr/>
            </p:nvGrpSpPr>
            <p:grpSpPr>
              <a:xfrm>
                <a:off x="8763000" y="4985657"/>
                <a:ext cx="435428" cy="762000"/>
                <a:chOff x="6955971" y="4234543"/>
                <a:chExt cx="435428" cy="1556657"/>
              </a:xfrm>
            </p:grpSpPr>
            <p:sp>
              <p:nvSpPr>
                <p:cNvPr id="377" name="Rectangle 376">
                  <a:extLst>
                    <a:ext uri="{FF2B5EF4-FFF2-40B4-BE49-F238E27FC236}">
                      <a16:creationId xmlns:a16="http://schemas.microsoft.com/office/drawing/2014/main" id="{2E1E7786-0E2B-A1DD-8EF7-E8A50EE247EC}"/>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441">
                  <a:extLst>
                    <a:ext uri="{FF2B5EF4-FFF2-40B4-BE49-F238E27FC236}">
                      <a16:creationId xmlns:a16="http://schemas.microsoft.com/office/drawing/2014/main" id="{721ADE81-A7F2-A1E9-F298-0306DA93B654}"/>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442">
                  <a:extLst>
                    <a:ext uri="{FF2B5EF4-FFF2-40B4-BE49-F238E27FC236}">
                      <a16:creationId xmlns:a16="http://schemas.microsoft.com/office/drawing/2014/main" id="{BDBCFB47-5F58-B1B6-FD92-F4FD39DF57C7}"/>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0" name="Rectangle 269">
              <a:extLst>
                <a:ext uri="{FF2B5EF4-FFF2-40B4-BE49-F238E27FC236}">
                  <a16:creationId xmlns:a16="http://schemas.microsoft.com/office/drawing/2014/main" id="{957F72EC-8966-E645-8FC8-0EC1F203B38C}"/>
                </a:ext>
              </a:extLst>
            </p:cNvPr>
            <p:cNvSpPr/>
            <p:nvPr/>
          </p:nvSpPr>
          <p:spPr>
            <a:xfrm>
              <a:off x="7434942" y="1045029"/>
              <a:ext cx="1524001" cy="15131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rapezoid 270">
              <a:extLst>
                <a:ext uri="{FF2B5EF4-FFF2-40B4-BE49-F238E27FC236}">
                  <a16:creationId xmlns:a16="http://schemas.microsoft.com/office/drawing/2014/main" id="{48BF27E4-C99B-5D17-CCE9-596E0F44C6AB}"/>
                </a:ext>
              </a:extLst>
            </p:cNvPr>
            <p:cNvSpPr/>
            <p:nvPr/>
          </p:nvSpPr>
          <p:spPr>
            <a:xfrm>
              <a:off x="7358743" y="1023257"/>
              <a:ext cx="1698172" cy="1088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a:extLst>
                <a:ext uri="{FF2B5EF4-FFF2-40B4-BE49-F238E27FC236}">
                  <a16:creationId xmlns:a16="http://schemas.microsoft.com/office/drawing/2014/main" id="{6B054676-6BAF-58C8-8B88-DEDF7B9FD252}"/>
                </a:ext>
              </a:extLst>
            </p:cNvPr>
            <p:cNvSpPr/>
            <p:nvPr/>
          </p:nvSpPr>
          <p:spPr>
            <a:xfrm>
              <a:off x="7336971" y="2471057"/>
              <a:ext cx="1698172" cy="108857"/>
            </a:xfrm>
            <a:prstGeom prst="trapezoi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3" name="Group 272">
              <a:extLst>
                <a:ext uri="{FF2B5EF4-FFF2-40B4-BE49-F238E27FC236}">
                  <a16:creationId xmlns:a16="http://schemas.microsoft.com/office/drawing/2014/main" id="{550C9DE5-361E-C2C1-555E-6B91710CC767}"/>
                </a:ext>
              </a:extLst>
            </p:cNvPr>
            <p:cNvGrpSpPr/>
            <p:nvPr/>
          </p:nvGrpSpPr>
          <p:grpSpPr>
            <a:xfrm>
              <a:off x="7750629" y="1360715"/>
              <a:ext cx="293915" cy="1023257"/>
              <a:chOff x="2569028" y="4234543"/>
              <a:chExt cx="293915" cy="1023257"/>
            </a:xfrm>
          </p:grpSpPr>
          <p:grpSp>
            <p:nvGrpSpPr>
              <p:cNvPr id="362" name="Group 361">
                <a:extLst>
                  <a:ext uri="{FF2B5EF4-FFF2-40B4-BE49-F238E27FC236}">
                    <a16:creationId xmlns:a16="http://schemas.microsoft.com/office/drawing/2014/main" id="{60DADE36-C7D6-B015-C16A-03B646BBB12D}"/>
                  </a:ext>
                </a:extLst>
              </p:cNvPr>
              <p:cNvGrpSpPr/>
              <p:nvPr/>
            </p:nvGrpSpPr>
            <p:grpSpPr>
              <a:xfrm>
                <a:off x="2569028" y="4267200"/>
                <a:ext cx="293915" cy="990600"/>
                <a:chOff x="5519054" y="3396343"/>
                <a:chExt cx="1197431" cy="2667000"/>
              </a:xfrm>
            </p:grpSpPr>
            <p:sp>
              <p:nvSpPr>
                <p:cNvPr id="364" name="Flowchart: Delay 2052">
                  <a:extLst>
                    <a:ext uri="{FF2B5EF4-FFF2-40B4-BE49-F238E27FC236}">
                      <a16:creationId xmlns:a16="http://schemas.microsoft.com/office/drawing/2014/main" id="{842433B3-891F-4AB9-1A9E-D400CA18EEE8}"/>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a:extLst>
                    <a:ext uri="{FF2B5EF4-FFF2-40B4-BE49-F238E27FC236}">
                      <a16:creationId xmlns:a16="http://schemas.microsoft.com/office/drawing/2014/main" id="{20A2E4E7-B252-8388-889F-1DAB419FDE49}"/>
                    </a:ext>
                  </a:extLst>
                </p:cNvPr>
                <p:cNvSpPr/>
                <p:nvPr/>
              </p:nvSpPr>
              <p:spPr>
                <a:xfrm flipV="1">
                  <a:off x="5791202" y="4093029"/>
                  <a:ext cx="45719" cy="19594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a:extLst>
                    <a:ext uri="{FF2B5EF4-FFF2-40B4-BE49-F238E27FC236}">
                      <a16:creationId xmlns:a16="http://schemas.microsoft.com/office/drawing/2014/main" id="{ABF921BA-764A-9A26-A133-C4B90A92BE1A}"/>
                    </a:ext>
                  </a:extLst>
                </p:cNvPr>
                <p:cNvSpPr/>
                <p:nvPr/>
              </p:nvSpPr>
              <p:spPr>
                <a:xfrm flipH="1" flipV="1">
                  <a:off x="6050282" y="4114799"/>
                  <a:ext cx="56603" cy="18832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a:extLst>
                    <a:ext uri="{FF2B5EF4-FFF2-40B4-BE49-F238E27FC236}">
                      <a16:creationId xmlns:a16="http://schemas.microsoft.com/office/drawing/2014/main" id="{6FF443B6-140D-091C-A4CA-636D1D8EAD70}"/>
                    </a:ext>
                  </a:extLst>
                </p:cNvPr>
                <p:cNvSpPr/>
                <p:nvPr/>
              </p:nvSpPr>
              <p:spPr>
                <a:xfrm flipV="1">
                  <a:off x="6379030" y="4114799"/>
                  <a:ext cx="65313" cy="189411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a:extLst>
                    <a:ext uri="{FF2B5EF4-FFF2-40B4-BE49-F238E27FC236}">
                      <a16:creationId xmlns:a16="http://schemas.microsoft.com/office/drawing/2014/main" id="{9DE11B58-7C41-1DD2-59AB-B24E3F1755EF}"/>
                    </a:ext>
                  </a:extLst>
                </p:cNvPr>
                <p:cNvSpPr/>
                <p:nvPr/>
              </p:nvSpPr>
              <p:spPr>
                <a:xfrm rot="16200000" flipH="1" flipV="1">
                  <a:off x="6062253" y="3572527"/>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a:extLst>
                    <a:ext uri="{FF2B5EF4-FFF2-40B4-BE49-F238E27FC236}">
                      <a16:creationId xmlns:a16="http://schemas.microsoft.com/office/drawing/2014/main" id="{9DE6FE07-77B2-F838-D344-18EE4F0D05EE}"/>
                    </a:ext>
                  </a:extLst>
                </p:cNvPr>
                <p:cNvSpPr/>
                <p:nvPr/>
              </p:nvSpPr>
              <p:spPr>
                <a:xfrm rot="16200000" flipH="1" flipV="1">
                  <a:off x="6084025" y="4007956"/>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a:extLst>
                    <a:ext uri="{FF2B5EF4-FFF2-40B4-BE49-F238E27FC236}">
                      <a16:creationId xmlns:a16="http://schemas.microsoft.com/office/drawing/2014/main" id="{5863A8F4-0B9B-5F24-E1D4-8016D33C57A9}"/>
                    </a:ext>
                  </a:extLst>
                </p:cNvPr>
                <p:cNvSpPr/>
                <p:nvPr/>
              </p:nvSpPr>
              <p:spPr>
                <a:xfrm rot="16200000" flipH="1" flipV="1">
                  <a:off x="6094910" y="4541354"/>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a:extLst>
                    <a:ext uri="{FF2B5EF4-FFF2-40B4-BE49-F238E27FC236}">
                      <a16:creationId xmlns:a16="http://schemas.microsoft.com/office/drawing/2014/main" id="{C922EEE6-BF63-71DE-5AE5-0857D1CB729D}"/>
                    </a:ext>
                  </a:extLst>
                </p:cNvPr>
                <p:cNvSpPr/>
                <p:nvPr/>
              </p:nvSpPr>
              <p:spPr>
                <a:xfrm rot="16200000" flipH="1" flipV="1">
                  <a:off x="6094910" y="5150955"/>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a:extLst>
                    <a:ext uri="{FF2B5EF4-FFF2-40B4-BE49-F238E27FC236}">
                      <a16:creationId xmlns:a16="http://schemas.microsoft.com/office/drawing/2014/main" id="{7DCE45C1-1CB5-62BA-B118-3D62C9263ED0}"/>
                    </a:ext>
                  </a:extLst>
                </p:cNvPr>
                <p:cNvSpPr/>
                <p:nvPr/>
              </p:nvSpPr>
              <p:spPr>
                <a:xfrm rot="16200000" flipH="1" flipV="1">
                  <a:off x="6074689" y="5421547"/>
                  <a:ext cx="86161" cy="11974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Block Arc 362">
                <a:extLst>
                  <a:ext uri="{FF2B5EF4-FFF2-40B4-BE49-F238E27FC236}">
                    <a16:creationId xmlns:a16="http://schemas.microsoft.com/office/drawing/2014/main" id="{F1B26CCA-E3AE-E5D9-1C3D-6D148A457A4B}"/>
                  </a:ext>
                </a:extLst>
              </p:cNvPr>
              <p:cNvSpPr/>
              <p:nvPr/>
            </p:nvSpPr>
            <p:spPr>
              <a:xfrm>
                <a:off x="2569029" y="4234543"/>
                <a:ext cx="283028" cy="272143"/>
              </a:xfrm>
              <a:prstGeom prst="blockArc">
                <a:avLst>
                  <a:gd name="adj1" fmla="val 10656846"/>
                  <a:gd name="adj2" fmla="val 16"/>
                  <a:gd name="adj3" fmla="val 13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4" name="Group 273">
              <a:extLst>
                <a:ext uri="{FF2B5EF4-FFF2-40B4-BE49-F238E27FC236}">
                  <a16:creationId xmlns:a16="http://schemas.microsoft.com/office/drawing/2014/main" id="{E3586F67-1CDA-2F6E-A913-72C0A36B1B0A}"/>
                </a:ext>
              </a:extLst>
            </p:cNvPr>
            <p:cNvGrpSpPr/>
            <p:nvPr/>
          </p:nvGrpSpPr>
          <p:grpSpPr>
            <a:xfrm>
              <a:off x="8229600" y="1371601"/>
              <a:ext cx="293915" cy="1023257"/>
              <a:chOff x="2569028" y="4234543"/>
              <a:chExt cx="293915" cy="1023257"/>
            </a:xfrm>
          </p:grpSpPr>
          <p:grpSp>
            <p:nvGrpSpPr>
              <p:cNvPr id="351" name="Group 350">
                <a:extLst>
                  <a:ext uri="{FF2B5EF4-FFF2-40B4-BE49-F238E27FC236}">
                    <a16:creationId xmlns:a16="http://schemas.microsoft.com/office/drawing/2014/main" id="{AE619BB4-4EAD-73DD-00E3-3E08DD4506FC}"/>
                  </a:ext>
                </a:extLst>
              </p:cNvPr>
              <p:cNvGrpSpPr/>
              <p:nvPr/>
            </p:nvGrpSpPr>
            <p:grpSpPr>
              <a:xfrm>
                <a:off x="2569028" y="4267200"/>
                <a:ext cx="293915" cy="990600"/>
                <a:chOff x="5519054" y="3396343"/>
                <a:chExt cx="1197431" cy="2667000"/>
              </a:xfrm>
            </p:grpSpPr>
            <p:sp>
              <p:nvSpPr>
                <p:cNvPr id="353" name="Flowchart: Delay 2052">
                  <a:extLst>
                    <a:ext uri="{FF2B5EF4-FFF2-40B4-BE49-F238E27FC236}">
                      <a16:creationId xmlns:a16="http://schemas.microsoft.com/office/drawing/2014/main" id="{F407D8A6-1F4A-489F-9CF2-184358CA2F1B}"/>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a:extLst>
                    <a:ext uri="{FF2B5EF4-FFF2-40B4-BE49-F238E27FC236}">
                      <a16:creationId xmlns:a16="http://schemas.microsoft.com/office/drawing/2014/main" id="{A84ADFE7-9B9F-1653-709F-6A3A09FFF55F}"/>
                    </a:ext>
                  </a:extLst>
                </p:cNvPr>
                <p:cNvSpPr/>
                <p:nvPr/>
              </p:nvSpPr>
              <p:spPr>
                <a:xfrm flipV="1">
                  <a:off x="5791202" y="4093029"/>
                  <a:ext cx="45719" cy="19594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a:extLst>
                    <a:ext uri="{FF2B5EF4-FFF2-40B4-BE49-F238E27FC236}">
                      <a16:creationId xmlns:a16="http://schemas.microsoft.com/office/drawing/2014/main" id="{67665971-A705-F966-949F-B98C9C6869C3}"/>
                    </a:ext>
                  </a:extLst>
                </p:cNvPr>
                <p:cNvSpPr/>
                <p:nvPr/>
              </p:nvSpPr>
              <p:spPr>
                <a:xfrm flipH="1" flipV="1">
                  <a:off x="6050282" y="4114799"/>
                  <a:ext cx="56603" cy="18832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7166C8C9-2277-DD63-3C13-BAB5359AB76F}"/>
                    </a:ext>
                  </a:extLst>
                </p:cNvPr>
                <p:cNvSpPr/>
                <p:nvPr/>
              </p:nvSpPr>
              <p:spPr>
                <a:xfrm flipV="1">
                  <a:off x="6379030" y="4114799"/>
                  <a:ext cx="65313" cy="189411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a:extLst>
                    <a:ext uri="{FF2B5EF4-FFF2-40B4-BE49-F238E27FC236}">
                      <a16:creationId xmlns:a16="http://schemas.microsoft.com/office/drawing/2014/main" id="{D6DC6603-B81A-3698-796B-35C72E8A9478}"/>
                    </a:ext>
                  </a:extLst>
                </p:cNvPr>
                <p:cNvSpPr/>
                <p:nvPr/>
              </p:nvSpPr>
              <p:spPr>
                <a:xfrm rot="16200000" flipH="1" flipV="1">
                  <a:off x="6062253" y="3572527"/>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a:extLst>
                    <a:ext uri="{FF2B5EF4-FFF2-40B4-BE49-F238E27FC236}">
                      <a16:creationId xmlns:a16="http://schemas.microsoft.com/office/drawing/2014/main" id="{841263FB-24D7-C433-D0E4-BBE8D92B7BC0}"/>
                    </a:ext>
                  </a:extLst>
                </p:cNvPr>
                <p:cNvSpPr/>
                <p:nvPr/>
              </p:nvSpPr>
              <p:spPr>
                <a:xfrm rot="16200000" flipH="1" flipV="1">
                  <a:off x="6084025" y="4007956"/>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a:extLst>
                    <a:ext uri="{FF2B5EF4-FFF2-40B4-BE49-F238E27FC236}">
                      <a16:creationId xmlns:a16="http://schemas.microsoft.com/office/drawing/2014/main" id="{3C081549-9AF6-31D3-F5A5-92385D05BA7B}"/>
                    </a:ext>
                  </a:extLst>
                </p:cNvPr>
                <p:cNvSpPr/>
                <p:nvPr/>
              </p:nvSpPr>
              <p:spPr>
                <a:xfrm rot="16200000" flipH="1" flipV="1">
                  <a:off x="6094910" y="4541354"/>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a:extLst>
                    <a:ext uri="{FF2B5EF4-FFF2-40B4-BE49-F238E27FC236}">
                      <a16:creationId xmlns:a16="http://schemas.microsoft.com/office/drawing/2014/main" id="{97E1F3FA-02DC-CB8E-F758-7E33A1AEB964}"/>
                    </a:ext>
                  </a:extLst>
                </p:cNvPr>
                <p:cNvSpPr/>
                <p:nvPr/>
              </p:nvSpPr>
              <p:spPr>
                <a:xfrm rot="16200000" flipH="1" flipV="1">
                  <a:off x="6094910" y="5150955"/>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a:extLst>
                    <a:ext uri="{FF2B5EF4-FFF2-40B4-BE49-F238E27FC236}">
                      <a16:creationId xmlns:a16="http://schemas.microsoft.com/office/drawing/2014/main" id="{155FAF85-BEF5-100E-DEC9-3F0510C2B27B}"/>
                    </a:ext>
                  </a:extLst>
                </p:cNvPr>
                <p:cNvSpPr/>
                <p:nvPr/>
              </p:nvSpPr>
              <p:spPr>
                <a:xfrm rot="16200000" flipH="1" flipV="1">
                  <a:off x="6074689" y="5421547"/>
                  <a:ext cx="86161" cy="11974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2" name="Block Arc 351">
                <a:extLst>
                  <a:ext uri="{FF2B5EF4-FFF2-40B4-BE49-F238E27FC236}">
                    <a16:creationId xmlns:a16="http://schemas.microsoft.com/office/drawing/2014/main" id="{8E7FBC72-4C3A-2394-D3A4-3F15A08A1ED3}"/>
                  </a:ext>
                </a:extLst>
              </p:cNvPr>
              <p:cNvSpPr/>
              <p:nvPr/>
            </p:nvSpPr>
            <p:spPr>
              <a:xfrm>
                <a:off x="2569029" y="4234543"/>
                <a:ext cx="283028" cy="272143"/>
              </a:xfrm>
              <a:prstGeom prst="blockArc">
                <a:avLst>
                  <a:gd name="adj1" fmla="val 10656846"/>
                  <a:gd name="adj2" fmla="val 16"/>
                  <a:gd name="adj3" fmla="val 13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5" name="Freeform 338">
              <a:extLst>
                <a:ext uri="{FF2B5EF4-FFF2-40B4-BE49-F238E27FC236}">
                  <a16:creationId xmlns:a16="http://schemas.microsoft.com/office/drawing/2014/main" id="{903649E9-E5A4-1E7C-60A1-9F0A68553959}"/>
                </a:ext>
              </a:extLst>
            </p:cNvPr>
            <p:cNvSpPr/>
            <p:nvPr/>
          </p:nvSpPr>
          <p:spPr>
            <a:xfrm>
              <a:off x="7380514" y="-1159328"/>
              <a:ext cx="1665514" cy="2171699"/>
            </a:xfrm>
            <a:custGeom>
              <a:avLst/>
              <a:gdLst>
                <a:gd name="connsiteX0" fmla="*/ 838199 w 1665514"/>
                <a:gd name="connsiteY0" fmla="*/ 0 h 2171699"/>
                <a:gd name="connsiteX1" fmla="*/ 1480456 w 1665514"/>
                <a:gd name="connsiteY1" fmla="*/ 2035628 h 2171699"/>
                <a:gd name="connsiteX2" fmla="*/ 1457325 w 1665514"/>
                <a:gd name="connsiteY2" fmla="*/ 2035628 h 2171699"/>
                <a:gd name="connsiteX3" fmla="*/ 1665514 w 1665514"/>
                <a:gd name="connsiteY3" fmla="*/ 2171699 h 2171699"/>
                <a:gd name="connsiteX4" fmla="*/ 0 w 1665514"/>
                <a:gd name="connsiteY4" fmla="*/ 2171699 h 2171699"/>
                <a:gd name="connsiteX5" fmla="*/ 208189 w 1665514"/>
                <a:gd name="connsiteY5" fmla="*/ 2035628 h 2171699"/>
                <a:gd name="connsiteX6" fmla="*/ 195942 w 1665514"/>
                <a:gd name="connsiteY6" fmla="*/ 2035628 h 2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514" h="2171699">
                  <a:moveTo>
                    <a:pt x="838199" y="0"/>
                  </a:moveTo>
                  <a:lnTo>
                    <a:pt x="1480456" y="2035628"/>
                  </a:lnTo>
                  <a:lnTo>
                    <a:pt x="1457325" y="2035628"/>
                  </a:lnTo>
                  <a:lnTo>
                    <a:pt x="1665514" y="2171699"/>
                  </a:lnTo>
                  <a:lnTo>
                    <a:pt x="0" y="2171699"/>
                  </a:lnTo>
                  <a:lnTo>
                    <a:pt x="208189" y="2035628"/>
                  </a:lnTo>
                  <a:lnTo>
                    <a:pt x="195942" y="2035628"/>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Isosceles Triangle 275">
              <a:extLst>
                <a:ext uri="{FF2B5EF4-FFF2-40B4-BE49-F238E27FC236}">
                  <a16:creationId xmlns:a16="http://schemas.microsoft.com/office/drawing/2014/main" id="{D2046CA9-D255-8337-6848-F3EACCD29378}"/>
                </a:ext>
              </a:extLst>
            </p:cNvPr>
            <p:cNvSpPr/>
            <p:nvPr/>
          </p:nvSpPr>
          <p:spPr>
            <a:xfrm>
              <a:off x="7892142" y="304801"/>
              <a:ext cx="609601" cy="696685"/>
            </a:xfrm>
            <a:prstGeom prst="triangle">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ed Rectangle 340">
              <a:extLst>
                <a:ext uri="{FF2B5EF4-FFF2-40B4-BE49-F238E27FC236}">
                  <a16:creationId xmlns:a16="http://schemas.microsoft.com/office/drawing/2014/main" id="{42E464C3-B981-DF20-5BBC-019FC40D817A}"/>
                </a:ext>
              </a:extLst>
            </p:cNvPr>
            <p:cNvSpPr/>
            <p:nvPr/>
          </p:nvSpPr>
          <p:spPr>
            <a:xfrm>
              <a:off x="7391399" y="990600"/>
              <a:ext cx="1621971" cy="65314"/>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341">
              <a:extLst>
                <a:ext uri="{FF2B5EF4-FFF2-40B4-BE49-F238E27FC236}">
                  <a16:creationId xmlns:a16="http://schemas.microsoft.com/office/drawing/2014/main" id="{C5A32D6D-BAFE-95A3-33AF-AA2E0EC402D6}"/>
                </a:ext>
              </a:extLst>
            </p:cNvPr>
            <p:cNvSpPr/>
            <p:nvPr/>
          </p:nvSpPr>
          <p:spPr>
            <a:xfrm>
              <a:off x="3701143" y="1268185"/>
              <a:ext cx="1121227" cy="1072243"/>
            </a:xfrm>
            <a:custGeom>
              <a:avLst/>
              <a:gdLst>
                <a:gd name="connsiteX0" fmla="*/ 838199 w 1665514"/>
                <a:gd name="connsiteY0" fmla="*/ 0 h 2171699"/>
                <a:gd name="connsiteX1" fmla="*/ 1480456 w 1665514"/>
                <a:gd name="connsiteY1" fmla="*/ 2035628 h 2171699"/>
                <a:gd name="connsiteX2" fmla="*/ 1457325 w 1665514"/>
                <a:gd name="connsiteY2" fmla="*/ 2035628 h 2171699"/>
                <a:gd name="connsiteX3" fmla="*/ 1665514 w 1665514"/>
                <a:gd name="connsiteY3" fmla="*/ 2171699 h 2171699"/>
                <a:gd name="connsiteX4" fmla="*/ 0 w 1665514"/>
                <a:gd name="connsiteY4" fmla="*/ 2171699 h 2171699"/>
                <a:gd name="connsiteX5" fmla="*/ 208189 w 1665514"/>
                <a:gd name="connsiteY5" fmla="*/ 2035628 h 2171699"/>
                <a:gd name="connsiteX6" fmla="*/ 195942 w 1665514"/>
                <a:gd name="connsiteY6" fmla="*/ 2035628 h 2171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5514" h="2171699">
                  <a:moveTo>
                    <a:pt x="838199" y="0"/>
                  </a:moveTo>
                  <a:lnTo>
                    <a:pt x="1480456" y="2035628"/>
                  </a:lnTo>
                  <a:lnTo>
                    <a:pt x="1457325" y="2035628"/>
                  </a:lnTo>
                  <a:lnTo>
                    <a:pt x="1665514" y="2171699"/>
                  </a:lnTo>
                  <a:lnTo>
                    <a:pt x="0" y="2171699"/>
                  </a:lnTo>
                  <a:lnTo>
                    <a:pt x="208189" y="2035628"/>
                  </a:lnTo>
                  <a:lnTo>
                    <a:pt x="195942" y="2035628"/>
                  </a:lnTo>
                  <a:close/>
                </a:path>
              </a:pathLst>
            </a:cu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BC707C8B-4C10-8DFB-44CD-8AB7032CADB1}"/>
                </a:ext>
              </a:extLst>
            </p:cNvPr>
            <p:cNvGrpSpPr/>
            <p:nvPr/>
          </p:nvGrpSpPr>
          <p:grpSpPr>
            <a:xfrm>
              <a:off x="4604657" y="2808514"/>
              <a:ext cx="283028" cy="2971800"/>
              <a:chOff x="8741228" y="2775857"/>
              <a:chExt cx="457200" cy="2971800"/>
            </a:xfrm>
          </p:grpSpPr>
          <p:grpSp>
            <p:nvGrpSpPr>
              <p:cNvPr id="335" name="Group 334">
                <a:extLst>
                  <a:ext uri="{FF2B5EF4-FFF2-40B4-BE49-F238E27FC236}">
                    <a16:creationId xmlns:a16="http://schemas.microsoft.com/office/drawing/2014/main" id="{B2B8F6E4-C930-5301-0FD7-FDE189F46A97}"/>
                  </a:ext>
                </a:extLst>
              </p:cNvPr>
              <p:cNvGrpSpPr/>
              <p:nvPr/>
            </p:nvGrpSpPr>
            <p:grpSpPr>
              <a:xfrm>
                <a:off x="8741228" y="2775857"/>
                <a:ext cx="435428" cy="762000"/>
                <a:chOff x="6955971" y="4234543"/>
                <a:chExt cx="435428" cy="1556657"/>
              </a:xfrm>
            </p:grpSpPr>
            <p:sp>
              <p:nvSpPr>
                <p:cNvPr id="348" name="Rectangle 347">
                  <a:extLst>
                    <a:ext uri="{FF2B5EF4-FFF2-40B4-BE49-F238E27FC236}">
                      <a16:creationId xmlns:a16="http://schemas.microsoft.com/office/drawing/2014/main" id="{B88BF808-1319-DCBD-6316-627155D03BD1}"/>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412">
                  <a:extLst>
                    <a:ext uri="{FF2B5EF4-FFF2-40B4-BE49-F238E27FC236}">
                      <a16:creationId xmlns:a16="http://schemas.microsoft.com/office/drawing/2014/main" id="{AF11840F-0E74-FA67-3E14-E7D906BABB5E}"/>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413">
                  <a:extLst>
                    <a:ext uri="{FF2B5EF4-FFF2-40B4-BE49-F238E27FC236}">
                      <a16:creationId xmlns:a16="http://schemas.microsoft.com/office/drawing/2014/main" id="{9676587D-3069-2229-D1AB-DC78CE98EB83}"/>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a:extLst>
                  <a:ext uri="{FF2B5EF4-FFF2-40B4-BE49-F238E27FC236}">
                    <a16:creationId xmlns:a16="http://schemas.microsoft.com/office/drawing/2014/main" id="{CDA95219-CD9F-EA9A-7C1B-741E01C007E3}"/>
                  </a:ext>
                </a:extLst>
              </p:cNvPr>
              <p:cNvGrpSpPr/>
              <p:nvPr/>
            </p:nvGrpSpPr>
            <p:grpSpPr>
              <a:xfrm>
                <a:off x="8741228" y="3494314"/>
                <a:ext cx="435428" cy="762000"/>
                <a:chOff x="6955971" y="4234543"/>
                <a:chExt cx="435428" cy="1556657"/>
              </a:xfrm>
            </p:grpSpPr>
            <p:sp>
              <p:nvSpPr>
                <p:cNvPr id="345" name="Rectangle 344">
                  <a:extLst>
                    <a:ext uri="{FF2B5EF4-FFF2-40B4-BE49-F238E27FC236}">
                      <a16:creationId xmlns:a16="http://schemas.microsoft.com/office/drawing/2014/main" id="{CE9E6C40-D710-F37E-A53A-86A359BC66DE}"/>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409">
                  <a:extLst>
                    <a:ext uri="{FF2B5EF4-FFF2-40B4-BE49-F238E27FC236}">
                      <a16:creationId xmlns:a16="http://schemas.microsoft.com/office/drawing/2014/main" id="{9FD96200-EE91-71EA-A57A-AFE46E6B027D}"/>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410">
                  <a:extLst>
                    <a:ext uri="{FF2B5EF4-FFF2-40B4-BE49-F238E27FC236}">
                      <a16:creationId xmlns:a16="http://schemas.microsoft.com/office/drawing/2014/main" id="{3E979615-A90E-A5B3-B482-9DC43CF56C61}"/>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a:extLst>
                  <a:ext uri="{FF2B5EF4-FFF2-40B4-BE49-F238E27FC236}">
                    <a16:creationId xmlns:a16="http://schemas.microsoft.com/office/drawing/2014/main" id="{3F6E454C-E5DF-82B7-2BB5-C13E1A328E4E}"/>
                  </a:ext>
                </a:extLst>
              </p:cNvPr>
              <p:cNvGrpSpPr/>
              <p:nvPr/>
            </p:nvGrpSpPr>
            <p:grpSpPr>
              <a:xfrm>
                <a:off x="8763000" y="4245428"/>
                <a:ext cx="435428" cy="762000"/>
                <a:chOff x="6955971" y="4234543"/>
                <a:chExt cx="435428" cy="1556657"/>
              </a:xfrm>
            </p:grpSpPr>
            <p:sp>
              <p:nvSpPr>
                <p:cNvPr id="342" name="Rectangle 341">
                  <a:extLst>
                    <a:ext uri="{FF2B5EF4-FFF2-40B4-BE49-F238E27FC236}">
                      <a16:creationId xmlns:a16="http://schemas.microsoft.com/office/drawing/2014/main" id="{C56C98B2-AD5D-60A8-06FA-F6F05D96CA18}"/>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ounded Rectangle 406">
                  <a:extLst>
                    <a:ext uri="{FF2B5EF4-FFF2-40B4-BE49-F238E27FC236}">
                      <a16:creationId xmlns:a16="http://schemas.microsoft.com/office/drawing/2014/main" id="{1ED8EB5A-876F-18D3-DCDE-826F9679F9BE}"/>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ounded Rectangle 407">
                  <a:extLst>
                    <a:ext uri="{FF2B5EF4-FFF2-40B4-BE49-F238E27FC236}">
                      <a16:creationId xmlns:a16="http://schemas.microsoft.com/office/drawing/2014/main" id="{27EFA7ED-E2E6-EA92-2530-8535F9F873A6}"/>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a:extLst>
                  <a:ext uri="{FF2B5EF4-FFF2-40B4-BE49-F238E27FC236}">
                    <a16:creationId xmlns:a16="http://schemas.microsoft.com/office/drawing/2014/main" id="{340EAF43-E51E-4479-E551-C7950D909032}"/>
                  </a:ext>
                </a:extLst>
              </p:cNvPr>
              <p:cNvGrpSpPr/>
              <p:nvPr/>
            </p:nvGrpSpPr>
            <p:grpSpPr>
              <a:xfrm>
                <a:off x="8763000" y="4985657"/>
                <a:ext cx="435428" cy="762000"/>
                <a:chOff x="6955971" y="4234543"/>
                <a:chExt cx="435428" cy="1556657"/>
              </a:xfrm>
            </p:grpSpPr>
            <p:sp>
              <p:nvSpPr>
                <p:cNvPr id="339" name="Rectangle 338">
                  <a:extLst>
                    <a:ext uri="{FF2B5EF4-FFF2-40B4-BE49-F238E27FC236}">
                      <a16:creationId xmlns:a16="http://schemas.microsoft.com/office/drawing/2014/main" id="{29D28EAF-A830-848C-3156-016C4E9ED0F9}"/>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ed Rectangle 403">
                  <a:extLst>
                    <a:ext uri="{FF2B5EF4-FFF2-40B4-BE49-F238E27FC236}">
                      <a16:creationId xmlns:a16="http://schemas.microsoft.com/office/drawing/2014/main" id="{C2184F20-CD89-4067-CE4E-A620D2C218BF}"/>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ed Rectangle 404">
                  <a:extLst>
                    <a:ext uri="{FF2B5EF4-FFF2-40B4-BE49-F238E27FC236}">
                      <a16:creationId xmlns:a16="http://schemas.microsoft.com/office/drawing/2014/main" id="{EA9F9153-76D5-EC09-51F2-57F5D51C0CFA}"/>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279">
              <a:extLst>
                <a:ext uri="{FF2B5EF4-FFF2-40B4-BE49-F238E27FC236}">
                  <a16:creationId xmlns:a16="http://schemas.microsoft.com/office/drawing/2014/main" id="{D0D36292-0587-5C47-DB00-18896A30F5E9}"/>
                </a:ext>
              </a:extLst>
            </p:cNvPr>
            <p:cNvGrpSpPr/>
            <p:nvPr/>
          </p:nvGrpSpPr>
          <p:grpSpPr>
            <a:xfrm>
              <a:off x="3668486" y="2808514"/>
              <a:ext cx="283028" cy="2971800"/>
              <a:chOff x="8741228" y="2775857"/>
              <a:chExt cx="457200" cy="2971800"/>
            </a:xfrm>
          </p:grpSpPr>
          <p:grpSp>
            <p:nvGrpSpPr>
              <p:cNvPr id="319" name="Group 318">
                <a:extLst>
                  <a:ext uri="{FF2B5EF4-FFF2-40B4-BE49-F238E27FC236}">
                    <a16:creationId xmlns:a16="http://schemas.microsoft.com/office/drawing/2014/main" id="{CB47E566-096E-09D4-E3A0-E182F679AA09}"/>
                  </a:ext>
                </a:extLst>
              </p:cNvPr>
              <p:cNvGrpSpPr/>
              <p:nvPr/>
            </p:nvGrpSpPr>
            <p:grpSpPr>
              <a:xfrm>
                <a:off x="8741228" y="2775857"/>
                <a:ext cx="435428" cy="762000"/>
                <a:chOff x="6955971" y="4234543"/>
                <a:chExt cx="435428" cy="1556657"/>
              </a:xfrm>
            </p:grpSpPr>
            <p:sp>
              <p:nvSpPr>
                <p:cNvPr id="332" name="Rectangle 331">
                  <a:extLst>
                    <a:ext uri="{FF2B5EF4-FFF2-40B4-BE49-F238E27FC236}">
                      <a16:creationId xmlns:a16="http://schemas.microsoft.com/office/drawing/2014/main" id="{1A936BD6-0891-02BC-A0B9-096BD9807247}"/>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96">
                  <a:extLst>
                    <a:ext uri="{FF2B5EF4-FFF2-40B4-BE49-F238E27FC236}">
                      <a16:creationId xmlns:a16="http://schemas.microsoft.com/office/drawing/2014/main" id="{07F25CD7-C128-4814-CFF7-0BBB845C0044}"/>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97">
                  <a:extLst>
                    <a:ext uri="{FF2B5EF4-FFF2-40B4-BE49-F238E27FC236}">
                      <a16:creationId xmlns:a16="http://schemas.microsoft.com/office/drawing/2014/main" id="{D035E7CC-B742-7050-89F1-8565F6E51728}"/>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a:extLst>
                  <a:ext uri="{FF2B5EF4-FFF2-40B4-BE49-F238E27FC236}">
                    <a16:creationId xmlns:a16="http://schemas.microsoft.com/office/drawing/2014/main" id="{9D0B7313-6004-5D47-CF89-ECEA0C3C7B1F}"/>
                  </a:ext>
                </a:extLst>
              </p:cNvPr>
              <p:cNvGrpSpPr/>
              <p:nvPr/>
            </p:nvGrpSpPr>
            <p:grpSpPr>
              <a:xfrm>
                <a:off x="8741228" y="3494314"/>
                <a:ext cx="435428" cy="762000"/>
                <a:chOff x="6955971" y="4234543"/>
                <a:chExt cx="435428" cy="1556657"/>
              </a:xfrm>
            </p:grpSpPr>
            <p:sp>
              <p:nvSpPr>
                <p:cNvPr id="329" name="Rectangle 328">
                  <a:extLst>
                    <a:ext uri="{FF2B5EF4-FFF2-40B4-BE49-F238E27FC236}">
                      <a16:creationId xmlns:a16="http://schemas.microsoft.com/office/drawing/2014/main" id="{20B859A7-A33A-5DB8-E210-D4A7F5567CE6}"/>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ed Rectangle 393">
                  <a:extLst>
                    <a:ext uri="{FF2B5EF4-FFF2-40B4-BE49-F238E27FC236}">
                      <a16:creationId xmlns:a16="http://schemas.microsoft.com/office/drawing/2014/main" id="{5EA9ADB8-65B0-B95B-C228-348660AA2B0F}"/>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ed Rectangle 394">
                  <a:extLst>
                    <a:ext uri="{FF2B5EF4-FFF2-40B4-BE49-F238E27FC236}">
                      <a16:creationId xmlns:a16="http://schemas.microsoft.com/office/drawing/2014/main" id="{596CD8D5-EC2C-A3A5-1183-580EC6F772FC}"/>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BF48CF32-FC4C-4AF0-1E70-D9C4196C6CA2}"/>
                  </a:ext>
                </a:extLst>
              </p:cNvPr>
              <p:cNvGrpSpPr/>
              <p:nvPr/>
            </p:nvGrpSpPr>
            <p:grpSpPr>
              <a:xfrm>
                <a:off x="8763000" y="4245428"/>
                <a:ext cx="435428" cy="762000"/>
                <a:chOff x="6955971" y="4234543"/>
                <a:chExt cx="435428" cy="1556657"/>
              </a:xfrm>
            </p:grpSpPr>
            <p:sp>
              <p:nvSpPr>
                <p:cNvPr id="326" name="Rectangle 325">
                  <a:extLst>
                    <a:ext uri="{FF2B5EF4-FFF2-40B4-BE49-F238E27FC236}">
                      <a16:creationId xmlns:a16="http://schemas.microsoft.com/office/drawing/2014/main" id="{E42040B9-0BD2-A155-B8B2-83C7639EA222}"/>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ed Rectangle 390">
                  <a:extLst>
                    <a:ext uri="{FF2B5EF4-FFF2-40B4-BE49-F238E27FC236}">
                      <a16:creationId xmlns:a16="http://schemas.microsoft.com/office/drawing/2014/main" id="{BBA884BC-FC05-EE1C-0EB6-9B317C0B7E2E}"/>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ed Rectangle 391">
                  <a:extLst>
                    <a:ext uri="{FF2B5EF4-FFF2-40B4-BE49-F238E27FC236}">
                      <a16:creationId xmlns:a16="http://schemas.microsoft.com/office/drawing/2014/main" id="{2260E6B5-1CE1-C55D-2722-0AF3417F947D}"/>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21">
                <a:extLst>
                  <a:ext uri="{FF2B5EF4-FFF2-40B4-BE49-F238E27FC236}">
                    <a16:creationId xmlns:a16="http://schemas.microsoft.com/office/drawing/2014/main" id="{24BE97ED-A167-0F67-0DAA-4D3B7569E6FD}"/>
                  </a:ext>
                </a:extLst>
              </p:cNvPr>
              <p:cNvGrpSpPr/>
              <p:nvPr/>
            </p:nvGrpSpPr>
            <p:grpSpPr>
              <a:xfrm>
                <a:off x="8763000" y="4985657"/>
                <a:ext cx="435428" cy="762000"/>
                <a:chOff x="6955971" y="4234543"/>
                <a:chExt cx="435428" cy="1556657"/>
              </a:xfrm>
            </p:grpSpPr>
            <p:sp>
              <p:nvSpPr>
                <p:cNvPr id="323" name="Rectangle 322">
                  <a:extLst>
                    <a:ext uri="{FF2B5EF4-FFF2-40B4-BE49-F238E27FC236}">
                      <a16:creationId xmlns:a16="http://schemas.microsoft.com/office/drawing/2014/main" id="{FE5C0CEF-0A00-CBF8-B38D-6F8DE3EB4B28}"/>
                    </a:ext>
                  </a:extLst>
                </p:cNvPr>
                <p:cNvSpPr/>
                <p:nvPr/>
              </p:nvSpPr>
              <p:spPr>
                <a:xfrm>
                  <a:off x="7032171" y="4354286"/>
                  <a:ext cx="304800" cy="1436914"/>
                </a:xfrm>
                <a:prstGeom prst="rect">
                  <a:avLst/>
                </a:prstGeom>
                <a:solidFill>
                  <a:srgbClr val="C960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ed Rectangle 387">
                  <a:extLst>
                    <a:ext uri="{FF2B5EF4-FFF2-40B4-BE49-F238E27FC236}">
                      <a16:creationId xmlns:a16="http://schemas.microsoft.com/office/drawing/2014/main" id="{42002512-CF56-703C-8103-CB3C1E63EBE6}"/>
                    </a:ext>
                  </a:extLst>
                </p:cNvPr>
                <p:cNvSpPr/>
                <p:nvPr/>
              </p:nvSpPr>
              <p:spPr>
                <a:xfrm>
                  <a:off x="6955971" y="4343400"/>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ed Rectangle 388">
                  <a:extLst>
                    <a:ext uri="{FF2B5EF4-FFF2-40B4-BE49-F238E27FC236}">
                      <a16:creationId xmlns:a16="http://schemas.microsoft.com/office/drawing/2014/main" id="{B8BA5071-EC9D-AB0B-9A79-1AD3A0B89B07}"/>
                    </a:ext>
                  </a:extLst>
                </p:cNvPr>
                <p:cNvSpPr/>
                <p:nvPr/>
              </p:nvSpPr>
              <p:spPr>
                <a:xfrm>
                  <a:off x="6955971" y="4234543"/>
                  <a:ext cx="435428" cy="108858"/>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1" name="Group 280">
              <a:extLst>
                <a:ext uri="{FF2B5EF4-FFF2-40B4-BE49-F238E27FC236}">
                  <a16:creationId xmlns:a16="http://schemas.microsoft.com/office/drawing/2014/main" id="{BD3413C8-19A6-CA8F-2B01-B1CF7B213321}"/>
                </a:ext>
              </a:extLst>
            </p:cNvPr>
            <p:cNvGrpSpPr/>
            <p:nvPr/>
          </p:nvGrpSpPr>
          <p:grpSpPr>
            <a:xfrm>
              <a:off x="3700732" y="2263366"/>
              <a:ext cx="1099867" cy="164147"/>
              <a:chOff x="7336971" y="2264228"/>
              <a:chExt cx="2242457" cy="783770"/>
            </a:xfrm>
          </p:grpSpPr>
          <p:sp>
            <p:nvSpPr>
              <p:cNvPr id="310" name="Rectangle 309">
                <a:extLst>
                  <a:ext uri="{FF2B5EF4-FFF2-40B4-BE49-F238E27FC236}">
                    <a16:creationId xmlns:a16="http://schemas.microsoft.com/office/drawing/2014/main" id="{38129990-A0ED-41AA-2F06-8E522636099E}"/>
                  </a:ext>
                </a:extLst>
              </p:cNvPr>
              <p:cNvSpPr/>
              <p:nvPr/>
            </p:nvSpPr>
            <p:spPr>
              <a:xfrm flipV="1">
                <a:off x="7347857" y="2405887"/>
                <a:ext cx="2231571" cy="50059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Quad Arrow Callout 374">
                <a:extLst>
                  <a:ext uri="{FF2B5EF4-FFF2-40B4-BE49-F238E27FC236}">
                    <a16:creationId xmlns:a16="http://schemas.microsoft.com/office/drawing/2014/main" id="{64BD0287-029F-DD5E-8F60-B6DAD1ED6DE7}"/>
                  </a:ext>
                </a:extLst>
              </p:cNvPr>
              <p:cNvSpPr/>
              <p:nvPr/>
            </p:nvSpPr>
            <p:spPr>
              <a:xfrm>
                <a:off x="7412476" y="2541449"/>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Quad Arrow Callout 375">
                <a:extLst>
                  <a:ext uri="{FF2B5EF4-FFF2-40B4-BE49-F238E27FC236}">
                    <a16:creationId xmlns:a16="http://schemas.microsoft.com/office/drawing/2014/main" id="{E03CF2DA-DF46-5261-DEF2-02682339EF62}"/>
                  </a:ext>
                </a:extLst>
              </p:cNvPr>
              <p:cNvSpPr/>
              <p:nvPr/>
            </p:nvSpPr>
            <p:spPr>
              <a:xfrm>
                <a:off x="7782590" y="2530563"/>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Quad Arrow Callout 376">
                <a:extLst>
                  <a:ext uri="{FF2B5EF4-FFF2-40B4-BE49-F238E27FC236}">
                    <a16:creationId xmlns:a16="http://schemas.microsoft.com/office/drawing/2014/main" id="{B2C3BBC9-58FA-40E4-B94F-882F4418B4F7}"/>
                  </a:ext>
                </a:extLst>
              </p:cNvPr>
              <p:cNvSpPr/>
              <p:nvPr/>
            </p:nvSpPr>
            <p:spPr>
              <a:xfrm>
                <a:off x="8152704" y="253056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Callout 377">
                <a:extLst>
                  <a:ext uri="{FF2B5EF4-FFF2-40B4-BE49-F238E27FC236}">
                    <a16:creationId xmlns:a16="http://schemas.microsoft.com/office/drawing/2014/main" id="{6A2E0D6E-372F-AA99-52F8-4B6FED610DA7}"/>
                  </a:ext>
                </a:extLst>
              </p:cNvPr>
              <p:cNvSpPr/>
              <p:nvPr/>
            </p:nvSpPr>
            <p:spPr>
              <a:xfrm>
                <a:off x="8511932" y="2541447"/>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Quad Arrow Callout 378">
                <a:extLst>
                  <a:ext uri="{FF2B5EF4-FFF2-40B4-BE49-F238E27FC236}">
                    <a16:creationId xmlns:a16="http://schemas.microsoft.com/office/drawing/2014/main" id="{C84069D9-4332-FA20-33CA-99B5B81090D4}"/>
                  </a:ext>
                </a:extLst>
              </p:cNvPr>
              <p:cNvSpPr/>
              <p:nvPr/>
            </p:nvSpPr>
            <p:spPr>
              <a:xfrm>
                <a:off x="8871161" y="2552332"/>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Quad Arrow Callout 379">
                <a:extLst>
                  <a:ext uri="{FF2B5EF4-FFF2-40B4-BE49-F238E27FC236}">
                    <a16:creationId xmlns:a16="http://schemas.microsoft.com/office/drawing/2014/main" id="{04D0069C-4ADB-0EAC-1A2A-7263867A3511}"/>
                  </a:ext>
                </a:extLst>
              </p:cNvPr>
              <p:cNvSpPr/>
              <p:nvPr/>
            </p:nvSpPr>
            <p:spPr>
              <a:xfrm>
                <a:off x="9219504" y="2541446"/>
                <a:ext cx="316382" cy="347249"/>
              </a:xfrm>
              <a:prstGeom prst="quadArrowCallout">
                <a:avLst>
                  <a:gd name="adj1" fmla="val 35588"/>
                  <a:gd name="adj2" fmla="val 18515"/>
                  <a:gd name="adj3" fmla="val 18515"/>
                  <a:gd name="adj4" fmla="val 48123"/>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a:extLst>
                  <a:ext uri="{FF2B5EF4-FFF2-40B4-BE49-F238E27FC236}">
                    <a16:creationId xmlns:a16="http://schemas.microsoft.com/office/drawing/2014/main" id="{6FBAC53E-4142-1C1F-5BB8-1A992E3F26DB}"/>
                  </a:ext>
                </a:extLst>
              </p:cNvPr>
              <p:cNvSpPr/>
              <p:nvPr/>
            </p:nvSpPr>
            <p:spPr>
              <a:xfrm flipV="1">
                <a:off x="7336971" y="2906485"/>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a:extLst>
                  <a:ext uri="{FF2B5EF4-FFF2-40B4-BE49-F238E27FC236}">
                    <a16:creationId xmlns:a16="http://schemas.microsoft.com/office/drawing/2014/main" id="{14483CF3-D0F6-C2A7-D633-9938F330714E}"/>
                  </a:ext>
                </a:extLst>
              </p:cNvPr>
              <p:cNvSpPr/>
              <p:nvPr/>
            </p:nvSpPr>
            <p:spPr>
              <a:xfrm flipV="1">
                <a:off x="7336971" y="2264228"/>
                <a:ext cx="2231571" cy="1415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a:extLst>
                <a:ext uri="{FF2B5EF4-FFF2-40B4-BE49-F238E27FC236}">
                  <a16:creationId xmlns:a16="http://schemas.microsoft.com/office/drawing/2014/main" id="{EA2CB09D-DA0E-9666-2FA5-2330ECB81FC5}"/>
                </a:ext>
              </a:extLst>
            </p:cNvPr>
            <p:cNvGrpSpPr/>
            <p:nvPr/>
          </p:nvGrpSpPr>
          <p:grpSpPr>
            <a:xfrm>
              <a:off x="4158344" y="4103915"/>
              <a:ext cx="293915" cy="1023257"/>
              <a:chOff x="2569028" y="4234543"/>
              <a:chExt cx="293915" cy="1023257"/>
            </a:xfrm>
          </p:grpSpPr>
          <p:grpSp>
            <p:nvGrpSpPr>
              <p:cNvPr id="299" name="Group 298">
                <a:extLst>
                  <a:ext uri="{FF2B5EF4-FFF2-40B4-BE49-F238E27FC236}">
                    <a16:creationId xmlns:a16="http://schemas.microsoft.com/office/drawing/2014/main" id="{7DF73FB5-2218-334D-2213-9F7DB2CBBDD4}"/>
                  </a:ext>
                </a:extLst>
              </p:cNvPr>
              <p:cNvGrpSpPr/>
              <p:nvPr/>
            </p:nvGrpSpPr>
            <p:grpSpPr>
              <a:xfrm>
                <a:off x="2569028" y="4267200"/>
                <a:ext cx="293915" cy="990600"/>
                <a:chOff x="5519054" y="3396343"/>
                <a:chExt cx="1197431" cy="2667000"/>
              </a:xfrm>
            </p:grpSpPr>
            <p:sp>
              <p:nvSpPr>
                <p:cNvPr id="301" name="Flowchart: Delay 2052">
                  <a:extLst>
                    <a:ext uri="{FF2B5EF4-FFF2-40B4-BE49-F238E27FC236}">
                      <a16:creationId xmlns:a16="http://schemas.microsoft.com/office/drawing/2014/main" id="{89523C2A-2F41-1168-BAAB-3C93374639C0}"/>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a:extLst>
                    <a:ext uri="{FF2B5EF4-FFF2-40B4-BE49-F238E27FC236}">
                      <a16:creationId xmlns:a16="http://schemas.microsoft.com/office/drawing/2014/main" id="{7A0E7B09-16F1-E90D-5348-93842D85542C}"/>
                    </a:ext>
                  </a:extLst>
                </p:cNvPr>
                <p:cNvSpPr/>
                <p:nvPr/>
              </p:nvSpPr>
              <p:spPr>
                <a:xfrm flipV="1">
                  <a:off x="5791202" y="4093029"/>
                  <a:ext cx="45719" cy="19594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a:extLst>
                    <a:ext uri="{FF2B5EF4-FFF2-40B4-BE49-F238E27FC236}">
                      <a16:creationId xmlns:a16="http://schemas.microsoft.com/office/drawing/2014/main" id="{82CE9E06-C3DA-B455-A4A6-8C71E2A748E8}"/>
                    </a:ext>
                  </a:extLst>
                </p:cNvPr>
                <p:cNvSpPr/>
                <p:nvPr/>
              </p:nvSpPr>
              <p:spPr>
                <a:xfrm flipH="1" flipV="1">
                  <a:off x="6050282" y="4114799"/>
                  <a:ext cx="56603" cy="1883228"/>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a:extLst>
                    <a:ext uri="{FF2B5EF4-FFF2-40B4-BE49-F238E27FC236}">
                      <a16:creationId xmlns:a16="http://schemas.microsoft.com/office/drawing/2014/main" id="{6A13A29A-6F17-71EE-0657-F278EC50A3DC}"/>
                    </a:ext>
                  </a:extLst>
                </p:cNvPr>
                <p:cNvSpPr/>
                <p:nvPr/>
              </p:nvSpPr>
              <p:spPr>
                <a:xfrm flipV="1">
                  <a:off x="6379030" y="4114799"/>
                  <a:ext cx="65313" cy="1894113"/>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a:extLst>
                    <a:ext uri="{FF2B5EF4-FFF2-40B4-BE49-F238E27FC236}">
                      <a16:creationId xmlns:a16="http://schemas.microsoft.com/office/drawing/2014/main" id="{625D9F27-53F2-9358-B5D1-B9CD70439891}"/>
                    </a:ext>
                  </a:extLst>
                </p:cNvPr>
                <p:cNvSpPr/>
                <p:nvPr/>
              </p:nvSpPr>
              <p:spPr>
                <a:xfrm rot="16200000" flipH="1" flipV="1">
                  <a:off x="6062253" y="3572527"/>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5636DFD8-DDE7-6DC1-5A1A-78584EC1CDDD}"/>
                    </a:ext>
                  </a:extLst>
                </p:cNvPr>
                <p:cNvSpPr/>
                <p:nvPr/>
              </p:nvSpPr>
              <p:spPr>
                <a:xfrm rot="16200000" flipH="1" flipV="1">
                  <a:off x="6084025" y="4007956"/>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a:extLst>
                    <a:ext uri="{FF2B5EF4-FFF2-40B4-BE49-F238E27FC236}">
                      <a16:creationId xmlns:a16="http://schemas.microsoft.com/office/drawing/2014/main" id="{63F82A96-80B4-67FF-23CD-8973B33C39FD}"/>
                    </a:ext>
                  </a:extLst>
                </p:cNvPr>
                <p:cNvSpPr/>
                <p:nvPr/>
              </p:nvSpPr>
              <p:spPr>
                <a:xfrm rot="16200000" flipH="1" flipV="1">
                  <a:off x="6094910" y="4541354"/>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a:extLst>
                    <a:ext uri="{FF2B5EF4-FFF2-40B4-BE49-F238E27FC236}">
                      <a16:creationId xmlns:a16="http://schemas.microsoft.com/office/drawing/2014/main" id="{BED85B65-7A26-CF9E-DAB6-F75147195DD7}"/>
                    </a:ext>
                  </a:extLst>
                </p:cNvPr>
                <p:cNvSpPr/>
                <p:nvPr/>
              </p:nvSpPr>
              <p:spPr>
                <a:xfrm rot="16200000" flipH="1" flipV="1">
                  <a:off x="6094910" y="5150955"/>
                  <a:ext cx="45719" cy="1045029"/>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a:extLst>
                    <a:ext uri="{FF2B5EF4-FFF2-40B4-BE49-F238E27FC236}">
                      <a16:creationId xmlns:a16="http://schemas.microsoft.com/office/drawing/2014/main" id="{8988C27C-90B3-D13B-5D50-257160BCAB46}"/>
                    </a:ext>
                  </a:extLst>
                </p:cNvPr>
                <p:cNvSpPr/>
                <p:nvPr/>
              </p:nvSpPr>
              <p:spPr>
                <a:xfrm rot="16200000" flipH="1" flipV="1">
                  <a:off x="6074689" y="5421547"/>
                  <a:ext cx="86161" cy="1197431"/>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Block Arc 299">
                <a:extLst>
                  <a:ext uri="{FF2B5EF4-FFF2-40B4-BE49-F238E27FC236}">
                    <a16:creationId xmlns:a16="http://schemas.microsoft.com/office/drawing/2014/main" id="{28844806-23E3-FFB1-6810-8FE877247302}"/>
                  </a:ext>
                </a:extLst>
              </p:cNvPr>
              <p:cNvSpPr/>
              <p:nvPr/>
            </p:nvSpPr>
            <p:spPr>
              <a:xfrm>
                <a:off x="2569029" y="4234543"/>
                <a:ext cx="283028" cy="272143"/>
              </a:xfrm>
              <a:prstGeom prst="blockArc">
                <a:avLst>
                  <a:gd name="adj1" fmla="val 10656846"/>
                  <a:gd name="adj2" fmla="val 16"/>
                  <a:gd name="adj3" fmla="val 13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3" name="Rectangle 282">
              <a:extLst>
                <a:ext uri="{FF2B5EF4-FFF2-40B4-BE49-F238E27FC236}">
                  <a16:creationId xmlns:a16="http://schemas.microsoft.com/office/drawing/2014/main" id="{C933229D-7E30-D2B7-4676-8974696B7669}"/>
                </a:ext>
              </a:extLst>
            </p:cNvPr>
            <p:cNvSpPr/>
            <p:nvPr/>
          </p:nvSpPr>
          <p:spPr>
            <a:xfrm flipV="1">
              <a:off x="4103915" y="5061856"/>
              <a:ext cx="380999" cy="7620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AB52069C-1A20-DE2C-07D0-A67406550F50}"/>
                </a:ext>
              </a:extLst>
            </p:cNvPr>
            <p:cNvSpPr/>
            <p:nvPr/>
          </p:nvSpPr>
          <p:spPr>
            <a:xfrm>
              <a:off x="4060372" y="2525485"/>
              <a:ext cx="381000" cy="38100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Callout 348">
              <a:extLst>
                <a:ext uri="{FF2B5EF4-FFF2-40B4-BE49-F238E27FC236}">
                  <a16:creationId xmlns:a16="http://schemas.microsoft.com/office/drawing/2014/main" id="{29FA0026-F7F3-A5DA-DD0E-9C46AA0D6639}"/>
                </a:ext>
              </a:extLst>
            </p:cNvPr>
            <p:cNvSpPr/>
            <p:nvPr/>
          </p:nvSpPr>
          <p:spPr>
            <a:xfrm>
              <a:off x="4163948" y="2646889"/>
              <a:ext cx="146795" cy="139854"/>
            </a:xfrm>
            <a:prstGeom prst="quadArrowCallout">
              <a:avLst>
                <a:gd name="adj1" fmla="val 35588"/>
                <a:gd name="adj2" fmla="val 18515"/>
                <a:gd name="adj3" fmla="val 18515"/>
                <a:gd name="adj4" fmla="val 48123"/>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Block Arc 285">
              <a:extLst>
                <a:ext uri="{FF2B5EF4-FFF2-40B4-BE49-F238E27FC236}">
                  <a16:creationId xmlns:a16="http://schemas.microsoft.com/office/drawing/2014/main" id="{240B637F-85D1-5562-DBF3-16EA0ED12263}"/>
                </a:ext>
              </a:extLst>
            </p:cNvPr>
            <p:cNvSpPr/>
            <p:nvPr/>
          </p:nvSpPr>
          <p:spPr>
            <a:xfrm>
              <a:off x="7707086" y="3352802"/>
              <a:ext cx="1099456" cy="1057172"/>
            </a:xfrm>
            <a:prstGeom prst="blockArc">
              <a:avLst>
                <a:gd name="adj1" fmla="val 10656846"/>
                <a:gd name="adj2" fmla="val 16"/>
                <a:gd name="adj3" fmla="val 13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7" name="Group 286">
              <a:extLst>
                <a:ext uri="{FF2B5EF4-FFF2-40B4-BE49-F238E27FC236}">
                  <a16:creationId xmlns:a16="http://schemas.microsoft.com/office/drawing/2014/main" id="{103CFA14-8446-5C6C-2D3E-1E03F7B37D8F}"/>
                </a:ext>
              </a:extLst>
            </p:cNvPr>
            <p:cNvGrpSpPr/>
            <p:nvPr/>
          </p:nvGrpSpPr>
          <p:grpSpPr>
            <a:xfrm>
              <a:off x="7870371" y="3548742"/>
              <a:ext cx="794657" cy="852103"/>
              <a:chOff x="9808029" y="1883228"/>
              <a:chExt cx="903514" cy="968829"/>
            </a:xfrm>
          </p:grpSpPr>
          <p:sp>
            <p:nvSpPr>
              <p:cNvPr id="295" name="Chord 294">
                <a:extLst>
                  <a:ext uri="{FF2B5EF4-FFF2-40B4-BE49-F238E27FC236}">
                    <a16:creationId xmlns:a16="http://schemas.microsoft.com/office/drawing/2014/main" id="{68988627-9646-C998-BCDA-5D89E21EBB03}"/>
                  </a:ext>
                </a:extLst>
              </p:cNvPr>
              <p:cNvSpPr/>
              <p:nvPr/>
            </p:nvSpPr>
            <p:spPr>
              <a:xfrm rot="4842681">
                <a:off x="9775371" y="1915886"/>
                <a:ext cx="968829" cy="903514"/>
              </a:xfrm>
              <a:prstGeom prst="chord">
                <a:avLst>
                  <a:gd name="adj1" fmla="val 6624534"/>
                  <a:gd name="adj2" fmla="val 1620000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Quad Arrow 359">
                <a:extLst>
                  <a:ext uri="{FF2B5EF4-FFF2-40B4-BE49-F238E27FC236}">
                    <a16:creationId xmlns:a16="http://schemas.microsoft.com/office/drawing/2014/main" id="{B518E9DE-1E22-C4E0-9B81-D0976C1F950C}"/>
                  </a:ext>
                </a:extLst>
              </p:cNvPr>
              <p:cNvSpPr/>
              <p:nvPr/>
            </p:nvSpPr>
            <p:spPr>
              <a:xfrm>
                <a:off x="9927771" y="2002972"/>
                <a:ext cx="250371" cy="250371"/>
              </a:xfrm>
              <a:prstGeom prst="quadArrow">
                <a:avLst>
                  <a:gd name="adj1" fmla="val 45000"/>
                  <a:gd name="adj2" fmla="val 22500"/>
                  <a:gd name="adj3" fmla="val 22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Quad Arrow 360">
                <a:extLst>
                  <a:ext uri="{FF2B5EF4-FFF2-40B4-BE49-F238E27FC236}">
                    <a16:creationId xmlns:a16="http://schemas.microsoft.com/office/drawing/2014/main" id="{2FAA3F66-A1A5-795E-6384-32872EAE3D5F}"/>
                  </a:ext>
                </a:extLst>
              </p:cNvPr>
              <p:cNvSpPr/>
              <p:nvPr/>
            </p:nvSpPr>
            <p:spPr>
              <a:xfrm>
                <a:off x="10123714" y="1883229"/>
                <a:ext cx="250371" cy="250371"/>
              </a:xfrm>
              <a:prstGeom prst="quadArrow">
                <a:avLst>
                  <a:gd name="adj1" fmla="val 45000"/>
                  <a:gd name="adj2" fmla="val 22500"/>
                  <a:gd name="adj3" fmla="val 22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Quad Arrow 361">
                <a:extLst>
                  <a:ext uri="{FF2B5EF4-FFF2-40B4-BE49-F238E27FC236}">
                    <a16:creationId xmlns:a16="http://schemas.microsoft.com/office/drawing/2014/main" id="{AE850B00-FCC9-6186-EE1C-3A470C93184B}"/>
                  </a:ext>
                </a:extLst>
              </p:cNvPr>
              <p:cNvSpPr/>
              <p:nvPr/>
            </p:nvSpPr>
            <p:spPr>
              <a:xfrm>
                <a:off x="10341428" y="2013857"/>
                <a:ext cx="250371" cy="250371"/>
              </a:xfrm>
              <a:prstGeom prst="quadArrow">
                <a:avLst>
                  <a:gd name="adj1" fmla="val 45000"/>
                  <a:gd name="adj2" fmla="val 22500"/>
                  <a:gd name="adj3" fmla="val 22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Rectangle 287">
              <a:extLst>
                <a:ext uri="{FF2B5EF4-FFF2-40B4-BE49-F238E27FC236}">
                  <a16:creationId xmlns:a16="http://schemas.microsoft.com/office/drawing/2014/main" id="{9B2E8D96-E49A-0AAE-ED34-3AA2934E3A52}"/>
                </a:ext>
              </a:extLst>
            </p:cNvPr>
            <p:cNvSpPr/>
            <p:nvPr/>
          </p:nvSpPr>
          <p:spPr>
            <a:xfrm>
              <a:off x="7892141" y="3929743"/>
              <a:ext cx="772887" cy="1436914"/>
            </a:xfrm>
            <a:prstGeom prst="rect">
              <a:avLst/>
            </a:prstGeom>
            <a:solidFill>
              <a:srgbClr val="C00000"/>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352">
              <a:extLst>
                <a:ext uri="{FF2B5EF4-FFF2-40B4-BE49-F238E27FC236}">
                  <a16:creationId xmlns:a16="http://schemas.microsoft.com/office/drawing/2014/main" id="{91E9A728-3E53-B199-2E08-8E0BD32147BA}"/>
                </a:ext>
              </a:extLst>
            </p:cNvPr>
            <p:cNvSpPr/>
            <p:nvPr/>
          </p:nvSpPr>
          <p:spPr>
            <a:xfrm>
              <a:off x="7805057" y="3886200"/>
              <a:ext cx="914400" cy="87086"/>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353">
              <a:extLst>
                <a:ext uri="{FF2B5EF4-FFF2-40B4-BE49-F238E27FC236}">
                  <a16:creationId xmlns:a16="http://schemas.microsoft.com/office/drawing/2014/main" id="{9D24680F-C9AB-3797-C34F-6830F5CF1273}"/>
                </a:ext>
              </a:extLst>
            </p:cNvPr>
            <p:cNvSpPr/>
            <p:nvPr/>
          </p:nvSpPr>
          <p:spPr>
            <a:xfrm>
              <a:off x="7739741" y="5355771"/>
              <a:ext cx="1034143" cy="87086"/>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ed Rectangle 354">
              <a:extLst>
                <a:ext uri="{FF2B5EF4-FFF2-40B4-BE49-F238E27FC236}">
                  <a16:creationId xmlns:a16="http://schemas.microsoft.com/office/drawing/2014/main" id="{4D24AA68-10C7-B21B-76ED-ED8137104304}"/>
                </a:ext>
              </a:extLst>
            </p:cNvPr>
            <p:cNvSpPr/>
            <p:nvPr/>
          </p:nvSpPr>
          <p:spPr>
            <a:xfrm>
              <a:off x="7609112" y="5442856"/>
              <a:ext cx="1295402" cy="10885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ed Rectangle 355">
              <a:extLst>
                <a:ext uri="{FF2B5EF4-FFF2-40B4-BE49-F238E27FC236}">
                  <a16:creationId xmlns:a16="http://schemas.microsoft.com/office/drawing/2014/main" id="{633D301A-147C-E62F-9387-0B66A7F9EAF4}"/>
                </a:ext>
              </a:extLst>
            </p:cNvPr>
            <p:cNvSpPr/>
            <p:nvPr/>
          </p:nvSpPr>
          <p:spPr>
            <a:xfrm>
              <a:off x="7445825" y="5540827"/>
              <a:ext cx="1554501" cy="13063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356">
              <a:extLst>
                <a:ext uri="{FF2B5EF4-FFF2-40B4-BE49-F238E27FC236}">
                  <a16:creationId xmlns:a16="http://schemas.microsoft.com/office/drawing/2014/main" id="{F519CF84-2681-B057-17D0-4F087F8FE493}"/>
                </a:ext>
              </a:extLst>
            </p:cNvPr>
            <p:cNvSpPr/>
            <p:nvPr/>
          </p:nvSpPr>
          <p:spPr>
            <a:xfrm>
              <a:off x="7151912" y="5649684"/>
              <a:ext cx="2002974" cy="168317"/>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357">
              <a:extLst>
                <a:ext uri="{FF2B5EF4-FFF2-40B4-BE49-F238E27FC236}">
                  <a16:creationId xmlns:a16="http://schemas.microsoft.com/office/drawing/2014/main" id="{A01E4358-A098-7EFF-3501-FDADD074CEA0}"/>
                </a:ext>
              </a:extLst>
            </p:cNvPr>
            <p:cNvSpPr/>
            <p:nvPr/>
          </p:nvSpPr>
          <p:spPr>
            <a:xfrm>
              <a:off x="3712025" y="5638798"/>
              <a:ext cx="5464631" cy="174173"/>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429">
            <a:extLst>
              <a:ext uri="{FF2B5EF4-FFF2-40B4-BE49-F238E27FC236}">
                <a16:creationId xmlns:a16="http://schemas.microsoft.com/office/drawing/2014/main" id="{E9739019-5A71-9494-65DB-2E83F466B916}"/>
              </a:ext>
            </a:extLst>
          </p:cNvPr>
          <p:cNvGrpSpPr/>
          <p:nvPr/>
        </p:nvGrpSpPr>
        <p:grpSpPr>
          <a:xfrm>
            <a:off x="730420" y="2260923"/>
            <a:ext cx="1256206" cy="1792449"/>
            <a:chOff x="457200" y="352426"/>
            <a:chExt cx="2209566" cy="3152774"/>
          </a:xfrm>
        </p:grpSpPr>
        <p:grpSp>
          <p:nvGrpSpPr>
            <p:cNvPr id="431" name="Group 430">
              <a:extLst>
                <a:ext uri="{FF2B5EF4-FFF2-40B4-BE49-F238E27FC236}">
                  <a16:creationId xmlns:a16="http://schemas.microsoft.com/office/drawing/2014/main" id="{C78C8E2A-CD86-019B-2D14-F5628298D385}"/>
                </a:ext>
              </a:extLst>
            </p:cNvPr>
            <p:cNvGrpSpPr/>
            <p:nvPr/>
          </p:nvGrpSpPr>
          <p:grpSpPr>
            <a:xfrm>
              <a:off x="457200" y="609600"/>
              <a:ext cx="2209566" cy="2895600"/>
              <a:chOff x="3744685" y="-424543"/>
              <a:chExt cx="5399315" cy="7075713"/>
            </a:xfrm>
          </p:grpSpPr>
          <p:sp>
            <p:nvSpPr>
              <p:cNvPr id="433" name="Rectangle 432">
                <a:extLst>
                  <a:ext uri="{FF2B5EF4-FFF2-40B4-BE49-F238E27FC236}">
                    <a16:creationId xmlns:a16="http://schemas.microsoft.com/office/drawing/2014/main" id="{C7D422E0-67B4-E5B0-6386-1A59323881AB}"/>
                  </a:ext>
                </a:extLst>
              </p:cNvPr>
              <p:cNvSpPr/>
              <p:nvPr/>
            </p:nvSpPr>
            <p:spPr>
              <a:xfrm>
                <a:off x="7848598" y="3265715"/>
                <a:ext cx="1143001" cy="3320142"/>
              </a:xfrm>
              <a:prstGeom prst="rect">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Trapezoid 433">
                <a:extLst>
                  <a:ext uri="{FF2B5EF4-FFF2-40B4-BE49-F238E27FC236}">
                    <a16:creationId xmlns:a16="http://schemas.microsoft.com/office/drawing/2014/main" id="{736525EE-6078-D3DF-4AD9-42E531D74D75}"/>
                  </a:ext>
                </a:extLst>
              </p:cNvPr>
              <p:cNvSpPr/>
              <p:nvPr/>
            </p:nvSpPr>
            <p:spPr>
              <a:xfrm rot="10800000">
                <a:off x="7696200" y="2786741"/>
                <a:ext cx="1447800" cy="555172"/>
              </a:xfrm>
              <a:prstGeom prst="trapezoid">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Flowchart: Delay 434">
                <a:extLst>
                  <a:ext uri="{FF2B5EF4-FFF2-40B4-BE49-F238E27FC236}">
                    <a16:creationId xmlns:a16="http://schemas.microsoft.com/office/drawing/2014/main" id="{D4ADBC8B-0A1D-1FD5-0F77-5483AB4C724F}"/>
                  </a:ext>
                </a:extLst>
              </p:cNvPr>
              <p:cNvSpPr/>
              <p:nvPr/>
            </p:nvSpPr>
            <p:spPr>
              <a:xfrm rot="16200000">
                <a:off x="8156122" y="4830535"/>
                <a:ext cx="587829" cy="778328"/>
              </a:xfrm>
              <a:prstGeom prst="flowChartDelay">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rapezoid 435">
                <a:extLst>
                  <a:ext uri="{FF2B5EF4-FFF2-40B4-BE49-F238E27FC236}">
                    <a16:creationId xmlns:a16="http://schemas.microsoft.com/office/drawing/2014/main" id="{35ED191F-0277-4C8C-9F2D-26905E54B3FF}"/>
                  </a:ext>
                </a:extLst>
              </p:cNvPr>
              <p:cNvSpPr/>
              <p:nvPr/>
            </p:nvSpPr>
            <p:spPr>
              <a:xfrm rot="10800000">
                <a:off x="4909456" y="1926767"/>
                <a:ext cx="258909" cy="805545"/>
              </a:xfrm>
              <a:prstGeom prst="trapezoid">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Isosceles Triangle 436">
                <a:extLst>
                  <a:ext uri="{FF2B5EF4-FFF2-40B4-BE49-F238E27FC236}">
                    <a16:creationId xmlns:a16="http://schemas.microsoft.com/office/drawing/2014/main" id="{36B610BA-1A3D-9A8B-559E-EF85E995F386}"/>
                  </a:ext>
                </a:extLst>
              </p:cNvPr>
              <p:cNvSpPr/>
              <p:nvPr/>
            </p:nvSpPr>
            <p:spPr>
              <a:xfrm>
                <a:off x="8001000" y="-424543"/>
                <a:ext cx="794657" cy="1676400"/>
              </a:xfrm>
              <a:prstGeom prst="triangl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77CF87F8-9A48-C4A0-D2F5-7D4664601E8C}"/>
                  </a:ext>
                </a:extLst>
              </p:cNvPr>
              <p:cNvSpPr/>
              <p:nvPr/>
            </p:nvSpPr>
            <p:spPr>
              <a:xfrm>
                <a:off x="7728856" y="1415143"/>
                <a:ext cx="1349829" cy="1393371"/>
              </a:xfrm>
              <a:prstGeom prst="rect">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Trapezoid 438">
                <a:extLst>
                  <a:ext uri="{FF2B5EF4-FFF2-40B4-BE49-F238E27FC236}">
                    <a16:creationId xmlns:a16="http://schemas.microsoft.com/office/drawing/2014/main" id="{57FCE7A4-EE99-939E-0D5F-854E38E14787}"/>
                  </a:ext>
                </a:extLst>
              </p:cNvPr>
              <p:cNvSpPr/>
              <p:nvPr/>
            </p:nvSpPr>
            <p:spPr>
              <a:xfrm rot="10800000">
                <a:off x="3799114" y="2612570"/>
                <a:ext cx="729342" cy="555172"/>
              </a:xfrm>
              <a:prstGeom prst="trapezoid">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Freeform 37">
                <a:extLst>
                  <a:ext uri="{FF2B5EF4-FFF2-40B4-BE49-F238E27FC236}">
                    <a16:creationId xmlns:a16="http://schemas.microsoft.com/office/drawing/2014/main" id="{9D58894F-EB18-EDD5-421B-408FE2B8D67D}"/>
                  </a:ext>
                </a:extLst>
              </p:cNvPr>
              <p:cNvSpPr/>
              <p:nvPr/>
            </p:nvSpPr>
            <p:spPr>
              <a:xfrm>
                <a:off x="4082143" y="1415142"/>
                <a:ext cx="4071256" cy="5148943"/>
              </a:xfrm>
              <a:custGeom>
                <a:avLst/>
                <a:gdLst>
                  <a:gd name="connsiteX0" fmla="*/ 2035628 w 4071256"/>
                  <a:gd name="connsiteY0" fmla="*/ 0 h 5148943"/>
                  <a:gd name="connsiteX1" fmla="*/ 4071256 w 4071256"/>
                  <a:gd name="connsiteY1" fmla="*/ 2024743 h 5148943"/>
                  <a:gd name="connsiteX2" fmla="*/ 3907971 w 4071256"/>
                  <a:gd name="connsiteY2" fmla="*/ 2024743 h 5148943"/>
                  <a:gd name="connsiteX3" fmla="*/ 3907971 w 4071256"/>
                  <a:gd name="connsiteY3" fmla="*/ 5148943 h 5148943"/>
                  <a:gd name="connsiteX4" fmla="*/ 195943 w 4071256"/>
                  <a:gd name="connsiteY4" fmla="*/ 5148943 h 5148943"/>
                  <a:gd name="connsiteX5" fmla="*/ 195943 w 4071256"/>
                  <a:gd name="connsiteY5" fmla="*/ 2024743 h 5148943"/>
                  <a:gd name="connsiteX6" fmla="*/ 0 w 4071256"/>
                  <a:gd name="connsiteY6" fmla="*/ 2024743 h 514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1256" h="5148943">
                    <a:moveTo>
                      <a:pt x="2035628" y="0"/>
                    </a:moveTo>
                    <a:lnTo>
                      <a:pt x="4071256" y="2024743"/>
                    </a:lnTo>
                    <a:lnTo>
                      <a:pt x="3907971" y="2024743"/>
                    </a:lnTo>
                    <a:lnTo>
                      <a:pt x="3907971" y="5148943"/>
                    </a:lnTo>
                    <a:lnTo>
                      <a:pt x="195943" y="5148943"/>
                    </a:lnTo>
                    <a:lnTo>
                      <a:pt x="195943" y="2024743"/>
                    </a:lnTo>
                    <a:lnTo>
                      <a:pt x="0" y="2024743"/>
                    </a:lnTo>
                    <a:close/>
                  </a:path>
                </a:pathLst>
              </a:cu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a:extLst>
                  <a:ext uri="{FF2B5EF4-FFF2-40B4-BE49-F238E27FC236}">
                    <a16:creationId xmlns:a16="http://schemas.microsoft.com/office/drawing/2014/main" id="{7739551F-8B95-BFC5-B8A0-03D1BE2CA8F0}"/>
                  </a:ext>
                </a:extLst>
              </p:cNvPr>
              <p:cNvSpPr/>
              <p:nvPr/>
            </p:nvSpPr>
            <p:spPr>
              <a:xfrm>
                <a:off x="3907971" y="4811486"/>
                <a:ext cx="544286" cy="1763485"/>
              </a:xfrm>
              <a:prstGeom prst="rect">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Freeform 39">
                <a:extLst>
                  <a:ext uri="{FF2B5EF4-FFF2-40B4-BE49-F238E27FC236}">
                    <a16:creationId xmlns:a16="http://schemas.microsoft.com/office/drawing/2014/main" id="{F7F22924-204C-E82B-06CB-112D4314FA93}"/>
                  </a:ext>
                </a:extLst>
              </p:cNvPr>
              <p:cNvSpPr/>
              <p:nvPr/>
            </p:nvSpPr>
            <p:spPr>
              <a:xfrm rot="13458500" flipV="1">
                <a:off x="4601376" y="1980350"/>
                <a:ext cx="3022217" cy="2840968"/>
              </a:xfrm>
              <a:custGeom>
                <a:avLst/>
                <a:gdLst>
                  <a:gd name="connsiteX0" fmla="*/ 2892091 w 3012750"/>
                  <a:gd name="connsiteY0" fmla="*/ 0 h 2852056"/>
                  <a:gd name="connsiteX1" fmla="*/ 0 w 3012750"/>
                  <a:gd name="connsiteY1" fmla="*/ 0 h 2852056"/>
                  <a:gd name="connsiteX2" fmla="*/ 0 w 3012750"/>
                  <a:gd name="connsiteY2" fmla="*/ 157235 h 2852056"/>
                  <a:gd name="connsiteX3" fmla="*/ 2714165 w 3012750"/>
                  <a:gd name="connsiteY3" fmla="*/ 157235 h 2852056"/>
                  <a:gd name="connsiteX4" fmla="*/ 2825806 w 3012750"/>
                  <a:gd name="connsiteY4" fmla="*/ 2852056 h 2852056"/>
                  <a:gd name="connsiteX5" fmla="*/ 3012750 w 3012750"/>
                  <a:gd name="connsiteY5" fmla="*/ 2844312 h 2852056"/>
                  <a:gd name="connsiteX6" fmla="*/ 2896027 w 3012750"/>
                  <a:gd name="connsiteY6" fmla="*/ 26823 h 2852056"/>
                  <a:gd name="connsiteX7" fmla="*/ 2892091 w 3012750"/>
                  <a:gd name="connsiteY7" fmla="*/ 26987 h 285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2750" h="2852056">
                    <a:moveTo>
                      <a:pt x="2892091" y="0"/>
                    </a:moveTo>
                    <a:lnTo>
                      <a:pt x="0" y="0"/>
                    </a:lnTo>
                    <a:lnTo>
                      <a:pt x="0" y="157235"/>
                    </a:lnTo>
                    <a:lnTo>
                      <a:pt x="2714165" y="157235"/>
                    </a:lnTo>
                    <a:lnTo>
                      <a:pt x="2825806" y="2852056"/>
                    </a:lnTo>
                    <a:lnTo>
                      <a:pt x="3012750" y="2844312"/>
                    </a:lnTo>
                    <a:lnTo>
                      <a:pt x="2896027" y="26823"/>
                    </a:lnTo>
                    <a:lnTo>
                      <a:pt x="2892091" y="26987"/>
                    </a:lnTo>
                    <a:close/>
                  </a:path>
                </a:pathLst>
              </a:cu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a:extLst>
                  <a:ext uri="{FF2B5EF4-FFF2-40B4-BE49-F238E27FC236}">
                    <a16:creationId xmlns:a16="http://schemas.microsoft.com/office/drawing/2014/main" id="{B71EA983-1708-CF4A-E12B-648A4A6815F7}"/>
                  </a:ext>
                </a:extLst>
              </p:cNvPr>
              <p:cNvSpPr/>
              <p:nvPr/>
            </p:nvSpPr>
            <p:spPr>
              <a:xfrm>
                <a:off x="3907971" y="3178629"/>
                <a:ext cx="544286" cy="1393371"/>
              </a:xfrm>
              <a:prstGeom prst="rect">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a:extLst>
                  <a:ext uri="{FF2B5EF4-FFF2-40B4-BE49-F238E27FC236}">
                    <a16:creationId xmlns:a16="http://schemas.microsoft.com/office/drawing/2014/main" id="{0AD89ACC-2C28-AB19-DE29-A4FFBB9B2995}"/>
                  </a:ext>
                </a:extLst>
              </p:cNvPr>
              <p:cNvSpPr/>
              <p:nvPr/>
            </p:nvSpPr>
            <p:spPr>
              <a:xfrm flipV="1">
                <a:off x="3875314" y="4569496"/>
                <a:ext cx="642257" cy="307304"/>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a:extLst>
                  <a:ext uri="{FF2B5EF4-FFF2-40B4-BE49-F238E27FC236}">
                    <a16:creationId xmlns:a16="http://schemas.microsoft.com/office/drawing/2014/main" id="{1FF27340-3B21-9260-28F6-757E450AE6E8}"/>
                  </a:ext>
                </a:extLst>
              </p:cNvPr>
              <p:cNvSpPr/>
              <p:nvPr/>
            </p:nvSpPr>
            <p:spPr>
              <a:xfrm>
                <a:off x="3799115" y="3113314"/>
                <a:ext cx="729342" cy="272143"/>
              </a:xfrm>
              <a:prstGeom prst="trapezoid">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a:extLst>
                  <a:ext uri="{FF2B5EF4-FFF2-40B4-BE49-F238E27FC236}">
                    <a16:creationId xmlns:a16="http://schemas.microsoft.com/office/drawing/2014/main" id="{BB48830E-490F-AC8D-AF86-D322ADC6F7BA}"/>
                  </a:ext>
                </a:extLst>
              </p:cNvPr>
              <p:cNvSpPr/>
              <p:nvPr/>
            </p:nvSpPr>
            <p:spPr>
              <a:xfrm flipV="1">
                <a:off x="3744685" y="2590800"/>
                <a:ext cx="816429" cy="141514"/>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a:extLst>
                  <a:ext uri="{FF2B5EF4-FFF2-40B4-BE49-F238E27FC236}">
                    <a16:creationId xmlns:a16="http://schemas.microsoft.com/office/drawing/2014/main" id="{7450B6E4-D34E-8375-53FC-E30BF6B1AA8D}"/>
                  </a:ext>
                </a:extLst>
              </p:cNvPr>
              <p:cNvSpPr/>
              <p:nvPr/>
            </p:nvSpPr>
            <p:spPr>
              <a:xfrm flipV="1">
                <a:off x="7674428" y="2697153"/>
                <a:ext cx="1469572" cy="100476"/>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Isosceles Triangle 447">
                <a:extLst>
                  <a:ext uri="{FF2B5EF4-FFF2-40B4-BE49-F238E27FC236}">
                    <a16:creationId xmlns:a16="http://schemas.microsoft.com/office/drawing/2014/main" id="{9C8B3AE7-6714-C843-2F55-134D3799D8CA}"/>
                  </a:ext>
                </a:extLst>
              </p:cNvPr>
              <p:cNvSpPr/>
              <p:nvPr/>
            </p:nvSpPr>
            <p:spPr>
              <a:xfrm>
                <a:off x="7652657" y="751115"/>
                <a:ext cx="1491342" cy="707571"/>
              </a:xfrm>
              <a:prstGeom prst="triangle">
                <a:avLst/>
              </a:prstGeom>
              <a:solidFill>
                <a:srgbClr val="F0501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46">
                <a:extLst>
                  <a:ext uri="{FF2B5EF4-FFF2-40B4-BE49-F238E27FC236}">
                    <a16:creationId xmlns:a16="http://schemas.microsoft.com/office/drawing/2014/main" id="{3E87CDEF-0611-D378-A24D-742146BBA78A}"/>
                  </a:ext>
                </a:extLst>
              </p:cNvPr>
              <p:cNvSpPr/>
              <p:nvPr/>
            </p:nvSpPr>
            <p:spPr>
              <a:xfrm rot="13458500" flipV="1">
                <a:off x="7836196" y="932654"/>
                <a:ext cx="1113375" cy="1041175"/>
              </a:xfrm>
              <a:custGeom>
                <a:avLst/>
                <a:gdLst>
                  <a:gd name="connsiteX0" fmla="*/ 2892091 w 3012750"/>
                  <a:gd name="connsiteY0" fmla="*/ 0 h 2852056"/>
                  <a:gd name="connsiteX1" fmla="*/ 0 w 3012750"/>
                  <a:gd name="connsiteY1" fmla="*/ 0 h 2852056"/>
                  <a:gd name="connsiteX2" fmla="*/ 0 w 3012750"/>
                  <a:gd name="connsiteY2" fmla="*/ 157235 h 2852056"/>
                  <a:gd name="connsiteX3" fmla="*/ 2714165 w 3012750"/>
                  <a:gd name="connsiteY3" fmla="*/ 157235 h 2852056"/>
                  <a:gd name="connsiteX4" fmla="*/ 2825806 w 3012750"/>
                  <a:gd name="connsiteY4" fmla="*/ 2852056 h 2852056"/>
                  <a:gd name="connsiteX5" fmla="*/ 3012750 w 3012750"/>
                  <a:gd name="connsiteY5" fmla="*/ 2844312 h 2852056"/>
                  <a:gd name="connsiteX6" fmla="*/ 2896027 w 3012750"/>
                  <a:gd name="connsiteY6" fmla="*/ 26823 h 2852056"/>
                  <a:gd name="connsiteX7" fmla="*/ 2892091 w 3012750"/>
                  <a:gd name="connsiteY7" fmla="*/ 26987 h 285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12750" h="2852056">
                    <a:moveTo>
                      <a:pt x="2892091" y="0"/>
                    </a:moveTo>
                    <a:lnTo>
                      <a:pt x="0" y="0"/>
                    </a:lnTo>
                    <a:lnTo>
                      <a:pt x="0" y="157235"/>
                    </a:lnTo>
                    <a:lnTo>
                      <a:pt x="2714165" y="157235"/>
                    </a:lnTo>
                    <a:lnTo>
                      <a:pt x="2825806" y="2852056"/>
                    </a:lnTo>
                    <a:lnTo>
                      <a:pt x="3012750" y="2844312"/>
                    </a:lnTo>
                    <a:lnTo>
                      <a:pt x="2896027" y="26823"/>
                    </a:lnTo>
                    <a:lnTo>
                      <a:pt x="2892091" y="26987"/>
                    </a:lnTo>
                    <a:close/>
                  </a:path>
                </a:pathLst>
              </a:cu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a:extLst>
                  <a:ext uri="{FF2B5EF4-FFF2-40B4-BE49-F238E27FC236}">
                    <a16:creationId xmlns:a16="http://schemas.microsoft.com/office/drawing/2014/main" id="{EE979CC7-E822-8A5A-163C-32C825BCDA20}"/>
                  </a:ext>
                </a:extLst>
              </p:cNvPr>
              <p:cNvGrpSpPr/>
              <p:nvPr/>
            </p:nvGrpSpPr>
            <p:grpSpPr>
              <a:xfrm>
                <a:off x="5519054" y="3396343"/>
                <a:ext cx="1197431" cy="2667000"/>
                <a:chOff x="5519054" y="3396343"/>
                <a:chExt cx="1197431" cy="2667000"/>
              </a:xfrm>
            </p:grpSpPr>
            <p:sp>
              <p:nvSpPr>
                <p:cNvPr id="494" name="Flowchart: Delay 2052">
                  <a:extLst>
                    <a:ext uri="{FF2B5EF4-FFF2-40B4-BE49-F238E27FC236}">
                      <a16:creationId xmlns:a16="http://schemas.microsoft.com/office/drawing/2014/main" id="{791814B6-5FD8-969C-AB05-E99CAC34915E}"/>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a:extLst>
                    <a:ext uri="{FF2B5EF4-FFF2-40B4-BE49-F238E27FC236}">
                      <a16:creationId xmlns:a16="http://schemas.microsoft.com/office/drawing/2014/main" id="{B6B2457E-060F-E985-F366-C1923E5F3209}"/>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a:extLst>
                    <a:ext uri="{FF2B5EF4-FFF2-40B4-BE49-F238E27FC236}">
                      <a16:creationId xmlns:a16="http://schemas.microsoft.com/office/drawing/2014/main" id="{52602B0F-E2F4-2A8D-C9E6-77D2EFBA38DD}"/>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a:extLst>
                    <a:ext uri="{FF2B5EF4-FFF2-40B4-BE49-F238E27FC236}">
                      <a16:creationId xmlns:a16="http://schemas.microsoft.com/office/drawing/2014/main" id="{C477E773-50D6-81D1-3433-DABE545CE809}"/>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a:extLst>
                    <a:ext uri="{FF2B5EF4-FFF2-40B4-BE49-F238E27FC236}">
                      <a16:creationId xmlns:a16="http://schemas.microsoft.com/office/drawing/2014/main" id="{172B0B36-D25A-70C4-7881-C5E8ED2EE2BB}"/>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a:extLst>
                    <a:ext uri="{FF2B5EF4-FFF2-40B4-BE49-F238E27FC236}">
                      <a16:creationId xmlns:a16="http://schemas.microsoft.com/office/drawing/2014/main" id="{CD590972-988D-0190-0160-76747C01EB9D}"/>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a:extLst>
                    <a:ext uri="{FF2B5EF4-FFF2-40B4-BE49-F238E27FC236}">
                      <a16:creationId xmlns:a16="http://schemas.microsoft.com/office/drawing/2014/main" id="{6B95DD7E-B7D0-4FFA-4E99-1594DFE3CF8D}"/>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a:extLst>
                    <a:ext uri="{FF2B5EF4-FFF2-40B4-BE49-F238E27FC236}">
                      <a16:creationId xmlns:a16="http://schemas.microsoft.com/office/drawing/2014/main" id="{175E36C6-FDBC-B26C-9185-AE9D9982B22F}"/>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a:extLst>
                    <a:ext uri="{FF2B5EF4-FFF2-40B4-BE49-F238E27FC236}">
                      <a16:creationId xmlns:a16="http://schemas.microsoft.com/office/drawing/2014/main" id="{40C5A942-EA68-B019-08B7-2A61D6612D68}"/>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onut 100">
                  <a:extLst>
                    <a:ext uri="{FF2B5EF4-FFF2-40B4-BE49-F238E27FC236}">
                      <a16:creationId xmlns:a16="http://schemas.microsoft.com/office/drawing/2014/main" id="{BB631577-B234-093B-07F8-1089F65DA8EE}"/>
                    </a:ext>
                  </a:extLst>
                </p:cNvPr>
                <p:cNvSpPr/>
                <p:nvPr/>
              </p:nvSpPr>
              <p:spPr>
                <a:xfrm>
                  <a:off x="5845628" y="3429001"/>
                  <a:ext cx="468086" cy="489857"/>
                </a:xfrm>
                <a:prstGeom prst="donut">
                  <a:avLst>
                    <a:gd name="adj" fmla="val 15619"/>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4" name="Oval 503">
                  <a:extLst>
                    <a:ext uri="{FF2B5EF4-FFF2-40B4-BE49-F238E27FC236}">
                      <a16:creationId xmlns:a16="http://schemas.microsoft.com/office/drawing/2014/main" id="{54E07E1B-9C0A-B3A0-F7B0-5D680641C1AF}"/>
                    </a:ext>
                  </a:extLst>
                </p:cNvPr>
                <p:cNvSpPr/>
                <p:nvPr/>
              </p:nvSpPr>
              <p:spPr>
                <a:xfrm>
                  <a:off x="5910943" y="3472543"/>
                  <a:ext cx="348343" cy="402771"/>
                </a:xfrm>
                <a:prstGeom prst="ellips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Quad Arrow Callout 48">
                <a:extLst>
                  <a:ext uri="{FF2B5EF4-FFF2-40B4-BE49-F238E27FC236}">
                    <a16:creationId xmlns:a16="http://schemas.microsoft.com/office/drawing/2014/main" id="{8395673B-7004-6132-1B7B-A971304394CE}"/>
                  </a:ext>
                </a:extLst>
              </p:cNvPr>
              <p:cNvSpPr/>
              <p:nvPr/>
            </p:nvSpPr>
            <p:spPr>
              <a:xfrm>
                <a:off x="5649686" y="2111828"/>
                <a:ext cx="892628" cy="979714"/>
              </a:xfrm>
              <a:prstGeom prst="quadArrowCallout">
                <a:avLst>
                  <a:gd name="adj1" fmla="val 35588"/>
                  <a:gd name="adj2" fmla="val 18515"/>
                  <a:gd name="adj3" fmla="val 18515"/>
                  <a:gd name="adj4" fmla="val 48123"/>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a:extLst>
                  <a:ext uri="{FF2B5EF4-FFF2-40B4-BE49-F238E27FC236}">
                    <a16:creationId xmlns:a16="http://schemas.microsoft.com/office/drawing/2014/main" id="{A43DBCB7-14A2-2029-EA4F-2F4BD84338DC}"/>
                  </a:ext>
                </a:extLst>
              </p:cNvPr>
              <p:cNvGrpSpPr/>
              <p:nvPr/>
            </p:nvGrpSpPr>
            <p:grpSpPr>
              <a:xfrm>
                <a:off x="8229600" y="1709057"/>
                <a:ext cx="435428" cy="990600"/>
                <a:chOff x="5519054" y="3396343"/>
                <a:chExt cx="1197431" cy="2667000"/>
              </a:xfrm>
            </p:grpSpPr>
            <p:sp>
              <p:nvSpPr>
                <p:cNvPr id="483" name="Flowchart: Delay 2052">
                  <a:extLst>
                    <a:ext uri="{FF2B5EF4-FFF2-40B4-BE49-F238E27FC236}">
                      <a16:creationId xmlns:a16="http://schemas.microsoft.com/office/drawing/2014/main" id="{CF507E74-D8F0-D9F8-E83A-17E61F7F95ED}"/>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80D05EA4-F85F-2C18-3C24-28E69CC20F57}"/>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a:extLst>
                    <a:ext uri="{FF2B5EF4-FFF2-40B4-BE49-F238E27FC236}">
                      <a16:creationId xmlns:a16="http://schemas.microsoft.com/office/drawing/2014/main" id="{A8EAAEA3-654F-4996-C4F8-7C93ADD7CCEF}"/>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a:extLst>
                    <a:ext uri="{FF2B5EF4-FFF2-40B4-BE49-F238E27FC236}">
                      <a16:creationId xmlns:a16="http://schemas.microsoft.com/office/drawing/2014/main" id="{8D7B1987-C479-5675-7E72-CC15A54CDE84}"/>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a:extLst>
                    <a:ext uri="{FF2B5EF4-FFF2-40B4-BE49-F238E27FC236}">
                      <a16:creationId xmlns:a16="http://schemas.microsoft.com/office/drawing/2014/main" id="{5518A880-34EB-834F-FD3F-E99C69F50F69}"/>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a:extLst>
                    <a:ext uri="{FF2B5EF4-FFF2-40B4-BE49-F238E27FC236}">
                      <a16:creationId xmlns:a16="http://schemas.microsoft.com/office/drawing/2014/main" id="{4BC3322F-4077-48A6-6B5D-F503AB32F7E0}"/>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a:extLst>
                    <a:ext uri="{FF2B5EF4-FFF2-40B4-BE49-F238E27FC236}">
                      <a16:creationId xmlns:a16="http://schemas.microsoft.com/office/drawing/2014/main" id="{489426EA-14A9-9748-3561-46587461BA2D}"/>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a:extLst>
                    <a:ext uri="{FF2B5EF4-FFF2-40B4-BE49-F238E27FC236}">
                      <a16:creationId xmlns:a16="http://schemas.microsoft.com/office/drawing/2014/main" id="{36A6322B-8185-2C39-519F-86B9AAA13354}"/>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a:extLst>
                    <a:ext uri="{FF2B5EF4-FFF2-40B4-BE49-F238E27FC236}">
                      <a16:creationId xmlns:a16="http://schemas.microsoft.com/office/drawing/2014/main" id="{C5BA351C-C0E6-C3F8-3137-AB0E0E0CE2E7}"/>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onut 89">
                  <a:extLst>
                    <a:ext uri="{FF2B5EF4-FFF2-40B4-BE49-F238E27FC236}">
                      <a16:creationId xmlns:a16="http://schemas.microsoft.com/office/drawing/2014/main" id="{EF3C4716-5FB2-A3C4-F80F-33EE2D544B53}"/>
                    </a:ext>
                  </a:extLst>
                </p:cNvPr>
                <p:cNvSpPr/>
                <p:nvPr/>
              </p:nvSpPr>
              <p:spPr>
                <a:xfrm>
                  <a:off x="5845628" y="3429001"/>
                  <a:ext cx="468086" cy="489857"/>
                </a:xfrm>
                <a:prstGeom prst="donut">
                  <a:avLst>
                    <a:gd name="adj" fmla="val 15619"/>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3" name="Oval 492">
                  <a:extLst>
                    <a:ext uri="{FF2B5EF4-FFF2-40B4-BE49-F238E27FC236}">
                      <a16:creationId xmlns:a16="http://schemas.microsoft.com/office/drawing/2014/main" id="{7E88AFB7-6CD3-296C-651C-68B3BFC66D5B}"/>
                    </a:ext>
                  </a:extLst>
                </p:cNvPr>
                <p:cNvSpPr/>
                <p:nvPr/>
              </p:nvSpPr>
              <p:spPr>
                <a:xfrm>
                  <a:off x="5910943" y="3472543"/>
                  <a:ext cx="348343" cy="402771"/>
                </a:xfrm>
                <a:prstGeom prst="ellips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452">
                <a:extLst>
                  <a:ext uri="{FF2B5EF4-FFF2-40B4-BE49-F238E27FC236}">
                    <a16:creationId xmlns:a16="http://schemas.microsoft.com/office/drawing/2014/main" id="{27F22574-054C-DDFE-2988-1FD6D3CA9393}"/>
                  </a:ext>
                </a:extLst>
              </p:cNvPr>
              <p:cNvGrpSpPr/>
              <p:nvPr/>
            </p:nvGrpSpPr>
            <p:grpSpPr>
              <a:xfrm>
                <a:off x="8066314" y="3592286"/>
                <a:ext cx="413657" cy="990600"/>
                <a:chOff x="5519054" y="3396343"/>
                <a:chExt cx="1197431" cy="2667000"/>
              </a:xfrm>
            </p:grpSpPr>
            <p:sp>
              <p:nvSpPr>
                <p:cNvPr id="472" name="Flowchart: Delay 2052">
                  <a:extLst>
                    <a:ext uri="{FF2B5EF4-FFF2-40B4-BE49-F238E27FC236}">
                      <a16:creationId xmlns:a16="http://schemas.microsoft.com/office/drawing/2014/main" id="{E21BE2B9-CBB3-8A6F-D5DE-06668C143525}"/>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BC158E2A-2FC3-C867-5B6A-03EB49D609A2}"/>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F9ACEDF1-A8BB-2B05-2A44-CAF80B304D3A}"/>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0D4107DE-9CF0-8AAB-08B5-B7B31379CAE1}"/>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073C0FFB-7981-6031-C596-81A57F29728E}"/>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B1230972-B62D-6975-730E-6640CBBA16E5}"/>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a:extLst>
                    <a:ext uri="{FF2B5EF4-FFF2-40B4-BE49-F238E27FC236}">
                      <a16:creationId xmlns:a16="http://schemas.microsoft.com/office/drawing/2014/main" id="{18E86374-6CC1-4627-93ED-FEAD5B3492A1}"/>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a:extLst>
                    <a:ext uri="{FF2B5EF4-FFF2-40B4-BE49-F238E27FC236}">
                      <a16:creationId xmlns:a16="http://schemas.microsoft.com/office/drawing/2014/main" id="{9443C1AF-1E52-8021-8DF5-C594A3A73252}"/>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a:extLst>
                    <a:ext uri="{FF2B5EF4-FFF2-40B4-BE49-F238E27FC236}">
                      <a16:creationId xmlns:a16="http://schemas.microsoft.com/office/drawing/2014/main" id="{1C2B1AE8-F54C-474A-0377-AEC23AE80775}"/>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Donut 78">
                  <a:extLst>
                    <a:ext uri="{FF2B5EF4-FFF2-40B4-BE49-F238E27FC236}">
                      <a16:creationId xmlns:a16="http://schemas.microsoft.com/office/drawing/2014/main" id="{E56216A5-AFFD-A97E-5AB6-F7AA42181665}"/>
                    </a:ext>
                  </a:extLst>
                </p:cNvPr>
                <p:cNvSpPr/>
                <p:nvPr/>
              </p:nvSpPr>
              <p:spPr>
                <a:xfrm>
                  <a:off x="5845628" y="3429001"/>
                  <a:ext cx="468086" cy="489857"/>
                </a:xfrm>
                <a:prstGeom prst="donut">
                  <a:avLst>
                    <a:gd name="adj" fmla="val 15619"/>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Oval 481">
                  <a:extLst>
                    <a:ext uri="{FF2B5EF4-FFF2-40B4-BE49-F238E27FC236}">
                      <a16:creationId xmlns:a16="http://schemas.microsoft.com/office/drawing/2014/main" id="{17B67F41-C80A-1E84-797E-A2C9B878BB11}"/>
                    </a:ext>
                  </a:extLst>
                </p:cNvPr>
                <p:cNvSpPr/>
                <p:nvPr/>
              </p:nvSpPr>
              <p:spPr>
                <a:xfrm>
                  <a:off x="5910943" y="3472543"/>
                  <a:ext cx="348343" cy="402771"/>
                </a:xfrm>
                <a:prstGeom prst="ellips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453">
                <a:extLst>
                  <a:ext uri="{FF2B5EF4-FFF2-40B4-BE49-F238E27FC236}">
                    <a16:creationId xmlns:a16="http://schemas.microsoft.com/office/drawing/2014/main" id="{44E79E07-3D48-04A6-37E2-4FF57793D9BE}"/>
                  </a:ext>
                </a:extLst>
              </p:cNvPr>
              <p:cNvGrpSpPr/>
              <p:nvPr/>
            </p:nvGrpSpPr>
            <p:grpSpPr>
              <a:xfrm>
                <a:off x="8501742" y="3592286"/>
                <a:ext cx="413657" cy="990600"/>
                <a:chOff x="5519054" y="3396343"/>
                <a:chExt cx="1197431" cy="2667000"/>
              </a:xfrm>
            </p:grpSpPr>
            <p:sp>
              <p:nvSpPr>
                <p:cNvPr id="461" name="Flowchart: Delay 2052">
                  <a:extLst>
                    <a:ext uri="{FF2B5EF4-FFF2-40B4-BE49-F238E27FC236}">
                      <a16:creationId xmlns:a16="http://schemas.microsoft.com/office/drawing/2014/main" id="{35ECA04B-EEF3-375C-BD20-AE75557AE7AB}"/>
                    </a:ext>
                  </a:extLst>
                </p:cNvPr>
                <p:cNvSpPr/>
                <p:nvPr/>
              </p:nvSpPr>
              <p:spPr>
                <a:xfrm rot="16200000">
                  <a:off x="4792436" y="4182285"/>
                  <a:ext cx="2618014" cy="1046129"/>
                </a:xfrm>
                <a:custGeom>
                  <a:avLst/>
                  <a:gdLst>
                    <a:gd name="connsiteX0" fmla="*/ 0 w 2618014"/>
                    <a:gd name="connsiteY0" fmla="*/ 0 h 1045029"/>
                    <a:gd name="connsiteX1" fmla="*/ 1309007 w 2618014"/>
                    <a:gd name="connsiteY1" fmla="*/ 0 h 1045029"/>
                    <a:gd name="connsiteX2" fmla="*/ 2618014 w 2618014"/>
                    <a:gd name="connsiteY2" fmla="*/ 522515 h 1045029"/>
                    <a:gd name="connsiteX3" fmla="*/ 1309007 w 2618014"/>
                    <a:gd name="connsiteY3" fmla="*/ 1045030 h 1045029"/>
                    <a:gd name="connsiteX4" fmla="*/ 0 w 2618014"/>
                    <a:gd name="connsiteY4" fmla="*/ 1045029 h 1045029"/>
                    <a:gd name="connsiteX5" fmla="*/ 0 w 2618014"/>
                    <a:gd name="connsiteY5" fmla="*/ 0 h 1045029"/>
                    <a:gd name="connsiteX0" fmla="*/ 0 w 2618581"/>
                    <a:gd name="connsiteY0" fmla="*/ 2634 h 1050298"/>
                    <a:gd name="connsiteX1" fmla="*/ 1309007 w 2618581"/>
                    <a:gd name="connsiteY1" fmla="*/ 2634 h 1050298"/>
                    <a:gd name="connsiteX2" fmla="*/ 2618014 w 2618581"/>
                    <a:gd name="connsiteY2" fmla="*/ 525149 h 1050298"/>
                    <a:gd name="connsiteX3" fmla="*/ 1309007 w 2618581"/>
                    <a:gd name="connsiteY3" fmla="*/ 1047664 h 1050298"/>
                    <a:gd name="connsiteX4" fmla="*/ 0 w 2618581"/>
                    <a:gd name="connsiteY4" fmla="*/ 1047663 h 1050298"/>
                    <a:gd name="connsiteX5" fmla="*/ 0 w 2618581"/>
                    <a:gd name="connsiteY5" fmla="*/ 2634 h 1050298"/>
                    <a:gd name="connsiteX0" fmla="*/ 0 w 2618014"/>
                    <a:gd name="connsiteY0" fmla="*/ 550 h 1046129"/>
                    <a:gd name="connsiteX1" fmla="*/ 1309007 w 2618014"/>
                    <a:gd name="connsiteY1" fmla="*/ 550 h 1046129"/>
                    <a:gd name="connsiteX2" fmla="*/ 2618014 w 2618014"/>
                    <a:gd name="connsiteY2" fmla="*/ 523065 h 1046129"/>
                    <a:gd name="connsiteX3" fmla="*/ 1309007 w 2618014"/>
                    <a:gd name="connsiteY3" fmla="*/ 1045580 h 1046129"/>
                    <a:gd name="connsiteX4" fmla="*/ 0 w 2618014"/>
                    <a:gd name="connsiteY4" fmla="*/ 1045579 h 1046129"/>
                    <a:gd name="connsiteX5" fmla="*/ 0 w 2618014"/>
                    <a:gd name="connsiteY5" fmla="*/ 550 h 104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8014" h="1046129">
                      <a:moveTo>
                        <a:pt x="0" y="550"/>
                      </a:moveTo>
                      <a:lnTo>
                        <a:pt x="1309007" y="550"/>
                      </a:lnTo>
                      <a:cubicBezTo>
                        <a:pt x="2031952" y="550"/>
                        <a:pt x="2618015" y="-37658"/>
                        <a:pt x="2618014" y="523065"/>
                      </a:cubicBezTo>
                      <a:cubicBezTo>
                        <a:pt x="2618013" y="1083788"/>
                        <a:pt x="2031952" y="1045580"/>
                        <a:pt x="1309007" y="1045580"/>
                      </a:cubicBezTo>
                      <a:lnTo>
                        <a:pt x="0" y="1045579"/>
                      </a:lnTo>
                      <a:lnTo>
                        <a:pt x="0" y="550"/>
                      </a:lnTo>
                      <a:close/>
                    </a:path>
                  </a:pathLst>
                </a:cu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a:extLst>
                    <a:ext uri="{FF2B5EF4-FFF2-40B4-BE49-F238E27FC236}">
                      <a16:creationId xmlns:a16="http://schemas.microsoft.com/office/drawing/2014/main" id="{506D1072-0A37-46D3-3D76-EFE49B10895D}"/>
                    </a:ext>
                  </a:extLst>
                </p:cNvPr>
                <p:cNvSpPr/>
                <p:nvPr/>
              </p:nvSpPr>
              <p:spPr>
                <a:xfrm flipV="1">
                  <a:off x="5791202" y="4093029"/>
                  <a:ext cx="45719" cy="19594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a:extLst>
                    <a:ext uri="{FF2B5EF4-FFF2-40B4-BE49-F238E27FC236}">
                      <a16:creationId xmlns:a16="http://schemas.microsoft.com/office/drawing/2014/main" id="{E8A776A5-397E-610C-9BDF-BEDB53F98F85}"/>
                    </a:ext>
                  </a:extLst>
                </p:cNvPr>
                <p:cNvSpPr/>
                <p:nvPr/>
              </p:nvSpPr>
              <p:spPr>
                <a:xfrm flipH="1" flipV="1">
                  <a:off x="6050282" y="4114799"/>
                  <a:ext cx="56603" cy="1883228"/>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a:extLst>
                    <a:ext uri="{FF2B5EF4-FFF2-40B4-BE49-F238E27FC236}">
                      <a16:creationId xmlns:a16="http://schemas.microsoft.com/office/drawing/2014/main" id="{78AF0585-1AD4-876F-5C1B-68065CE5E2D6}"/>
                    </a:ext>
                  </a:extLst>
                </p:cNvPr>
                <p:cNvSpPr/>
                <p:nvPr/>
              </p:nvSpPr>
              <p:spPr>
                <a:xfrm flipV="1">
                  <a:off x="6379030" y="4114799"/>
                  <a:ext cx="65313" cy="1894113"/>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a:extLst>
                    <a:ext uri="{FF2B5EF4-FFF2-40B4-BE49-F238E27FC236}">
                      <a16:creationId xmlns:a16="http://schemas.microsoft.com/office/drawing/2014/main" id="{D2CCC840-D7B1-11B6-C3FE-4AF9DC50E61D}"/>
                    </a:ext>
                  </a:extLst>
                </p:cNvPr>
                <p:cNvSpPr/>
                <p:nvPr/>
              </p:nvSpPr>
              <p:spPr>
                <a:xfrm rot="16200000" flipH="1" flipV="1">
                  <a:off x="6062253" y="3572527"/>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a:extLst>
                    <a:ext uri="{FF2B5EF4-FFF2-40B4-BE49-F238E27FC236}">
                      <a16:creationId xmlns:a16="http://schemas.microsoft.com/office/drawing/2014/main" id="{6292E0F9-BF26-E223-FAEC-0B0E62BBDD0E}"/>
                    </a:ext>
                  </a:extLst>
                </p:cNvPr>
                <p:cNvSpPr/>
                <p:nvPr/>
              </p:nvSpPr>
              <p:spPr>
                <a:xfrm rot="16200000" flipH="1" flipV="1">
                  <a:off x="6084025" y="4007956"/>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a:extLst>
                    <a:ext uri="{FF2B5EF4-FFF2-40B4-BE49-F238E27FC236}">
                      <a16:creationId xmlns:a16="http://schemas.microsoft.com/office/drawing/2014/main" id="{D17ACBAA-113D-BC9F-A48D-74E4BDED8EB9}"/>
                    </a:ext>
                  </a:extLst>
                </p:cNvPr>
                <p:cNvSpPr/>
                <p:nvPr/>
              </p:nvSpPr>
              <p:spPr>
                <a:xfrm rot="16200000" flipH="1" flipV="1">
                  <a:off x="6094910" y="4541354"/>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a:extLst>
                    <a:ext uri="{FF2B5EF4-FFF2-40B4-BE49-F238E27FC236}">
                      <a16:creationId xmlns:a16="http://schemas.microsoft.com/office/drawing/2014/main" id="{013E21F3-022B-ADA7-3610-EF20B0636D01}"/>
                    </a:ext>
                  </a:extLst>
                </p:cNvPr>
                <p:cNvSpPr/>
                <p:nvPr/>
              </p:nvSpPr>
              <p:spPr>
                <a:xfrm rot="16200000" flipH="1" flipV="1">
                  <a:off x="6094910" y="5150955"/>
                  <a:ext cx="45719" cy="10450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a:extLst>
                    <a:ext uri="{FF2B5EF4-FFF2-40B4-BE49-F238E27FC236}">
                      <a16:creationId xmlns:a16="http://schemas.microsoft.com/office/drawing/2014/main" id="{E7080528-F0E2-9716-B06F-A9AA7A22EF20}"/>
                    </a:ext>
                  </a:extLst>
                </p:cNvPr>
                <p:cNvSpPr/>
                <p:nvPr/>
              </p:nvSpPr>
              <p:spPr>
                <a:xfrm rot="16200000" flipH="1" flipV="1">
                  <a:off x="6074689" y="5421547"/>
                  <a:ext cx="86161" cy="119743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onut 67">
                  <a:extLst>
                    <a:ext uri="{FF2B5EF4-FFF2-40B4-BE49-F238E27FC236}">
                      <a16:creationId xmlns:a16="http://schemas.microsoft.com/office/drawing/2014/main" id="{933A1467-1487-6E40-3DEE-3AA06993A7F2}"/>
                    </a:ext>
                  </a:extLst>
                </p:cNvPr>
                <p:cNvSpPr/>
                <p:nvPr/>
              </p:nvSpPr>
              <p:spPr>
                <a:xfrm>
                  <a:off x="5845628" y="3429001"/>
                  <a:ext cx="468086" cy="489857"/>
                </a:xfrm>
                <a:prstGeom prst="donut">
                  <a:avLst>
                    <a:gd name="adj" fmla="val 15619"/>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Oval 470">
                  <a:extLst>
                    <a:ext uri="{FF2B5EF4-FFF2-40B4-BE49-F238E27FC236}">
                      <a16:creationId xmlns:a16="http://schemas.microsoft.com/office/drawing/2014/main" id="{190E858E-B070-96A8-86DF-B58168AFB0FD}"/>
                    </a:ext>
                  </a:extLst>
                </p:cNvPr>
                <p:cNvSpPr/>
                <p:nvPr/>
              </p:nvSpPr>
              <p:spPr>
                <a:xfrm>
                  <a:off x="5910943" y="3472543"/>
                  <a:ext cx="348343" cy="402771"/>
                </a:xfrm>
                <a:prstGeom prst="ellipse">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Quad Arrow Callout 52">
                <a:extLst>
                  <a:ext uri="{FF2B5EF4-FFF2-40B4-BE49-F238E27FC236}">
                    <a16:creationId xmlns:a16="http://schemas.microsoft.com/office/drawing/2014/main" id="{83CDE502-E4A7-5B83-762B-CF47017316BC}"/>
                  </a:ext>
                </a:extLst>
              </p:cNvPr>
              <p:cNvSpPr/>
              <p:nvPr/>
            </p:nvSpPr>
            <p:spPr>
              <a:xfrm>
                <a:off x="5802086" y="2264228"/>
                <a:ext cx="605004" cy="664029"/>
              </a:xfrm>
              <a:prstGeom prst="quadArrowCallout">
                <a:avLst>
                  <a:gd name="adj1" fmla="val 35588"/>
                  <a:gd name="adj2" fmla="val 18515"/>
                  <a:gd name="adj3" fmla="val 18515"/>
                  <a:gd name="adj4" fmla="val 48123"/>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9B0AB08B-DD2C-E77F-B897-D7F76554EA0B}"/>
                  </a:ext>
                </a:extLst>
              </p:cNvPr>
              <p:cNvSpPr/>
              <p:nvPr/>
            </p:nvSpPr>
            <p:spPr>
              <a:xfrm flipV="1">
                <a:off x="8077200" y="5207555"/>
                <a:ext cx="772885" cy="131298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a:extLst>
                  <a:ext uri="{FF2B5EF4-FFF2-40B4-BE49-F238E27FC236}">
                    <a16:creationId xmlns:a16="http://schemas.microsoft.com/office/drawing/2014/main" id="{3BA7AF6B-D1FD-BABE-46F0-7A10F87594E3}"/>
                  </a:ext>
                </a:extLst>
              </p:cNvPr>
              <p:cNvSpPr/>
              <p:nvPr/>
            </p:nvSpPr>
            <p:spPr>
              <a:xfrm flipV="1">
                <a:off x="8142514" y="5309725"/>
                <a:ext cx="642257" cy="1091076"/>
              </a:xfrm>
              <a:prstGeom prst="rect">
                <a:avLst/>
              </a:prstGeom>
              <a:solidFill>
                <a:srgbClr val="843F0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a:extLst>
                  <a:ext uri="{FF2B5EF4-FFF2-40B4-BE49-F238E27FC236}">
                    <a16:creationId xmlns:a16="http://schemas.microsoft.com/office/drawing/2014/main" id="{E331E667-0DEC-B3AE-2A4E-08C52BA272E0}"/>
                  </a:ext>
                </a:extLst>
              </p:cNvPr>
              <p:cNvSpPr/>
              <p:nvPr/>
            </p:nvSpPr>
            <p:spPr>
              <a:xfrm flipV="1">
                <a:off x="7990114" y="6379028"/>
                <a:ext cx="925286" cy="152401"/>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a:extLst>
                  <a:ext uri="{FF2B5EF4-FFF2-40B4-BE49-F238E27FC236}">
                    <a16:creationId xmlns:a16="http://schemas.microsoft.com/office/drawing/2014/main" id="{E60E2022-E28C-F58E-0F15-21B7C47B112B}"/>
                  </a:ext>
                </a:extLst>
              </p:cNvPr>
              <p:cNvSpPr/>
              <p:nvPr/>
            </p:nvSpPr>
            <p:spPr>
              <a:xfrm flipV="1">
                <a:off x="7892142" y="6520541"/>
                <a:ext cx="1110343" cy="130629"/>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a:extLst>
                  <a:ext uri="{FF2B5EF4-FFF2-40B4-BE49-F238E27FC236}">
                    <a16:creationId xmlns:a16="http://schemas.microsoft.com/office/drawing/2014/main" id="{9195942B-4196-8C94-5E1E-A1423D335579}"/>
                  </a:ext>
                </a:extLst>
              </p:cNvPr>
              <p:cNvSpPr/>
              <p:nvPr/>
            </p:nvSpPr>
            <p:spPr>
              <a:xfrm flipV="1">
                <a:off x="4909456" y="1894111"/>
                <a:ext cx="263179" cy="76202"/>
              </a:xfrm>
              <a:prstGeom prst="rect">
                <a:avLst/>
              </a:prstGeom>
              <a:solidFill>
                <a:schemeClr val="bg2">
                  <a:lumMod val="9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Freeform 493">
              <a:extLst>
                <a:ext uri="{FF2B5EF4-FFF2-40B4-BE49-F238E27FC236}">
                  <a16:creationId xmlns:a16="http://schemas.microsoft.com/office/drawing/2014/main" id="{55CF8753-744A-2206-6B0F-7ECA617DE1DF}"/>
                </a:ext>
              </a:extLst>
            </p:cNvPr>
            <p:cNvSpPr/>
            <p:nvPr/>
          </p:nvSpPr>
          <p:spPr>
            <a:xfrm flipH="1">
              <a:off x="2343149" y="352426"/>
              <a:ext cx="49212" cy="295274"/>
            </a:xfrm>
            <a:custGeom>
              <a:avLst/>
              <a:gdLst>
                <a:gd name="connsiteX0" fmla="*/ 0 w 261259"/>
                <a:gd name="connsiteY0" fmla="*/ 914401 h 1034144"/>
                <a:gd name="connsiteX1" fmla="*/ 79783 w 261259"/>
                <a:gd name="connsiteY1" fmla="*/ 804068 h 1034144"/>
                <a:gd name="connsiteX2" fmla="*/ 83740 w 261259"/>
                <a:gd name="connsiteY2" fmla="*/ 803336 h 1034144"/>
                <a:gd name="connsiteX3" fmla="*/ 114301 w 261259"/>
                <a:gd name="connsiteY3" fmla="*/ 0 h 1034144"/>
                <a:gd name="connsiteX4" fmla="*/ 144631 w 261259"/>
                <a:gd name="connsiteY4" fmla="*/ 797249 h 1034144"/>
                <a:gd name="connsiteX5" fmla="*/ 181476 w 261259"/>
                <a:gd name="connsiteY5" fmla="*/ 804068 h 1034144"/>
                <a:gd name="connsiteX6" fmla="*/ 261259 w 261259"/>
                <a:gd name="connsiteY6" fmla="*/ 914401 h 1034144"/>
                <a:gd name="connsiteX7" fmla="*/ 130630 w 261259"/>
                <a:gd name="connsiteY7" fmla="*/ 1034144 h 1034144"/>
                <a:gd name="connsiteX8" fmla="*/ 0 w 261259"/>
                <a:gd name="connsiteY8" fmla="*/ 914401 h 1034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59" h="1034144">
                  <a:moveTo>
                    <a:pt x="0" y="914401"/>
                  </a:moveTo>
                  <a:cubicBezTo>
                    <a:pt x="0" y="864802"/>
                    <a:pt x="32898" y="822246"/>
                    <a:pt x="79783" y="804068"/>
                  </a:cubicBezTo>
                  <a:lnTo>
                    <a:pt x="83740" y="803336"/>
                  </a:lnTo>
                  <a:lnTo>
                    <a:pt x="114301" y="0"/>
                  </a:lnTo>
                  <a:lnTo>
                    <a:pt x="144631" y="797249"/>
                  </a:lnTo>
                  <a:lnTo>
                    <a:pt x="181476" y="804068"/>
                  </a:lnTo>
                  <a:cubicBezTo>
                    <a:pt x="228361" y="822246"/>
                    <a:pt x="261259" y="864802"/>
                    <a:pt x="261259" y="914401"/>
                  </a:cubicBezTo>
                  <a:cubicBezTo>
                    <a:pt x="261259" y="980533"/>
                    <a:pt x="202774" y="1034144"/>
                    <a:pt x="130630" y="1034144"/>
                  </a:cubicBezTo>
                  <a:cubicBezTo>
                    <a:pt x="58485" y="1034144"/>
                    <a:pt x="0" y="980533"/>
                    <a:pt x="0" y="914401"/>
                  </a:cubicBezTo>
                  <a:close/>
                </a:path>
              </a:pathLst>
            </a:cu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331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024" y="140776"/>
            <a:ext cx="5903976" cy="5632311"/>
          </a:xfrm>
          <a:prstGeom prst="rect">
            <a:avLst/>
          </a:prstGeom>
          <a:ln>
            <a:solidFill>
              <a:schemeClr val="tx1"/>
            </a:solidFill>
          </a:ln>
        </p:spPr>
        <p:txBody>
          <a:bodyPr wrap="square">
            <a:spAutoFit/>
          </a:bodyPr>
          <a:lstStyle/>
          <a:p>
            <a:r>
              <a:rPr lang="en-US" sz="1200" b="1" dirty="0">
                <a:latin typeface="Abadi" panose="020B0604020104020204" pitchFamily="34" charset="0"/>
              </a:rPr>
              <a:t>The Accounts of the First Vision:</a:t>
            </a:r>
          </a:p>
          <a:p>
            <a:r>
              <a:rPr lang="en-US" sz="1200" dirty="0">
                <a:latin typeface="Abadi" panose="020B0604020104020204" pitchFamily="34" charset="0"/>
              </a:rPr>
              <a:t>In conclusion, an examination of the four accounts of the First Vision reveals several important concepts concerning the writing of Church history. Recognizing the importance of preserving that which had transpired, Joseph Smith devoted many hours during the 1830s and early 1840s to recording events which he had witnessed. While describing his sacred experience of 1820, he sometimes emphasized one theme and at other times concentrated on other major concepts. Although the precise wording of what he learned from the Savior is different in all the accounts, the same basic message was included in all except the 1835 recital—that God’s true church was not upon the earth in 1820. Of utmost importance was not the specific language in which the truths were unfolded but the truths themselves.</a:t>
            </a:r>
          </a:p>
          <a:p>
            <a:endParaRPr lang="en-US" sz="1200" dirty="0">
              <a:latin typeface="Abadi" panose="020B0604020104020204" pitchFamily="34" charset="0"/>
            </a:endParaRPr>
          </a:p>
          <a:p>
            <a:r>
              <a:rPr lang="en-US" sz="1200" dirty="0">
                <a:latin typeface="Abadi" panose="020B0604020104020204" pitchFamily="34" charset="0"/>
              </a:rPr>
              <a:t>Since the 1838 recital was included in the Pearl of Great Price, an investigation of the publications of this history helps one better understand principles concerning the formation of scriptures. Joseph Smith was responsible for many changes in punctuation, spelling, and other similar revisions in his manuscript history. After a portion of this history was canonized in the Pearl of Great Price, additional textual refinements were made by editors acting under the authorization of Church leaders. These revisions were apparently made in the interests of grammatical quality, clarification, and consistency. Several short paragraphs were also added that had been included as notes in the manuscript history prior to the Prophet’s martyrdom. All these alterations were in harmony with precedents set by Joseph Smith in his textual revisions of latter-day scriptures. In no instance was there a change in the basic message recorded in the manuscript history concerning the historical setting of the First Vision or the truths unfolded during this remarkable experience. But changes were made in an effort to convey the truths unfolded by God in the latter-days in the best and clearest language that man could fashion.</a:t>
            </a:r>
            <a:endParaRPr lang="en-US" sz="1200" baseline="30000" dirty="0">
              <a:latin typeface="Abadi" panose="020B0604020104020204" pitchFamily="34" charset="0"/>
            </a:endParaRPr>
          </a:p>
          <a:p>
            <a:r>
              <a:rPr lang="en-US" sz="1200" dirty="0">
                <a:latin typeface="Abadi" panose="020B0604020104020204" pitchFamily="34" charset="0"/>
              </a:rPr>
              <a:t>Milton V. </a:t>
            </a:r>
            <a:r>
              <a:rPr lang="en-US" sz="1200" dirty="0" err="1">
                <a:latin typeface="Abadi" panose="020B0604020104020204" pitchFamily="34" charset="0"/>
              </a:rPr>
              <a:t>Backman</a:t>
            </a:r>
            <a:r>
              <a:rPr lang="en-US" sz="1200" dirty="0">
                <a:latin typeface="Abadi" panose="020B0604020104020204" pitchFamily="34" charset="0"/>
              </a:rPr>
              <a:t>, Jr., father of three, is a professor of Church History at Brigham Young University and serves as a regional welfare agent in the Provo Utah Edgemont Region.—see Milton V. </a:t>
            </a:r>
            <a:r>
              <a:rPr lang="en-US" sz="1200" dirty="0" err="1">
                <a:latin typeface="Abadi" panose="020B0604020104020204" pitchFamily="34" charset="0"/>
              </a:rPr>
              <a:t>Backman</a:t>
            </a:r>
            <a:r>
              <a:rPr lang="en-US" sz="1200" dirty="0">
                <a:latin typeface="Abadi" panose="020B0604020104020204" pitchFamily="34" charset="0"/>
              </a:rPr>
              <a:t> Jr.</a:t>
            </a:r>
          </a:p>
        </p:txBody>
      </p:sp>
      <p:sp>
        <p:nvSpPr>
          <p:cNvPr id="3" name="Rectangle 2"/>
          <p:cNvSpPr/>
          <p:nvPr/>
        </p:nvSpPr>
        <p:spPr>
          <a:xfrm>
            <a:off x="6096000" y="140776"/>
            <a:ext cx="5983224" cy="1384995"/>
          </a:xfrm>
          <a:prstGeom prst="rect">
            <a:avLst/>
          </a:prstGeom>
          <a:ln>
            <a:solidFill>
              <a:schemeClr val="tx1"/>
            </a:solidFill>
          </a:ln>
        </p:spPr>
        <p:txBody>
          <a:bodyPr wrap="square">
            <a:spAutoFit/>
          </a:bodyPr>
          <a:lstStyle/>
          <a:p>
            <a:pPr fontAlgn="base"/>
            <a:r>
              <a:rPr lang="en-US" sz="1200" dirty="0">
                <a:latin typeface="Abadi" panose="020B0604020104020204" pitchFamily="34" charset="0"/>
              </a:rPr>
              <a:t>Joseph Smith—History. </a:t>
            </a:r>
            <a:r>
              <a:rPr lang="en-US" sz="1200" b="1" dirty="0">
                <a:latin typeface="Abadi" panose="020B0604020104020204" pitchFamily="34" charset="0"/>
              </a:rPr>
              <a:t>When was Joseph Smith’s official history published?</a:t>
            </a:r>
          </a:p>
          <a:p>
            <a:pPr fontAlgn="base"/>
            <a:r>
              <a:rPr lang="en-US" sz="1200" dirty="0">
                <a:latin typeface="Abadi" panose="020B0604020104020204" pitchFamily="34" charset="0"/>
              </a:rPr>
              <a:t>In 1838 Joseph Smith began work on his official history, which was published in the newspaper </a:t>
            </a:r>
            <a:r>
              <a:rPr lang="en-US" sz="1200" i="1" dirty="0">
                <a:latin typeface="Abadi" panose="020B0604020104020204" pitchFamily="34" charset="0"/>
              </a:rPr>
              <a:t>Times and Seasons</a:t>
            </a:r>
            <a:r>
              <a:rPr lang="en-US" sz="1200" dirty="0">
                <a:latin typeface="Abadi" panose="020B0604020104020204" pitchFamily="34" charset="0"/>
              </a:rPr>
              <a:t> in 1842. This history later became part of the six-volume </a:t>
            </a:r>
            <a:r>
              <a:rPr lang="en-US" sz="1200" i="1" dirty="0">
                <a:latin typeface="Abadi" panose="020B0604020104020204" pitchFamily="34" charset="0"/>
              </a:rPr>
              <a:t>A Comprehensive History of the Church</a:t>
            </a:r>
            <a:r>
              <a:rPr lang="en-US" sz="1200" dirty="0">
                <a:latin typeface="Abadi" panose="020B0604020104020204" pitchFamily="34" charset="0"/>
              </a:rPr>
              <a:t> by B. H. Roberts in 1957. Joseph Smith—History, as it is found in the standard works, was extracted from Joseph Smith’s official history and published as part of a missionary tract called the Pearl of Great Price in 1851. The Pearl of Great Price was canonized as scripture in 1880.</a:t>
            </a:r>
          </a:p>
        </p:txBody>
      </p:sp>
    </p:spTree>
    <p:extLst>
      <p:ext uri="{BB962C8B-B14F-4D97-AF65-F5344CB8AC3E}">
        <p14:creationId xmlns:p14="http://schemas.microsoft.com/office/powerpoint/2010/main" val="1854262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7696" y="329185"/>
            <a:ext cx="9144000" cy="6063198"/>
          </a:xfrm>
          <a:prstGeom prst="rect">
            <a:avLst/>
          </a:prstGeom>
        </p:spPr>
        <p:txBody>
          <a:bodyPr wrap="square">
            <a:spAutoFit/>
          </a:bodyPr>
          <a:lstStyle/>
          <a:p>
            <a:pPr fontAlgn="base"/>
            <a:r>
              <a:rPr lang="en-US" sz="1600" b="1" dirty="0">
                <a:latin typeface="Calibri" panose="020F0502020204030204" pitchFamily="34" charset="0"/>
                <a:cs typeface="Calibri" panose="020F0502020204030204" pitchFamily="34" charset="0"/>
              </a:rPr>
              <a:t>Family of Joseph Smith Sr. and Lucy Mack Smith: The First Family of the Restoration Dec. 2005 Ensign</a:t>
            </a:r>
          </a:p>
          <a:p>
            <a:pPr fontAlgn="base"/>
            <a:r>
              <a:rPr lang="en-US" sz="1200" b="1" dirty="0">
                <a:latin typeface="Calibri" panose="020F0502020204030204" pitchFamily="34" charset="0"/>
                <a:cs typeface="Calibri" panose="020F0502020204030204" pitchFamily="34" charset="0"/>
              </a:rPr>
              <a:t>Joseph SMITH Sr.</a:t>
            </a:r>
            <a:r>
              <a:rPr lang="en-US" sz="1200" dirty="0">
                <a:latin typeface="Calibri" panose="020F0502020204030204" pitchFamily="34" charset="0"/>
                <a:cs typeface="Calibri" panose="020F0502020204030204" pitchFamily="34" charset="0"/>
              </a:rPr>
              <a:t> was born July 12, 1771, in Topsfield, Massachusetts. He married </a:t>
            </a:r>
            <a:r>
              <a:rPr lang="en-US" sz="1200" b="1" dirty="0">
                <a:latin typeface="Calibri" panose="020F0502020204030204" pitchFamily="34" charset="0"/>
                <a:cs typeface="Calibri" panose="020F0502020204030204" pitchFamily="34" charset="0"/>
              </a:rPr>
              <a:t>Lucy MACK</a:t>
            </a:r>
            <a:r>
              <a:rPr lang="en-US" sz="1200" dirty="0">
                <a:latin typeface="Calibri" panose="020F0502020204030204" pitchFamily="34" charset="0"/>
                <a:cs typeface="Calibri" panose="020F0502020204030204" pitchFamily="34" charset="0"/>
              </a:rPr>
              <a:t> on January 24, 1796, in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 Lucy was born July 8, 1775, in </a:t>
            </a:r>
            <a:r>
              <a:rPr lang="en-US" sz="1200" dirty="0" err="1">
                <a:latin typeface="Calibri" panose="020F0502020204030204" pitchFamily="34" charset="0"/>
                <a:cs typeface="Calibri" panose="020F0502020204030204" pitchFamily="34" charset="0"/>
              </a:rPr>
              <a:t>Gilsum</a:t>
            </a:r>
            <a:r>
              <a:rPr lang="en-US" sz="1200" dirty="0">
                <a:latin typeface="Calibri" panose="020F0502020204030204" pitchFamily="34" charset="0"/>
                <a:cs typeface="Calibri" panose="020F0502020204030204" pitchFamily="34" charset="0"/>
              </a:rPr>
              <a:t>, New Hampshire. They were the parents of 11 children, listed here in order of birth. Joseph Sr. died September 14, 1840, in Nauvoo, Illinois. Lucy died May 8, 1856, in Nauvoo, Illinois.</a:t>
            </a:r>
          </a:p>
          <a:p>
            <a:pPr fontAlgn="base"/>
            <a:r>
              <a:rPr lang="en-US" sz="1200" baseline="300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Infant son SMITH</a:t>
            </a:r>
            <a:r>
              <a:rPr lang="en-US" sz="1200" dirty="0">
                <a:latin typeface="Calibri" panose="020F0502020204030204" pitchFamily="34" charset="0"/>
                <a:cs typeface="Calibri" panose="020F0502020204030204" pitchFamily="34" charset="0"/>
              </a:rPr>
              <a:t> was born and died in 1797,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a:t>
            </a:r>
          </a:p>
          <a:p>
            <a:pPr fontAlgn="base"/>
            <a:r>
              <a:rPr lang="en-US" sz="1200" b="1" dirty="0">
                <a:latin typeface="Calibri" panose="020F0502020204030204" pitchFamily="34" charset="0"/>
                <a:cs typeface="Calibri" panose="020F0502020204030204" pitchFamily="34" charset="0"/>
              </a:rPr>
              <a:t>Alvin SMITH</a:t>
            </a:r>
            <a:r>
              <a:rPr lang="en-US" sz="1200" dirty="0">
                <a:latin typeface="Calibri" panose="020F0502020204030204" pitchFamily="34" charset="0"/>
                <a:cs typeface="Calibri" panose="020F0502020204030204" pitchFamily="34" charset="0"/>
              </a:rPr>
              <a:t> was born February 11, 1798, in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 and died November 19, 1823, in Manchester Township, New York, at the age of 25.</a:t>
            </a:r>
          </a:p>
          <a:p>
            <a:pPr fontAlgn="base"/>
            <a:r>
              <a:rPr lang="en-US" sz="1200" b="1" dirty="0">
                <a:latin typeface="Calibri" panose="020F0502020204030204" pitchFamily="34" charset="0"/>
                <a:cs typeface="Calibri" panose="020F0502020204030204" pitchFamily="34" charset="0"/>
              </a:rPr>
              <a:t>Hyrum SMITH</a:t>
            </a:r>
            <a:r>
              <a:rPr lang="en-US" sz="1200" dirty="0">
                <a:latin typeface="Calibri" panose="020F0502020204030204" pitchFamily="34" charset="0"/>
                <a:cs typeface="Calibri" panose="020F0502020204030204" pitchFamily="34" charset="0"/>
              </a:rPr>
              <a:t> was born February 9, 1800, in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 He married </a:t>
            </a:r>
            <a:r>
              <a:rPr lang="en-US" sz="1200" b="1" dirty="0" err="1">
                <a:latin typeface="Calibri" panose="020F0502020204030204" pitchFamily="34" charset="0"/>
                <a:cs typeface="Calibri" panose="020F0502020204030204" pitchFamily="34" charset="0"/>
              </a:rPr>
              <a:t>Jerusha</a:t>
            </a:r>
            <a:r>
              <a:rPr lang="en-US" sz="1200" b="1" dirty="0">
                <a:latin typeface="Calibri" panose="020F0502020204030204" pitchFamily="34" charset="0"/>
                <a:cs typeface="Calibri" panose="020F0502020204030204" pitchFamily="34" charset="0"/>
              </a:rPr>
              <a:t> BARDEN</a:t>
            </a:r>
            <a:r>
              <a:rPr lang="en-US" sz="1200" dirty="0">
                <a:latin typeface="Calibri" panose="020F0502020204030204" pitchFamily="34" charset="0"/>
                <a:cs typeface="Calibri" panose="020F0502020204030204" pitchFamily="34" charset="0"/>
              </a:rPr>
              <a:t> on November 2, 1826, in Manchester Township, New York. They had six children. After </a:t>
            </a:r>
            <a:r>
              <a:rPr lang="en-US" sz="1200" dirty="0" err="1">
                <a:latin typeface="Calibri" panose="020F0502020204030204" pitchFamily="34" charset="0"/>
                <a:cs typeface="Calibri" panose="020F0502020204030204" pitchFamily="34" charset="0"/>
              </a:rPr>
              <a:t>Jerusha’s</a:t>
            </a:r>
            <a:r>
              <a:rPr lang="en-US" sz="1200" dirty="0">
                <a:latin typeface="Calibri" panose="020F0502020204030204" pitchFamily="34" charset="0"/>
                <a:cs typeface="Calibri" panose="020F0502020204030204" pitchFamily="34" charset="0"/>
              </a:rPr>
              <a:t> death, Hyrum married </a:t>
            </a:r>
            <a:r>
              <a:rPr lang="en-US" sz="1200" b="1" dirty="0">
                <a:latin typeface="Calibri" panose="020F0502020204030204" pitchFamily="34" charset="0"/>
                <a:cs typeface="Calibri" panose="020F0502020204030204" pitchFamily="34" charset="0"/>
              </a:rPr>
              <a:t>Mary FIELDING</a:t>
            </a:r>
            <a:r>
              <a:rPr lang="en-US" sz="1200" dirty="0">
                <a:latin typeface="Calibri" panose="020F0502020204030204" pitchFamily="34" charset="0"/>
                <a:cs typeface="Calibri" panose="020F0502020204030204" pitchFamily="34" charset="0"/>
              </a:rPr>
              <a:t> on December 24, 1837, in Kirtland, Ohio. They had two children. Hyrum was martyred June 27, 1844, in Carthage, Illinois. He has 13,583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fontAlgn="base"/>
            <a:r>
              <a:rPr lang="en-US" sz="1200" b="1" dirty="0" err="1">
                <a:latin typeface="Calibri" panose="020F0502020204030204" pitchFamily="34" charset="0"/>
                <a:cs typeface="Calibri" panose="020F0502020204030204" pitchFamily="34" charset="0"/>
              </a:rPr>
              <a:t>Sophronia</a:t>
            </a:r>
            <a:r>
              <a:rPr lang="en-US" sz="1200" b="1" dirty="0">
                <a:latin typeface="Calibri" panose="020F0502020204030204" pitchFamily="34" charset="0"/>
                <a:cs typeface="Calibri" panose="020F0502020204030204" pitchFamily="34" charset="0"/>
              </a:rPr>
              <a:t> SMITH</a:t>
            </a:r>
            <a:r>
              <a:rPr lang="en-US" sz="1200" dirty="0">
                <a:latin typeface="Calibri" panose="020F0502020204030204" pitchFamily="34" charset="0"/>
                <a:cs typeface="Calibri" panose="020F0502020204030204" pitchFamily="34" charset="0"/>
              </a:rPr>
              <a:t> was born May 17, 1803, in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 She married </a:t>
            </a:r>
            <a:r>
              <a:rPr lang="en-US" sz="1200" b="1" dirty="0">
                <a:latin typeface="Calibri" panose="020F0502020204030204" pitchFamily="34" charset="0"/>
                <a:cs typeface="Calibri" panose="020F0502020204030204" pitchFamily="34" charset="0"/>
              </a:rPr>
              <a:t>Calvin W. STODDARD</a:t>
            </a:r>
            <a:r>
              <a:rPr lang="en-US" sz="1200" dirty="0">
                <a:latin typeface="Calibri" panose="020F0502020204030204" pitchFamily="34" charset="0"/>
                <a:cs typeface="Calibri" panose="020F0502020204030204" pitchFamily="34" charset="0"/>
              </a:rPr>
              <a:t> on December 2, 1827, in Palmyra, New York. They had two children. After Calvin’s death, </a:t>
            </a:r>
            <a:r>
              <a:rPr lang="en-US" sz="1200" dirty="0" err="1">
                <a:latin typeface="Calibri" panose="020F0502020204030204" pitchFamily="34" charset="0"/>
                <a:cs typeface="Calibri" panose="020F0502020204030204" pitchFamily="34" charset="0"/>
              </a:rPr>
              <a:t>Sophronia</a:t>
            </a:r>
            <a:r>
              <a:rPr lang="en-US" sz="1200" dirty="0">
                <a:latin typeface="Calibri" panose="020F0502020204030204" pitchFamily="34" charset="0"/>
                <a:cs typeface="Calibri" panose="020F0502020204030204" pitchFamily="34" charset="0"/>
              </a:rPr>
              <a:t> married </a:t>
            </a:r>
            <a:r>
              <a:rPr lang="en-US" sz="1200" b="1" dirty="0">
                <a:latin typeface="Calibri" panose="020F0502020204030204" pitchFamily="34" charset="0"/>
                <a:cs typeface="Calibri" panose="020F0502020204030204" pitchFamily="34" charset="0"/>
              </a:rPr>
              <a:t>William </a:t>
            </a:r>
            <a:r>
              <a:rPr lang="en-US" sz="1200" b="1" baseline="30000" dirty="0">
                <a:latin typeface="Calibri" panose="020F0502020204030204" pitchFamily="34" charset="0"/>
                <a:cs typeface="Calibri" panose="020F0502020204030204" pitchFamily="34" charset="0"/>
                <a:hlinkClick r:id="rId2"/>
              </a:rPr>
              <a:t>*</a:t>
            </a:r>
            <a:r>
              <a:rPr lang="en-US" sz="1200" b="1" baseline="30000"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McCLEARY</a:t>
            </a:r>
            <a:r>
              <a:rPr lang="en-US" sz="1200" dirty="0">
                <a:latin typeface="Calibri" panose="020F0502020204030204" pitchFamily="34" charset="0"/>
                <a:cs typeface="Calibri" panose="020F0502020204030204" pitchFamily="34" charset="0"/>
              </a:rPr>
              <a:t> on February 11, 1838, in Kirtland, Ohio. No children. She died October 28, 1876, in Colchester, Illinois. </a:t>
            </a:r>
            <a:r>
              <a:rPr lang="en-US" sz="1200" dirty="0" err="1">
                <a:latin typeface="Calibri" panose="020F0502020204030204" pitchFamily="34" charset="0"/>
                <a:cs typeface="Calibri" panose="020F0502020204030204" pitchFamily="34" charset="0"/>
              </a:rPr>
              <a:t>Sophronia</a:t>
            </a:r>
            <a:r>
              <a:rPr lang="en-US" sz="1200" dirty="0">
                <a:latin typeface="Calibri" panose="020F0502020204030204" pitchFamily="34" charset="0"/>
                <a:cs typeface="Calibri" panose="020F0502020204030204" pitchFamily="34" charset="0"/>
              </a:rPr>
              <a:t> has five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fontAlgn="base"/>
            <a:r>
              <a:rPr lang="en-US" sz="1200" b="1" dirty="0">
                <a:latin typeface="Calibri" panose="020F0502020204030204" pitchFamily="34" charset="0"/>
                <a:cs typeface="Calibri" panose="020F0502020204030204" pitchFamily="34" charset="0"/>
              </a:rPr>
              <a:t>Joseph SMITH Jr.</a:t>
            </a:r>
            <a:r>
              <a:rPr lang="en-US" sz="1200" dirty="0">
                <a:latin typeface="Calibri" panose="020F0502020204030204" pitchFamily="34" charset="0"/>
                <a:cs typeface="Calibri" panose="020F0502020204030204" pitchFamily="34" charset="0"/>
              </a:rPr>
              <a:t> was born December 23, 1805, in Sharon, Vermont. He married </a:t>
            </a:r>
            <a:r>
              <a:rPr lang="en-US" sz="1200" b="1" dirty="0">
                <a:latin typeface="Calibri" panose="020F0502020204030204" pitchFamily="34" charset="0"/>
                <a:cs typeface="Calibri" panose="020F0502020204030204" pitchFamily="34" charset="0"/>
              </a:rPr>
              <a:t>Emma HALE</a:t>
            </a:r>
            <a:r>
              <a:rPr lang="en-US" sz="1200" dirty="0">
                <a:latin typeface="Calibri" panose="020F0502020204030204" pitchFamily="34" charset="0"/>
                <a:cs typeface="Calibri" panose="020F0502020204030204" pitchFamily="34" charset="0"/>
              </a:rPr>
              <a:t> on January 18, 1827, in South Bainbridge, New York. They had 11 children. The Prophet Joseph was martyred June 27, 1844, in Carthage, Illinois. He has 1,112 known descendants.</a:t>
            </a:r>
            <a:r>
              <a:rPr lang="en-US" sz="1200" baseline="30000" dirty="0">
                <a:latin typeface="Calibri" panose="020F0502020204030204" pitchFamily="34" charset="0"/>
                <a:cs typeface="Calibri" panose="020F0502020204030204" pitchFamily="34" charset="0"/>
              </a:rPr>
              <a:t> **</a:t>
            </a:r>
          </a:p>
          <a:p>
            <a:pPr fontAlgn="base"/>
            <a:r>
              <a:rPr lang="en-US" sz="1200" b="1" dirty="0">
                <a:latin typeface="Calibri" panose="020F0502020204030204" pitchFamily="34" charset="0"/>
                <a:cs typeface="Calibri" panose="020F0502020204030204" pitchFamily="34" charset="0"/>
              </a:rPr>
              <a:t>Samuel Harrison SMITH</a:t>
            </a:r>
            <a:r>
              <a:rPr lang="en-US" sz="1200" dirty="0">
                <a:latin typeface="Calibri" panose="020F0502020204030204" pitchFamily="34" charset="0"/>
                <a:cs typeface="Calibri" panose="020F0502020204030204" pitchFamily="34" charset="0"/>
              </a:rPr>
              <a:t> was born March 13, 1808, in </a:t>
            </a:r>
            <a:r>
              <a:rPr lang="en-US" sz="1200" dirty="0" err="1">
                <a:latin typeface="Calibri" panose="020F0502020204030204" pitchFamily="34" charset="0"/>
                <a:cs typeface="Calibri" panose="020F0502020204030204" pitchFamily="34" charset="0"/>
              </a:rPr>
              <a:t>Tunbridge</a:t>
            </a:r>
            <a:r>
              <a:rPr lang="en-US" sz="1200" dirty="0">
                <a:latin typeface="Calibri" panose="020F0502020204030204" pitchFamily="34" charset="0"/>
                <a:cs typeface="Calibri" panose="020F0502020204030204" pitchFamily="34" charset="0"/>
              </a:rPr>
              <a:t>, Vermont. He married </a:t>
            </a:r>
            <a:r>
              <a:rPr lang="en-US" sz="1200" b="1" dirty="0">
                <a:latin typeface="Calibri" panose="020F0502020204030204" pitchFamily="34" charset="0"/>
                <a:cs typeface="Calibri" panose="020F0502020204030204" pitchFamily="34" charset="0"/>
              </a:rPr>
              <a:t>Mary BAILEY</a:t>
            </a:r>
            <a:r>
              <a:rPr lang="en-US" sz="1200" dirty="0">
                <a:latin typeface="Calibri" panose="020F0502020204030204" pitchFamily="34" charset="0"/>
                <a:cs typeface="Calibri" panose="020F0502020204030204" pitchFamily="34" charset="0"/>
              </a:rPr>
              <a:t> on August 13, 1834, in Kirtland, Ohio. They had six children. After Mary’s death, Samuel married </a:t>
            </a:r>
            <a:r>
              <a:rPr lang="en-US" sz="1200" b="1" dirty="0" err="1">
                <a:latin typeface="Calibri" panose="020F0502020204030204" pitchFamily="34" charset="0"/>
                <a:cs typeface="Calibri" panose="020F0502020204030204" pitchFamily="34" charset="0"/>
              </a:rPr>
              <a:t>Levira</a:t>
            </a:r>
            <a:r>
              <a:rPr lang="en-US" sz="1200" b="1" dirty="0">
                <a:latin typeface="Calibri" panose="020F0502020204030204" pitchFamily="34" charset="0"/>
                <a:cs typeface="Calibri" panose="020F0502020204030204" pitchFamily="34" charset="0"/>
              </a:rPr>
              <a:t> </a:t>
            </a:r>
            <a:r>
              <a:rPr lang="en-US" sz="1200" b="1" dirty="0" err="1">
                <a:latin typeface="Calibri" panose="020F0502020204030204" pitchFamily="34" charset="0"/>
                <a:cs typeface="Calibri" panose="020F0502020204030204" pitchFamily="34" charset="0"/>
              </a:rPr>
              <a:t>CLARK</a:t>
            </a:r>
            <a:r>
              <a:rPr lang="en-US" sz="1200" dirty="0" err="1">
                <a:latin typeface="Calibri" panose="020F0502020204030204" pitchFamily="34" charset="0"/>
                <a:cs typeface="Calibri" panose="020F0502020204030204" pitchFamily="34" charset="0"/>
              </a:rPr>
              <a:t>on</a:t>
            </a:r>
            <a:r>
              <a:rPr lang="en-US" sz="1200" dirty="0">
                <a:latin typeface="Calibri" panose="020F0502020204030204" pitchFamily="34" charset="0"/>
                <a:cs typeface="Calibri" panose="020F0502020204030204" pitchFamily="34" charset="0"/>
              </a:rPr>
              <a:t> April 29, 1841, in Nauvoo, Illinois. They had three children. Sometimes called the third martyr, Samuel died July 30, 1844, in Nauvoo, Illinois, of injuries sustained while riding from Nauvoo to Carthage to aid his brothers. He has 460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fontAlgn="base"/>
            <a:r>
              <a:rPr lang="en-US" sz="1200" b="1" dirty="0">
                <a:latin typeface="Calibri" panose="020F0502020204030204" pitchFamily="34" charset="0"/>
                <a:cs typeface="Calibri" panose="020F0502020204030204" pitchFamily="34" charset="0"/>
              </a:rPr>
              <a:t>Ephraim SMITH</a:t>
            </a:r>
            <a:r>
              <a:rPr lang="en-US" sz="1200" dirty="0">
                <a:latin typeface="Calibri" panose="020F0502020204030204" pitchFamily="34" charset="0"/>
                <a:cs typeface="Calibri" panose="020F0502020204030204" pitchFamily="34" charset="0"/>
              </a:rPr>
              <a:t> was born and died March 13, 1810, in Royalton, Vermont.</a:t>
            </a:r>
          </a:p>
          <a:p>
            <a:pPr fontAlgn="base"/>
            <a:r>
              <a:rPr lang="en-US" sz="1200" b="1" dirty="0">
                <a:latin typeface="Calibri" panose="020F0502020204030204" pitchFamily="34" charset="0"/>
                <a:cs typeface="Calibri" panose="020F0502020204030204" pitchFamily="34" charset="0"/>
              </a:rPr>
              <a:t>William B. SMITH</a:t>
            </a:r>
            <a:r>
              <a:rPr lang="en-US" sz="1200" dirty="0">
                <a:latin typeface="Calibri" panose="020F0502020204030204" pitchFamily="34" charset="0"/>
                <a:cs typeface="Calibri" panose="020F0502020204030204" pitchFamily="34" charset="0"/>
              </a:rPr>
              <a:t> was born March 13, 1811, in Royalton, Vermont. He married </a:t>
            </a:r>
            <a:r>
              <a:rPr lang="en-US" sz="1200" b="1" dirty="0">
                <a:latin typeface="Calibri" panose="020F0502020204030204" pitchFamily="34" charset="0"/>
                <a:cs typeface="Calibri" panose="020F0502020204030204" pitchFamily="34" charset="0"/>
              </a:rPr>
              <a:t>Caroline A. GRANT</a:t>
            </a:r>
            <a:r>
              <a:rPr lang="en-US" sz="1200" dirty="0">
                <a:latin typeface="Calibri" panose="020F0502020204030204" pitchFamily="34" charset="0"/>
                <a:cs typeface="Calibri" panose="020F0502020204030204" pitchFamily="34" charset="0"/>
              </a:rPr>
              <a:t> on February 14, 1833, in Kirtland, Ohio. They had two children. After Caroline’s death, he married </a:t>
            </a:r>
            <a:r>
              <a:rPr lang="en-US" sz="1200" b="1" dirty="0">
                <a:latin typeface="Calibri" panose="020F0502020204030204" pitchFamily="34" charset="0"/>
                <a:cs typeface="Calibri" panose="020F0502020204030204" pitchFamily="34" charset="0"/>
              </a:rPr>
              <a:t>Roxie R. GRANT</a:t>
            </a:r>
            <a:r>
              <a:rPr lang="en-US" sz="1200" dirty="0">
                <a:latin typeface="Calibri" panose="020F0502020204030204" pitchFamily="34" charset="0"/>
                <a:cs typeface="Calibri" panose="020F0502020204030204" pitchFamily="34" charset="0"/>
              </a:rPr>
              <a:t> on May 19, 1847, in Knox, Illinois. They had two children. After they divorced, William married </a:t>
            </a:r>
            <a:r>
              <a:rPr lang="en-US" sz="1200" b="1" dirty="0">
                <a:latin typeface="Calibri" panose="020F0502020204030204" pitchFamily="34" charset="0"/>
                <a:cs typeface="Calibri" panose="020F0502020204030204" pitchFamily="34" charset="0"/>
              </a:rPr>
              <a:t>Eliza E. SANBORN</a:t>
            </a:r>
            <a:r>
              <a:rPr lang="en-US" sz="1200" dirty="0">
                <a:latin typeface="Calibri" panose="020F0502020204030204" pitchFamily="34" charset="0"/>
                <a:cs typeface="Calibri" panose="020F0502020204030204" pitchFamily="34" charset="0"/>
              </a:rPr>
              <a:t> on November 12, 1857, in Kirtland, Ohio. They had three children. After Eliza’s death, William married Rosella GOYETTE on December 21, 1889, in Clinton, Iowa. No children. William died on November 13, 1893, in </a:t>
            </a:r>
            <a:r>
              <a:rPr lang="en-US" sz="1200" dirty="0" err="1">
                <a:latin typeface="Calibri" panose="020F0502020204030204" pitchFamily="34" charset="0"/>
                <a:cs typeface="Calibri" panose="020F0502020204030204" pitchFamily="34" charset="0"/>
              </a:rPr>
              <a:t>Osterdock</a:t>
            </a:r>
            <a:r>
              <a:rPr lang="en-US" sz="1200" dirty="0">
                <a:latin typeface="Calibri" panose="020F0502020204030204" pitchFamily="34" charset="0"/>
                <a:cs typeface="Calibri" panose="020F0502020204030204" pitchFamily="34" charset="0"/>
              </a:rPr>
              <a:t>, Iowa. He has 234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fontAlgn="base"/>
            <a:r>
              <a:rPr lang="en-US" sz="1200" baseline="30000" dirty="0">
                <a:latin typeface="Calibri" panose="020F0502020204030204" pitchFamily="34" charset="0"/>
                <a:cs typeface="Calibri" panose="020F0502020204030204" pitchFamily="34" charset="0"/>
                <a:hlinkClick r:id="rId2"/>
              </a:rPr>
              <a:t>*</a:t>
            </a:r>
            <a:r>
              <a:rPr lang="en-US" sz="1200" baseline="30000" dirty="0">
                <a:latin typeface="Calibri" panose="020F0502020204030204" pitchFamily="34" charset="0"/>
                <a:cs typeface="Calibri" panose="020F0502020204030204" pitchFamily="34" charset="0"/>
              </a:rPr>
              <a:t> </a:t>
            </a:r>
            <a:r>
              <a:rPr lang="en-US" sz="1200" b="1" dirty="0">
                <a:latin typeface="Calibri" panose="020F0502020204030204" pitchFamily="34" charset="0"/>
                <a:cs typeface="Calibri" panose="020F0502020204030204" pitchFamily="34" charset="0"/>
              </a:rPr>
              <a:t>Katharine SMITH</a:t>
            </a:r>
            <a:r>
              <a:rPr lang="en-US" sz="1200" dirty="0">
                <a:latin typeface="Calibri" panose="020F0502020204030204" pitchFamily="34" charset="0"/>
                <a:cs typeface="Calibri" panose="020F0502020204030204" pitchFamily="34" charset="0"/>
              </a:rPr>
              <a:t> was born July 28, 1813, in Lebanon, New Hampshire. She married </a:t>
            </a:r>
            <a:r>
              <a:rPr lang="en-US" sz="1200" b="1" dirty="0">
                <a:latin typeface="Calibri" panose="020F0502020204030204" pitchFamily="34" charset="0"/>
                <a:cs typeface="Calibri" panose="020F0502020204030204" pitchFamily="34" charset="0"/>
              </a:rPr>
              <a:t>Wilkins J. SALISBURY</a:t>
            </a:r>
            <a:r>
              <a:rPr lang="en-US" sz="1200" dirty="0">
                <a:latin typeface="Calibri" panose="020F0502020204030204" pitchFamily="34" charset="0"/>
                <a:cs typeface="Calibri" panose="020F0502020204030204" pitchFamily="34" charset="0"/>
              </a:rPr>
              <a:t> on January 8, 1831, in Kirtland, Ohio. They had eight children. After his death, she married </a:t>
            </a:r>
            <a:r>
              <a:rPr lang="en-US" sz="1200" b="1" dirty="0">
                <a:latin typeface="Calibri" panose="020F0502020204030204" pitchFamily="34" charset="0"/>
                <a:cs typeface="Calibri" panose="020F0502020204030204" pitchFamily="34" charset="0"/>
              </a:rPr>
              <a:t>Joseph </a:t>
            </a:r>
            <a:r>
              <a:rPr lang="en-US" sz="1200" b="1" dirty="0" err="1">
                <a:latin typeface="Calibri" panose="020F0502020204030204" pitchFamily="34" charset="0"/>
                <a:cs typeface="Calibri" panose="020F0502020204030204" pitchFamily="34" charset="0"/>
              </a:rPr>
              <a:t>YOUNGER</a:t>
            </a:r>
            <a:r>
              <a:rPr lang="en-US" sz="1200" dirty="0" err="1">
                <a:latin typeface="Calibri" panose="020F0502020204030204" pitchFamily="34" charset="0"/>
                <a:cs typeface="Calibri" panose="020F0502020204030204" pitchFamily="34" charset="0"/>
              </a:rPr>
              <a:t>in</a:t>
            </a:r>
            <a:r>
              <a:rPr lang="en-US" sz="1200" dirty="0">
                <a:latin typeface="Calibri" panose="020F0502020204030204" pitchFamily="34" charset="0"/>
                <a:cs typeface="Calibri" panose="020F0502020204030204" pitchFamily="34" charset="0"/>
              </a:rPr>
              <a:t> Illinois. Soon afterward, they divorced. No children. She died February 1, 1900, in Fountain Green, Illinois. Katharine has 92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p>
            <a:pPr fontAlgn="base"/>
            <a:r>
              <a:rPr lang="en-US" sz="1200" b="1" dirty="0">
                <a:latin typeface="Calibri" panose="020F0502020204030204" pitchFamily="34" charset="0"/>
                <a:cs typeface="Calibri" panose="020F0502020204030204" pitchFamily="34" charset="0"/>
              </a:rPr>
              <a:t>Don Carlos SMITH</a:t>
            </a:r>
            <a:r>
              <a:rPr lang="en-US" sz="1200" dirty="0">
                <a:latin typeface="Calibri" panose="020F0502020204030204" pitchFamily="34" charset="0"/>
                <a:cs typeface="Calibri" panose="020F0502020204030204" pitchFamily="34" charset="0"/>
              </a:rPr>
              <a:t> was born March 25, 1816, in Norwich, Vermont. He married </a:t>
            </a:r>
            <a:r>
              <a:rPr lang="en-US" sz="1200" b="1" dirty="0">
                <a:latin typeface="Calibri" panose="020F0502020204030204" pitchFamily="34" charset="0"/>
                <a:cs typeface="Calibri" panose="020F0502020204030204" pitchFamily="34" charset="0"/>
              </a:rPr>
              <a:t>Agnes </a:t>
            </a:r>
            <a:r>
              <a:rPr lang="en-US" sz="1200" b="1" dirty="0" err="1">
                <a:latin typeface="Calibri" panose="020F0502020204030204" pitchFamily="34" charset="0"/>
                <a:cs typeface="Calibri" panose="020F0502020204030204" pitchFamily="34" charset="0"/>
              </a:rPr>
              <a:t>Moultin</a:t>
            </a:r>
            <a:r>
              <a:rPr lang="en-US" sz="1200" b="1" dirty="0">
                <a:latin typeface="Calibri" panose="020F0502020204030204" pitchFamily="34" charset="0"/>
                <a:cs typeface="Calibri" panose="020F0502020204030204" pitchFamily="34" charset="0"/>
              </a:rPr>
              <a:t> COOLBRITH</a:t>
            </a:r>
            <a:r>
              <a:rPr lang="en-US" sz="1200" dirty="0">
                <a:latin typeface="Calibri" panose="020F0502020204030204" pitchFamily="34" charset="0"/>
                <a:cs typeface="Calibri" panose="020F0502020204030204" pitchFamily="34" charset="0"/>
              </a:rPr>
              <a:t> on July 30, 1835, in Kirtland, Ohio. They had three children. He died August 7, 1841, in Nauvoo, Illinois. Don Carlos has six known descendants.</a:t>
            </a:r>
            <a:r>
              <a:rPr lang="en-US" sz="1200" baseline="30000" dirty="0">
                <a:latin typeface="Calibri" panose="020F0502020204030204" pitchFamily="34" charset="0"/>
                <a:cs typeface="Calibri" panose="020F0502020204030204" pitchFamily="34" charset="0"/>
              </a:rPr>
              <a:t> **</a:t>
            </a:r>
          </a:p>
          <a:p>
            <a:pPr fontAlgn="base"/>
            <a:r>
              <a:rPr lang="en-US" sz="1200" b="1" dirty="0">
                <a:latin typeface="Calibri" panose="020F0502020204030204" pitchFamily="34" charset="0"/>
                <a:cs typeface="Calibri" panose="020F0502020204030204" pitchFamily="34" charset="0"/>
              </a:rPr>
              <a:t>Lucy SMITH</a:t>
            </a:r>
            <a:r>
              <a:rPr lang="en-US" sz="1200" dirty="0">
                <a:latin typeface="Calibri" panose="020F0502020204030204" pitchFamily="34" charset="0"/>
                <a:cs typeface="Calibri" panose="020F0502020204030204" pitchFamily="34" charset="0"/>
              </a:rPr>
              <a:t> was born July 18, 1821, in Manchester Township, New York. She married </a:t>
            </a:r>
            <a:r>
              <a:rPr lang="en-US" sz="1200" b="1" dirty="0">
                <a:latin typeface="Calibri" panose="020F0502020204030204" pitchFamily="34" charset="0"/>
                <a:cs typeface="Calibri" panose="020F0502020204030204" pitchFamily="34" charset="0"/>
              </a:rPr>
              <a:t>Arthur MILLIKIN</a:t>
            </a:r>
            <a:r>
              <a:rPr lang="en-US" sz="1200" dirty="0">
                <a:latin typeface="Calibri" panose="020F0502020204030204" pitchFamily="34" charset="0"/>
                <a:cs typeface="Calibri" panose="020F0502020204030204" pitchFamily="34" charset="0"/>
              </a:rPr>
              <a:t> on June 4, 1840, in Nauvoo, Illinois. They had nine children. She died December 9, 1882, in Colchester, Illinois. Lucy has 92 known descendants.</a:t>
            </a:r>
            <a:r>
              <a:rPr lang="en-US" sz="1200" baseline="30000" dirty="0">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466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917642-4451-F1E4-8BD2-0301B1CAA9DF}"/>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 name="TextBox 2">
            <a:extLst>
              <a:ext uri="{FF2B5EF4-FFF2-40B4-BE49-F238E27FC236}">
                <a16:creationId xmlns:a16="http://schemas.microsoft.com/office/drawing/2014/main" id="{F609B30B-748A-1765-662B-2CD77EBEF9F7}"/>
              </a:ext>
            </a:extLst>
          </p:cNvPr>
          <p:cNvSpPr txBox="1"/>
          <p:nvPr/>
        </p:nvSpPr>
        <p:spPr>
          <a:xfrm>
            <a:off x="1533144" y="969265"/>
            <a:ext cx="8991600" cy="2123658"/>
          </a:xfrm>
          <a:prstGeom prst="rect">
            <a:avLst/>
          </a:prstGeom>
          <a:noFill/>
        </p:spPr>
        <p:txBody>
          <a:bodyPr wrap="square" rtlCol="0">
            <a:spAutoFit/>
          </a:bodyPr>
          <a:lstStyle/>
          <a:p>
            <a:pPr algn="ctr"/>
            <a:r>
              <a:rPr lang="en-US" sz="4400" dirty="0">
                <a:solidFill>
                  <a:schemeClr val="bg1"/>
                </a:solidFill>
                <a:latin typeface="Agency FB" pitchFamily="34" charset="0"/>
              </a:rPr>
              <a:t>Doctrine and Covenants 21-26</a:t>
            </a:r>
          </a:p>
          <a:p>
            <a:pPr algn="ctr"/>
            <a:endParaRPr lang="en-US" sz="4400" dirty="0">
              <a:solidFill>
                <a:schemeClr val="bg1"/>
              </a:solidFill>
              <a:latin typeface="Agency FB" pitchFamily="34" charset="0"/>
            </a:endParaRPr>
          </a:p>
          <a:p>
            <a:pPr algn="ctr"/>
            <a:r>
              <a:rPr lang="en-US" sz="4400" dirty="0">
                <a:solidFill>
                  <a:schemeClr val="bg1"/>
                </a:solidFill>
                <a:latin typeface="Agency FB" pitchFamily="34" charset="0"/>
              </a:rPr>
              <a:t>Sharing the Experience with the World</a:t>
            </a:r>
          </a:p>
        </p:txBody>
      </p:sp>
      <p:grpSp>
        <p:nvGrpSpPr>
          <p:cNvPr id="4" name="Group 3">
            <a:extLst>
              <a:ext uri="{FF2B5EF4-FFF2-40B4-BE49-F238E27FC236}">
                <a16:creationId xmlns:a16="http://schemas.microsoft.com/office/drawing/2014/main" id="{159DE9FA-9284-FB69-1416-2CDD5C1BD309}"/>
              </a:ext>
            </a:extLst>
          </p:cNvPr>
          <p:cNvGrpSpPr/>
          <p:nvPr/>
        </p:nvGrpSpPr>
        <p:grpSpPr>
          <a:xfrm>
            <a:off x="4927546" y="3283060"/>
            <a:ext cx="1689652" cy="2286000"/>
            <a:chOff x="3810000" y="2971800"/>
            <a:chExt cx="2590800" cy="3505200"/>
          </a:xfrm>
        </p:grpSpPr>
        <p:sp>
          <p:nvSpPr>
            <p:cNvPr id="5" name="Circular Arrow 48">
              <a:extLst>
                <a:ext uri="{FF2B5EF4-FFF2-40B4-BE49-F238E27FC236}">
                  <a16:creationId xmlns:a16="http://schemas.microsoft.com/office/drawing/2014/main" id="{E0D07BAC-2947-ACF0-3C2D-032DBE8A0974}"/>
                </a:ext>
              </a:extLst>
            </p:cNvPr>
            <p:cNvSpPr/>
            <p:nvPr/>
          </p:nvSpPr>
          <p:spPr>
            <a:xfrm rot="5400000">
              <a:off x="3810000" y="3429000"/>
              <a:ext cx="2590800" cy="2590800"/>
            </a:xfrm>
            <a:prstGeom prst="circularArrow">
              <a:avLst>
                <a:gd name="adj1" fmla="val 12500"/>
                <a:gd name="adj2" fmla="val 1142319"/>
                <a:gd name="adj3" fmla="val 20457681"/>
                <a:gd name="adj4" fmla="val 10800000"/>
                <a:gd name="adj5" fmla="val 3442"/>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BBB01B1B-62BE-2692-507B-2D2BDA448E82}"/>
                </a:ext>
              </a:extLst>
            </p:cNvPr>
            <p:cNvSpPr/>
            <p:nvPr/>
          </p:nvSpPr>
          <p:spPr>
            <a:xfrm>
              <a:off x="4038600" y="3657600"/>
              <a:ext cx="1981200" cy="1981200"/>
            </a:xfrm>
            <a:prstGeom prst="ellipse">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38">
              <a:extLst>
                <a:ext uri="{FF2B5EF4-FFF2-40B4-BE49-F238E27FC236}">
                  <a16:creationId xmlns:a16="http://schemas.microsoft.com/office/drawing/2014/main" id="{277432FE-BB7C-36FF-9B13-86ADDD7E74B3}"/>
                </a:ext>
              </a:extLst>
            </p:cNvPr>
            <p:cNvSpPr/>
            <p:nvPr/>
          </p:nvSpPr>
          <p:spPr>
            <a:xfrm>
              <a:off x="4953000" y="3352800"/>
              <a:ext cx="228600" cy="304800"/>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2A23E07E-6312-C317-D688-69A75C9D16BC}"/>
                </a:ext>
              </a:extLst>
            </p:cNvPr>
            <p:cNvSpPr/>
            <p:nvPr/>
          </p:nvSpPr>
          <p:spPr>
            <a:xfrm>
              <a:off x="4953000" y="2971800"/>
              <a:ext cx="228600" cy="381000"/>
            </a:xfrm>
            <a:prstGeom prst="triangle">
              <a:avLst>
                <a:gd name="adj" fmla="val 46756"/>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5E43695-DA92-A554-EDB9-845059D911BC}"/>
                </a:ext>
              </a:extLst>
            </p:cNvPr>
            <p:cNvSpPr/>
            <p:nvPr/>
          </p:nvSpPr>
          <p:spPr>
            <a:xfrm>
              <a:off x="4343400" y="6019800"/>
              <a:ext cx="1447800" cy="457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92ADE2-89BA-0B0B-F8EE-F6F73225505A}"/>
                </a:ext>
              </a:extLst>
            </p:cNvPr>
            <p:cNvSpPr/>
            <p:nvPr/>
          </p:nvSpPr>
          <p:spPr>
            <a:xfrm>
              <a:off x="4267200" y="5943600"/>
              <a:ext cx="1447800" cy="457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42">
              <a:extLst>
                <a:ext uri="{FF2B5EF4-FFF2-40B4-BE49-F238E27FC236}">
                  <a16:creationId xmlns:a16="http://schemas.microsoft.com/office/drawing/2014/main" id="{82C6125C-4F95-B45F-E7BC-3ED78E60B6B5}"/>
                </a:ext>
              </a:extLst>
            </p:cNvPr>
            <p:cNvSpPr/>
            <p:nvPr/>
          </p:nvSpPr>
          <p:spPr>
            <a:xfrm>
              <a:off x="4952999" y="5630561"/>
              <a:ext cx="249195" cy="560173"/>
            </a:xfrm>
            <a:prstGeom prst="round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7">
              <a:extLst>
                <a:ext uri="{FF2B5EF4-FFF2-40B4-BE49-F238E27FC236}">
                  <a16:creationId xmlns:a16="http://schemas.microsoft.com/office/drawing/2014/main" id="{7995B856-194B-5154-D406-33D290A3F308}"/>
                </a:ext>
              </a:extLst>
            </p:cNvPr>
            <p:cNvGrpSpPr/>
            <p:nvPr/>
          </p:nvGrpSpPr>
          <p:grpSpPr>
            <a:xfrm>
              <a:off x="4048897" y="3657600"/>
              <a:ext cx="1791730" cy="1728914"/>
              <a:chOff x="4658497" y="1371600"/>
              <a:chExt cx="1791730" cy="1728914"/>
            </a:xfrm>
          </p:grpSpPr>
          <p:sp>
            <p:nvSpPr>
              <p:cNvPr id="13" name="Freeform 44">
                <a:extLst>
                  <a:ext uri="{FF2B5EF4-FFF2-40B4-BE49-F238E27FC236}">
                    <a16:creationId xmlns:a16="http://schemas.microsoft.com/office/drawing/2014/main" id="{27A88482-87CA-216D-EC35-F62872B3E31D}"/>
                  </a:ext>
                </a:extLst>
              </p:cNvPr>
              <p:cNvSpPr/>
              <p:nvPr/>
            </p:nvSpPr>
            <p:spPr>
              <a:xfrm>
                <a:off x="5568521" y="2091818"/>
                <a:ext cx="881706" cy="1008696"/>
              </a:xfrm>
              <a:custGeom>
                <a:avLst/>
                <a:gdLst>
                  <a:gd name="connsiteX0" fmla="*/ 202084 w 881706"/>
                  <a:gd name="connsiteY0" fmla="*/ 404247 h 1008696"/>
                  <a:gd name="connsiteX1" fmla="*/ 202084 w 881706"/>
                  <a:gd name="connsiteY1" fmla="*/ 404247 h 1008696"/>
                  <a:gd name="connsiteX2" fmla="*/ 103230 w 881706"/>
                  <a:gd name="connsiteY2" fmla="*/ 367177 h 1008696"/>
                  <a:gd name="connsiteX3" fmla="*/ 41447 w 881706"/>
                  <a:gd name="connsiteY3" fmla="*/ 305393 h 1008696"/>
                  <a:gd name="connsiteX4" fmla="*/ 29090 w 881706"/>
                  <a:gd name="connsiteY4" fmla="*/ 268323 h 1008696"/>
                  <a:gd name="connsiteX5" fmla="*/ 4376 w 881706"/>
                  <a:gd name="connsiteY5" fmla="*/ 231252 h 1008696"/>
                  <a:gd name="connsiteX6" fmla="*/ 16733 w 881706"/>
                  <a:gd name="connsiteY6" fmla="*/ 132398 h 1008696"/>
                  <a:gd name="connsiteX7" fmla="*/ 140301 w 881706"/>
                  <a:gd name="connsiteY7" fmla="*/ 70614 h 1008696"/>
                  <a:gd name="connsiteX8" fmla="*/ 177371 w 881706"/>
                  <a:gd name="connsiteY8" fmla="*/ 45901 h 1008696"/>
                  <a:gd name="connsiteX9" fmla="*/ 473933 w 881706"/>
                  <a:gd name="connsiteY9" fmla="*/ 8831 h 1008696"/>
                  <a:gd name="connsiteX10" fmla="*/ 671641 w 881706"/>
                  <a:gd name="connsiteY10" fmla="*/ 21187 h 1008696"/>
                  <a:gd name="connsiteX11" fmla="*/ 745782 w 881706"/>
                  <a:gd name="connsiteY11" fmla="*/ 70614 h 1008696"/>
                  <a:gd name="connsiteX12" fmla="*/ 782852 w 881706"/>
                  <a:gd name="connsiteY12" fmla="*/ 82971 h 1008696"/>
                  <a:gd name="connsiteX13" fmla="*/ 819922 w 881706"/>
                  <a:gd name="connsiteY13" fmla="*/ 107685 h 1008696"/>
                  <a:gd name="connsiteX14" fmla="*/ 844636 w 881706"/>
                  <a:gd name="connsiteY14" fmla="*/ 157112 h 1008696"/>
                  <a:gd name="connsiteX15" fmla="*/ 869349 w 881706"/>
                  <a:gd name="connsiteY15" fmla="*/ 194182 h 1008696"/>
                  <a:gd name="connsiteX16" fmla="*/ 881706 w 881706"/>
                  <a:gd name="connsiteY16" fmla="*/ 231252 h 1008696"/>
                  <a:gd name="connsiteX17" fmla="*/ 869349 w 881706"/>
                  <a:gd name="connsiteY17" fmla="*/ 268323 h 1008696"/>
                  <a:gd name="connsiteX18" fmla="*/ 782852 w 881706"/>
                  <a:gd name="connsiteY18" fmla="*/ 367177 h 1008696"/>
                  <a:gd name="connsiteX19" fmla="*/ 770495 w 881706"/>
                  <a:gd name="connsiteY19" fmla="*/ 404247 h 1008696"/>
                  <a:gd name="connsiteX20" fmla="*/ 745782 w 881706"/>
                  <a:gd name="connsiteY20" fmla="*/ 503101 h 1008696"/>
                  <a:gd name="connsiteX21" fmla="*/ 733425 w 881706"/>
                  <a:gd name="connsiteY21" fmla="*/ 540171 h 1008696"/>
                  <a:gd name="connsiteX22" fmla="*/ 708711 w 881706"/>
                  <a:gd name="connsiteY22" fmla="*/ 639025 h 1008696"/>
                  <a:gd name="connsiteX23" fmla="*/ 683998 w 881706"/>
                  <a:gd name="connsiteY23" fmla="*/ 676096 h 1008696"/>
                  <a:gd name="connsiteX24" fmla="*/ 659284 w 881706"/>
                  <a:gd name="connsiteY24" fmla="*/ 750236 h 1008696"/>
                  <a:gd name="connsiteX25" fmla="*/ 634571 w 881706"/>
                  <a:gd name="connsiteY25" fmla="*/ 787306 h 1008696"/>
                  <a:gd name="connsiteX26" fmla="*/ 622214 w 881706"/>
                  <a:gd name="connsiteY26" fmla="*/ 824377 h 1008696"/>
                  <a:gd name="connsiteX27" fmla="*/ 585144 w 881706"/>
                  <a:gd name="connsiteY27" fmla="*/ 849090 h 1008696"/>
                  <a:gd name="connsiteX28" fmla="*/ 572787 w 881706"/>
                  <a:gd name="connsiteY28" fmla="*/ 886160 h 1008696"/>
                  <a:gd name="connsiteX29" fmla="*/ 461576 w 881706"/>
                  <a:gd name="connsiteY29" fmla="*/ 947944 h 1008696"/>
                  <a:gd name="connsiteX30" fmla="*/ 412149 w 881706"/>
                  <a:gd name="connsiteY30" fmla="*/ 960301 h 1008696"/>
                  <a:gd name="connsiteX31" fmla="*/ 214441 w 881706"/>
                  <a:gd name="connsiteY31" fmla="*/ 972658 h 1008696"/>
                  <a:gd name="connsiteX32" fmla="*/ 177371 w 881706"/>
                  <a:gd name="connsiteY32" fmla="*/ 935587 h 1008696"/>
                  <a:gd name="connsiteX33" fmla="*/ 202084 w 881706"/>
                  <a:gd name="connsiteY33" fmla="*/ 762593 h 1008696"/>
                  <a:gd name="connsiteX34" fmla="*/ 251511 w 881706"/>
                  <a:gd name="connsiteY34" fmla="*/ 688452 h 1008696"/>
                  <a:gd name="connsiteX35" fmla="*/ 276225 w 881706"/>
                  <a:gd name="connsiteY35" fmla="*/ 651382 h 1008696"/>
                  <a:gd name="connsiteX36" fmla="*/ 300938 w 881706"/>
                  <a:gd name="connsiteY36" fmla="*/ 614312 h 1008696"/>
                  <a:gd name="connsiteX37" fmla="*/ 263868 w 881706"/>
                  <a:gd name="connsiteY37" fmla="*/ 503101 h 1008696"/>
                  <a:gd name="connsiteX38" fmla="*/ 251511 w 881706"/>
                  <a:gd name="connsiteY38" fmla="*/ 466031 h 1008696"/>
                  <a:gd name="connsiteX39" fmla="*/ 226798 w 881706"/>
                  <a:gd name="connsiteY39" fmla="*/ 428960 h 1008696"/>
                  <a:gd name="connsiteX40" fmla="*/ 202084 w 881706"/>
                  <a:gd name="connsiteY40" fmla="*/ 404247 h 10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1706" h="1008696">
                    <a:moveTo>
                      <a:pt x="202084" y="404247"/>
                    </a:moveTo>
                    <a:lnTo>
                      <a:pt x="202084" y="404247"/>
                    </a:lnTo>
                    <a:cubicBezTo>
                      <a:pt x="169133" y="391890"/>
                      <a:pt x="135268" y="381740"/>
                      <a:pt x="103230" y="367177"/>
                    </a:cubicBezTo>
                    <a:cubicBezTo>
                      <a:pt x="71248" y="352640"/>
                      <a:pt x="56953" y="336405"/>
                      <a:pt x="41447" y="305393"/>
                    </a:cubicBezTo>
                    <a:cubicBezTo>
                      <a:pt x="35622" y="293743"/>
                      <a:pt x="34915" y="279973"/>
                      <a:pt x="29090" y="268323"/>
                    </a:cubicBezTo>
                    <a:cubicBezTo>
                      <a:pt x="22448" y="255040"/>
                      <a:pt x="12614" y="243609"/>
                      <a:pt x="4376" y="231252"/>
                    </a:cubicBezTo>
                    <a:cubicBezTo>
                      <a:pt x="8495" y="198301"/>
                      <a:pt x="0" y="161082"/>
                      <a:pt x="16733" y="132398"/>
                    </a:cubicBezTo>
                    <a:cubicBezTo>
                      <a:pt x="41851" y="89339"/>
                      <a:pt x="98168" y="81147"/>
                      <a:pt x="140301" y="70614"/>
                    </a:cubicBezTo>
                    <a:cubicBezTo>
                      <a:pt x="152658" y="62376"/>
                      <a:pt x="163800" y="51933"/>
                      <a:pt x="177371" y="45901"/>
                    </a:cubicBezTo>
                    <a:cubicBezTo>
                      <a:pt x="280648" y="0"/>
                      <a:pt x="343244" y="16091"/>
                      <a:pt x="473933" y="8831"/>
                    </a:cubicBezTo>
                    <a:cubicBezTo>
                      <a:pt x="539836" y="12950"/>
                      <a:pt x="605973" y="14275"/>
                      <a:pt x="671641" y="21187"/>
                    </a:cubicBezTo>
                    <a:cubicBezTo>
                      <a:pt x="723974" y="26696"/>
                      <a:pt x="701265" y="40936"/>
                      <a:pt x="745782" y="70614"/>
                    </a:cubicBezTo>
                    <a:cubicBezTo>
                      <a:pt x="756620" y="77839"/>
                      <a:pt x="771202" y="77146"/>
                      <a:pt x="782852" y="82971"/>
                    </a:cubicBezTo>
                    <a:cubicBezTo>
                      <a:pt x="796135" y="89613"/>
                      <a:pt x="807565" y="99447"/>
                      <a:pt x="819922" y="107685"/>
                    </a:cubicBezTo>
                    <a:cubicBezTo>
                      <a:pt x="828160" y="124161"/>
                      <a:pt x="835497" y="141119"/>
                      <a:pt x="844636" y="157112"/>
                    </a:cubicBezTo>
                    <a:cubicBezTo>
                      <a:pt x="852004" y="170006"/>
                      <a:pt x="862708" y="180899"/>
                      <a:pt x="869349" y="194182"/>
                    </a:cubicBezTo>
                    <a:cubicBezTo>
                      <a:pt x="875174" y="205832"/>
                      <a:pt x="877587" y="218895"/>
                      <a:pt x="881706" y="231252"/>
                    </a:cubicBezTo>
                    <a:cubicBezTo>
                      <a:pt x="877587" y="243609"/>
                      <a:pt x="877486" y="258152"/>
                      <a:pt x="869349" y="268323"/>
                    </a:cubicBezTo>
                    <a:cubicBezTo>
                      <a:pt x="811682" y="340407"/>
                      <a:pt x="832283" y="218887"/>
                      <a:pt x="782852" y="367177"/>
                    </a:cubicBezTo>
                    <a:cubicBezTo>
                      <a:pt x="778733" y="379534"/>
                      <a:pt x="773922" y="391681"/>
                      <a:pt x="770495" y="404247"/>
                    </a:cubicBezTo>
                    <a:cubicBezTo>
                      <a:pt x="761558" y="437016"/>
                      <a:pt x="756523" y="470879"/>
                      <a:pt x="745782" y="503101"/>
                    </a:cubicBezTo>
                    <a:cubicBezTo>
                      <a:pt x="741663" y="515458"/>
                      <a:pt x="736852" y="527605"/>
                      <a:pt x="733425" y="540171"/>
                    </a:cubicBezTo>
                    <a:cubicBezTo>
                      <a:pt x="724488" y="572940"/>
                      <a:pt x="727551" y="610764"/>
                      <a:pt x="708711" y="639025"/>
                    </a:cubicBezTo>
                    <a:cubicBezTo>
                      <a:pt x="700473" y="651382"/>
                      <a:pt x="690030" y="662525"/>
                      <a:pt x="683998" y="676096"/>
                    </a:cubicBezTo>
                    <a:cubicBezTo>
                      <a:pt x="673418" y="699901"/>
                      <a:pt x="673734" y="728561"/>
                      <a:pt x="659284" y="750236"/>
                    </a:cubicBezTo>
                    <a:cubicBezTo>
                      <a:pt x="651046" y="762593"/>
                      <a:pt x="641212" y="774023"/>
                      <a:pt x="634571" y="787306"/>
                    </a:cubicBezTo>
                    <a:cubicBezTo>
                      <a:pt x="628746" y="798956"/>
                      <a:pt x="630351" y="814206"/>
                      <a:pt x="622214" y="824377"/>
                    </a:cubicBezTo>
                    <a:cubicBezTo>
                      <a:pt x="612937" y="835974"/>
                      <a:pt x="597501" y="840852"/>
                      <a:pt x="585144" y="849090"/>
                    </a:cubicBezTo>
                    <a:cubicBezTo>
                      <a:pt x="581025" y="861447"/>
                      <a:pt x="581997" y="876950"/>
                      <a:pt x="572787" y="886160"/>
                    </a:cubicBezTo>
                    <a:cubicBezTo>
                      <a:pt x="537384" y="921563"/>
                      <a:pt x="505084" y="935513"/>
                      <a:pt x="461576" y="947944"/>
                    </a:cubicBezTo>
                    <a:cubicBezTo>
                      <a:pt x="445247" y="952610"/>
                      <a:pt x="428625" y="956182"/>
                      <a:pt x="412149" y="960301"/>
                    </a:cubicBezTo>
                    <a:cubicBezTo>
                      <a:pt x="339555" y="1008696"/>
                      <a:pt x="356759" y="1008237"/>
                      <a:pt x="214441" y="972658"/>
                    </a:cubicBezTo>
                    <a:cubicBezTo>
                      <a:pt x="197488" y="968420"/>
                      <a:pt x="189728" y="947944"/>
                      <a:pt x="177371" y="935587"/>
                    </a:cubicBezTo>
                    <a:cubicBezTo>
                      <a:pt x="178722" y="920726"/>
                      <a:pt x="178831" y="804450"/>
                      <a:pt x="202084" y="762593"/>
                    </a:cubicBezTo>
                    <a:cubicBezTo>
                      <a:pt x="216508" y="736629"/>
                      <a:pt x="235035" y="713166"/>
                      <a:pt x="251511" y="688452"/>
                    </a:cubicBezTo>
                    <a:lnTo>
                      <a:pt x="276225" y="651382"/>
                    </a:lnTo>
                    <a:lnTo>
                      <a:pt x="300938" y="614312"/>
                    </a:lnTo>
                    <a:lnTo>
                      <a:pt x="263868" y="503101"/>
                    </a:lnTo>
                    <a:cubicBezTo>
                      <a:pt x="259749" y="490744"/>
                      <a:pt x="258736" y="476869"/>
                      <a:pt x="251511" y="466031"/>
                    </a:cubicBezTo>
                    <a:cubicBezTo>
                      <a:pt x="243273" y="453674"/>
                      <a:pt x="233440" y="442243"/>
                      <a:pt x="226798" y="428960"/>
                    </a:cubicBezTo>
                    <a:cubicBezTo>
                      <a:pt x="194718" y="364799"/>
                      <a:pt x="206203" y="408366"/>
                      <a:pt x="202084" y="404247"/>
                    </a:cubicBez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D0726526-BB42-A552-1E1B-268238415FC5}"/>
                  </a:ext>
                </a:extLst>
              </p:cNvPr>
              <p:cNvSpPr/>
              <p:nvPr/>
            </p:nvSpPr>
            <p:spPr>
              <a:xfrm>
                <a:off x="4658497" y="1668162"/>
                <a:ext cx="535892" cy="1237978"/>
              </a:xfrm>
              <a:custGeom>
                <a:avLst/>
                <a:gdLst>
                  <a:gd name="connsiteX0" fmla="*/ 284206 w 535892"/>
                  <a:gd name="connsiteY0" fmla="*/ 0 h 1237978"/>
                  <a:gd name="connsiteX1" fmla="*/ 284206 w 535892"/>
                  <a:gd name="connsiteY1" fmla="*/ 0 h 1237978"/>
                  <a:gd name="connsiteX2" fmla="*/ 308919 w 535892"/>
                  <a:gd name="connsiteY2" fmla="*/ 111211 h 1237978"/>
                  <a:gd name="connsiteX3" fmla="*/ 321276 w 535892"/>
                  <a:gd name="connsiteY3" fmla="*/ 148281 h 1237978"/>
                  <a:gd name="connsiteX4" fmla="*/ 370703 w 535892"/>
                  <a:gd name="connsiteY4" fmla="*/ 222422 h 1237978"/>
                  <a:gd name="connsiteX5" fmla="*/ 444844 w 535892"/>
                  <a:gd name="connsiteY5" fmla="*/ 259492 h 1237978"/>
                  <a:gd name="connsiteX6" fmla="*/ 494271 w 535892"/>
                  <a:gd name="connsiteY6" fmla="*/ 333633 h 1237978"/>
                  <a:gd name="connsiteX7" fmla="*/ 518984 w 535892"/>
                  <a:gd name="connsiteY7" fmla="*/ 407773 h 1237978"/>
                  <a:gd name="connsiteX8" fmla="*/ 469557 w 535892"/>
                  <a:gd name="connsiteY8" fmla="*/ 543697 h 1237978"/>
                  <a:gd name="connsiteX9" fmla="*/ 395417 w 535892"/>
                  <a:gd name="connsiteY9" fmla="*/ 568411 h 1237978"/>
                  <a:gd name="connsiteX10" fmla="*/ 321276 w 535892"/>
                  <a:gd name="connsiteY10" fmla="*/ 617838 h 1237978"/>
                  <a:gd name="connsiteX11" fmla="*/ 284206 w 535892"/>
                  <a:gd name="connsiteY11" fmla="*/ 729049 h 1237978"/>
                  <a:gd name="connsiteX12" fmla="*/ 271849 w 535892"/>
                  <a:gd name="connsiteY12" fmla="*/ 766119 h 1237978"/>
                  <a:gd name="connsiteX13" fmla="*/ 259492 w 535892"/>
                  <a:gd name="connsiteY13" fmla="*/ 803189 h 1237978"/>
                  <a:gd name="connsiteX14" fmla="*/ 271849 w 535892"/>
                  <a:gd name="connsiteY14" fmla="*/ 1000897 h 1237978"/>
                  <a:gd name="connsiteX15" fmla="*/ 308919 w 535892"/>
                  <a:gd name="connsiteY15" fmla="*/ 1112108 h 1237978"/>
                  <a:gd name="connsiteX16" fmla="*/ 321276 w 535892"/>
                  <a:gd name="connsiteY16" fmla="*/ 1149179 h 1237978"/>
                  <a:gd name="connsiteX17" fmla="*/ 308919 w 535892"/>
                  <a:gd name="connsiteY17" fmla="*/ 1186249 h 1237978"/>
                  <a:gd name="connsiteX18" fmla="*/ 222422 w 535892"/>
                  <a:gd name="connsiteY18" fmla="*/ 1223319 h 1237978"/>
                  <a:gd name="connsiteX19" fmla="*/ 185352 w 535892"/>
                  <a:gd name="connsiteY19" fmla="*/ 1235676 h 1237978"/>
                  <a:gd name="connsiteX20" fmla="*/ 135925 w 535892"/>
                  <a:gd name="connsiteY20" fmla="*/ 976184 h 1237978"/>
                  <a:gd name="connsiteX21" fmla="*/ 111211 w 535892"/>
                  <a:gd name="connsiteY21" fmla="*/ 902043 h 1237978"/>
                  <a:gd name="connsiteX22" fmla="*/ 74141 w 535892"/>
                  <a:gd name="connsiteY22" fmla="*/ 815546 h 1237978"/>
                  <a:gd name="connsiteX23" fmla="*/ 24714 w 535892"/>
                  <a:gd name="connsiteY23" fmla="*/ 741406 h 1237978"/>
                  <a:gd name="connsiteX24" fmla="*/ 0 w 535892"/>
                  <a:gd name="connsiteY24" fmla="*/ 667265 h 1237978"/>
                  <a:gd name="connsiteX25" fmla="*/ 12357 w 535892"/>
                  <a:gd name="connsiteY25" fmla="*/ 432487 h 1237978"/>
                  <a:gd name="connsiteX26" fmla="*/ 86498 w 535892"/>
                  <a:gd name="connsiteY26" fmla="*/ 284206 h 1237978"/>
                  <a:gd name="connsiteX27" fmla="*/ 135925 w 535892"/>
                  <a:gd name="connsiteY27" fmla="*/ 210065 h 1237978"/>
                  <a:gd name="connsiteX28" fmla="*/ 160638 w 535892"/>
                  <a:gd name="connsiteY28" fmla="*/ 172995 h 1237978"/>
                  <a:gd name="connsiteX29" fmla="*/ 197708 w 535892"/>
                  <a:gd name="connsiteY29" fmla="*/ 148281 h 1237978"/>
                  <a:gd name="connsiteX30" fmla="*/ 222422 w 535892"/>
                  <a:gd name="connsiteY30" fmla="*/ 111211 h 1237978"/>
                  <a:gd name="connsiteX31" fmla="*/ 259492 w 535892"/>
                  <a:gd name="connsiteY31" fmla="*/ 98854 h 1237978"/>
                  <a:gd name="connsiteX32" fmla="*/ 284206 w 535892"/>
                  <a:gd name="connsiteY32" fmla="*/ 74141 h 1237978"/>
                  <a:gd name="connsiteX33" fmla="*/ 284206 w 535892"/>
                  <a:gd name="connsiteY33" fmla="*/ 0 h 123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35892" h="1237978">
                    <a:moveTo>
                      <a:pt x="284206" y="0"/>
                    </a:moveTo>
                    <a:lnTo>
                      <a:pt x="284206" y="0"/>
                    </a:lnTo>
                    <a:cubicBezTo>
                      <a:pt x="292444" y="37070"/>
                      <a:pt x="299709" y="74370"/>
                      <a:pt x="308919" y="111211"/>
                    </a:cubicBezTo>
                    <a:cubicBezTo>
                      <a:pt x="312078" y="123847"/>
                      <a:pt x="314950" y="136895"/>
                      <a:pt x="321276" y="148281"/>
                    </a:cubicBezTo>
                    <a:cubicBezTo>
                      <a:pt x="335701" y="174245"/>
                      <a:pt x="342525" y="213029"/>
                      <a:pt x="370703" y="222422"/>
                    </a:cubicBezTo>
                    <a:cubicBezTo>
                      <a:pt x="421862" y="239475"/>
                      <a:pt x="396935" y="227554"/>
                      <a:pt x="444844" y="259492"/>
                    </a:cubicBezTo>
                    <a:cubicBezTo>
                      <a:pt x="461320" y="284206"/>
                      <a:pt x="484878" y="305455"/>
                      <a:pt x="494271" y="333633"/>
                    </a:cubicBezTo>
                    <a:lnTo>
                      <a:pt x="518984" y="407773"/>
                    </a:lnTo>
                    <a:cubicBezTo>
                      <a:pt x="509430" y="493761"/>
                      <a:pt x="535892" y="514214"/>
                      <a:pt x="469557" y="543697"/>
                    </a:cubicBezTo>
                    <a:cubicBezTo>
                      <a:pt x="445752" y="554277"/>
                      <a:pt x="417092" y="553961"/>
                      <a:pt x="395417" y="568411"/>
                    </a:cubicBezTo>
                    <a:lnTo>
                      <a:pt x="321276" y="617838"/>
                    </a:lnTo>
                    <a:lnTo>
                      <a:pt x="284206" y="729049"/>
                    </a:lnTo>
                    <a:lnTo>
                      <a:pt x="271849" y="766119"/>
                    </a:lnTo>
                    <a:lnTo>
                      <a:pt x="259492" y="803189"/>
                    </a:lnTo>
                    <a:cubicBezTo>
                      <a:pt x="263611" y="869092"/>
                      <a:pt x="262927" y="935471"/>
                      <a:pt x="271849" y="1000897"/>
                    </a:cubicBezTo>
                    <a:cubicBezTo>
                      <a:pt x="271850" y="1000906"/>
                      <a:pt x="302739" y="1093569"/>
                      <a:pt x="308919" y="1112108"/>
                    </a:cubicBezTo>
                    <a:lnTo>
                      <a:pt x="321276" y="1149179"/>
                    </a:lnTo>
                    <a:cubicBezTo>
                      <a:pt x="317157" y="1161536"/>
                      <a:pt x="317056" y="1176078"/>
                      <a:pt x="308919" y="1186249"/>
                    </a:cubicBezTo>
                    <a:cubicBezTo>
                      <a:pt x="286624" y="1214117"/>
                      <a:pt x="253201" y="1214525"/>
                      <a:pt x="222422" y="1223319"/>
                    </a:cubicBezTo>
                    <a:cubicBezTo>
                      <a:pt x="209898" y="1226897"/>
                      <a:pt x="197709" y="1231557"/>
                      <a:pt x="185352" y="1235676"/>
                    </a:cubicBezTo>
                    <a:cubicBezTo>
                      <a:pt x="79611" y="1165182"/>
                      <a:pt x="167340" y="1237978"/>
                      <a:pt x="135925" y="976184"/>
                    </a:cubicBezTo>
                    <a:cubicBezTo>
                      <a:pt x="132821" y="950319"/>
                      <a:pt x="119449" y="926757"/>
                      <a:pt x="111211" y="902043"/>
                    </a:cubicBezTo>
                    <a:cubicBezTo>
                      <a:pt x="98428" y="863696"/>
                      <a:pt x="97043" y="853716"/>
                      <a:pt x="74141" y="815546"/>
                    </a:cubicBezTo>
                    <a:cubicBezTo>
                      <a:pt x="58860" y="790077"/>
                      <a:pt x="34107" y="769584"/>
                      <a:pt x="24714" y="741406"/>
                    </a:cubicBezTo>
                    <a:lnTo>
                      <a:pt x="0" y="667265"/>
                    </a:lnTo>
                    <a:cubicBezTo>
                      <a:pt x="4119" y="589006"/>
                      <a:pt x="3020" y="510296"/>
                      <a:pt x="12357" y="432487"/>
                    </a:cubicBezTo>
                    <a:cubicBezTo>
                      <a:pt x="19844" y="370097"/>
                      <a:pt x="52971" y="334496"/>
                      <a:pt x="86498" y="284206"/>
                    </a:cubicBezTo>
                    <a:lnTo>
                      <a:pt x="135925" y="210065"/>
                    </a:lnTo>
                    <a:cubicBezTo>
                      <a:pt x="144163" y="197708"/>
                      <a:pt x="148281" y="181233"/>
                      <a:pt x="160638" y="172995"/>
                    </a:cubicBezTo>
                    <a:lnTo>
                      <a:pt x="197708" y="148281"/>
                    </a:lnTo>
                    <a:cubicBezTo>
                      <a:pt x="205946" y="135924"/>
                      <a:pt x="210825" y="120488"/>
                      <a:pt x="222422" y="111211"/>
                    </a:cubicBezTo>
                    <a:cubicBezTo>
                      <a:pt x="232593" y="103074"/>
                      <a:pt x="248323" y="105555"/>
                      <a:pt x="259492" y="98854"/>
                    </a:cubicBezTo>
                    <a:cubicBezTo>
                      <a:pt x="269482" y="92860"/>
                      <a:pt x="275968" y="82379"/>
                      <a:pt x="284206" y="74141"/>
                    </a:cubicBezTo>
                    <a:lnTo>
                      <a:pt x="284206" y="0"/>
                    </a:lnTo>
                    <a:close/>
                  </a:path>
                </a:pathLst>
              </a:cu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6">
                <a:extLst>
                  <a:ext uri="{FF2B5EF4-FFF2-40B4-BE49-F238E27FC236}">
                    <a16:creationId xmlns:a16="http://schemas.microsoft.com/office/drawing/2014/main" id="{32C4587D-00F6-F917-104A-1D3A2A3E73C8}"/>
                  </a:ext>
                </a:extLst>
              </p:cNvPr>
              <p:cNvSpPr/>
              <p:nvPr/>
            </p:nvSpPr>
            <p:spPr>
              <a:xfrm>
                <a:off x="5301049" y="1371600"/>
                <a:ext cx="891827" cy="247135"/>
              </a:xfrm>
              <a:custGeom>
                <a:avLst/>
                <a:gdLst>
                  <a:gd name="connsiteX0" fmla="*/ 0 w 891827"/>
                  <a:gd name="connsiteY0" fmla="*/ 24714 h 247135"/>
                  <a:gd name="connsiteX1" fmla="*/ 0 w 891827"/>
                  <a:gd name="connsiteY1" fmla="*/ 24714 h 247135"/>
                  <a:gd name="connsiteX2" fmla="*/ 123567 w 891827"/>
                  <a:gd name="connsiteY2" fmla="*/ 160638 h 247135"/>
                  <a:gd name="connsiteX3" fmla="*/ 234778 w 891827"/>
                  <a:gd name="connsiteY3" fmla="*/ 222422 h 247135"/>
                  <a:gd name="connsiteX4" fmla="*/ 271848 w 891827"/>
                  <a:gd name="connsiteY4" fmla="*/ 234778 h 247135"/>
                  <a:gd name="connsiteX5" fmla="*/ 308919 w 891827"/>
                  <a:gd name="connsiteY5" fmla="*/ 247135 h 247135"/>
                  <a:gd name="connsiteX6" fmla="*/ 766119 w 891827"/>
                  <a:gd name="connsiteY6" fmla="*/ 234778 h 247135"/>
                  <a:gd name="connsiteX7" fmla="*/ 840259 w 891827"/>
                  <a:gd name="connsiteY7" fmla="*/ 210065 h 247135"/>
                  <a:gd name="connsiteX8" fmla="*/ 877329 w 891827"/>
                  <a:gd name="connsiteY8" fmla="*/ 185351 h 247135"/>
                  <a:gd name="connsiteX9" fmla="*/ 889686 w 891827"/>
                  <a:gd name="connsiteY9" fmla="*/ 148281 h 247135"/>
                  <a:gd name="connsiteX10" fmla="*/ 827902 w 891827"/>
                  <a:gd name="connsiteY10" fmla="*/ 98854 h 247135"/>
                  <a:gd name="connsiteX11" fmla="*/ 790832 w 891827"/>
                  <a:gd name="connsiteY11" fmla="*/ 74141 h 247135"/>
                  <a:gd name="connsiteX12" fmla="*/ 667265 w 891827"/>
                  <a:gd name="connsiteY12" fmla="*/ 37070 h 247135"/>
                  <a:gd name="connsiteX13" fmla="*/ 605481 w 891827"/>
                  <a:gd name="connsiteY13" fmla="*/ 24714 h 247135"/>
                  <a:gd name="connsiteX14" fmla="*/ 518983 w 891827"/>
                  <a:gd name="connsiteY14" fmla="*/ 0 h 247135"/>
                  <a:gd name="connsiteX15" fmla="*/ 210065 w 891827"/>
                  <a:gd name="connsiteY15" fmla="*/ 12357 h 247135"/>
                  <a:gd name="connsiteX16" fmla="*/ 111210 w 891827"/>
                  <a:gd name="connsiteY16" fmla="*/ 37070 h 247135"/>
                  <a:gd name="connsiteX17" fmla="*/ 86497 w 891827"/>
                  <a:gd name="connsiteY17" fmla="*/ 49427 h 247135"/>
                  <a:gd name="connsiteX18" fmla="*/ 86497 w 891827"/>
                  <a:gd name="connsiteY18" fmla="*/ 49427 h 247135"/>
                  <a:gd name="connsiteX19" fmla="*/ 61783 w 891827"/>
                  <a:gd name="connsiteY19" fmla="*/ 61784 h 247135"/>
                  <a:gd name="connsiteX20" fmla="*/ 24713 w 891827"/>
                  <a:gd name="connsiteY20" fmla="*/ 74141 h 247135"/>
                  <a:gd name="connsiteX21" fmla="*/ 61783 w 891827"/>
                  <a:gd name="connsiteY21" fmla="*/ 61784 h 2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1827" h="247135">
                    <a:moveTo>
                      <a:pt x="0" y="24714"/>
                    </a:moveTo>
                    <a:lnTo>
                      <a:pt x="0" y="24714"/>
                    </a:lnTo>
                    <a:cubicBezTo>
                      <a:pt x="93966" y="158952"/>
                      <a:pt x="38800" y="132381"/>
                      <a:pt x="123567" y="160638"/>
                    </a:cubicBezTo>
                    <a:cubicBezTo>
                      <a:pt x="179057" y="216128"/>
                      <a:pt x="144060" y="192183"/>
                      <a:pt x="234778" y="222422"/>
                    </a:cubicBezTo>
                    <a:lnTo>
                      <a:pt x="271848" y="234778"/>
                    </a:lnTo>
                    <a:lnTo>
                      <a:pt x="308919" y="247135"/>
                    </a:lnTo>
                    <a:cubicBezTo>
                      <a:pt x="461319" y="243016"/>
                      <a:pt x="614033" y="245389"/>
                      <a:pt x="766119" y="234778"/>
                    </a:cubicBezTo>
                    <a:cubicBezTo>
                      <a:pt x="792106" y="232965"/>
                      <a:pt x="818584" y="224515"/>
                      <a:pt x="840259" y="210065"/>
                    </a:cubicBezTo>
                    <a:lnTo>
                      <a:pt x="877329" y="185351"/>
                    </a:lnTo>
                    <a:cubicBezTo>
                      <a:pt x="881448" y="172994"/>
                      <a:pt x="891827" y="161129"/>
                      <a:pt x="889686" y="148281"/>
                    </a:cubicBezTo>
                    <a:cubicBezTo>
                      <a:pt x="882112" y="102834"/>
                      <a:pt x="857692" y="113749"/>
                      <a:pt x="827902" y="98854"/>
                    </a:cubicBezTo>
                    <a:cubicBezTo>
                      <a:pt x="814619" y="92213"/>
                      <a:pt x="804403" y="80173"/>
                      <a:pt x="790832" y="74141"/>
                    </a:cubicBezTo>
                    <a:cubicBezTo>
                      <a:pt x="760030" y="60451"/>
                      <a:pt x="703208" y="45057"/>
                      <a:pt x="667265" y="37070"/>
                    </a:cubicBezTo>
                    <a:cubicBezTo>
                      <a:pt x="646763" y="32514"/>
                      <a:pt x="625983" y="29270"/>
                      <a:pt x="605481" y="24714"/>
                    </a:cubicBezTo>
                    <a:cubicBezTo>
                      <a:pt x="558938" y="14371"/>
                      <a:pt x="560261" y="13759"/>
                      <a:pt x="518983" y="0"/>
                    </a:cubicBezTo>
                    <a:cubicBezTo>
                      <a:pt x="416010" y="4119"/>
                      <a:pt x="312892" y="5502"/>
                      <a:pt x="210065" y="12357"/>
                    </a:cubicBezTo>
                    <a:cubicBezTo>
                      <a:pt x="183718" y="14113"/>
                      <a:pt x="138307" y="26231"/>
                      <a:pt x="111210" y="37070"/>
                    </a:cubicBezTo>
                    <a:cubicBezTo>
                      <a:pt x="102659" y="40490"/>
                      <a:pt x="94735" y="45308"/>
                      <a:pt x="86497" y="49427"/>
                    </a:cubicBezTo>
                    <a:lnTo>
                      <a:pt x="86497" y="49427"/>
                    </a:lnTo>
                    <a:lnTo>
                      <a:pt x="61783" y="61784"/>
                    </a:lnTo>
                    <a:lnTo>
                      <a:pt x="24713" y="74141"/>
                    </a:lnTo>
                    <a:lnTo>
                      <a:pt x="61783" y="61784"/>
                    </a:ln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1915137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CA276D-9554-4152-8735-F7DFEF2BE8A4}"/>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459718" y="769442"/>
            <a:ext cx="5739856" cy="5632311"/>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President Gordon B. Hinckley</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said, ‘I’ve got to talk with someone. I’m all alone. …’</a:t>
            </a:r>
          </a:p>
          <a:p>
            <a:pPr fontAlgn="base"/>
            <a:r>
              <a:rPr lang="en-US" dirty="0">
                <a:solidFill>
                  <a:schemeClr val="bg1"/>
                </a:solidFill>
                <a:latin typeface="Abadi" panose="020B0604020104020204" pitchFamily="34" charset="0"/>
              </a:rPr>
              <a:t>“And I said, ‘What’s your problem?’</a:t>
            </a:r>
          </a:p>
          <a:p>
            <a:pPr fontAlgn="base"/>
            <a:r>
              <a:rPr lang="en-US" dirty="0">
                <a:solidFill>
                  <a:schemeClr val="bg1"/>
                </a:solidFill>
                <a:latin typeface="Abadi" panose="020B0604020104020204" pitchFamily="34" charset="0"/>
              </a:rPr>
              <a:t>“And he said, ‘When I joined the Church a little less than a year ago, my father told me to get out of his home and never come back. And I’ve never been back.’</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continued, ‘A few months later the cricket club of which I was a member read me off its list, barring me from membership with the boys with whom I had grown up and with whom I had been so close and friendly.’</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“Then he said, ‘Last month my boss fired me because I was a member of this church, and I have been unable to get another job.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“‘And last night the girl with whom I have gone for a year and a half said she would never marry me because I’m a Mormon’”</a:t>
            </a:r>
            <a:endParaRPr lang="en-US" sz="1200" dirty="0">
              <a:solidFill>
                <a:schemeClr val="bg1"/>
              </a:solidFill>
              <a:latin typeface="Abadi" panose="020B0604020104020204" pitchFamily="34" charset="0"/>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A Conversation with a Young Man in London</a:t>
            </a:r>
          </a:p>
        </p:txBody>
      </p:sp>
      <p:pic>
        <p:nvPicPr>
          <p:cNvPr id="3" name="Picture 2">
            <a:extLst>
              <a:ext uri="{FF2B5EF4-FFF2-40B4-BE49-F238E27FC236}">
                <a16:creationId xmlns:a16="http://schemas.microsoft.com/office/drawing/2014/main" id="{B95689B6-E363-410F-845D-23A5BD591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028" y="873898"/>
            <a:ext cx="2133600" cy="1600200"/>
          </a:xfrm>
          <a:prstGeom prst="rect">
            <a:avLst/>
          </a:prstGeom>
        </p:spPr>
      </p:pic>
      <p:pic>
        <p:nvPicPr>
          <p:cNvPr id="8" name="Picture 7">
            <a:extLst>
              <a:ext uri="{FF2B5EF4-FFF2-40B4-BE49-F238E27FC236}">
                <a16:creationId xmlns:a16="http://schemas.microsoft.com/office/drawing/2014/main" id="{D34BF171-C1B0-49DE-AF3B-2211E0BE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148" y="2649234"/>
            <a:ext cx="1981200" cy="1371600"/>
          </a:xfrm>
          <a:prstGeom prst="rect">
            <a:avLst/>
          </a:prstGeom>
        </p:spPr>
      </p:pic>
      <p:pic>
        <p:nvPicPr>
          <p:cNvPr id="11" name="Picture 10">
            <a:extLst>
              <a:ext uri="{FF2B5EF4-FFF2-40B4-BE49-F238E27FC236}">
                <a16:creationId xmlns:a16="http://schemas.microsoft.com/office/drawing/2014/main" id="{0D5B3015-D242-4076-BFB5-996C7793CE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629" y="4848962"/>
            <a:ext cx="1432560" cy="1901952"/>
          </a:xfrm>
          <a:prstGeom prst="rect">
            <a:avLst/>
          </a:prstGeom>
        </p:spPr>
      </p:pic>
      <p:pic>
        <p:nvPicPr>
          <p:cNvPr id="13" name="Picture 12">
            <a:extLst>
              <a:ext uri="{FF2B5EF4-FFF2-40B4-BE49-F238E27FC236}">
                <a16:creationId xmlns:a16="http://schemas.microsoft.com/office/drawing/2014/main" id="{B9DD1189-B2B5-4633-ACD4-2BDC6DB89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68496" y="3871291"/>
            <a:ext cx="1476375" cy="2209800"/>
          </a:xfrm>
          <a:prstGeom prst="rect">
            <a:avLst/>
          </a:prstGeom>
        </p:spPr>
      </p:pic>
    </p:spTree>
    <p:extLst>
      <p:ext uri="{BB962C8B-B14F-4D97-AF65-F5344CB8AC3E}">
        <p14:creationId xmlns:p14="http://schemas.microsoft.com/office/powerpoint/2010/main" val="307246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E350C7-76A1-4196-A7DF-73F4CEFC4FF7}"/>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1752600" y="762001"/>
            <a:ext cx="5410200" cy="2585323"/>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After Joseph Smith’s Conversation with the Methodist Preacher</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treated my communication not only lightly, but with great contempt, saying it was all of the devil, that there were no such things as visions or revelations in these days; that all such things had ceased with the apostles, and that there would never be any more of them.</a:t>
            </a: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Severely Tested</a:t>
            </a:r>
          </a:p>
        </p:txBody>
      </p:sp>
      <p:sp>
        <p:nvSpPr>
          <p:cNvPr id="10" name="Rectangle 9"/>
          <p:cNvSpPr/>
          <p:nvPr/>
        </p:nvSpPr>
        <p:spPr>
          <a:xfrm>
            <a:off x="5943600" y="3733800"/>
            <a:ext cx="4572000" cy="3139321"/>
          </a:xfrm>
          <a:prstGeom prst="rect">
            <a:avLst/>
          </a:prstGeom>
        </p:spPr>
        <p:txBody>
          <a:bodyPr>
            <a:spAutoFit/>
          </a:bodyPr>
          <a:lstStyle/>
          <a:p>
            <a:r>
              <a:rPr lang="en-US" dirty="0">
                <a:solidFill>
                  <a:schemeClr val="bg1"/>
                </a:solidFill>
                <a:latin typeface="Abadi" panose="020B0604020104020204" pitchFamily="34" charset="0"/>
              </a:rPr>
              <a:t>“…cause of great persecution, which continued to increase; and though I was an obscure boy, only between fourteen and fifteen years of age, and my circumstances in life such as to make a boy of no consequence in the world, yet men of high standing would take notice sufficient to excite the public mind against me, and create a bitter persecution; and this was common among all the sects—all united to persecute me.”</a:t>
            </a:r>
          </a:p>
        </p:txBody>
      </p:sp>
      <p:sp>
        <p:nvSpPr>
          <p:cNvPr id="11" name="TextBox 10"/>
          <p:cNvSpPr txBox="1"/>
          <p:nvPr/>
        </p:nvSpPr>
        <p:spPr>
          <a:xfrm>
            <a:off x="114300" y="6473470"/>
            <a:ext cx="4027932" cy="369332"/>
          </a:xfrm>
          <a:prstGeom prst="rect">
            <a:avLst/>
          </a:prstGeom>
          <a:noFill/>
        </p:spPr>
        <p:txBody>
          <a:bodyPr wrap="square" rtlCol="0">
            <a:spAutoFit/>
          </a:bodyPr>
          <a:lstStyle/>
          <a:p>
            <a:r>
              <a:rPr lang="en-US" dirty="0">
                <a:latin typeface="Abadi" panose="020B0604020104020204" pitchFamily="34" charset="0"/>
              </a:rPr>
              <a:t>Joseph Smith –History 1:22-23</a:t>
            </a:r>
          </a:p>
        </p:txBody>
      </p:sp>
      <p:pic>
        <p:nvPicPr>
          <p:cNvPr id="3" name="Picture 2">
            <a:extLst>
              <a:ext uri="{FF2B5EF4-FFF2-40B4-BE49-F238E27FC236}">
                <a16:creationId xmlns:a16="http://schemas.microsoft.com/office/drawing/2014/main" id="{6D486949-E1BD-4782-89A1-B27C6D33D1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2224" y="3410272"/>
            <a:ext cx="2276475" cy="3048000"/>
          </a:xfrm>
          <a:prstGeom prst="rect">
            <a:avLst/>
          </a:prstGeom>
        </p:spPr>
      </p:pic>
      <p:pic>
        <p:nvPicPr>
          <p:cNvPr id="8" name="Picture 7">
            <a:extLst>
              <a:ext uri="{FF2B5EF4-FFF2-40B4-BE49-F238E27FC236}">
                <a16:creationId xmlns:a16="http://schemas.microsoft.com/office/drawing/2014/main" id="{0FEA20E1-372B-4AE3-9E7D-9296253D7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7612" y="615346"/>
            <a:ext cx="2381250" cy="2886075"/>
          </a:xfrm>
          <a:prstGeom prst="rect">
            <a:avLst/>
          </a:prstGeom>
        </p:spPr>
      </p:pic>
    </p:spTree>
    <p:extLst>
      <p:ext uri="{BB962C8B-B14F-4D97-AF65-F5344CB8AC3E}">
        <p14:creationId xmlns:p14="http://schemas.microsoft.com/office/powerpoint/2010/main" val="358555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6271EC-69B2-4F56-A52E-815EB9D6BFEC}"/>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The Persecutors</a:t>
            </a:r>
          </a:p>
        </p:txBody>
      </p:sp>
      <p:sp>
        <p:nvSpPr>
          <p:cNvPr id="11" name="TextBox 10"/>
          <p:cNvSpPr txBox="1"/>
          <p:nvPr/>
        </p:nvSpPr>
        <p:spPr>
          <a:xfrm>
            <a:off x="144018" y="6430662"/>
            <a:ext cx="3674364" cy="369332"/>
          </a:xfrm>
          <a:prstGeom prst="rect">
            <a:avLst/>
          </a:prstGeom>
          <a:noFill/>
        </p:spPr>
        <p:txBody>
          <a:bodyPr wrap="square" rtlCol="0">
            <a:spAutoFit/>
          </a:bodyPr>
          <a:lstStyle/>
          <a:p>
            <a:r>
              <a:rPr lang="en-US" dirty="0">
                <a:latin typeface="Abadi" panose="020B0604020104020204" pitchFamily="34" charset="0"/>
              </a:rPr>
              <a:t>Joseph Smith –History 1:22-23</a:t>
            </a:r>
          </a:p>
        </p:txBody>
      </p:sp>
      <p:sp>
        <p:nvSpPr>
          <p:cNvPr id="9" name="Rectangle 8"/>
          <p:cNvSpPr/>
          <p:nvPr/>
        </p:nvSpPr>
        <p:spPr>
          <a:xfrm>
            <a:off x="1828800" y="914401"/>
            <a:ext cx="4572000" cy="646331"/>
          </a:xfrm>
          <a:prstGeom prst="rect">
            <a:avLst/>
          </a:prstGeom>
        </p:spPr>
        <p:txBody>
          <a:bodyPr>
            <a:spAutoFit/>
          </a:bodyPr>
          <a:lstStyle/>
          <a:p>
            <a:r>
              <a:rPr lang="en-US" dirty="0">
                <a:solidFill>
                  <a:schemeClr val="bg1"/>
                </a:solidFill>
                <a:latin typeface="Abadi" panose="020B0604020104020204" pitchFamily="34" charset="0"/>
              </a:rPr>
              <a:t>People of high standing in the community who claimed to be Christians</a:t>
            </a:r>
          </a:p>
        </p:txBody>
      </p:sp>
      <p:sp>
        <p:nvSpPr>
          <p:cNvPr id="12" name="Rectangle 11"/>
          <p:cNvSpPr/>
          <p:nvPr/>
        </p:nvSpPr>
        <p:spPr>
          <a:xfrm>
            <a:off x="5029200" y="3810001"/>
            <a:ext cx="5181600" cy="2646878"/>
          </a:xfrm>
          <a:prstGeom prst="rect">
            <a:avLst/>
          </a:prstGeom>
        </p:spPr>
        <p:txBody>
          <a:bodyPr wrap="square">
            <a:spAutoFit/>
          </a:bodyPr>
          <a:lstStyle/>
          <a:p>
            <a:pPr algn="ctr"/>
            <a:r>
              <a:rPr lang="en-US" sz="2800" dirty="0">
                <a:solidFill>
                  <a:srgbClr val="FFFF00"/>
                </a:solidFill>
                <a:latin typeface="Abadi" panose="020B0604020104020204" pitchFamily="34" charset="0"/>
              </a:rPr>
              <a:t>According to Joseph Smith, why did he experience this persecution at such a young age? </a:t>
            </a:r>
          </a:p>
          <a:p>
            <a:endParaRPr lang="en-US" dirty="0">
              <a:solidFill>
                <a:srgbClr val="FFFF00"/>
              </a:solidFill>
              <a:latin typeface="Abadi" panose="020B0604020104020204" pitchFamily="34" charset="0"/>
            </a:endParaRPr>
          </a:p>
          <a:p>
            <a:r>
              <a:rPr lang="en-US" dirty="0">
                <a:solidFill>
                  <a:schemeClr val="bg1"/>
                </a:solidFill>
                <a:latin typeface="Abadi" panose="020B0604020104020204" pitchFamily="34" charset="0"/>
              </a:rPr>
              <a:t>Satan recognized that Joseph Smith would be</a:t>
            </a:r>
          </a:p>
          <a:p>
            <a:r>
              <a:rPr lang="en-US" dirty="0">
                <a:solidFill>
                  <a:schemeClr val="bg1"/>
                </a:solidFill>
                <a:latin typeface="Abadi" panose="020B0604020104020204" pitchFamily="34" charset="0"/>
              </a:rPr>
              <a:t> “a disturber and an annoyer of his kingdom”</a:t>
            </a:r>
          </a:p>
        </p:txBody>
      </p:sp>
      <p:pic>
        <p:nvPicPr>
          <p:cNvPr id="3" name="Picture 2">
            <a:extLst>
              <a:ext uri="{FF2B5EF4-FFF2-40B4-BE49-F238E27FC236}">
                <a16:creationId xmlns:a16="http://schemas.microsoft.com/office/drawing/2014/main" id="{EFF8CB8D-FD4A-49C5-8AEC-0CF95D10F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41300"/>
            <a:ext cx="8153710" cy="4073385"/>
          </a:xfrm>
          <a:prstGeom prst="rect">
            <a:avLst/>
          </a:prstGeom>
        </p:spPr>
      </p:pic>
    </p:spTree>
    <p:extLst>
      <p:ext uri="{BB962C8B-B14F-4D97-AF65-F5344CB8AC3E}">
        <p14:creationId xmlns:p14="http://schemas.microsoft.com/office/powerpoint/2010/main" val="380244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087084-22C7-44BB-8975-F57E3278725A}"/>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Staying True to Testimony</a:t>
            </a:r>
          </a:p>
        </p:txBody>
      </p:sp>
      <p:sp>
        <p:nvSpPr>
          <p:cNvPr id="11" name="TextBox 10"/>
          <p:cNvSpPr txBox="1"/>
          <p:nvPr/>
        </p:nvSpPr>
        <p:spPr>
          <a:xfrm>
            <a:off x="72886" y="6438036"/>
            <a:ext cx="3301249" cy="369332"/>
          </a:xfrm>
          <a:prstGeom prst="rect">
            <a:avLst/>
          </a:prstGeom>
          <a:noFill/>
        </p:spPr>
        <p:txBody>
          <a:bodyPr wrap="square" rtlCol="0">
            <a:spAutoFit/>
          </a:bodyPr>
          <a:lstStyle/>
          <a:p>
            <a:r>
              <a:rPr lang="en-US" dirty="0">
                <a:latin typeface="Abadi" panose="020B0604020104020204" pitchFamily="34" charset="0"/>
              </a:rPr>
              <a:t>Joseph Smith –History 1:24</a:t>
            </a:r>
          </a:p>
        </p:txBody>
      </p:sp>
      <p:sp>
        <p:nvSpPr>
          <p:cNvPr id="9" name="Rectangle 8"/>
          <p:cNvSpPr/>
          <p:nvPr/>
        </p:nvSpPr>
        <p:spPr>
          <a:xfrm>
            <a:off x="1828800" y="914401"/>
            <a:ext cx="4572000" cy="646331"/>
          </a:xfrm>
          <a:prstGeom prst="rect">
            <a:avLst/>
          </a:prstGeom>
        </p:spPr>
        <p:txBody>
          <a:bodyPr>
            <a:spAutoFit/>
          </a:bodyPr>
          <a:lstStyle/>
          <a:p>
            <a:r>
              <a:rPr lang="en-US" dirty="0">
                <a:solidFill>
                  <a:schemeClr val="bg1"/>
                </a:solidFill>
                <a:latin typeface="Abadi" panose="020B0604020104020204" pitchFamily="34" charset="0"/>
              </a:rPr>
              <a:t>Joseph Smith felt like Paul in his defense to King Agrippa</a:t>
            </a:r>
          </a:p>
        </p:txBody>
      </p:sp>
      <p:sp>
        <p:nvSpPr>
          <p:cNvPr id="13" name="Rectangle 12"/>
          <p:cNvSpPr/>
          <p:nvPr/>
        </p:nvSpPr>
        <p:spPr>
          <a:xfrm>
            <a:off x="1905000" y="1828800"/>
            <a:ext cx="3276600" cy="923330"/>
          </a:xfrm>
          <a:prstGeom prst="rect">
            <a:avLst/>
          </a:prstGeom>
        </p:spPr>
        <p:txBody>
          <a:bodyPr wrap="square">
            <a:spAutoFit/>
          </a:bodyPr>
          <a:lstStyle/>
          <a:p>
            <a:r>
              <a:rPr lang="en-US" dirty="0">
                <a:solidFill>
                  <a:schemeClr val="bg1"/>
                </a:solidFill>
                <a:latin typeface="Abadi" panose="020B0604020104020204" pitchFamily="34" charset="0"/>
              </a:rPr>
              <a:t>Paul had been mocked for his testimony of Jesus Christ and yet remained true to it</a:t>
            </a:r>
          </a:p>
        </p:txBody>
      </p:sp>
      <p:sp>
        <p:nvSpPr>
          <p:cNvPr id="15" name="Rectangle 14"/>
          <p:cNvSpPr/>
          <p:nvPr/>
        </p:nvSpPr>
        <p:spPr>
          <a:xfrm>
            <a:off x="4648200" y="4419600"/>
            <a:ext cx="6019800" cy="1938992"/>
          </a:xfrm>
          <a:prstGeom prst="rect">
            <a:avLst/>
          </a:prstGeom>
        </p:spPr>
        <p:txBody>
          <a:bodyPr wrap="square">
            <a:spAutoFit/>
          </a:bodyPr>
          <a:lstStyle/>
          <a:p>
            <a:r>
              <a:rPr lang="en-US" dirty="0">
                <a:solidFill>
                  <a:schemeClr val="bg1"/>
                </a:solidFill>
                <a:latin typeface="Abadi" panose="020B0604020104020204" pitchFamily="34" charset="0"/>
              </a:rPr>
              <a:t>Paul had been whipped, in prison many times, beaten with rods, stoned, three times shipwrecked, in perils of robbers, countrymen, heathen, wilderness, sea, and false teachers.</a:t>
            </a:r>
          </a:p>
          <a:p>
            <a:r>
              <a:rPr lang="en-US" dirty="0">
                <a:solidFill>
                  <a:schemeClr val="bg1"/>
                </a:solidFill>
                <a:latin typeface="Abadi" panose="020B0604020104020204" pitchFamily="34" charset="0"/>
              </a:rPr>
              <a:t>He is weary, and in pan and hungry and thirst with fasting,</a:t>
            </a:r>
          </a:p>
          <a:p>
            <a:r>
              <a:rPr lang="en-US" dirty="0">
                <a:solidFill>
                  <a:schemeClr val="bg1"/>
                </a:solidFill>
                <a:latin typeface="Abadi" panose="020B0604020104020204" pitchFamily="34" charset="0"/>
              </a:rPr>
              <a:t>naked and cold </a:t>
            </a:r>
          </a:p>
          <a:p>
            <a:r>
              <a:rPr lang="en-US" dirty="0">
                <a:solidFill>
                  <a:schemeClr val="bg1"/>
                </a:solidFill>
                <a:latin typeface="Abadi" panose="020B0604020104020204" pitchFamily="34" charset="0"/>
              </a:rPr>
              <a:t>But his testimony remains true</a:t>
            </a:r>
          </a:p>
          <a:p>
            <a:r>
              <a:rPr lang="en-US" sz="1200" dirty="0">
                <a:solidFill>
                  <a:schemeClr val="bg1"/>
                </a:solidFill>
                <a:latin typeface="Abadi" panose="020B0604020104020204" pitchFamily="34" charset="0"/>
              </a:rPr>
              <a:t>2 Corinthians 11:23-27</a:t>
            </a:r>
          </a:p>
        </p:txBody>
      </p:sp>
      <p:pic>
        <p:nvPicPr>
          <p:cNvPr id="3" name="Picture 2">
            <a:extLst>
              <a:ext uri="{FF2B5EF4-FFF2-40B4-BE49-F238E27FC236}">
                <a16:creationId xmlns:a16="http://schemas.microsoft.com/office/drawing/2014/main" id="{C4DE05BC-AF25-4A7D-A4A5-BA282D44A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4790" y="1219995"/>
            <a:ext cx="3730752" cy="2218944"/>
          </a:xfrm>
          <a:prstGeom prst="rect">
            <a:avLst/>
          </a:prstGeom>
        </p:spPr>
      </p:pic>
      <p:pic>
        <p:nvPicPr>
          <p:cNvPr id="6" name="Picture 5">
            <a:extLst>
              <a:ext uri="{FF2B5EF4-FFF2-40B4-BE49-F238E27FC236}">
                <a16:creationId xmlns:a16="http://schemas.microsoft.com/office/drawing/2014/main" id="{C8C3F9A8-AD44-4EC0-8A55-7630B293B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36" y="3048298"/>
            <a:ext cx="2438400" cy="3095625"/>
          </a:xfrm>
          <a:prstGeom prst="rect">
            <a:avLst/>
          </a:prstGeom>
        </p:spPr>
      </p:pic>
    </p:spTree>
    <p:extLst>
      <p:ext uri="{BB962C8B-B14F-4D97-AF65-F5344CB8AC3E}">
        <p14:creationId xmlns:p14="http://schemas.microsoft.com/office/powerpoint/2010/main" val="125179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CC7EF4-35EF-4AF6-ABA0-A0A22281E939}"/>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Remaining True in Difficult Times</a:t>
            </a:r>
          </a:p>
        </p:txBody>
      </p:sp>
      <p:sp>
        <p:nvSpPr>
          <p:cNvPr id="11" name="TextBox 10"/>
          <p:cNvSpPr txBox="1"/>
          <p:nvPr/>
        </p:nvSpPr>
        <p:spPr>
          <a:xfrm>
            <a:off x="-38100" y="6503698"/>
            <a:ext cx="3124200" cy="369332"/>
          </a:xfrm>
          <a:prstGeom prst="rect">
            <a:avLst/>
          </a:prstGeom>
          <a:noFill/>
        </p:spPr>
        <p:txBody>
          <a:bodyPr wrap="square" rtlCol="0">
            <a:spAutoFit/>
          </a:bodyPr>
          <a:lstStyle/>
          <a:p>
            <a:r>
              <a:rPr lang="en-US" dirty="0">
                <a:latin typeface="Abadi" panose="020B0604020104020204" pitchFamily="34" charset="0"/>
              </a:rPr>
              <a:t>Joseph Smith –History 1:25</a:t>
            </a:r>
          </a:p>
        </p:txBody>
      </p:sp>
      <p:sp>
        <p:nvSpPr>
          <p:cNvPr id="9" name="Rectangle 8"/>
          <p:cNvSpPr/>
          <p:nvPr/>
        </p:nvSpPr>
        <p:spPr>
          <a:xfrm>
            <a:off x="3361037" y="769442"/>
            <a:ext cx="6079524" cy="646331"/>
          </a:xfrm>
          <a:prstGeom prst="rect">
            <a:avLst/>
          </a:prstGeom>
        </p:spPr>
        <p:txBody>
          <a:bodyPr wrap="square">
            <a:spAutoFit/>
          </a:bodyPr>
          <a:lstStyle/>
          <a:p>
            <a:r>
              <a:rPr lang="en-US" b="1" i="1" dirty="0">
                <a:solidFill>
                  <a:schemeClr val="bg1"/>
                </a:solidFill>
                <a:latin typeface="Abadi" panose="020B0604020104020204" pitchFamily="34" charset="0"/>
              </a:rPr>
              <a:t>During difficult times, we can draw strength from the examples of faithful individuals in the scriptures</a:t>
            </a:r>
            <a:endParaRPr lang="en-US" dirty="0">
              <a:solidFill>
                <a:schemeClr val="bg1"/>
              </a:solidFill>
              <a:latin typeface="Abadi" panose="020B0604020104020204" pitchFamily="34" charset="0"/>
            </a:endParaRPr>
          </a:p>
        </p:txBody>
      </p:sp>
      <p:sp>
        <p:nvSpPr>
          <p:cNvPr id="10" name="Rectangle 9"/>
          <p:cNvSpPr/>
          <p:nvPr/>
        </p:nvSpPr>
        <p:spPr>
          <a:xfrm>
            <a:off x="3647301" y="1607121"/>
            <a:ext cx="5941541" cy="1200329"/>
          </a:xfrm>
          <a:prstGeom prst="rect">
            <a:avLst/>
          </a:prstGeom>
        </p:spPr>
        <p:txBody>
          <a:bodyPr wrap="square">
            <a:spAutoFit/>
          </a:bodyPr>
          <a:lstStyle/>
          <a:p>
            <a:pPr algn="ctr"/>
            <a:r>
              <a:rPr lang="en-US" sz="2400" dirty="0">
                <a:solidFill>
                  <a:srgbClr val="FFFF00"/>
                </a:solidFill>
                <a:latin typeface="Abadi" panose="020B0604020104020204" pitchFamily="34" charset="0"/>
              </a:rPr>
              <a:t>When have you been strengthened by studying the experience of a faithful individual in the scriptures?</a:t>
            </a:r>
          </a:p>
        </p:txBody>
      </p:sp>
      <p:sp>
        <p:nvSpPr>
          <p:cNvPr id="13" name="Rectangle 12"/>
          <p:cNvSpPr/>
          <p:nvPr/>
        </p:nvSpPr>
        <p:spPr>
          <a:xfrm>
            <a:off x="6569239" y="3133344"/>
            <a:ext cx="4572000" cy="2308324"/>
          </a:xfrm>
          <a:prstGeom prst="rect">
            <a:avLst/>
          </a:prstGeom>
        </p:spPr>
        <p:txBody>
          <a:bodyPr>
            <a:spAutoFit/>
          </a:bodyPr>
          <a:lstStyle/>
          <a:p>
            <a:pPr fontAlgn="base"/>
            <a:r>
              <a:rPr lang="en-US" b="1" i="1" dirty="0">
                <a:solidFill>
                  <a:schemeClr val="bg1"/>
                </a:solidFill>
                <a:latin typeface="Abadi" panose="020B0604020104020204" pitchFamily="34" charset="0"/>
              </a:rPr>
              <a:t>The knowledge we receive from God is true even if the world rejects it.</a:t>
            </a:r>
          </a:p>
          <a:p>
            <a:pPr fontAlgn="base"/>
            <a:endParaRPr lang="en-US" i="1" dirty="0">
              <a:solidFill>
                <a:schemeClr val="bg1"/>
              </a:solidFill>
              <a:latin typeface="Abadi" panose="020B0604020104020204" pitchFamily="34" charset="0"/>
            </a:endParaRPr>
          </a:p>
          <a:p>
            <a:pPr fontAlgn="base"/>
            <a:r>
              <a:rPr lang="en-US" b="1" i="1" dirty="0">
                <a:solidFill>
                  <a:schemeClr val="bg1"/>
                </a:solidFill>
                <a:latin typeface="Abadi" panose="020B0604020104020204" pitchFamily="34" charset="0"/>
              </a:rPr>
              <a:t>We should be more concerned about what God thinks of us than what men think.</a:t>
            </a:r>
          </a:p>
          <a:p>
            <a:pPr fontAlgn="base"/>
            <a:endParaRPr lang="en-US" i="1" dirty="0">
              <a:solidFill>
                <a:schemeClr val="bg1"/>
              </a:solidFill>
              <a:latin typeface="Abadi" panose="020B0604020104020204" pitchFamily="34" charset="0"/>
            </a:endParaRPr>
          </a:p>
          <a:p>
            <a:pPr fontAlgn="base"/>
            <a:r>
              <a:rPr lang="en-US" b="1" i="1" dirty="0">
                <a:solidFill>
                  <a:schemeClr val="bg1"/>
                </a:solidFill>
                <a:latin typeface="Abadi" panose="020B0604020104020204" pitchFamily="34" charset="0"/>
              </a:rPr>
              <a:t>Even if we are hated and persecuted for our testimonies, we must remain true to them.</a:t>
            </a:r>
            <a:endParaRPr lang="en-US" i="1" dirty="0">
              <a:solidFill>
                <a:schemeClr val="bg1"/>
              </a:solidFill>
              <a:latin typeface="Abadi" panose="020B0604020104020204" pitchFamily="34" charset="0"/>
            </a:endParaRPr>
          </a:p>
        </p:txBody>
      </p:sp>
      <p:pic>
        <p:nvPicPr>
          <p:cNvPr id="14" name="Picture 13">
            <a:extLst>
              <a:ext uri="{FF2B5EF4-FFF2-40B4-BE49-F238E27FC236}">
                <a16:creationId xmlns:a16="http://schemas.microsoft.com/office/drawing/2014/main" id="{70DAF7D6-6A54-4870-A36A-23A83EC7E07F}"/>
              </a:ext>
            </a:extLst>
          </p:cNvPr>
          <p:cNvPicPr>
            <a:picLocks noChangeAspect="1"/>
          </p:cNvPicPr>
          <p:nvPr/>
        </p:nvPicPr>
        <p:blipFill rotWithShape="1">
          <a:blip r:embed="rId2">
            <a:extLst>
              <a:ext uri="{28A0092B-C50C-407E-A947-70E740481C1C}">
                <a14:useLocalDpi xmlns:a14="http://schemas.microsoft.com/office/drawing/2010/main" val="0"/>
              </a:ext>
            </a:extLst>
          </a:blip>
          <a:srcRect l="32334"/>
          <a:stretch/>
        </p:blipFill>
        <p:spPr>
          <a:xfrm>
            <a:off x="3810515" y="4963145"/>
            <a:ext cx="1600465" cy="1578864"/>
          </a:xfrm>
          <a:prstGeom prst="rect">
            <a:avLst/>
          </a:prstGeom>
        </p:spPr>
      </p:pic>
      <p:pic>
        <p:nvPicPr>
          <p:cNvPr id="17" name="Picture 16">
            <a:extLst>
              <a:ext uri="{FF2B5EF4-FFF2-40B4-BE49-F238E27FC236}">
                <a16:creationId xmlns:a16="http://schemas.microsoft.com/office/drawing/2014/main" id="{C6F9BD0E-13F4-4F34-B86C-7AB793E743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84" y="2742155"/>
            <a:ext cx="2924175" cy="1905000"/>
          </a:xfrm>
          <a:prstGeom prst="rect">
            <a:avLst/>
          </a:prstGeom>
        </p:spPr>
      </p:pic>
      <p:pic>
        <p:nvPicPr>
          <p:cNvPr id="6" name="Picture 5">
            <a:extLst>
              <a:ext uri="{FF2B5EF4-FFF2-40B4-BE49-F238E27FC236}">
                <a16:creationId xmlns:a16="http://schemas.microsoft.com/office/drawing/2014/main" id="{F11BD474-63F5-4400-B58B-97509936F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7301" y="4647155"/>
            <a:ext cx="2050789" cy="2050789"/>
          </a:xfrm>
          <a:prstGeom prst="rect">
            <a:avLst/>
          </a:prstGeom>
        </p:spPr>
      </p:pic>
      <p:pic>
        <p:nvPicPr>
          <p:cNvPr id="3" name="Picture 2">
            <a:extLst>
              <a:ext uri="{FF2B5EF4-FFF2-40B4-BE49-F238E27FC236}">
                <a16:creationId xmlns:a16="http://schemas.microsoft.com/office/drawing/2014/main" id="{5ACA4A33-0C5D-41F3-A3C4-EFA31C0560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453" y="2750132"/>
            <a:ext cx="2970598" cy="1954341"/>
          </a:xfrm>
          <a:prstGeom prst="rect">
            <a:avLst/>
          </a:prstGeom>
        </p:spPr>
      </p:pic>
    </p:spTree>
    <p:extLst>
      <p:ext uri="{BB962C8B-B14F-4D97-AF65-F5344CB8AC3E}">
        <p14:creationId xmlns:p14="http://schemas.microsoft.com/office/powerpoint/2010/main" val="36342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10EF8-D8B9-4356-AAD9-2D72BD72191A}"/>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 name="TextBox 5"/>
          <p:cNvSpPr txBox="1"/>
          <p:nvPr/>
        </p:nvSpPr>
        <p:spPr>
          <a:xfrm>
            <a:off x="1028700" y="914400"/>
            <a:ext cx="4572000" cy="4154984"/>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“I said, ‘If this has cost you so much, why don’t you leave the Church and go back to your father’s home and to your cricket club and to the job that meant so much to you and to the girl you think you love?’</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said nothing for what seemed to be a long time. Then, putting his head down in his hands, he sobbed and sobbed. Finally, he looked up through his tears and said, ‘I couldn’t do that. I know this is true, and if it were to cost me my life, I could never give it up’” </a:t>
            </a:r>
          </a:p>
          <a:p>
            <a:pPr fontAlgn="base"/>
            <a:r>
              <a:rPr lang="en-US" sz="1200" dirty="0">
                <a:solidFill>
                  <a:schemeClr val="bg1"/>
                </a:solidFill>
                <a:latin typeface="Abadi" panose="020B0604020104020204" pitchFamily="34" charset="0"/>
              </a:rPr>
              <a:t>President Gordon B. Hinckley</a:t>
            </a: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The Rest of the Story</a:t>
            </a:r>
          </a:p>
        </p:txBody>
      </p:sp>
      <p:pic>
        <p:nvPicPr>
          <p:cNvPr id="14" name="Picture 13" descr="Gordon b hinckley 1.jpg"/>
          <p:cNvPicPr>
            <a:picLocks noChangeAspect="1"/>
          </p:cNvPicPr>
          <p:nvPr/>
        </p:nvPicPr>
        <p:blipFill>
          <a:blip r:embed="rId2" cstate="print"/>
          <a:stretch>
            <a:fillRect/>
          </a:stretch>
        </p:blipFill>
        <p:spPr>
          <a:xfrm>
            <a:off x="245403" y="5069384"/>
            <a:ext cx="1266380" cy="1579066"/>
          </a:xfrm>
          <a:prstGeom prst="rect">
            <a:avLst/>
          </a:prstGeom>
        </p:spPr>
      </p:pic>
      <p:pic>
        <p:nvPicPr>
          <p:cNvPr id="3" name="Picture 2">
            <a:extLst>
              <a:ext uri="{FF2B5EF4-FFF2-40B4-BE49-F238E27FC236}">
                <a16:creationId xmlns:a16="http://schemas.microsoft.com/office/drawing/2014/main" id="{16209981-AC46-4417-B4B3-C93ABF2D8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588" y="691495"/>
            <a:ext cx="2366319" cy="2081484"/>
          </a:xfrm>
          <a:prstGeom prst="rect">
            <a:avLst/>
          </a:prstGeom>
        </p:spPr>
      </p:pic>
      <p:pic>
        <p:nvPicPr>
          <p:cNvPr id="8" name="Picture 7">
            <a:extLst>
              <a:ext uri="{FF2B5EF4-FFF2-40B4-BE49-F238E27FC236}">
                <a16:creationId xmlns:a16="http://schemas.microsoft.com/office/drawing/2014/main" id="{0278BA73-9CA8-483C-9A96-670A3B837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0807" y="2948290"/>
            <a:ext cx="4191621" cy="1674339"/>
          </a:xfrm>
          <a:prstGeom prst="rect">
            <a:avLst/>
          </a:prstGeom>
        </p:spPr>
      </p:pic>
      <p:pic>
        <p:nvPicPr>
          <p:cNvPr id="11" name="Picture 10">
            <a:extLst>
              <a:ext uri="{FF2B5EF4-FFF2-40B4-BE49-F238E27FC236}">
                <a16:creationId xmlns:a16="http://schemas.microsoft.com/office/drawing/2014/main" id="{38A9A87F-730B-4146-90D3-5E6135AE7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3829" y="4716519"/>
            <a:ext cx="1962150" cy="2095500"/>
          </a:xfrm>
          <a:prstGeom prst="rect">
            <a:avLst/>
          </a:prstGeom>
        </p:spPr>
      </p:pic>
    </p:spTree>
    <p:extLst>
      <p:ext uri="{BB962C8B-B14F-4D97-AF65-F5344CB8AC3E}">
        <p14:creationId xmlns:p14="http://schemas.microsoft.com/office/powerpoint/2010/main" val="1647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88E08A-8615-49ED-8E66-374EC2A2E525}"/>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 name="TextBox 6"/>
          <p:cNvSpPr txBox="1"/>
          <p:nvPr/>
        </p:nvSpPr>
        <p:spPr>
          <a:xfrm>
            <a:off x="1524000" y="1"/>
            <a:ext cx="8991600" cy="769441"/>
          </a:xfrm>
          <a:prstGeom prst="rect">
            <a:avLst/>
          </a:prstGeom>
          <a:noFill/>
        </p:spPr>
        <p:txBody>
          <a:bodyPr wrap="square" rtlCol="0">
            <a:spAutoFit/>
          </a:bodyPr>
          <a:lstStyle/>
          <a:p>
            <a:pPr algn="ctr"/>
            <a:r>
              <a:rPr lang="en-US" sz="4400" dirty="0">
                <a:solidFill>
                  <a:schemeClr val="bg1"/>
                </a:solidFill>
                <a:latin typeface="Agency FB" pitchFamily="34" charset="0"/>
              </a:rPr>
              <a:t>Until Further Directed</a:t>
            </a:r>
          </a:p>
        </p:txBody>
      </p:sp>
      <p:sp>
        <p:nvSpPr>
          <p:cNvPr id="11" name="TextBox 10"/>
          <p:cNvSpPr txBox="1"/>
          <p:nvPr/>
        </p:nvSpPr>
        <p:spPr>
          <a:xfrm>
            <a:off x="70104" y="6439152"/>
            <a:ext cx="3124200" cy="369332"/>
          </a:xfrm>
          <a:prstGeom prst="rect">
            <a:avLst/>
          </a:prstGeom>
          <a:noFill/>
        </p:spPr>
        <p:txBody>
          <a:bodyPr wrap="square" rtlCol="0">
            <a:spAutoFit/>
          </a:bodyPr>
          <a:lstStyle/>
          <a:p>
            <a:r>
              <a:rPr lang="en-US" dirty="0">
                <a:latin typeface="Abadi" panose="020B0604020104020204" pitchFamily="34" charset="0"/>
              </a:rPr>
              <a:t>Joseph Smith –History 1:26</a:t>
            </a:r>
          </a:p>
        </p:txBody>
      </p:sp>
      <p:sp>
        <p:nvSpPr>
          <p:cNvPr id="9" name="Rectangle 8"/>
          <p:cNvSpPr/>
          <p:nvPr/>
        </p:nvSpPr>
        <p:spPr>
          <a:xfrm>
            <a:off x="420130" y="1449861"/>
            <a:ext cx="6365789" cy="3539430"/>
          </a:xfrm>
          <a:prstGeom prst="rect">
            <a:avLst/>
          </a:prstGeom>
        </p:spPr>
        <p:txBody>
          <a:bodyPr wrap="square">
            <a:spAutoFit/>
          </a:bodyPr>
          <a:lstStyle/>
          <a:p>
            <a:r>
              <a:rPr lang="en-US" sz="2800" dirty="0">
                <a:solidFill>
                  <a:schemeClr val="bg1"/>
                </a:solidFill>
                <a:latin typeface="Abadi" panose="020B0604020104020204" pitchFamily="34" charset="0"/>
              </a:rPr>
              <a:t>“I had now got my mind satisfied so far as the sectarian world was concerned—that it was not my duty to join with any of them, but to continue as I was until further directed. I had found the testimony of James to be true—that a man who lacked wisdom might ask of God, and obtain, and not be upbraided.”</a:t>
            </a:r>
          </a:p>
        </p:txBody>
      </p:sp>
      <p:pic>
        <p:nvPicPr>
          <p:cNvPr id="20482" name="Picture 2" descr="http://scottwoodward.org/Pictures/JosephSmith.jpg"/>
          <p:cNvPicPr>
            <a:picLocks noChangeAspect="1" noChangeArrowheads="1"/>
          </p:cNvPicPr>
          <p:nvPr/>
        </p:nvPicPr>
        <p:blipFill>
          <a:blip r:embed="rId2" cstate="print"/>
          <a:srcRect/>
          <a:stretch>
            <a:fillRect/>
          </a:stretch>
        </p:blipFill>
        <p:spPr bwMode="auto">
          <a:xfrm>
            <a:off x="8011299" y="1184186"/>
            <a:ext cx="2733675" cy="3762376"/>
          </a:xfrm>
          <a:prstGeom prst="rect">
            <a:avLst/>
          </a:prstGeom>
          <a:noFill/>
        </p:spPr>
      </p:pic>
    </p:spTree>
    <p:extLst>
      <p:ext uri="{BB962C8B-B14F-4D97-AF65-F5344CB8AC3E}">
        <p14:creationId xmlns:p14="http://schemas.microsoft.com/office/powerpoint/2010/main" val="422769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771F5-29D0-4DDA-AA15-829FAF52B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646043" y="381000"/>
            <a:ext cx="5830957" cy="3139321"/>
          </a:xfrm>
          <a:prstGeom prst="rect">
            <a:avLst/>
          </a:prstGeom>
          <a:noFill/>
        </p:spPr>
        <p:txBody>
          <a:bodyPr wrap="square" rtlCol="0">
            <a:spAutoFit/>
          </a:bodyPr>
          <a:lstStyle/>
          <a:p>
            <a:pPr fontAlgn="base"/>
            <a:r>
              <a:rPr lang="en-US" dirty="0">
                <a:solidFill>
                  <a:schemeClr val="bg1"/>
                </a:solidFill>
                <a:latin typeface="Abadi" panose="020B0604020104020204" pitchFamily="34" charset="0"/>
              </a:rPr>
              <a:t>“Two [missionaries] called at the home of Mr. Elmer Pollard. … They presented their message and asked if he would join in prayer. He agreed, on the provision that he could offer the prayer.</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prayer he offered astonished the missionaries. He said, ‘Heavenly Father, bless these two unfortunate, misguided missionaries, that they may return to their homes and not waste their time telling the people of Canada about a message which is so fantastic and about which they know so little.’</a:t>
            </a:r>
          </a:p>
        </p:txBody>
      </p:sp>
      <p:sp>
        <p:nvSpPr>
          <p:cNvPr id="6" name="Rectangle 5"/>
          <p:cNvSpPr/>
          <p:nvPr/>
        </p:nvSpPr>
        <p:spPr>
          <a:xfrm>
            <a:off x="6705600" y="4114802"/>
            <a:ext cx="3581400" cy="2031325"/>
          </a:xfrm>
          <a:prstGeom prst="rect">
            <a:avLst/>
          </a:prstGeom>
        </p:spPr>
        <p:txBody>
          <a:bodyPr wrap="square">
            <a:spAutoFit/>
          </a:bodyPr>
          <a:lstStyle/>
          <a:p>
            <a:pPr fontAlgn="base"/>
            <a:r>
              <a:rPr lang="en-US" dirty="0">
                <a:solidFill>
                  <a:schemeClr val="bg1"/>
                </a:solidFill>
                <a:latin typeface="Abadi" panose="020B0604020104020204" pitchFamily="34" charset="0"/>
              </a:rPr>
              <a:t>If you were one of those missionaries, what would you have said to Mr. Pollard?</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How can someone know for themselves that Joseph Smith was a prophet of God?</a:t>
            </a:r>
          </a:p>
        </p:txBody>
      </p:sp>
      <p:sp>
        <p:nvSpPr>
          <p:cNvPr id="7" name="TextBox 6"/>
          <p:cNvSpPr txBox="1"/>
          <p:nvPr/>
        </p:nvSpPr>
        <p:spPr>
          <a:xfrm>
            <a:off x="114300" y="6453809"/>
            <a:ext cx="3276600" cy="307777"/>
          </a:xfrm>
          <a:prstGeom prst="rect">
            <a:avLst/>
          </a:prstGeom>
          <a:noFill/>
        </p:spPr>
        <p:txBody>
          <a:bodyPr wrap="square" rtlCol="0">
            <a:spAutoFit/>
          </a:bodyPr>
          <a:lstStyle/>
          <a:p>
            <a:r>
              <a:rPr lang="en-US" sz="1400" dirty="0">
                <a:solidFill>
                  <a:schemeClr val="bg1"/>
                </a:solidFill>
                <a:latin typeface="Abadi" panose="020B0604020104020204" pitchFamily="34" charset="0"/>
              </a:rPr>
              <a:t>President Thomas S. Monson</a:t>
            </a:r>
            <a:endParaRPr lang="en-US" sz="1400" i="1" dirty="0">
              <a:solidFill>
                <a:schemeClr val="bg1"/>
              </a:solidFill>
              <a:latin typeface="Abadi" panose="020B0604020104020204" pitchFamily="34" charset="0"/>
            </a:endParaRPr>
          </a:p>
        </p:txBody>
      </p:sp>
      <p:pic>
        <p:nvPicPr>
          <p:cNvPr id="8" name="Picture 7">
            <a:extLst>
              <a:ext uri="{FF2B5EF4-FFF2-40B4-BE49-F238E27FC236}">
                <a16:creationId xmlns:a16="http://schemas.microsoft.com/office/drawing/2014/main" id="{9E6C30E3-CF44-48FC-83D9-B01F5F0124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8330" y="354929"/>
            <a:ext cx="2400922" cy="3476448"/>
          </a:xfrm>
          <a:prstGeom prst="rect">
            <a:avLst/>
          </a:prstGeom>
        </p:spPr>
      </p:pic>
      <p:pic>
        <p:nvPicPr>
          <p:cNvPr id="10" name="Picture 9">
            <a:extLst>
              <a:ext uri="{FF2B5EF4-FFF2-40B4-BE49-F238E27FC236}">
                <a16:creationId xmlns:a16="http://schemas.microsoft.com/office/drawing/2014/main" id="{6BB824A3-E7F8-436B-8A1A-7D03D2FDAA27}"/>
              </a:ext>
            </a:extLst>
          </p:cNvPr>
          <p:cNvPicPr>
            <a:picLocks noChangeAspect="1"/>
          </p:cNvPicPr>
          <p:nvPr/>
        </p:nvPicPr>
        <p:blipFill rotWithShape="1">
          <a:blip r:embed="rId4">
            <a:extLst>
              <a:ext uri="{28A0092B-C50C-407E-A947-70E740481C1C}">
                <a14:useLocalDpi xmlns:a14="http://schemas.microsoft.com/office/drawing/2010/main" val="0"/>
              </a:ext>
            </a:extLst>
          </a:blip>
          <a:srcRect t="2763"/>
          <a:stretch/>
        </p:blipFill>
        <p:spPr>
          <a:xfrm>
            <a:off x="3390900" y="3831377"/>
            <a:ext cx="2255520" cy="2886727"/>
          </a:xfrm>
          <a:prstGeom prst="rect">
            <a:avLst/>
          </a:prstGeom>
        </p:spPr>
      </p:pic>
    </p:spTree>
    <p:extLst>
      <p:ext uri="{BB962C8B-B14F-4D97-AF65-F5344CB8AC3E}">
        <p14:creationId xmlns:p14="http://schemas.microsoft.com/office/powerpoint/2010/main" val="140501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9F9361-CE7B-4C72-80A6-753382177E33}"/>
              </a:ext>
            </a:extLst>
          </p:cNvPr>
          <p:cNvSpPr/>
          <p:nvPr/>
        </p:nvSpPr>
        <p:spPr>
          <a:xfrm>
            <a:off x="0" y="0"/>
            <a:ext cx="12192000" cy="6858000"/>
          </a:xfrm>
          <a:prstGeom prst="rect">
            <a:avLst/>
          </a:prstGeom>
          <a:gradFill>
            <a:gsLst>
              <a:gs pos="0">
                <a:schemeClr val="bg2">
                  <a:lumMod val="50000"/>
                </a:schemeClr>
              </a:gs>
              <a:gs pos="73000">
                <a:schemeClr val="bg2">
                  <a:lumMod val="25000"/>
                </a:schemeClr>
              </a:gs>
              <a:gs pos="92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 name="TextBox 4"/>
          <p:cNvSpPr txBox="1"/>
          <p:nvPr/>
        </p:nvSpPr>
        <p:spPr>
          <a:xfrm>
            <a:off x="384313" y="278297"/>
            <a:ext cx="9144000" cy="3139321"/>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Video:</a:t>
            </a:r>
          </a:p>
          <a:p>
            <a:r>
              <a:rPr lang="en-US" dirty="0">
                <a:solidFill>
                  <a:schemeClr val="bg1"/>
                </a:solidFill>
                <a:latin typeface="Abadi" panose="020B0604020104020204" pitchFamily="34" charset="0"/>
              </a:rPr>
              <a:t>The Loneliness of Leadership 1:03 and 0:58</a:t>
            </a:r>
          </a:p>
          <a:p>
            <a:r>
              <a:rPr lang="en-US" dirty="0">
                <a:solidFill>
                  <a:schemeClr val="bg1"/>
                </a:solidFill>
                <a:latin typeface="Abadi" panose="020B0604020104020204" pitchFamily="34" charset="0"/>
              </a:rPr>
              <a:t>Joseph Smith and the Minister (1:57)</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President Gordon B. Hinckley (“The Loneliness of Leadership” [Brigham Young University devotional address, Nov. 4, 1969], 3, speeches.byu.edu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Picture of Methodist Pastor—not the one Joseph talked to. The Reverend Joseph Sutcliffe, An Early Scriptural Geologist and Methodist Pastor.</a:t>
            </a:r>
          </a:p>
        </p:txBody>
      </p:sp>
      <p:sp>
        <p:nvSpPr>
          <p:cNvPr id="6" name="Footer Placeholder 14">
            <a:extLst>
              <a:ext uri="{FF2B5EF4-FFF2-40B4-BE49-F238E27FC236}">
                <a16:creationId xmlns:a16="http://schemas.microsoft.com/office/drawing/2014/main" id="{0EEC0BE3-B68C-4CE1-9940-2AB6396A0626}"/>
              </a:ext>
            </a:extLst>
          </p:cNvPr>
          <p:cNvSpPr>
            <a:spLocks noGrp="1"/>
          </p:cNvSpPr>
          <p:nvPr/>
        </p:nvSpPr>
        <p:spPr>
          <a:xfrm>
            <a:off x="118605" y="63404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grpSp>
        <p:nvGrpSpPr>
          <p:cNvPr id="8" name="Group 7">
            <a:extLst>
              <a:ext uri="{FF2B5EF4-FFF2-40B4-BE49-F238E27FC236}">
                <a16:creationId xmlns:a16="http://schemas.microsoft.com/office/drawing/2014/main" id="{83AF2BB0-6B85-4D72-91D7-547C98631708}"/>
              </a:ext>
            </a:extLst>
          </p:cNvPr>
          <p:cNvGrpSpPr/>
          <p:nvPr/>
        </p:nvGrpSpPr>
        <p:grpSpPr>
          <a:xfrm>
            <a:off x="5304666" y="678590"/>
            <a:ext cx="868449" cy="1087071"/>
            <a:chOff x="7543800" y="3810000"/>
            <a:chExt cx="1143000" cy="1447800"/>
          </a:xfrm>
        </p:grpSpPr>
        <p:sp>
          <p:nvSpPr>
            <p:cNvPr id="9" name="Trapezoid 8">
              <a:extLst>
                <a:ext uri="{FF2B5EF4-FFF2-40B4-BE49-F238E27FC236}">
                  <a16:creationId xmlns:a16="http://schemas.microsoft.com/office/drawing/2014/main" id="{9EF9AF9D-E9B9-4F19-96A4-2BC0BF74120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Rounded Rectangle 79">
              <a:extLst>
                <a:ext uri="{FF2B5EF4-FFF2-40B4-BE49-F238E27FC236}">
                  <a16:creationId xmlns:a16="http://schemas.microsoft.com/office/drawing/2014/main" id="{CFA31E4E-B877-41EE-8E00-DA6F8D9A09F8}"/>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Rounded Rectangle 80">
              <a:extLst>
                <a:ext uri="{FF2B5EF4-FFF2-40B4-BE49-F238E27FC236}">
                  <a16:creationId xmlns:a16="http://schemas.microsoft.com/office/drawing/2014/main" id="{75718FF8-AF20-4AC5-BD68-E9AD3F61530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ounded Rectangle 81">
              <a:extLst>
                <a:ext uri="{FF2B5EF4-FFF2-40B4-BE49-F238E27FC236}">
                  <a16:creationId xmlns:a16="http://schemas.microsoft.com/office/drawing/2014/main" id="{8810019D-1971-4648-AC5A-1A471DC5A84F}"/>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3" name="Group 12">
              <a:extLst>
                <a:ext uri="{FF2B5EF4-FFF2-40B4-BE49-F238E27FC236}">
                  <a16:creationId xmlns:a16="http://schemas.microsoft.com/office/drawing/2014/main" id="{FFA6501E-24CB-40F2-96F5-B03588AD8443}"/>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06350F2D-3F23-428C-9ACA-2F1C4C6ED073}"/>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50C69CC7-DEC4-446B-97AE-DFBD03D6C16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Oval 23">
                  <a:extLst>
                    <a:ext uri="{FF2B5EF4-FFF2-40B4-BE49-F238E27FC236}">
                      <a16:creationId xmlns:a16="http://schemas.microsoft.com/office/drawing/2014/main" id="{FB1D253D-BE84-4BB3-8FAA-33C040B6116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Oval 24">
                  <a:extLst>
                    <a:ext uri="{FF2B5EF4-FFF2-40B4-BE49-F238E27FC236}">
                      <a16:creationId xmlns:a16="http://schemas.microsoft.com/office/drawing/2014/main" id="{C79E11F7-CFB6-46F4-BC53-F6CCF4293AE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a:extLst>
                    <a:ext uri="{FF2B5EF4-FFF2-40B4-BE49-F238E27FC236}">
                      <a16:creationId xmlns:a16="http://schemas.microsoft.com/office/drawing/2014/main" id="{ADE2BB7E-4609-401B-A3AD-C5803D17A82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2" name="Oval 21">
                <a:extLst>
                  <a:ext uri="{FF2B5EF4-FFF2-40B4-BE49-F238E27FC236}">
                    <a16:creationId xmlns:a16="http://schemas.microsoft.com/office/drawing/2014/main" id="{78E73255-D9A4-4444-A513-AD003262401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 name="Group 13">
              <a:extLst>
                <a:ext uri="{FF2B5EF4-FFF2-40B4-BE49-F238E27FC236}">
                  <a16:creationId xmlns:a16="http://schemas.microsoft.com/office/drawing/2014/main" id="{1605070A-5E92-468E-8389-A6B2BB54F889}"/>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B457FDED-2662-4ED5-ABD7-05BB58A3FC88}"/>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8B69B9A3-BEB1-4759-83CF-F0683D102933}"/>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17">
                  <a:extLst>
                    <a:ext uri="{FF2B5EF4-FFF2-40B4-BE49-F238E27FC236}">
                      <a16:creationId xmlns:a16="http://schemas.microsoft.com/office/drawing/2014/main" id="{3D8D182D-0B97-46A8-A7DF-AC568E16361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a:extLst>
                    <a:ext uri="{FF2B5EF4-FFF2-40B4-BE49-F238E27FC236}">
                      <a16:creationId xmlns:a16="http://schemas.microsoft.com/office/drawing/2014/main" id="{1269B21D-61E9-4A2B-858F-221D90C7AC0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a:extLst>
                    <a:ext uri="{FF2B5EF4-FFF2-40B4-BE49-F238E27FC236}">
                      <a16:creationId xmlns:a16="http://schemas.microsoft.com/office/drawing/2014/main" id="{D1E02E1B-8752-47C8-8AC0-FA98B26C2AB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6" name="Oval 15">
                <a:extLst>
                  <a:ext uri="{FF2B5EF4-FFF2-40B4-BE49-F238E27FC236}">
                    <a16:creationId xmlns:a16="http://schemas.microsoft.com/office/drawing/2014/main" id="{F6C3A1A9-86BC-4655-AE2A-CEE155B2906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Tree>
    <p:extLst>
      <p:ext uri="{BB962C8B-B14F-4D97-AF65-F5344CB8AC3E}">
        <p14:creationId xmlns:p14="http://schemas.microsoft.com/office/powerpoint/2010/main" val="418619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7FAF1A-6E98-4E6F-8C9D-C2F9F3184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752600" y="990601"/>
            <a:ext cx="4572000" cy="646331"/>
          </a:xfrm>
          <a:prstGeom prst="rect">
            <a:avLst/>
          </a:prstGeom>
        </p:spPr>
        <p:txBody>
          <a:bodyPr>
            <a:spAutoFit/>
          </a:bodyPr>
          <a:lstStyle/>
          <a:p>
            <a:r>
              <a:rPr lang="en-US" dirty="0">
                <a:solidFill>
                  <a:schemeClr val="bg1"/>
                </a:solidFill>
                <a:latin typeface="Abadi" panose="020B0604020104020204" pitchFamily="34" charset="0"/>
              </a:rPr>
              <a:t>Many false reports which were meant to turn people against the Church</a:t>
            </a:r>
          </a:p>
        </p:txBody>
      </p:sp>
      <p:sp>
        <p:nvSpPr>
          <p:cNvPr id="5" name="TextBox 4"/>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Why Joseph Writes About His Vision</a:t>
            </a:r>
          </a:p>
        </p:txBody>
      </p:sp>
      <p:sp>
        <p:nvSpPr>
          <p:cNvPr id="10" name="Rectangle 9"/>
          <p:cNvSpPr/>
          <p:nvPr/>
        </p:nvSpPr>
        <p:spPr>
          <a:xfrm>
            <a:off x="2754103" y="2819400"/>
            <a:ext cx="4027697" cy="1200329"/>
          </a:xfrm>
          <a:prstGeom prst="rect">
            <a:avLst/>
          </a:prstGeom>
        </p:spPr>
        <p:txBody>
          <a:bodyPr wrap="square">
            <a:spAutoFit/>
          </a:bodyPr>
          <a:lstStyle/>
          <a:p>
            <a:r>
              <a:rPr lang="en-US" dirty="0">
                <a:solidFill>
                  <a:schemeClr val="bg1"/>
                </a:solidFill>
                <a:latin typeface="Abadi" panose="020B0604020104020204" pitchFamily="34" charset="0"/>
              </a:rPr>
              <a:t>Joseph Smith wanted provide the public with a reliable and accurate account of the events of the First Vision and the Restoration</a:t>
            </a:r>
          </a:p>
        </p:txBody>
      </p:sp>
      <p:sp>
        <p:nvSpPr>
          <p:cNvPr id="11" name="Rectangle 10"/>
          <p:cNvSpPr/>
          <p:nvPr/>
        </p:nvSpPr>
        <p:spPr>
          <a:xfrm>
            <a:off x="221974" y="6400800"/>
            <a:ext cx="4572000" cy="369332"/>
          </a:xfrm>
          <a:prstGeom prst="rect">
            <a:avLst/>
          </a:prstGeom>
        </p:spPr>
        <p:txBody>
          <a:bodyPr>
            <a:spAutoFit/>
          </a:bodyPr>
          <a:lstStyle/>
          <a:p>
            <a:r>
              <a:rPr lang="en-US" dirty="0">
                <a:solidFill>
                  <a:schemeClr val="bg1"/>
                </a:solidFill>
                <a:latin typeface="Abadi" panose="020B0604020104020204" pitchFamily="34" charset="0"/>
              </a:rPr>
              <a:t>Joseph Smith--History 1:1-2</a:t>
            </a:r>
          </a:p>
        </p:txBody>
      </p:sp>
      <p:sp>
        <p:nvSpPr>
          <p:cNvPr id="15" name="Rectangle 14"/>
          <p:cNvSpPr/>
          <p:nvPr/>
        </p:nvSpPr>
        <p:spPr>
          <a:xfrm>
            <a:off x="5334000" y="4800600"/>
            <a:ext cx="2819400" cy="1754326"/>
          </a:xfrm>
          <a:prstGeom prst="rect">
            <a:avLst/>
          </a:prstGeom>
        </p:spPr>
        <p:txBody>
          <a:bodyPr wrap="square">
            <a:spAutoFit/>
          </a:bodyPr>
          <a:lstStyle/>
          <a:p>
            <a:r>
              <a:rPr lang="en-US" dirty="0">
                <a:solidFill>
                  <a:schemeClr val="bg1"/>
                </a:solidFill>
                <a:latin typeface="Abadi" panose="020B0604020104020204" pitchFamily="34" charset="0"/>
              </a:rPr>
              <a:t>Still today there are many who continue to spread false or misleading information about the Church with the intent to undermine faith.</a:t>
            </a:r>
          </a:p>
        </p:txBody>
      </p:sp>
      <p:pic>
        <p:nvPicPr>
          <p:cNvPr id="3" name="Picture 2">
            <a:extLst>
              <a:ext uri="{FF2B5EF4-FFF2-40B4-BE49-F238E27FC236}">
                <a16:creationId xmlns:a16="http://schemas.microsoft.com/office/drawing/2014/main" id="{007598EE-0FFC-4C14-B74F-78C7CD8480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394" y="934760"/>
            <a:ext cx="4027698" cy="2013849"/>
          </a:xfrm>
          <a:prstGeom prst="rect">
            <a:avLst/>
          </a:prstGeom>
        </p:spPr>
      </p:pic>
      <p:pic>
        <p:nvPicPr>
          <p:cNvPr id="7" name="Picture 6">
            <a:extLst>
              <a:ext uri="{FF2B5EF4-FFF2-40B4-BE49-F238E27FC236}">
                <a16:creationId xmlns:a16="http://schemas.microsoft.com/office/drawing/2014/main" id="{72133734-D6E3-499E-910E-D8B9CB59C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24" y="3271034"/>
            <a:ext cx="1901952" cy="2670048"/>
          </a:xfrm>
          <a:prstGeom prst="rect">
            <a:avLst/>
          </a:prstGeom>
        </p:spPr>
      </p:pic>
      <p:pic>
        <p:nvPicPr>
          <p:cNvPr id="9" name="Picture 8">
            <a:extLst>
              <a:ext uri="{FF2B5EF4-FFF2-40B4-BE49-F238E27FC236}">
                <a16:creationId xmlns:a16="http://schemas.microsoft.com/office/drawing/2014/main" id="{5C2036C6-8702-4D07-AFDC-4A7FA251C74C}"/>
              </a:ext>
            </a:extLst>
          </p:cNvPr>
          <p:cNvPicPr>
            <a:picLocks noChangeAspect="1"/>
          </p:cNvPicPr>
          <p:nvPr/>
        </p:nvPicPr>
        <p:blipFill rotWithShape="1">
          <a:blip r:embed="rId5">
            <a:extLst>
              <a:ext uri="{28A0092B-C50C-407E-A947-70E740481C1C}">
                <a14:useLocalDpi xmlns:a14="http://schemas.microsoft.com/office/drawing/2010/main" val="0"/>
              </a:ext>
            </a:extLst>
          </a:blip>
          <a:srcRect l="6875" r="5362"/>
          <a:stretch/>
        </p:blipFill>
        <p:spPr>
          <a:xfrm>
            <a:off x="8309112" y="3509960"/>
            <a:ext cx="1987827" cy="2890840"/>
          </a:xfrm>
          <a:prstGeom prst="rect">
            <a:avLst/>
          </a:prstGeom>
        </p:spPr>
      </p:pic>
    </p:spTree>
    <p:extLst>
      <p:ext uri="{BB962C8B-B14F-4D97-AF65-F5344CB8AC3E}">
        <p14:creationId xmlns:p14="http://schemas.microsoft.com/office/powerpoint/2010/main" val="384610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1B82190D-E16D-4A03-ADBA-496081CFF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p:nvSpPr>
        <p:spPr>
          <a:xfrm>
            <a:off x="235131" y="6411313"/>
            <a:ext cx="4572000" cy="369332"/>
          </a:xfrm>
          <a:prstGeom prst="rect">
            <a:avLst/>
          </a:prstGeom>
        </p:spPr>
        <p:txBody>
          <a:bodyPr>
            <a:spAutoFit/>
          </a:bodyPr>
          <a:lstStyle/>
          <a:p>
            <a:r>
              <a:rPr lang="en-US" dirty="0">
                <a:solidFill>
                  <a:schemeClr val="bg1"/>
                </a:solidFill>
                <a:latin typeface="Abadi" panose="020B0604020104020204" pitchFamily="34" charset="0"/>
              </a:rPr>
              <a:t>Joseph Smith--History 1:1-2</a:t>
            </a:r>
          </a:p>
        </p:txBody>
      </p:sp>
      <p:grpSp>
        <p:nvGrpSpPr>
          <p:cNvPr id="12" name="Group 11"/>
          <p:cNvGrpSpPr/>
          <p:nvPr/>
        </p:nvGrpSpPr>
        <p:grpSpPr>
          <a:xfrm>
            <a:off x="3657600" y="304800"/>
            <a:ext cx="3352800" cy="60198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6" name="Group 17"/>
              <p:cNvGrpSpPr/>
              <p:nvPr/>
            </p:nvGrpSpPr>
            <p:grpSpPr>
              <a:xfrm flipH="1">
                <a:off x="2209800" y="1447800"/>
                <a:ext cx="1295400" cy="3429000"/>
                <a:chOff x="685800" y="1447800"/>
                <a:chExt cx="1295400" cy="3124200"/>
              </a:xfrm>
            </p:grpSpPr>
            <p:sp>
              <p:nvSpPr>
                <p:cNvPr id="32" name="Bent Arrow 3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3" name="Bent Arrow 3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7" name="Group 16"/>
              <p:cNvGrpSpPr/>
              <p:nvPr/>
            </p:nvGrpSpPr>
            <p:grpSpPr>
              <a:xfrm>
                <a:off x="838200" y="1447800"/>
                <a:ext cx="1295400" cy="3429000"/>
                <a:chOff x="685800" y="1447800"/>
                <a:chExt cx="1295400" cy="3429000"/>
              </a:xfrm>
            </p:grpSpPr>
            <p:sp>
              <p:nvSpPr>
                <p:cNvPr id="30" name="Bent Arrow 2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ounded Rectangle 2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3" name="Donut 2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 name="Rectangle 13"/>
            <p:cNvSpPr/>
            <p:nvPr/>
          </p:nvSpPr>
          <p:spPr>
            <a:xfrm>
              <a:off x="1304926" y="2113344"/>
              <a:ext cx="1800225" cy="1947758"/>
            </a:xfrm>
            <a:prstGeom prst="rect">
              <a:avLst/>
            </a:prstGeom>
          </p:spPr>
          <p:txBody>
            <a:bodyPr wrap="square">
              <a:spAutoFit/>
            </a:bodyPr>
            <a:lstStyle/>
            <a:p>
              <a:pPr algn="ctr"/>
              <a:r>
                <a:rPr lang="en-US" sz="1400" dirty="0">
                  <a:latin typeface="Abadi" panose="020B0604020104020204" pitchFamily="34" charset="0"/>
                </a:rPr>
                <a:t>Those who sincerely want the truth should diligently seek out credible sources of information about the Church and its history rather than simply accept any information they hear, including whatever comes up as a result of an Internet search</a:t>
              </a:r>
              <a:endParaRPr lang="en-US" sz="1400" dirty="0">
                <a:solidFill>
                  <a:schemeClr val="bg1"/>
                </a:solidFill>
                <a:latin typeface="Abadi" panose="020B0604020104020204" pitchFamily="34" charset="0"/>
              </a:endParaRPr>
            </a:p>
          </p:txBody>
        </p:sp>
      </p:grpSp>
      <p:sp>
        <p:nvSpPr>
          <p:cNvPr id="34" name="Rectangle 33"/>
          <p:cNvSpPr/>
          <p:nvPr/>
        </p:nvSpPr>
        <p:spPr>
          <a:xfrm>
            <a:off x="252871" y="441386"/>
            <a:ext cx="2819400" cy="2246769"/>
          </a:xfrm>
          <a:prstGeom prst="rect">
            <a:avLst/>
          </a:prstGeom>
        </p:spPr>
        <p:txBody>
          <a:bodyPr wrap="square">
            <a:spAutoFit/>
          </a:bodyPr>
          <a:lstStyle/>
          <a:p>
            <a:pPr fontAlgn="base"/>
            <a:r>
              <a:rPr lang="en-US" sz="1600" dirty="0">
                <a:solidFill>
                  <a:schemeClr val="bg1"/>
                </a:solidFill>
                <a:latin typeface="Abadi" panose="020B0604020104020204" pitchFamily="34" charset="0"/>
              </a:rPr>
              <a:t>“There have always been a few who want to discredit the Church and to destroy faith. Today they use the Internet.</a:t>
            </a:r>
          </a:p>
          <a:p>
            <a:pPr fontAlgn="base"/>
            <a:r>
              <a:rPr lang="en-US" sz="1600" dirty="0">
                <a:solidFill>
                  <a:schemeClr val="bg1"/>
                </a:solidFill>
                <a:latin typeface="Abadi" panose="020B0604020104020204" pitchFamily="34" charset="0"/>
              </a:rPr>
              <a:t>“Some of the information about the Church, no matter how convincing, is just not true”</a:t>
            </a:r>
          </a:p>
          <a:p>
            <a:pPr fontAlgn="base"/>
            <a:r>
              <a:rPr lang="en-US" sz="1200" dirty="0">
                <a:solidFill>
                  <a:schemeClr val="bg1"/>
                </a:solidFill>
                <a:latin typeface="Abadi" panose="020B0604020104020204" pitchFamily="34" charset="0"/>
              </a:rPr>
              <a:t> Elder Neil L. Andersen</a:t>
            </a:r>
            <a:endParaRPr lang="en-US" sz="1600" dirty="0">
              <a:solidFill>
                <a:schemeClr val="bg1"/>
              </a:solidFill>
              <a:latin typeface="Abadi" panose="020B0604020104020204" pitchFamily="34" charset="0"/>
            </a:endParaRPr>
          </a:p>
        </p:txBody>
      </p:sp>
      <p:sp>
        <p:nvSpPr>
          <p:cNvPr id="35" name="Rectangle 34"/>
          <p:cNvSpPr/>
          <p:nvPr/>
        </p:nvSpPr>
        <p:spPr>
          <a:xfrm>
            <a:off x="7162799" y="304800"/>
            <a:ext cx="4079965" cy="4955203"/>
          </a:xfrm>
          <a:prstGeom prst="rect">
            <a:avLst/>
          </a:prstGeom>
        </p:spPr>
        <p:txBody>
          <a:bodyPr wrap="square">
            <a:spAutoFit/>
          </a:bodyPr>
          <a:lstStyle/>
          <a:p>
            <a:r>
              <a:rPr lang="en-US" sz="1600" dirty="0">
                <a:solidFill>
                  <a:schemeClr val="bg1"/>
                </a:solidFill>
                <a:latin typeface="Abadi" panose="020B0604020104020204" pitchFamily="34" charset="0"/>
              </a:rPr>
              <a:t>“Latter-day Saint readers should … be … sophisticated in their evaluation of what they read.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“Our individual, personal testimonies are based on the witness of the Spirit, not on any combination or accumulation of historical facts. If we are so grounded, no alteration of historical facts can shake our testimonies. </a:t>
            </a:r>
          </a:p>
          <a:p>
            <a:endParaRPr lang="en-US" sz="1600" dirty="0">
              <a:solidFill>
                <a:schemeClr val="bg1"/>
              </a:solidFill>
              <a:latin typeface="Abadi" panose="020B0604020104020204" pitchFamily="34" charset="0"/>
            </a:endParaRPr>
          </a:p>
          <a:p>
            <a:r>
              <a:rPr lang="en-US" sz="1600" dirty="0">
                <a:solidFill>
                  <a:schemeClr val="bg1"/>
                </a:solidFill>
                <a:latin typeface="Abadi" panose="020B0604020104020204" pitchFamily="34" charset="0"/>
              </a:rPr>
              <a:t>Our Heavenly Father gave us powers of reason, and we are expected to use them to the fullest. But he also gave us the Comforter, who he said would lead us into truth and by whose power we may know the truth of all things. That is the ultimate guide for Latter-day Saints who are worthy and willing to rely on it” </a:t>
            </a:r>
          </a:p>
          <a:p>
            <a:r>
              <a:rPr lang="en-US" sz="1200" dirty="0">
                <a:solidFill>
                  <a:schemeClr val="bg1"/>
                </a:solidFill>
                <a:latin typeface="Abadi" panose="020B0604020104020204" pitchFamily="34" charset="0"/>
              </a:rPr>
              <a:t>Elder </a:t>
            </a:r>
            <a:r>
              <a:rPr lang="en-US" sz="1200" dirty="0" err="1">
                <a:solidFill>
                  <a:schemeClr val="bg1"/>
                </a:solidFill>
                <a:latin typeface="Abadi" panose="020B0604020104020204" pitchFamily="34" charset="0"/>
              </a:rPr>
              <a:t>Dallin</a:t>
            </a:r>
            <a:r>
              <a:rPr lang="en-US" sz="1200" dirty="0">
                <a:solidFill>
                  <a:schemeClr val="bg1"/>
                </a:solidFill>
                <a:latin typeface="Abadi" panose="020B0604020104020204" pitchFamily="34" charset="0"/>
              </a:rPr>
              <a:t> H. Oaks</a:t>
            </a:r>
          </a:p>
        </p:txBody>
      </p:sp>
      <p:pic>
        <p:nvPicPr>
          <p:cNvPr id="36" name="Picture 35" descr="Dallin H. Oaks.jpg"/>
          <p:cNvPicPr>
            <a:picLocks noChangeAspect="1"/>
          </p:cNvPicPr>
          <p:nvPr/>
        </p:nvPicPr>
        <p:blipFill>
          <a:blip r:embed="rId3" cstate="print"/>
          <a:stretch>
            <a:fillRect/>
          </a:stretch>
        </p:blipFill>
        <p:spPr>
          <a:xfrm>
            <a:off x="9117806" y="5503718"/>
            <a:ext cx="966787" cy="1204912"/>
          </a:xfrm>
          <a:prstGeom prst="rect">
            <a:avLst/>
          </a:prstGeom>
        </p:spPr>
      </p:pic>
      <p:pic>
        <p:nvPicPr>
          <p:cNvPr id="37" name="Picture 36" descr="neil l. andersen.jpg"/>
          <p:cNvPicPr>
            <a:picLocks noChangeAspect="1"/>
          </p:cNvPicPr>
          <p:nvPr/>
        </p:nvPicPr>
        <p:blipFill>
          <a:blip r:embed="rId4" cstate="print"/>
          <a:stretch>
            <a:fillRect/>
          </a:stretch>
        </p:blipFill>
        <p:spPr>
          <a:xfrm>
            <a:off x="2133602" y="2895602"/>
            <a:ext cx="1095375" cy="1095375"/>
          </a:xfrm>
          <a:prstGeom prst="rect">
            <a:avLst/>
          </a:prstGeom>
        </p:spPr>
      </p:pic>
    </p:spTree>
    <p:extLst>
      <p:ext uri="{BB962C8B-B14F-4D97-AF65-F5344CB8AC3E}">
        <p14:creationId xmlns:p14="http://schemas.microsoft.com/office/powerpoint/2010/main" val="22741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40E629C-3A4D-4F40-9FFD-497BD45F53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92024" y="609600"/>
            <a:ext cx="8037576" cy="1477328"/>
          </a:xfrm>
          <a:prstGeom prst="rect">
            <a:avLst/>
          </a:prstGeom>
        </p:spPr>
        <p:txBody>
          <a:bodyPr wrap="square">
            <a:spAutoFit/>
          </a:bodyPr>
          <a:lstStyle/>
          <a:p>
            <a:r>
              <a:rPr lang="en-US" dirty="0">
                <a:solidFill>
                  <a:schemeClr val="bg1"/>
                </a:solidFill>
                <a:latin typeface="Abadi" panose="020B0604020104020204" pitchFamily="34" charset="0"/>
              </a:rPr>
              <a:t>Joseph Smith wrote this account of the First Vision in 1838 as part of an official history of the Church to be published to the world.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4 written or dictated by Joseph Smith and</a:t>
            </a:r>
          </a:p>
          <a:p>
            <a:r>
              <a:rPr lang="en-US" dirty="0">
                <a:solidFill>
                  <a:schemeClr val="bg1"/>
                </a:solidFill>
                <a:latin typeface="Abadi" panose="020B0604020104020204" pitchFamily="34" charset="0"/>
              </a:rPr>
              <a:t>5 written by others retelling his experience. </a:t>
            </a:r>
          </a:p>
        </p:txBody>
      </p:sp>
      <p:sp>
        <p:nvSpPr>
          <p:cNvPr id="4" name="TextBox 3"/>
          <p:cNvSpPr txBox="1"/>
          <p:nvPr/>
        </p:nvSpPr>
        <p:spPr>
          <a:xfrm>
            <a:off x="1524000" y="2"/>
            <a:ext cx="91440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rPr>
              <a:t>Accounts of the First Vision</a:t>
            </a:r>
          </a:p>
        </p:txBody>
      </p:sp>
      <p:sp>
        <p:nvSpPr>
          <p:cNvPr id="10" name="Rectangle 9"/>
          <p:cNvSpPr/>
          <p:nvPr/>
        </p:nvSpPr>
        <p:spPr>
          <a:xfrm>
            <a:off x="9258300" y="6546325"/>
            <a:ext cx="2819400" cy="276999"/>
          </a:xfrm>
          <a:prstGeom prst="rect">
            <a:avLst/>
          </a:prstGeom>
        </p:spPr>
        <p:txBody>
          <a:bodyPr wrap="square">
            <a:spAutoFit/>
          </a:bodyPr>
          <a:lstStyle/>
          <a:p>
            <a:pPr algn="r"/>
            <a:r>
              <a:rPr lang="en-US" sz="1200" dirty="0">
                <a:solidFill>
                  <a:schemeClr val="bg1"/>
                </a:solidFill>
                <a:latin typeface="Abadi" panose="020B0604020104020204" pitchFamily="34" charset="0"/>
              </a:rPr>
              <a:t>Milton V. </a:t>
            </a:r>
            <a:r>
              <a:rPr lang="en-US" sz="1200" dirty="0" err="1">
                <a:solidFill>
                  <a:schemeClr val="bg1"/>
                </a:solidFill>
                <a:latin typeface="Abadi" panose="020B0604020104020204" pitchFamily="34" charset="0"/>
              </a:rPr>
              <a:t>Backman</a:t>
            </a:r>
            <a:r>
              <a:rPr lang="en-US" sz="1200" dirty="0">
                <a:solidFill>
                  <a:schemeClr val="bg1"/>
                </a:solidFill>
                <a:latin typeface="Abadi" panose="020B0604020104020204" pitchFamily="34" charset="0"/>
              </a:rPr>
              <a:t> </a:t>
            </a:r>
            <a:r>
              <a:rPr lang="en-US" sz="1200" dirty="0" err="1">
                <a:solidFill>
                  <a:schemeClr val="bg1"/>
                </a:solidFill>
                <a:latin typeface="Abadi" panose="020B0604020104020204" pitchFamily="34" charset="0"/>
              </a:rPr>
              <a:t>Jr</a:t>
            </a:r>
            <a:endParaRPr lang="en-US" sz="1200" dirty="0">
              <a:solidFill>
                <a:schemeClr val="bg1"/>
              </a:solidFill>
              <a:latin typeface="Abadi" panose="020B0604020104020204" pitchFamily="34" charset="0"/>
            </a:endParaRPr>
          </a:p>
        </p:txBody>
      </p:sp>
      <p:grpSp>
        <p:nvGrpSpPr>
          <p:cNvPr id="12" name="Group 11"/>
          <p:cNvGrpSpPr/>
          <p:nvPr/>
        </p:nvGrpSpPr>
        <p:grpSpPr>
          <a:xfrm>
            <a:off x="1255073" y="2149088"/>
            <a:ext cx="4572000" cy="1447800"/>
            <a:chOff x="457200" y="2362200"/>
            <a:chExt cx="4648200" cy="1447800"/>
          </a:xfrm>
        </p:grpSpPr>
        <p:sp>
          <p:nvSpPr>
            <p:cNvPr id="5" name="Rectangle 4"/>
            <p:cNvSpPr/>
            <p:nvPr/>
          </p:nvSpPr>
          <p:spPr>
            <a:xfrm>
              <a:off x="533400" y="2438400"/>
              <a:ext cx="4572000" cy="1200329"/>
            </a:xfrm>
            <a:prstGeom prst="rect">
              <a:avLst/>
            </a:prstGeom>
          </p:spPr>
          <p:txBody>
            <a:bodyPr>
              <a:spAutoFit/>
            </a:bodyPr>
            <a:lstStyle/>
            <a:p>
              <a:pPr fontAlgn="base"/>
              <a:r>
                <a:rPr lang="en-US" dirty="0">
                  <a:solidFill>
                    <a:srgbClr val="FFFF00"/>
                  </a:solidFill>
                  <a:latin typeface="Abadi" panose="020B0604020104020204" pitchFamily="34" charset="0"/>
                </a:rPr>
                <a:t>1. The 1832 Account</a:t>
              </a:r>
            </a:p>
            <a:p>
              <a:pPr fontAlgn="base"/>
              <a:r>
                <a:rPr lang="en-US" dirty="0">
                  <a:solidFill>
                    <a:srgbClr val="FFFF00"/>
                  </a:solidFill>
                  <a:latin typeface="Abadi" panose="020B0604020104020204" pitchFamily="34" charset="0"/>
                </a:rPr>
                <a:t>The earliest known written account of the First Vision was included in an autobiography Joseph wrote in 1832. </a:t>
              </a:r>
            </a:p>
          </p:txBody>
        </p:sp>
        <p:sp>
          <p:nvSpPr>
            <p:cNvPr id="11" name="Rectangle 10"/>
            <p:cNvSpPr/>
            <p:nvPr/>
          </p:nvSpPr>
          <p:spPr>
            <a:xfrm>
              <a:off x="457200" y="2362200"/>
              <a:ext cx="46482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9" name="Group 18"/>
          <p:cNvGrpSpPr/>
          <p:nvPr/>
        </p:nvGrpSpPr>
        <p:grpSpPr>
          <a:xfrm>
            <a:off x="6096000" y="1219201"/>
            <a:ext cx="5727192" cy="1754326"/>
            <a:chOff x="4572000" y="1219200"/>
            <a:chExt cx="4572000" cy="1754326"/>
          </a:xfrm>
        </p:grpSpPr>
        <p:sp>
          <p:nvSpPr>
            <p:cNvPr id="6" name="Rectangle 5"/>
            <p:cNvSpPr/>
            <p:nvPr/>
          </p:nvSpPr>
          <p:spPr>
            <a:xfrm>
              <a:off x="4572000" y="1219200"/>
              <a:ext cx="4572000" cy="1754326"/>
            </a:xfrm>
            <a:prstGeom prst="rect">
              <a:avLst/>
            </a:prstGeom>
          </p:spPr>
          <p:txBody>
            <a:bodyPr>
              <a:spAutoFit/>
            </a:bodyPr>
            <a:lstStyle/>
            <a:p>
              <a:pPr fontAlgn="base"/>
              <a:r>
                <a:rPr lang="en-US" dirty="0">
                  <a:solidFill>
                    <a:srgbClr val="FFFF00"/>
                  </a:solidFill>
                  <a:latin typeface="Abadi" panose="020B0604020104020204" pitchFamily="34" charset="0"/>
                </a:rPr>
                <a:t>2. The 1835 Account</a:t>
              </a:r>
            </a:p>
            <a:p>
              <a:pPr fontAlgn="base"/>
              <a:r>
                <a:rPr lang="en-US" dirty="0">
                  <a:solidFill>
                    <a:srgbClr val="FFFF00"/>
                  </a:solidFill>
                  <a:latin typeface="Abadi" panose="020B0604020104020204" pitchFamily="34" charset="0"/>
                </a:rPr>
                <a:t>On 9 November 1835 Joseph related his early vision to a visiting Jewish minister named Robert Matthews, alias Robert Matthias, who said his priestly name was Joshua.</a:t>
              </a:r>
            </a:p>
          </p:txBody>
        </p:sp>
        <p:sp>
          <p:nvSpPr>
            <p:cNvPr id="16" name="Rectangle 15"/>
            <p:cNvSpPr/>
            <p:nvPr/>
          </p:nvSpPr>
          <p:spPr>
            <a:xfrm>
              <a:off x="4572000" y="1219200"/>
              <a:ext cx="45720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0" name="Group 19"/>
          <p:cNvGrpSpPr/>
          <p:nvPr/>
        </p:nvGrpSpPr>
        <p:grpSpPr>
          <a:xfrm>
            <a:off x="216358" y="3718682"/>
            <a:ext cx="6108242" cy="2862322"/>
            <a:chOff x="170844" y="3718679"/>
            <a:chExt cx="4629756" cy="3350243"/>
          </a:xfrm>
        </p:grpSpPr>
        <p:sp>
          <p:nvSpPr>
            <p:cNvPr id="7" name="Rectangle 6"/>
            <p:cNvSpPr/>
            <p:nvPr/>
          </p:nvSpPr>
          <p:spPr>
            <a:xfrm>
              <a:off x="228600" y="3718679"/>
              <a:ext cx="4572000" cy="3350243"/>
            </a:xfrm>
            <a:prstGeom prst="rect">
              <a:avLst/>
            </a:prstGeom>
          </p:spPr>
          <p:txBody>
            <a:bodyPr>
              <a:spAutoFit/>
            </a:bodyPr>
            <a:lstStyle/>
            <a:p>
              <a:pPr fontAlgn="base"/>
              <a:r>
                <a:rPr lang="en-US" dirty="0">
                  <a:solidFill>
                    <a:srgbClr val="FFFF00"/>
                  </a:solidFill>
                  <a:latin typeface="Abadi" panose="020B0604020104020204" pitchFamily="34" charset="0"/>
                </a:rPr>
                <a:t>3. The 1838 Account</a:t>
              </a:r>
            </a:p>
            <a:p>
              <a:pPr fontAlgn="base"/>
              <a:r>
                <a:rPr lang="en-US" dirty="0">
                  <a:solidFill>
                    <a:srgbClr val="FFFF00"/>
                  </a:solidFill>
                  <a:latin typeface="Abadi" panose="020B0604020104020204" pitchFamily="34" charset="0"/>
                </a:rPr>
                <a:t>The third known account of the First Vision recorded by the Prophet was included in his “History of the Church.” Although Joseph Smith commenced dictating this history in 1838, the earliest known manuscript of this work is in the handwriting of James Mulholland, who was serving as scribe for the Prophet in 1839, thus indicating that the manuscript was probably copied by Mulholland in that year.</a:t>
              </a:r>
            </a:p>
          </p:txBody>
        </p:sp>
        <p:sp>
          <p:nvSpPr>
            <p:cNvPr id="17" name="Rectangle 16"/>
            <p:cNvSpPr/>
            <p:nvPr/>
          </p:nvSpPr>
          <p:spPr>
            <a:xfrm>
              <a:off x="170844" y="3718680"/>
              <a:ext cx="4572000" cy="2828942"/>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1" name="Group 20"/>
          <p:cNvGrpSpPr/>
          <p:nvPr/>
        </p:nvGrpSpPr>
        <p:grpSpPr>
          <a:xfrm>
            <a:off x="6902196" y="5085308"/>
            <a:ext cx="4114800" cy="1477328"/>
            <a:chOff x="4876800" y="4876800"/>
            <a:chExt cx="4114800" cy="1477328"/>
          </a:xfrm>
        </p:grpSpPr>
        <p:sp>
          <p:nvSpPr>
            <p:cNvPr id="8" name="Rectangle 7"/>
            <p:cNvSpPr/>
            <p:nvPr/>
          </p:nvSpPr>
          <p:spPr>
            <a:xfrm>
              <a:off x="5029200" y="4876800"/>
              <a:ext cx="3962400" cy="1477328"/>
            </a:xfrm>
            <a:prstGeom prst="rect">
              <a:avLst/>
            </a:prstGeom>
          </p:spPr>
          <p:txBody>
            <a:bodyPr wrap="square">
              <a:spAutoFit/>
            </a:bodyPr>
            <a:lstStyle/>
            <a:p>
              <a:pPr fontAlgn="base"/>
              <a:r>
                <a:rPr lang="en-US" dirty="0">
                  <a:solidFill>
                    <a:srgbClr val="FFFF00"/>
                  </a:solidFill>
                  <a:latin typeface="Abadi" panose="020B0604020104020204" pitchFamily="34" charset="0"/>
                </a:rPr>
                <a:t>4. The 1842 Account</a:t>
              </a:r>
            </a:p>
            <a:p>
              <a:pPr fontAlgn="base"/>
              <a:r>
                <a:rPr lang="en-US" dirty="0">
                  <a:solidFill>
                    <a:srgbClr val="FFFF00"/>
                  </a:solidFill>
                  <a:latin typeface="Abadi" panose="020B0604020104020204" pitchFamily="34" charset="0"/>
                </a:rPr>
                <a:t>The last known account of the First Vision written by Joseph Smith was included in what is known as the Wentworth Letter.</a:t>
              </a:r>
            </a:p>
          </p:txBody>
        </p:sp>
        <p:sp>
          <p:nvSpPr>
            <p:cNvPr id="18" name="Rectangle 17"/>
            <p:cNvSpPr/>
            <p:nvPr/>
          </p:nvSpPr>
          <p:spPr>
            <a:xfrm>
              <a:off x="4876800" y="4876800"/>
              <a:ext cx="3810000" cy="14478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pic>
        <p:nvPicPr>
          <p:cNvPr id="13" name="Picture 12">
            <a:extLst>
              <a:ext uri="{FF2B5EF4-FFF2-40B4-BE49-F238E27FC236}">
                <a16:creationId xmlns:a16="http://schemas.microsoft.com/office/drawing/2014/main" id="{01C07A2D-41E6-460D-9EE6-70157BB74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6996" y="2774541"/>
            <a:ext cx="3505200" cy="2103120"/>
          </a:xfrm>
          <a:prstGeom prst="rect">
            <a:avLst/>
          </a:prstGeom>
        </p:spPr>
      </p:pic>
    </p:spTree>
    <p:extLst>
      <p:ext uri="{BB962C8B-B14F-4D97-AF65-F5344CB8AC3E}">
        <p14:creationId xmlns:p14="http://schemas.microsoft.com/office/powerpoint/2010/main" val="84947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5A2D134-73C0-454F-A81D-B350F7415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76400" y="914402"/>
            <a:ext cx="6553200" cy="2585323"/>
          </a:xfrm>
          <a:prstGeom prst="rect">
            <a:avLst/>
          </a:prstGeom>
        </p:spPr>
        <p:txBody>
          <a:bodyPr wrap="square">
            <a:spAutoFit/>
          </a:bodyPr>
          <a:lstStyle/>
          <a:p>
            <a:r>
              <a:rPr lang="en-US" dirty="0">
                <a:solidFill>
                  <a:schemeClr val="bg1"/>
                </a:solidFill>
                <a:latin typeface="Abadi" panose="020B0604020104020204" pitchFamily="34" charset="0"/>
              </a:rPr>
              <a:t>In these accounts, Joseph Smith emphasized different aspects of his experience of the First Vision, but the </a:t>
            </a:r>
            <a:r>
              <a:rPr lang="en-US" i="1" dirty="0">
                <a:solidFill>
                  <a:schemeClr val="bg1"/>
                </a:solidFill>
                <a:latin typeface="Abadi" panose="020B0604020104020204" pitchFamily="34" charset="0"/>
              </a:rPr>
              <a:t>accounts all agree </a:t>
            </a:r>
            <a:r>
              <a:rPr lang="en-US" dirty="0">
                <a:solidFill>
                  <a:schemeClr val="bg1"/>
                </a:solidFill>
                <a:latin typeface="Abadi" panose="020B0604020104020204" pitchFamily="34" charset="0"/>
              </a:rPr>
              <a:t>in the essential truth that Joseph Smith did indeed have the heavens opened to him and see divine messengers, including God the Father and the Lord Jesus Christ.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Because the 1838 account was part of Joseph Smith’s official history and testimony to the world, it was included in the Pearl of Great Price as scripture.</a:t>
            </a:r>
          </a:p>
        </p:txBody>
      </p:sp>
      <p:sp>
        <p:nvSpPr>
          <p:cNvPr id="4" name="TextBox 3"/>
          <p:cNvSpPr txBox="1"/>
          <p:nvPr/>
        </p:nvSpPr>
        <p:spPr>
          <a:xfrm>
            <a:off x="1524000" y="1"/>
            <a:ext cx="9144000" cy="523220"/>
          </a:xfrm>
          <a:prstGeom prst="rect">
            <a:avLst/>
          </a:prstGeom>
          <a:noFill/>
        </p:spPr>
        <p:txBody>
          <a:bodyPr wrap="square" rtlCol="0">
            <a:spAutoFit/>
          </a:bodyPr>
          <a:lstStyle/>
          <a:p>
            <a:pPr algn="ctr"/>
            <a:r>
              <a:rPr lang="en-US" sz="2800" dirty="0">
                <a:solidFill>
                  <a:schemeClr val="bg1"/>
                </a:solidFill>
                <a:latin typeface="Abadi" panose="020B0604020104020204" pitchFamily="34" charset="0"/>
              </a:rPr>
              <a:t>Different Accounts for Different Audiences</a:t>
            </a:r>
          </a:p>
        </p:txBody>
      </p:sp>
      <p:sp>
        <p:nvSpPr>
          <p:cNvPr id="10" name="Rectangle 9"/>
          <p:cNvSpPr/>
          <p:nvPr/>
        </p:nvSpPr>
        <p:spPr>
          <a:xfrm>
            <a:off x="5562603" y="4648200"/>
            <a:ext cx="5266185" cy="1477328"/>
          </a:xfrm>
          <a:prstGeom prst="rect">
            <a:avLst/>
          </a:prstGeom>
        </p:spPr>
        <p:txBody>
          <a:bodyPr wrap="none">
            <a:spAutoFit/>
          </a:bodyPr>
          <a:lstStyle/>
          <a:p>
            <a:r>
              <a:rPr lang="en-US" dirty="0">
                <a:solidFill>
                  <a:schemeClr val="bg1"/>
                </a:solidFill>
                <a:latin typeface="Abadi" panose="020B0604020104020204" pitchFamily="34" charset="0"/>
              </a:rPr>
              <a:t>Paul’s Records 3 Accounts of his vision of the Lord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Acts 9:1–9</a:t>
            </a:r>
          </a:p>
          <a:p>
            <a:r>
              <a:rPr lang="en-US" dirty="0">
                <a:solidFill>
                  <a:schemeClr val="bg1"/>
                </a:solidFill>
                <a:latin typeface="Abadi" panose="020B0604020104020204" pitchFamily="34" charset="0"/>
              </a:rPr>
              <a:t>Acts 22:5–11</a:t>
            </a:r>
          </a:p>
          <a:p>
            <a:r>
              <a:rPr lang="en-US" dirty="0">
                <a:solidFill>
                  <a:schemeClr val="bg1"/>
                </a:solidFill>
                <a:latin typeface="Abadi" panose="020B0604020104020204" pitchFamily="34" charset="0"/>
              </a:rPr>
              <a:t>Acts 26:12–20</a:t>
            </a:r>
          </a:p>
        </p:txBody>
      </p:sp>
      <p:pic>
        <p:nvPicPr>
          <p:cNvPr id="6" name="Picture 5">
            <a:extLst>
              <a:ext uri="{FF2B5EF4-FFF2-40B4-BE49-F238E27FC236}">
                <a16:creationId xmlns:a16="http://schemas.microsoft.com/office/drawing/2014/main" id="{F1BB7A72-7ADF-4C87-9E2B-DEEEEAABC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511" y="4397157"/>
            <a:ext cx="2414016" cy="2359152"/>
          </a:xfrm>
          <a:prstGeom prst="rect">
            <a:avLst/>
          </a:prstGeom>
        </p:spPr>
      </p:pic>
      <p:pic>
        <p:nvPicPr>
          <p:cNvPr id="8" name="Picture 7">
            <a:extLst>
              <a:ext uri="{FF2B5EF4-FFF2-40B4-BE49-F238E27FC236}">
                <a16:creationId xmlns:a16="http://schemas.microsoft.com/office/drawing/2014/main" id="{C6801E80-82E2-4953-A8D2-169E2FACA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482" y="3599533"/>
            <a:ext cx="2097334" cy="2097334"/>
          </a:xfrm>
          <a:prstGeom prst="rect">
            <a:avLst/>
          </a:prstGeom>
        </p:spPr>
      </p:pic>
      <p:pic>
        <p:nvPicPr>
          <p:cNvPr id="12" name="Picture 11">
            <a:extLst>
              <a:ext uri="{FF2B5EF4-FFF2-40B4-BE49-F238E27FC236}">
                <a16:creationId xmlns:a16="http://schemas.microsoft.com/office/drawing/2014/main" id="{197A267F-1CE4-42D9-82B1-1A46E5EDBE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4708" y="5077953"/>
            <a:ext cx="1295400" cy="1609725"/>
          </a:xfrm>
          <a:prstGeom prst="rect">
            <a:avLst/>
          </a:prstGeom>
        </p:spPr>
      </p:pic>
      <p:pic>
        <p:nvPicPr>
          <p:cNvPr id="14" name="Picture 13">
            <a:extLst>
              <a:ext uri="{FF2B5EF4-FFF2-40B4-BE49-F238E27FC236}">
                <a16:creationId xmlns:a16="http://schemas.microsoft.com/office/drawing/2014/main" id="{7EE28466-9B58-47BD-BFE2-37D9B45C64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8030" y="821061"/>
            <a:ext cx="2261616" cy="3352800"/>
          </a:xfrm>
          <a:prstGeom prst="rect">
            <a:avLst/>
          </a:prstGeom>
        </p:spPr>
      </p:pic>
    </p:spTree>
    <p:extLst>
      <p:ext uri="{BB962C8B-B14F-4D97-AF65-F5344CB8AC3E}">
        <p14:creationId xmlns:p14="http://schemas.microsoft.com/office/powerpoint/2010/main" val="75146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864324-7A05-43F0-8BB5-FB88345AB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06896" y="798732"/>
            <a:ext cx="3276600" cy="1354217"/>
          </a:xfrm>
          <a:prstGeom prst="rect">
            <a:avLst/>
          </a:prstGeom>
          <a:solidFill>
            <a:schemeClr val="bg2"/>
          </a:solidFill>
        </p:spPr>
        <p:txBody>
          <a:bodyPr wrap="square" rtlCol="0">
            <a:spAutoFit/>
          </a:bodyPr>
          <a:lstStyle/>
          <a:p>
            <a:pPr algn="ctr"/>
            <a:r>
              <a:rPr lang="en-US" sz="2800" b="1" dirty="0">
                <a:latin typeface="Abadi" panose="020B0604020104020204" pitchFamily="34" charset="0"/>
              </a:rPr>
              <a:t>1805 </a:t>
            </a:r>
          </a:p>
          <a:p>
            <a:pPr algn="ctr"/>
            <a:r>
              <a:rPr lang="en-US" b="1" dirty="0">
                <a:latin typeface="Abadi" panose="020B0604020104020204" pitchFamily="34" charset="0"/>
              </a:rPr>
              <a:t>December 23—Joseph Smith Jun. is born to Joseph Smith Sen. and Lucy Mack Smith</a:t>
            </a:r>
            <a:endParaRPr lang="en-US" b="1" i="1" dirty="0">
              <a:latin typeface="Abadi" panose="020B0604020104020204" pitchFamily="34" charset="0"/>
            </a:endParaRPr>
          </a:p>
        </p:txBody>
      </p:sp>
      <p:sp>
        <p:nvSpPr>
          <p:cNvPr id="7" name="TextBox 6"/>
          <p:cNvSpPr txBox="1"/>
          <p:nvPr/>
        </p:nvSpPr>
        <p:spPr>
          <a:xfrm>
            <a:off x="1444487" y="-109516"/>
            <a:ext cx="9144000" cy="1015663"/>
          </a:xfrm>
          <a:prstGeom prst="rect">
            <a:avLst/>
          </a:prstGeom>
          <a:noFill/>
        </p:spPr>
        <p:txBody>
          <a:bodyPr wrap="square" rtlCol="0">
            <a:spAutoFit/>
          </a:bodyPr>
          <a:lstStyle/>
          <a:p>
            <a:pPr algn="ctr"/>
            <a:r>
              <a:rPr lang="en-US" sz="6000" dirty="0">
                <a:latin typeface="Abadi" panose="020B0604020104020204" pitchFamily="34" charset="0"/>
              </a:rPr>
              <a:t>History</a:t>
            </a:r>
          </a:p>
        </p:txBody>
      </p:sp>
      <p:sp>
        <p:nvSpPr>
          <p:cNvPr id="9" name="TextBox 8"/>
          <p:cNvSpPr txBox="1"/>
          <p:nvPr/>
        </p:nvSpPr>
        <p:spPr>
          <a:xfrm>
            <a:off x="1204424" y="4802694"/>
            <a:ext cx="3581400" cy="1631216"/>
          </a:xfrm>
          <a:prstGeom prst="rect">
            <a:avLst/>
          </a:prstGeom>
          <a:solidFill>
            <a:schemeClr val="bg2"/>
          </a:solidFill>
        </p:spPr>
        <p:txBody>
          <a:bodyPr wrap="square" rtlCol="0">
            <a:spAutoFit/>
          </a:bodyPr>
          <a:lstStyle/>
          <a:p>
            <a:pPr algn="ctr"/>
            <a:r>
              <a:rPr lang="en-US" sz="2800" b="1" dirty="0">
                <a:latin typeface="Abadi" panose="020B0604020104020204" pitchFamily="34" charset="0"/>
              </a:rPr>
              <a:t>1820</a:t>
            </a:r>
          </a:p>
          <a:p>
            <a:pPr algn="ctr"/>
            <a:r>
              <a:rPr lang="en-US" b="1" dirty="0">
                <a:latin typeface="Abadi" panose="020B0604020104020204" pitchFamily="34" charset="0"/>
              </a:rPr>
              <a:t>Joseph is concerned about religion that prevailed in western New York…Joseph Smith reads a passage in James 1:5 </a:t>
            </a:r>
            <a:endParaRPr lang="en-US" b="1" i="1" dirty="0">
              <a:latin typeface="Abadi" panose="020B0604020104020204" pitchFamily="34" charset="0"/>
            </a:endParaRPr>
          </a:p>
        </p:txBody>
      </p:sp>
      <p:sp>
        <p:nvSpPr>
          <p:cNvPr id="11" name="TextBox 10"/>
          <p:cNvSpPr txBox="1"/>
          <p:nvPr/>
        </p:nvSpPr>
        <p:spPr>
          <a:xfrm>
            <a:off x="7779026" y="1219518"/>
            <a:ext cx="3276600" cy="1077218"/>
          </a:xfrm>
          <a:prstGeom prst="rect">
            <a:avLst/>
          </a:prstGeom>
          <a:solidFill>
            <a:schemeClr val="bg2"/>
          </a:solidFill>
        </p:spPr>
        <p:txBody>
          <a:bodyPr wrap="square" rtlCol="0">
            <a:spAutoFit/>
          </a:bodyPr>
          <a:lstStyle/>
          <a:p>
            <a:pPr algn="ctr"/>
            <a:r>
              <a:rPr lang="en-US" sz="2800" b="1" dirty="0">
                <a:latin typeface="Abadi" panose="020B0604020104020204" pitchFamily="34" charset="0"/>
              </a:rPr>
              <a:t>1815 </a:t>
            </a:r>
          </a:p>
          <a:p>
            <a:pPr algn="ctr"/>
            <a:r>
              <a:rPr lang="en-US" b="1" dirty="0">
                <a:latin typeface="Abadi" panose="020B0604020104020204" pitchFamily="34" charset="0"/>
              </a:rPr>
              <a:t>The Smith’s move from Vermont to New York, Palmyra </a:t>
            </a:r>
            <a:endParaRPr lang="en-US" b="1" i="1" dirty="0">
              <a:latin typeface="Abadi" panose="020B0604020104020204" pitchFamily="34" charset="0"/>
            </a:endParaRPr>
          </a:p>
        </p:txBody>
      </p:sp>
      <p:sp>
        <p:nvSpPr>
          <p:cNvPr id="12" name="TextBox 11"/>
          <p:cNvSpPr txBox="1"/>
          <p:nvPr/>
        </p:nvSpPr>
        <p:spPr>
          <a:xfrm>
            <a:off x="2744724" y="2346742"/>
            <a:ext cx="3657600" cy="2185214"/>
          </a:xfrm>
          <a:prstGeom prst="rect">
            <a:avLst/>
          </a:prstGeom>
          <a:solidFill>
            <a:schemeClr val="bg2"/>
          </a:solidFill>
        </p:spPr>
        <p:txBody>
          <a:bodyPr wrap="square" rtlCol="0">
            <a:spAutoFit/>
          </a:bodyPr>
          <a:lstStyle/>
          <a:p>
            <a:pPr algn="ctr"/>
            <a:r>
              <a:rPr lang="en-US" sz="2800" b="1" dirty="0">
                <a:latin typeface="Abadi" panose="020B0604020104020204" pitchFamily="34" charset="0"/>
              </a:rPr>
              <a:t>1819</a:t>
            </a:r>
            <a:r>
              <a:rPr lang="en-US" b="1" i="1" dirty="0">
                <a:latin typeface="Abadi" panose="020B0604020104020204" pitchFamily="34" charset="0"/>
              </a:rPr>
              <a:t> </a:t>
            </a:r>
          </a:p>
          <a:p>
            <a:pPr algn="ctr"/>
            <a:r>
              <a:rPr lang="en-US" b="1" dirty="0">
                <a:latin typeface="Abadi" panose="020B0604020104020204" pitchFamily="34" charset="0"/>
              </a:rPr>
              <a:t>The Smith family move into Manchester south of Palmyra</a:t>
            </a:r>
          </a:p>
          <a:p>
            <a:pPr algn="ctr"/>
            <a:r>
              <a:rPr lang="en-US" b="1" dirty="0">
                <a:latin typeface="Abadi" panose="020B0604020104020204" pitchFamily="34" charset="0"/>
              </a:rPr>
              <a:t>Alvin, Hyrum, Joseph Jun., Ephraim (living only 11 days)Samuel Harrison, William, Don Carlos,</a:t>
            </a:r>
          </a:p>
          <a:p>
            <a:pPr algn="ctr"/>
            <a:r>
              <a:rPr lang="en-US" b="1" dirty="0" err="1">
                <a:latin typeface="Abadi" panose="020B0604020104020204" pitchFamily="34" charset="0"/>
              </a:rPr>
              <a:t>Sophronia</a:t>
            </a:r>
            <a:r>
              <a:rPr lang="en-US" b="1" dirty="0">
                <a:latin typeface="Abadi" panose="020B0604020104020204" pitchFamily="34" charset="0"/>
              </a:rPr>
              <a:t>, Catherine, and Lucy</a:t>
            </a:r>
          </a:p>
        </p:txBody>
      </p:sp>
      <p:sp>
        <p:nvSpPr>
          <p:cNvPr id="13" name="TextBox 12"/>
          <p:cNvSpPr txBox="1"/>
          <p:nvPr/>
        </p:nvSpPr>
        <p:spPr>
          <a:xfrm>
            <a:off x="6939337" y="3077711"/>
            <a:ext cx="4038600" cy="800219"/>
          </a:xfrm>
          <a:prstGeom prst="rect">
            <a:avLst/>
          </a:prstGeom>
          <a:solidFill>
            <a:schemeClr val="bg2"/>
          </a:solidFill>
        </p:spPr>
        <p:txBody>
          <a:bodyPr wrap="square" rtlCol="0">
            <a:spAutoFit/>
          </a:bodyPr>
          <a:lstStyle/>
          <a:p>
            <a:pPr algn="ctr"/>
            <a:r>
              <a:rPr lang="en-US" sz="2800" b="1" dirty="0">
                <a:latin typeface="Abadi" panose="020B0604020104020204" pitchFamily="34" charset="0"/>
              </a:rPr>
              <a:t>1823</a:t>
            </a:r>
          </a:p>
          <a:p>
            <a:pPr algn="ctr"/>
            <a:r>
              <a:rPr lang="en-US" b="1" dirty="0">
                <a:latin typeface="Abadi" panose="020B0604020104020204" pitchFamily="34" charset="0"/>
              </a:rPr>
              <a:t>Alvin Smith died in the 26</a:t>
            </a:r>
            <a:r>
              <a:rPr lang="en-US" b="1" baseline="30000" dirty="0">
                <a:latin typeface="Abadi" panose="020B0604020104020204" pitchFamily="34" charset="0"/>
              </a:rPr>
              <a:t>th</a:t>
            </a:r>
            <a:r>
              <a:rPr lang="en-US" b="1" dirty="0">
                <a:latin typeface="Abadi" panose="020B0604020104020204" pitchFamily="34" charset="0"/>
              </a:rPr>
              <a:t> year of age</a:t>
            </a:r>
          </a:p>
        </p:txBody>
      </p:sp>
      <p:sp>
        <p:nvSpPr>
          <p:cNvPr id="14" name="TextBox 13"/>
          <p:cNvSpPr txBox="1"/>
          <p:nvPr/>
        </p:nvSpPr>
        <p:spPr>
          <a:xfrm>
            <a:off x="0" y="6514891"/>
            <a:ext cx="3276600" cy="369332"/>
          </a:xfrm>
          <a:prstGeom prst="rect">
            <a:avLst/>
          </a:prstGeom>
          <a:noFill/>
        </p:spPr>
        <p:txBody>
          <a:bodyPr wrap="square" rtlCol="0">
            <a:spAutoFit/>
          </a:bodyPr>
          <a:lstStyle/>
          <a:p>
            <a:r>
              <a:rPr lang="en-US" dirty="0">
                <a:solidFill>
                  <a:schemeClr val="bg1"/>
                </a:solidFill>
                <a:latin typeface="Abadi" panose="020B0604020104020204" pitchFamily="34" charset="0"/>
              </a:rPr>
              <a:t>Joseph Smith—History 1:3-5</a:t>
            </a:r>
            <a:endParaRPr lang="en-US" i="1" dirty="0">
              <a:solidFill>
                <a:schemeClr val="bg1"/>
              </a:solidFill>
              <a:latin typeface="Abadi" panose="020B0604020104020204" pitchFamily="34" charset="0"/>
            </a:endParaRPr>
          </a:p>
        </p:txBody>
      </p:sp>
      <p:pic>
        <p:nvPicPr>
          <p:cNvPr id="6" name="Picture 5">
            <a:extLst>
              <a:ext uri="{FF2B5EF4-FFF2-40B4-BE49-F238E27FC236}">
                <a16:creationId xmlns:a16="http://schemas.microsoft.com/office/drawing/2014/main" id="{CA8EEA20-585A-467B-A167-BFFF4A58D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6413" y="4023797"/>
            <a:ext cx="3584448" cy="2688336"/>
          </a:xfrm>
          <a:prstGeom prst="rect">
            <a:avLst/>
          </a:prstGeom>
        </p:spPr>
      </p:pic>
    </p:spTree>
    <p:extLst>
      <p:ext uri="{BB962C8B-B14F-4D97-AF65-F5344CB8AC3E}">
        <p14:creationId xmlns:p14="http://schemas.microsoft.com/office/powerpoint/2010/main" val="14330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134</TotalTime>
  <Words>6366</Words>
  <Application>Microsoft Office PowerPoint</Application>
  <PresentationFormat>Widescreen</PresentationFormat>
  <Paragraphs>318</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Abadi</vt:lpstr>
      <vt:lpstr>Aptos Display</vt:lpstr>
      <vt:lpstr>Calibri</vt:lpstr>
      <vt:lpstr>Arial</vt:lpstr>
      <vt:lpstr>Agency FB</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6</cp:revision>
  <dcterms:created xsi:type="dcterms:W3CDTF">2024-09-11T14:39:19Z</dcterms:created>
  <dcterms:modified xsi:type="dcterms:W3CDTF">2024-12-26T18:30:08Z</dcterms:modified>
</cp:coreProperties>
</file>