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6"/>
  </p:notesMasterIdLst>
  <p:sldIdLst>
    <p:sldId id="257" r:id="rId2"/>
    <p:sldId id="258" r:id="rId3"/>
    <p:sldId id="259" r:id="rId4"/>
    <p:sldId id="260" r:id="rId5"/>
    <p:sldId id="261" r:id="rId6"/>
    <p:sldId id="262" r:id="rId7"/>
    <p:sldId id="263" r:id="rId8"/>
    <p:sldId id="264" r:id="rId9"/>
    <p:sldId id="265" r:id="rId10"/>
    <p:sldId id="270" r:id="rId11"/>
    <p:sldId id="266" r:id="rId12"/>
    <p:sldId id="267" r:id="rId13"/>
    <p:sldId id="268" r:id="rId14"/>
    <p:sldId id="269" r:id="rId15"/>
  </p:sldIdLst>
  <p:sldSz cx="12192000" cy="6858000"/>
  <p:notesSz cx="6858000" cy="9144000"/>
  <p:embeddedFontLst>
    <p:embeddedFont>
      <p:font typeface="Abadi" panose="020B0604020104020204" pitchFamily="34" charset="0"/>
      <p:regular r:id="rId17"/>
    </p:embeddedFont>
    <p:embeddedFont>
      <p:font typeface="Californian FB" panose="0207040306080B030204" pitchFamily="18" charset="0"/>
      <p:regular r:id="rId18"/>
      <p:bold r:id="rId19"/>
      <p: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EA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5" d="100"/>
          <a:sy n="105" d="100"/>
        </p:scale>
        <p:origin x="82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379C59-0783-4893-BD79-4EC13929424F}" type="datetimeFigureOut">
              <a:rPr lang="en-US" smtClean="0"/>
              <a:t>12/27/2024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E23155-AD00-4C95-A891-41510FC4E428}" type="slidenum">
              <a:rPr lang="en-US" smtClean="0"/>
              <a:t>‹#›</a:t>
            </a:fld>
            <a:endParaRPr lang="en-US"/>
          </a:p>
        </p:txBody>
      </p:sp>
    </p:spTree>
    <p:extLst>
      <p:ext uri="{BB962C8B-B14F-4D97-AF65-F5344CB8AC3E}">
        <p14:creationId xmlns:p14="http://schemas.microsoft.com/office/powerpoint/2010/main" val="2571871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E23155-AD00-4C95-A891-41510FC4E428}" type="slidenum">
              <a:rPr lang="en-US" smtClean="0"/>
              <a:t>2</a:t>
            </a:fld>
            <a:endParaRPr lang="en-US"/>
          </a:p>
        </p:txBody>
      </p:sp>
    </p:spTree>
    <p:extLst>
      <p:ext uri="{BB962C8B-B14F-4D97-AF65-F5344CB8AC3E}">
        <p14:creationId xmlns:p14="http://schemas.microsoft.com/office/powerpoint/2010/main" val="38800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E23155-AD00-4C95-A891-41510FC4E428}" type="slidenum">
              <a:rPr lang="en-US" smtClean="0"/>
              <a:t>10</a:t>
            </a:fld>
            <a:endParaRPr lang="en-US"/>
          </a:p>
        </p:txBody>
      </p:sp>
    </p:spTree>
    <p:extLst>
      <p:ext uri="{BB962C8B-B14F-4D97-AF65-F5344CB8AC3E}">
        <p14:creationId xmlns:p14="http://schemas.microsoft.com/office/powerpoint/2010/main" val="928124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FB7D9-52FA-75BE-BFA2-BB5497A4101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7F462EE-4DB9-7B84-2222-F751404096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1AEAC93-3F6C-FFCE-F537-0C03BB26BD25}"/>
              </a:ext>
            </a:extLst>
          </p:cNvPr>
          <p:cNvSpPr>
            <a:spLocks noGrp="1"/>
          </p:cNvSpPr>
          <p:nvPr>
            <p:ph type="dt" sz="half" idx="10"/>
          </p:nvPr>
        </p:nvSpPr>
        <p:spPr/>
        <p:txBody>
          <a:bodyPr/>
          <a:lstStyle/>
          <a:p>
            <a:fld id="{37A9403F-3A55-4CF5-8C75-B5764837C473}" type="datetimeFigureOut">
              <a:rPr lang="en-US" smtClean="0"/>
              <a:t>12/27/2024</a:t>
            </a:fld>
            <a:endParaRPr lang="en-US"/>
          </a:p>
        </p:txBody>
      </p:sp>
      <p:sp>
        <p:nvSpPr>
          <p:cNvPr id="5" name="Footer Placeholder 4">
            <a:extLst>
              <a:ext uri="{FF2B5EF4-FFF2-40B4-BE49-F238E27FC236}">
                <a16:creationId xmlns:a16="http://schemas.microsoft.com/office/drawing/2014/main" id="{66A7C31F-05A2-2DCB-B6C2-2320501F1E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34E9E2-4E22-852F-4F3B-0F6CCE3F0B54}"/>
              </a:ext>
            </a:extLst>
          </p:cNvPr>
          <p:cNvSpPr>
            <a:spLocks noGrp="1"/>
          </p:cNvSpPr>
          <p:nvPr>
            <p:ph type="sldNum" sz="quarter" idx="12"/>
          </p:nvPr>
        </p:nvSpPr>
        <p:spPr/>
        <p:txBody>
          <a:bodyPr/>
          <a:lstStyle/>
          <a:p>
            <a:fld id="{B2149BDC-71D4-484C-8D08-D926077B3B21}" type="slidenum">
              <a:rPr lang="en-US" smtClean="0"/>
              <a:t>‹#›</a:t>
            </a:fld>
            <a:endParaRPr lang="en-US"/>
          </a:p>
        </p:txBody>
      </p:sp>
    </p:spTree>
    <p:extLst>
      <p:ext uri="{BB962C8B-B14F-4D97-AF65-F5344CB8AC3E}">
        <p14:creationId xmlns:p14="http://schemas.microsoft.com/office/powerpoint/2010/main" val="3278010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917CC-D4C3-5D37-F95A-794C1EBBA38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A2AAC3A-7518-FFE2-8615-B76F09ECAA9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3D2A26-ACEB-6E9A-A10A-1AF49857ECF6}"/>
              </a:ext>
            </a:extLst>
          </p:cNvPr>
          <p:cNvSpPr>
            <a:spLocks noGrp="1"/>
          </p:cNvSpPr>
          <p:nvPr>
            <p:ph type="dt" sz="half" idx="10"/>
          </p:nvPr>
        </p:nvSpPr>
        <p:spPr/>
        <p:txBody>
          <a:bodyPr/>
          <a:lstStyle/>
          <a:p>
            <a:fld id="{37A9403F-3A55-4CF5-8C75-B5764837C473}" type="datetimeFigureOut">
              <a:rPr lang="en-US" smtClean="0"/>
              <a:t>12/27/2024</a:t>
            </a:fld>
            <a:endParaRPr lang="en-US"/>
          </a:p>
        </p:txBody>
      </p:sp>
      <p:sp>
        <p:nvSpPr>
          <p:cNvPr id="5" name="Footer Placeholder 4">
            <a:extLst>
              <a:ext uri="{FF2B5EF4-FFF2-40B4-BE49-F238E27FC236}">
                <a16:creationId xmlns:a16="http://schemas.microsoft.com/office/drawing/2014/main" id="{B6C373C2-9C24-144C-E189-5E4869D40C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0FA3E0-680A-B90F-7509-AFB976AAB882}"/>
              </a:ext>
            </a:extLst>
          </p:cNvPr>
          <p:cNvSpPr>
            <a:spLocks noGrp="1"/>
          </p:cNvSpPr>
          <p:nvPr>
            <p:ph type="sldNum" sz="quarter" idx="12"/>
          </p:nvPr>
        </p:nvSpPr>
        <p:spPr/>
        <p:txBody>
          <a:bodyPr/>
          <a:lstStyle/>
          <a:p>
            <a:fld id="{B2149BDC-71D4-484C-8D08-D926077B3B21}" type="slidenum">
              <a:rPr lang="en-US" smtClean="0"/>
              <a:t>‹#›</a:t>
            </a:fld>
            <a:endParaRPr lang="en-US"/>
          </a:p>
        </p:txBody>
      </p:sp>
    </p:spTree>
    <p:extLst>
      <p:ext uri="{BB962C8B-B14F-4D97-AF65-F5344CB8AC3E}">
        <p14:creationId xmlns:p14="http://schemas.microsoft.com/office/powerpoint/2010/main" val="3101121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B66DE2B-4507-F861-6090-8A44A94779E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C9380AD-34F7-ECA7-830A-E802F1A42D0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5DBC98-B678-DD11-E5EC-A9EAC1B3DE4D}"/>
              </a:ext>
            </a:extLst>
          </p:cNvPr>
          <p:cNvSpPr>
            <a:spLocks noGrp="1"/>
          </p:cNvSpPr>
          <p:nvPr>
            <p:ph type="dt" sz="half" idx="10"/>
          </p:nvPr>
        </p:nvSpPr>
        <p:spPr/>
        <p:txBody>
          <a:bodyPr/>
          <a:lstStyle/>
          <a:p>
            <a:fld id="{37A9403F-3A55-4CF5-8C75-B5764837C473}" type="datetimeFigureOut">
              <a:rPr lang="en-US" smtClean="0"/>
              <a:t>12/27/2024</a:t>
            </a:fld>
            <a:endParaRPr lang="en-US"/>
          </a:p>
        </p:txBody>
      </p:sp>
      <p:sp>
        <p:nvSpPr>
          <p:cNvPr id="5" name="Footer Placeholder 4">
            <a:extLst>
              <a:ext uri="{FF2B5EF4-FFF2-40B4-BE49-F238E27FC236}">
                <a16:creationId xmlns:a16="http://schemas.microsoft.com/office/drawing/2014/main" id="{21467E39-78E7-183E-C03F-5E276AE44D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48A215-3C39-DE9E-9E28-DE2CE66A2D60}"/>
              </a:ext>
            </a:extLst>
          </p:cNvPr>
          <p:cNvSpPr>
            <a:spLocks noGrp="1"/>
          </p:cNvSpPr>
          <p:nvPr>
            <p:ph type="sldNum" sz="quarter" idx="12"/>
          </p:nvPr>
        </p:nvSpPr>
        <p:spPr/>
        <p:txBody>
          <a:bodyPr/>
          <a:lstStyle/>
          <a:p>
            <a:fld id="{B2149BDC-71D4-484C-8D08-D926077B3B21}" type="slidenum">
              <a:rPr lang="en-US" smtClean="0"/>
              <a:t>‹#›</a:t>
            </a:fld>
            <a:endParaRPr lang="en-US"/>
          </a:p>
        </p:txBody>
      </p:sp>
    </p:spTree>
    <p:extLst>
      <p:ext uri="{BB962C8B-B14F-4D97-AF65-F5344CB8AC3E}">
        <p14:creationId xmlns:p14="http://schemas.microsoft.com/office/powerpoint/2010/main" val="1830089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4847B-6C6B-6705-AA41-8F0E3BF355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9C5613-592C-DF1D-48DC-290CCCF2CAF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315F3B-4743-2EE7-0CF0-486260B92D23}"/>
              </a:ext>
            </a:extLst>
          </p:cNvPr>
          <p:cNvSpPr>
            <a:spLocks noGrp="1"/>
          </p:cNvSpPr>
          <p:nvPr>
            <p:ph type="dt" sz="half" idx="10"/>
          </p:nvPr>
        </p:nvSpPr>
        <p:spPr/>
        <p:txBody>
          <a:bodyPr/>
          <a:lstStyle/>
          <a:p>
            <a:fld id="{37A9403F-3A55-4CF5-8C75-B5764837C473}" type="datetimeFigureOut">
              <a:rPr lang="en-US" smtClean="0"/>
              <a:t>12/27/2024</a:t>
            </a:fld>
            <a:endParaRPr lang="en-US"/>
          </a:p>
        </p:txBody>
      </p:sp>
      <p:sp>
        <p:nvSpPr>
          <p:cNvPr id="5" name="Footer Placeholder 4">
            <a:extLst>
              <a:ext uri="{FF2B5EF4-FFF2-40B4-BE49-F238E27FC236}">
                <a16:creationId xmlns:a16="http://schemas.microsoft.com/office/drawing/2014/main" id="{802DB0BF-C6BE-8481-E94B-D7B0B39EBB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8FF13A-E9C8-C414-88E7-0127EDD779F2}"/>
              </a:ext>
            </a:extLst>
          </p:cNvPr>
          <p:cNvSpPr>
            <a:spLocks noGrp="1"/>
          </p:cNvSpPr>
          <p:nvPr>
            <p:ph type="sldNum" sz="quarter" idx="12"/>
          </p:nvPr>
        </p:nvSpPr>
        <p:spPr/>
        <p:txBody>
          <a:bodyPr/>
          <a:lstStyle/>
          <a:p>
            <a:fld id="{B2149BDC-71D4-484C-8D08-D926077B3B21}" type="slidenum">
              <a:rPr lang="en-US" smtClean="0"/>
              <a:t>‹#›</a:t>
            </a:fld>
            <a:endParaRPr lang="en-US"/>
          </a:p>
        </p:txBody>
      </p:sp>
    </p:spTree>
    <p:extLst>
      <p:ext uri="{BB962C8B-B14F-4D97-AF65-F5344CB8AC3E}">
        <p14:creationId xmlns:p14="http://schemas.microsoft.com/office/powerpoint/2010/main" val="3829056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F2E1C-948D-7EFD-875F-26848E8A1F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EAEE3EC-FFDF-2B76-71CD-87BB161B5A1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95CB482-AC19-95CC-D395-0A37B964B01D}"/>
              </a:ext>
            </a:extLst>
          </p:cNvPr>
          <p:cNvSpPr>
            <a:spLocks noGrp="1"/>
          </p:cNvSpPr>
          <p:nvPr>
            <p:ph type="dt" sz="half" idx="10"/>
          </p:nvPr>
        </p:nvSpPr>
        <p:spPr/>
        <p:txBody>
          <a:bodyPr/>
          <a:lstStyle/>
          <a:p>
            <a:fld id="{37A9403F-3A55-4CF5-8C75-B5764837C473}" type="datetimeFigureOut">
              <a:rPr lang="en-US" smtClean="0"/>
              <a:t>12/27/2024</a:t>
            </a:fld>
            <a:endParaRPr lang="en-US"/>
          </a:p>
        </p:txBody>
      </p:sp>
      <p:sp>
        <p:nvSpPr>
          <p:cNvPr id="5" name="Footer Placeholder 4">
            <a:extLst>
              <a:ext uri="{FF2B5EF4-FFF2-40B4-BE49-F238E27FC236}">
                <a16:creationId xmlns:a16="http://schemas.microsoft.com/office/drawing/2014/main" id="{7E90015F-222B-752D-1852-522185C39C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258740-2911-3148-A203-F478D50BB25F}"/>
              </a:ext>
            </a:extLst>
          </p:cNvPr>
          <p:cNvSpPr>
            <a:spLocks noGrp="1"/>
          </p:cNvSpPr>
          <p:nvPr>
            <p:ph type="sldNum" sz="quarter" idx="12"/>
          </p:nvPr>
        </p:nvSpPr>
        <p:spPr/>
        <p:txBody>
          <a:bodyPr/>
          <a:lstStyle/>
          <a:p>
            <a:fld id="{B2149BDC-71D4-484C-8D08-D926077B3B21}" type="slidenum">
              <a:rPr lang="en-US" smtClean="0"/>
              <a:t>‹#›</a:t>
            </a:fld>
            <a:endParaRPr lang="en-US"/>
          </a:p>
        </p:txBody>
      </p:sp>
    </p:spTree>
    <p:extLst>
      <p:ext uri="{BB962C8B-B14F-4D97-AF65-F5344CB8AC3E}">
        <p14:creationId xmlns:p14="http://schemas.microsoft.com/office/powerpoint/2010/main" val="3317363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0655A-8F82-BEA6-4A8A-AD50EC0B30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507DB8-42EB-D496-E6CE-E2D7D8E31C7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73CD8C-00C1-D73E-BB0E-11DDC02CE57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5DD8567-53BF-47B2-0B5B-ED232F52FF81}"/>
              </a:ext>
            </a:extLst>
          </p:cNvPr>
          <p:cNvSpPr>
            <a:spLocks noGrp="1"/>
          </p:cNvSpPr>
          <p:nvPr>
            <p:ph type="dt" sz="half" idx="10"/>
          </p:nvPr>
        </p:nvSpPr>
        <p:spPr/>
        <p:txBody>
          <a:bodyPr/>
          <a:lstStyle/>
          <a:p>
            <a:fld id="{37A9403F-3A55-4CF5-8C75-B5764837C473}" type="datetimeFigureOut">
              <a:rPr lang="en-US" smtClean="0"/>
              <a:t>12/27/2024</a:t>
            </a:fld>
            <a:endParaRPr lang="en-US"/>
          </a:p>
        </p:txBody>
      </p:sp>
      <p:sp>
        <p:nvSpPr>
          <p:cNvPr id="6" name="Footer Placeholder 5">
            <a:extLst>
              <a:ext uri="{FF2B5EF4-FFF2-40B4-BE49-F238E27FC236}">
                <a16:creationId xmlns:a16="http://schemas.microsoft.com/office/drawing/2014/main" id="{13FDACDB-46CA-876A-093C-F77DDFA4A6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1A6EF3-F807-3A68-BBAC-512484EEF1F6}"/>
              </a:ext>
            </a:extLst>
          </p:cNvPr>
          <p:cNvSpPr>
            <a:spLocks noGrp="1"/>
          </p:cNvSpPr>
          <p:nvPr>
            <p:ph type="sldNum" sz="quarter" idx="12"/>
          </p:nvPr>
        </p:nvSpPr>
        <p:spPr/>
        <p:txBody>
          <a:bodyPr/>
          <a:lstStyle/>
          <a:p>
            <a:fld id="{B2149BDC-71D4-484C-8D08-D926077B3B21}" type="slidenum">
              <a:rPr lang="en-US" smtClean="0"/>
              <a:t>‹#›</a:t>
            </a:fld>
            <a:endParaRPr lang="en-US"/>
          </a:p>
        </p:txBody>
      </p:sp>
    </p:spTree>
    <p:extLst>
      <p:ext uri="{BB962C8B-B14F-4D97-AF65-F5344CB8AC3E}">
        <p14:creationId xmlns:p14="http://schemas.microsoft.com/office/powerpoint/2010/main" val="3616192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2F2D8-50C0-AB66-B6C8-FD92F1753E3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0730538-A765-63D8-2643-88C6086C3C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066FBAF-6374-60C6-A49E-CDF5A330A39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47BA647-2E7B-EE9E-C533-0B97E81F79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027321-9FB1-8701-DC37-1A521F3E4EC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36826F5-81BB-5A33-6BAC-EEC0A03A1FF7}"/>
              </a:ext>
            </a:extLst>
          </p:cNvPr>
          <p:cNvSpPr>
            <a:spLocks noGrp="1"/>
          </p:cNvSpPr>
          <p:nvPr>
            <p:ph type="dt" sz="half" idx="10"/>
          </p:nvPr>
        </p:nvSpPr>
        <p:spPr/>
        <p:txBody>
          <a:bodyPr/>
          <a:lstStyle/>
          <a:p>
            <a:fld id="{37A9403F-3A55-4CF5-8C75-B5764837C473}" type="datetimeFigureOut">
              <a:rPr lang="en-US" smtClean="0"/>
              <a:t>12/27/2024</a:t>
            </a:fld>
            <a:endParaRPr lang="en-US"/>
          </a:p>
        </p:txBody>
      </p:sp>
      <p:sp>
        <p:nvSpPr>
          <p:cNvPr id="8" name="Footer Placeholder 7">
            <a:extLst>
              <a:ext uri="{FF2B5EF4-FFF2-40B4-BE49-F238E27FC236}">
                <a16:creationId xmlns:a16="http://schemas.microsoft.com/office/drawing/2014/main" id="{9C321366-8D67-AC93-14E1-043CCD6F172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ED2F403-5AF9-5018-2212-E2CFB2BE301E}"/>
              </a:ext>
            </a:extLst>
          </p:cNvPr>
          <p:cNvSpPr>
            <a:spLocks noGrp="1"/>
          </p:cNvSpPr>
          <p:nvPr>
            <p:ph type="sldNum" sz="quarter" idx="12"/>
          </p:nvPr>
        </p:nvSpPr>
        <p:spPr/>
        <p:txBody>
          <a:bodyPr/>
          <a:lstStyle/>
          <a:p>
            <a:fld id="{B2149BDC-71D4-484C-8D08-D926077B3B21}" type="slidenum">
              <a:rPr lang="en-US" smtClean="0"/>
              <a:t>‹#›</a:t>
            </a:fld>
            <a:endParaRPr lang="en-US"/>
          </a:p>
        </p:txBody>
      </p:sp>
    </p:spTree>
    <p:extLst>
      <p:ext uri="{BB962C8B-B14F-4D97-AF65-F5344CB8AC3E}">
        <p14:creationId xmlns:p14="http://schemas.microsoft.com/office/powerpoint/2010/main" val="2020740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B6D56-569A-5BB5-3502-C1C21F7689A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7D170F1-EF7D-E39C-AE41-3A7A14E67C61}"/>
              </a:ext>
            </a:extLst>
          </p:cNvPr>
          <p:cNvSpPr>
            <a:spLocks noGrp="1"/>
          </p:cNvSpPr>
          <p:nvPr>
            <p:ph type="dt" sz="half" idx="10"/>
          </p:nvPr>
        </p:nvSpPr>
        <p:spPr/>
        <p:txBody>
          <a:bodyPr/>
          <a:lstStyle/>
          <a:p>
            <a:fld id="{37A9403F-3A55-4CF5-8C75-B5764837C473}" type="datetimeFigureOut">
              <a:rPr lang="en-US" smtClean="0"/>
              <a:t>12/27/2024</a:t>
            </a:fld>
            <a:endParaRPr lang="en-US"/>
          </a:p>
        </p:txBody>
      </p:sp>
      <p:sp>
        <p:nvSpPr>
          <p:cNvPr id="4" name="Footer Placeholder 3">
            <a:extLst>
              <a:ext uri="{FF2B5EF4-FFF2-40B4-BE49-F238E27FC236}">
                <a16:creationId xmlns:a16="http://schemas.microsoft.com/office/drawing/2014/main" id="{9B3BE960-9D89-627A-0A1D-E5760342C28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F6B4E93-97BC-2210-268D-558F39FE8C61}"/>
              </a:ext>
            </a:extLst>
          </p:cNvPr>
          <p:cNvSpPr>
            <a:spLocks noGrp="1"/>
          </p:cNvSpPr>
          <p:nvPr>
            <p:ph type="sldNum" sz="quarter" idx="12"/>
          </p:nvPr>
        </p:nvSpPr>
        <p:spPr/>
        <p:txBody>
          <a:bodyPr/>
          <a:lstStyle/>
          <a:p>
            <a:fld id="{B2149BDC-71D4-484C-8D08-D926077B3B21}" type="slidenum">
              <a:rPr lang="en-US" smtClean="0"/>
              <a:t>‹#›</a:t>
            </a:fld>
            <a:endParaRPr lang="en-US"/>
          </a:p>
        </p:txBody>
      </p:sp>
    </p:spTree>
    <p:extLst>
      <p:ext uri="{BB962C8B-B14F-4D97-AF65-F5344CB8AC3E}">
        <p14:creationId xmlns:p14="http://schemas.microsoft.com/office/powerpoint/2010/main" val="1615158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8861CF-E42A-1727-CE54-A08CBB73F8C3}"/>
              </a:ext>
            </a:extLst>
          </p:cNvPr>
          <p:cNvSpPr>
            <a:spLocks noGrp="1"/>
          </p:cNvSpPr>
          <p:nvPr>
            <p:ph type="dt" sz="half" idx="10"/>
          </p:nvPr>
        </p:nvSpPr>
        <p:spPr/>
        <p:txBody>
          <a:bodyPr/>
          <a:lstStyle/>
          <a:p>
            <a:fld id="{37A9403F-3A55-4CF5-8C75-B5764837C473}" type="datetimeFigureOut">
              <a:rPr lang="en-US" smtClean="0"/>
              <a:t>12/27/2024</a:t>
            </a:fld>
            <a:endParaRPr lang="en-US"/>
          </a:p>
        </p:txBody>
      </p:sp>
      <p:sp>
        <p:nvSpPr>
          <p:cNvPr id="3" name="Footer Placeholder 2">
            <a:extLst>
              <a:ext uri="{FF2B5EF4-FFF2-40B4-BE49-F238E27FC236}">
                <a16:creationId xmlns:a16="http://schemas.microsoft.com/office/drawing/2014/main" id="{1D4F228A-7A88-97F2-A03C-0D1110001CA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9ABAE86-5265-3C2C-97E8-FB0114063389}"/>
              </a:ext>
            </a:extLst>
          </p:cNvPr>
          <p:cNvSpPr>
            <a:spLocks noGrp="1"/>
          </p:cNvSpPr>
          <p:nvPr>
            <p:ph type="sldNum" sz="quarter" idx="12"/>
          </p:nvPr>
        </p:nvSpPr>
        <p:spPr/>
        <p:txBody>
          <a:bodyPr/>
          <a:lstStyle/>
          <a:p>
            <a:fld id="{B2149BDC-71D4-484C-8D08-D926077B3B21}" type="slidenum">
              <a:rPr lang="en-US" smtClean="0"/>
              <a:t>‹#›</a:t>
            </a:fld>
            <a:endParaRPr lang="en-US"/>
          </a:p>
        </p:txBody>
      </p:sp>
    </p:spTree>
    <p:extLst>
      <p:ext uri="{BB962C8B-B14F-4D97-AF65-F5344CB8AC3E}">
        <p14:creationId xmlns:p14="http://schemas.microsoft.com/office/powerpoint/2010/main" val="4255961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C47F7-8853-96BA-C81B-8D310CA613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BA50483-90BA-E90E-A73E-79241576D6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E3C4D94-CE31-6137-40F2-AD7BED0E22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E22D76-274B-509D-3B87-DE55B16E317A}"/>
              </a:ext>
            </a:extLst>
          </p:cNvPr>
          <p:cNvSpPr>
            <a:spLocks noGrp="1"/>
          </p:cNvSpPr>
          <p:nvPr>
            <p:ph type="dt" sz="half" idx="10"/>
          </p:nvPr>
        </p:nvSpPr>
        <p:spPr/>
        <p:txBody>
          <a:bodyPr/>
          <a:lstStyle/>
          <a:p>
            <a:fld id="{37A9403F-3A55-4CF5-8C75-B5764837C473}" type="datetimeFigureOut">
              <a:rPr lang="en-US" smtClean="0"/>
              <a:t>12/27/2024</a:t>
            </a:fld>
            <a:endParaRPr lang="en-US"/>
          </a:p>
        </p:txBody>
      </p:sp>
      <p:sp>
        <p:nvSpPr>
          <p:cNvPr id="6" name="Footer Placeholder 5">
            <a:extLst>
              <a:ext uri="{FF2B5EF4-FFF2-40B4-BE49-F238E27FC236}">
                <a16:creationId xmlns:a16="http://schemas.microsoft.com/office/drawing/2014/main" id="{B4762FA6-CE18-798F-F262-126E4A2777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87646C-61EC-A905-B019-49D9A8E0B841}"/>
              </a:ext>
            </a:extLst>
          </p:cNvPr>
          <p:cNvSpPr>
            <a:spLocks noGrp="1"/>
          </p:cNvSpPr>
          <p:nvPr>
            <p:ph type="sldNum" sz="quarter" idx="12"/>
          </p:nvPr>
        </p:nvSpPr>
        <p:spPr/>
        <p:txBody>
          <a:bodyPr/>
          <a:lstStyle/>
          <a:p>
            <a:fld id="{B2149BDC-71D4-484C-8D08-D926077B3B21}" type="slidenum">
              <a:rPr lang="en-US" smtClean="0"/>
              <a:t>‹#›</a:t>
            </a:fld>
            <a:endParaRPr lang="en-US"/>
          </a:p>
        </p:txBody>
      </p:sp>
    </p:spTree>
    <p:extLst>
      <p:ext uri="{BB962C8B-B14F-4D97-AF65-F5344CB8AC3E}">
        <p14:creationId xmlns:p14="http://schemas.microsoft.com/office/powerpoint/2010/main" val="3577172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33C89-072D-8E90-60FB-E6AAEB9710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6B977E6-5F46-4871-ED8E-B95019E148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AEADBB8-E504-FC3E-6F7D-971333FD1C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3FC83D-F574-89FC-A07A-76238ABC913B}"/>
              </a:ext>
            </a:extLst>
          </p:cNvPr>
          <p:cNvSpPr>
            <a:spLocks noGrp="1"/>
          </p:cNvSpPr>
          <p:nvPr>
            <p:ph type="dt" sz="half" idx="10"/>
          </p:nvPr>
        </p:nvSpPr>
        <p:spPr/>
        <p:txBody>
          <a:bodyPr/>
          <a:lstStyle/>
          <a:p>
            <a:fld id="{37A9403F-3A55-4CF5-8C75-B5764837C473}" type="datetimeFigureOut">
              <a:rPr lang="en-US" smtClean="0"/>
              <a:t>12/27/2024</a:t>
            </a:fld>
            <a:endParaRPr lang="en-US"/>
          </a:p>
        </p:txBody>
      </p:sp>
      <p:sp>
        <p:nvSpPr>
          <p:cNvPr id="6" name="Footer Placeholder 5">
            <a:extLst>
              <a:ext uri="{FF2B5EF4-FFF2-40B4-BE49-F238E27FC236}">
                <a16:creationId xmlns:a16="http://schemas.microsoft.com/office/drawing/2014/main" id="{1A20643F-F488-C502-F1DB-9897885BD7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4CC143-A6F7-2D8E-29F5-D96A5912B603}"/>
              </a:ext>
            </a:extLst>
          </p:cNvPr>
          <p:cNvSpPr>
            <a:spLocks noGrp="1"/>
          </p:cNvSpPr>
          <p:nvPr>
            <p:ph type="sldNum" sz="quarter" idx="12"/>
          </p:nvPr>
        </p:nvSpPr>
        <p:spPr/>
        <p:txBody>
          <a:bodyPr/>
          <a:lstStyle/>
          <a:p>
            <a:fld id="{B2149BDC-71D4-484C-8D08-D926077B3B21}" type="slidenum">
              <a:rPr lang="en-US" smtClean="0"/>
              <a:t>‹#›</a:t>
            </a:fld>
            <a:endParaRPr lang="en-US"/>
          </a:p>
        </p:txBody>
      </p:sp>
    </p:spTree>
    <p:extLst>
      <p:ext uri="{BB962C8B-B14F-4D97-AF65-F5344CB8AC3E}">
        <p14:creationId xmlns:p14="http://schemas.microsoft.com/office/powerpoint/2010/main" val="108224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88DDEE-691C-471D-C2B9-18A5DC926C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6BC81D6-C5C4-CE8F-7A4F-60A21BBD96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AFF75CC-C8F8-C5BF-CB41-A6C8F795EC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Abadi" panose="020B0604020104020204" pitchFamily="34" charset="0"/>
              </a:defRPr>
            </a:lvl1pPr>
          </a:lstStyle>
          <a:p>
            <a:fld id="{37A9403F-3A55-4CF5-8C75-B5764837C473}" type="datetimeFigureOut">
              <a:rPr lang="en-US" smtClean="0"/>
              <a:pPr/>
              <a:t>12/27/2024</a:t>
            </a:fld>
            <a:endParaRPr lang="en-US" dirty="0"/>
          </a:p>
        </p:txBody>
      </p:sp>
      <p:sp>
        <p:nvSpPr>
          <p:cNvPr id="5" name="Footer Placeholder 4">
            <a:extLst>
              <a:ext uri="{FF2B5EF4-FFF2-40B4-BE49-F238E27FC236}">
                <a16:creationId xmlns:a16="http://schemas.microsoft.com/office/drawing/2014/main" id="{0C4CFF36-524D-2873-2520-D9A1002521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Abadi" panose="020B0604020104020204" pitchFamily="34" charset="0"/>
              </a:defRPr>
            </a:lvl1pPr>
          </a:lstStyle>
          <a:p>
            <a:endParaRPr lang="en-US" dirty="0"/>
          </a:p>
        </p:txBody>
      </p:sp>
      <p:sp>
        <p:nvSpPr>
          <p:cNvPr id="6" name="Slide Number Placeholder 5">
            <a:extLst>
              <a:ext uri="{FF2B5EF4-FFF2-40B4-BE49-F238E27FC236}">
                <a16:creationId xmlns:a16="http://schemas.microsoft.com/office/drawing/2014/main" id="{7DB020A7-9BFF-A3C3-D6E3-9085BE5B1F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Abadi" panose="020B0604020104020204" pitchFamily="34" charset="0"/>
              </a:defRPr>
            </a:lvl1pPr>
          </a:lstStyle>
          <a:p>
            <a:fld id="{B2149BDC-71D4-484C-8D08-D926077B3B21}" type="slidenum">
              <a:rPr lang="en-US" smtClean="0"/>
              <a:pPr/>
              <a:t>‹#›</a:t>
            </a:fld>
            <a:endParaRPr lang="en-US" dirty="0"/>
          </a:p>
        </p:txBody>
      </p:sp>
    </p:spTree>
    <p:extLst>
      <p:ext uri="{BB962C8B-B14F-4D97-AF65-F5344CB8AC3E}">
        <p14:creationId xmlns:p14="http://schemas.microsoft.com/office/powerpoint/2010/main" val="2296372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371B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2" name="TextBox 11"/>
          <p:cNvSpPr txBox="1"/>
          <p:nvPr/>
        </p:nvSpPr>
        <p:spPr>
          <a:xfrm>
            <a:off x="2209800" y="533400"/>
            <a:ext cx="7543800" cy="1785104"/>
          </a:xfrm>
          <a:prstGeom prst="rect">
            <a:avLst/>
          </a:prstGeom>
          <a:noFill/>
        </p:spPr>
        <p:txBody>
          <a:bodyPr wrap="square" rtlCol="0">
            <a:spAutoFit/>
          </a:bodyPr>
          <a:lstStyle/>
          <a:p>
            <a:pPr algn="ctr"/>
            <a:r>
              <a:rPr lang="en-US" sz="6600" dirty="0">
                <a:solidFill>
                  <a:schemeClr val="bg2"/>
                </a:solidFill>
                <a:effectLst>
                  <a:glow rad="101600">
                    <a:schemeClr val="tx1">
                      <a:alpha val="60000"/>
                    </a:schemeClr>
                  </a:glow>
                </a:effectLst>
                <a:latin typeface="Abadi" panose="020B0604020104020204" pitchFamily="34" charset="0"/>
              </a:rPr>
              <a:t>Spirit of Revelation</a:t>
            </a:r>
          </a:p>
          <a:p>
            <a:pPr algn="ctr"/>
            <a:r>
              <a:rPr lang="en-US" sz="4400" dirty="0">
                <a:solidFill>
                  <a:schemeClr val="bg2"/>
                </a:solidFill>
                <a:effectLst>
                  <a:glow rad="101600">
                    <a:schemeClr val="tx1">
                      <a:alpha val="60000"/>
                    </a:schemeClr>
                  </a:glow>
                </a:effectLst>
                <a:latin typeface="Abadi" panose="020B0604020104020204" pitchFamily="34" charset="0"/>
              </a:rPr>
              <a:t>Doctrine and Covenants 8</a:t>
            </a:r>
          </a:p>
        </p:txBody>
      </p:sp>
      <p:sp>
        <p:nvSpPr>
          <p:cNvPr id="13" name="Rectangle 12"/>
          <p:cNvSpPr/>
          <p:nvPr/>
        </p:nvSpPr>
        <p:spPr>
          <a:xfrm>
            <a:off x="3564226" y="5546214"/>
            <a:ext cx="5156703" cy="1200329"/>
          </a:xfrm>
          <a:prstGeom prst="rect">
            <a:avLst/>
          </a:prstGeom>
        </p:spPr>
        <p:txBody>
          <a:bodyPr wrap="square">
            <a:spAutoFit/>
          </a:bodyPr>
          <a:lstStyle/>
          <a:p>
            <a:r>
              <a:rPr lang="en-US" i="1" dirty="0">
                <a:solidFill>
                  <a:schemeClr val="bg2"/>
                </a:solidFill>
                <a:latin typeface="Abadi" panose="020B0604020104020204" pitchFamily="34" charset="0"/>
              </a:rPr>
              <a:t>“If any of you lack wisdom, let him ask of God, that </a:t>
            </a:r>
            <a:r>
              <a:rPr lang="en-US" i="1" dirty="0" err="1">
                <a:solidFill>
                  <a:schemeClr val="bg2"/>
                </a:solidFill>
                <a:latin typeface="Abadi" panose="020B0604020104020204" pitchFamily="34" charset="0"/>
              </a:rPr>
              <a:t>giveth</a:t>
            </a:r>
            <a:r>
              <a:rPr lang="en-US" i="1" dirty="0">
                <a:solidFill>
                  <a:schemeClr val="bg2"/>
                </a:solidFill>
                <a:latin typeface="Abadi" panose="020B0604020104020204" pitchFamily="34" charset="0"/>
              </a:rPr>
              <a:t> to all men liberally, and </a:t>
            </a:r>
            <a:r>
              <a:rPr lang="en-US" i="1" dirty="0" err="1">
                <a:solidFill>
                  <a:schemeClr val="bg2"/>
                </a:solidFill>
                <a:latin typeface="Abadi" panose="020B0604020104020204" pitchFamily="34" charset="0"/>
              </a:rPr>
              <a:t>upbraideth</a:t>
            </a:r>
            <a:r>
              <a:rPr lang="en-US" i="1" dirty="0">
                <a:solidFill>
                  <a:schemeClr val="bg2"/>
                </a:solidFill>
                <a:latin typeface="Abadi" panose="020B0604020104020204" pitchFamily="34" charset="0"/>
              </a:rPr>
              <a:t> not; and it shall be given him.”</a:t>
            </a:r>
          </a:p>
          <a:p>
            <a:pPr algn="ctr"/>
            <a:r>
              <a:rPr lang="en-US" i="1" dirty="0">
                <a:solidFill>
                  <a:schemeClr val="bg2"/>
                </a:solidFill>
                <a:latin typeface="Abadi" panose="020B0604020104020204" pitchFamily="34" charset="0"/>
              </a:rPr>
              <a:t>James 1:5</a:t>
            </a:r>
          </a:p>
        </p:txBody>
      </p:sp>
      <p:sp>
        <p:nvSpPr>
          <p:cNvPr id="36" name="Oval 35"/>
          <p:cNvSpPr/>
          <p:nvPr/>
        </p:nvSpPr>
        <p:spPr>
          <a:xfrm>
            <a:off x="4303060" y="2321859"/>
            <a:ext cx="3124201" cy="3124200"/>
          </a:xfrm>
          <a:prstGeom prst="ellipse">
            <a:avLst/>
          </a:prstGeom>
          <a:solidFill>
            <a:srgbClr val="FFFF99"/>
          </a:solidFill>
          <a:ln>
            <a:solidFill>
              <a:schemeClr val="tx1"/>
            </a:solidFill>
          </a:ln>
          <a:effectLst>
            <a:glow rad="63500">
              <a:srgbClr val="FFFF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nvGrpSpPr>
          <p:cNvPr id="14" name="Group 13"/>
          <p:cNvGrpSpPr/>
          <p:nvPr/>
        </p:nvGrpSpPr>
        <p:grpSpPr>
          <a:xfrm>
            <a:off x="5257801" y="2514600"/>
            <a:ext cx="1405041" cy="2667000"/>
            <a:chOff x="2635943" y="1143000"/>
            <a:chExt cx="2469457" cy="4952999"/>
          </a:xfrm>
        </p:grpSpPr>
        <p:sp>
          <p:nvSpPr>
            <p:cNvPr id="15" name="Cloud 14"/>
            <p:cNvSpPr/>
            <p:nvPr/>
          </p:nvSpPr>
          <p:spPr>
            <a:xfrm>
              <a:off x="2971800" y="1143000"/>
              <a:ext cx="1676400" cy="1447800"/>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6" name="Oval 15"/>
            <p:cNvSpPr/>
            <p:nvPr/>
          </p:nvSpPr>
          <p:spPr>
            <a:xfrm rot="19338880">
              <a:off x="4685336" y="3823188"/>
              <a:ext cx="420064" cy="56568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7" name="Oval 16"/>
            <p:cNvSpPr/>
            <p:nvPr/>
          </p:nvSpPr>
          <p:spPr>
            <a:xfrm rot="1933618">
              <a:off x="2671193" y="3824912"/>
              <a:ext cx="420064" cy="56568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8" name="Trapezoid 17"/>
            <p:cNvSpPr/>
            <p:nvPr/>
          </p:nvSpPr>
          <p:spPr>
            <a:xfrm rot="1281102" flipH="1">
              <a:off x="2635943" y="3656618"/>
              <a:ext cx="581175" cy="562680"/>
            </a:xfrm>
            <a:prstGeom prst="trapezoid">
              <a:avLst>
                <a:gd name="adj" fmla="val 11213"/>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9" name="Trapezoid 18"/>
            <p:cNvSpPr/>
            <p:nvPr/>
          </p:nvSpPr>
          <p:spPr>
            <a:xfrm rot="20302250">
              <a:off x="4443008" y="3654289"/>
              <a:ext cx="633965" cy="562681"/>
            </a:xfrm>
            <a:prstGeom prst="trapezoid">
              <a:avLst>
                <a:gd name="adj" fmla="val 11213"/>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0" name="Oval 19"/>
            <p:cNvSpPr/>
            <p:nvPr/>
          </p:nvSpPr>
          <p:spPr>
            <a:xfrm rot="3417779">
              <a:off x="3922706" y="5373892"/>
              <a:ext cx="383927" cy="941762"/>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1" name="Oval 20"/>
            <p:cNvSpPr/>
            <p:nvPr/>
          </p:nvSpPr>
          <p:spPr>
            <a:xfrm rot="3713177">
              <a:off x="3205868" y="5433155"/>
              <a:ext cx="383927" cy="941762"/>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2" name="Trapezoid 21"/>
            <p:cNvSpPr/>
            <p:nvPr/>
          </p:nvSpPr>
          <p:spPr>
            <a:xfrm>
              <a:off x="3685755" y="4270066"/>
              <a:ext cx="827694" cy="1604742"/>
            </a:xfrm>
            <a:prstGeom prst="trapezoid">
              <a:avLst>
                <a:gd name="adj" fmla="val 7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3" name="Trapezoid 22"/>
            <p:cNvSpPr/>
            <p:nvPr/>
          </p:nvSpPr>
          <p:spPr>
            <a:xfrm rot="263894">
              <a:off x="3147301" y="4200950"/>
              <a:ext cx="743617" cy="1702767"/>
            </a:xfrm>
            <a:prstGeom prst="trapezoid">
              <a:avLst>
                <a:gd name="adj" fmla="val 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4" name="Trapezoid 23"/>
            <p:cNvSpPr/>
            <p:nvPr/>
          </p:nvSpPr>
          <p:spPr>
            <a:xfrm rot="1375821">
              <a:off x="2873722" y="2665960"/>
              <a:ext cx="633965" cy="1362907"/>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5" name="Trapezoid 24"/>
            <p:cNvSpPr/>
            <p:nvPr/>
          </p:nvSpPr>
          <p:spPr>
            <a:xfrm rot="20337671">
              <a:off x="4191767" y="2693733"/>
              <a:ext cx="633965" cy="1327426"/>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6" name="Trapezoid 25"/>
            <p:cNvSpPr/>
            <p:nvPr/>
          </p:nvSpPr>
          <p:spPr>
            <a:xfrm>
              <a:off x="3126963" y="2677055"/>
              <a:ext cx="1408810" cy="1724696"/>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7" name="Oval 26"/>
            <p:cNvSpPr/>
            <p:nvPr/>
          </p:nvSpPr>
          <p:spPr>
            <a:xfrm>
              <a:off x="3352800" y="1712154"/>
              <a:ext cx="838200" cy="130545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8" name="Flowchart: Manual Input 27"/>
            <p:cNvSpPr/>
            <p:nvPr/>
          </p:nvSpPr>
          <p:spPr>
            <a:xfrm rot="7269359" flipV="1">
              <a:off x="3821110" y="2702162"/>
              <a:ext cx="615793" cy="233578"/>
            </a:xfrm>
            <a:prstGeom prst="flowChartManualInput">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9" name="Flowchart: Manual Input 28"/>
            <p:cNvSpPr/>
            <p:nvPr/>
          </p:nvSpPr>
          <p:spPr>
            <a:xfrm rot="14330641" flipH="1" flipV="1">
              <a:off x="3257586" y="2702162"/>
              <a:ext cx="615793" cy="233578"/>
            </a:xfrm>
            <a:prstGeom prst="flowChartManualInput">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30" name="Oval 29"/>
            <p:cNvSpPr/>
            <p:nvPr/>
          </p:nvSpPr>
          <p:spPr>
            <a:xfrm>
              <a:off x="3276600" y="1143000"/>
              <a:ext cx="1106774" cy="168645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cxnSp>
          <p:nvCxnSpPr>
            <p:cNvPr id="31" name="Straight Connector 30"/>
            <p:cNvCxnSpPr>
              <a:endCxn id="26" idx="2"/>
            </p:cNvCxnSpPr>
            <p:nvPr/>
          </p:nvCxnSpPr>
          <p:spPr>
            <a:xfrm flipH="1">
              <a:off x="3831368" y="3059231"/>
              <a:ext cx="42270" cy="134252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rapezoid 31"/>
            <p:cNvSpPr/>
            <p:nvPr/>
          </p:nvSpPr>
          <p:spPr>
            <a:xfrm>
              <a:off x="3124200" y="4191000"/>
              <a:ext cx="1474959" cy="234623"/>
            </a:xfrm>
            <a:prstGeom prst="trapezoid">
              <a:avLst/>
            </a:prstGeom>
            <a:solidFill>
              <a:srgbClr val="CC9F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33" name="Frame 32"/>
            <p:cNvSpPr/>
            <p:nvPr/>
          </p:nvSpPr>
          <p:spPr>
            <a:xfrm>
              <a:off x="3772681" y="4192775"/>
              <a:ext cx="211322" cy="283795"/>
            </a:xfrm>
            <a:prstGeom prst="fram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sp>
          <p:nvSpPr>
            <p:cNvPr id="34" name="Oval 33"/>
            <p:cNvSpPr/>
            <p:nvPr/>
          </p:nvSpPr>
          <p:spPr>
            <a:xfrm rot="15873315">
              <a:off x="3614556" y="4222584"/>
              <a:ext cx="368268" cy="1014406"/>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sp>
        <p:nvSpPr>
          <p:cNvPr id="57" name="Footer Placeholder 14">
            <a:extLst>
              <a:ext uri="{FF2B5EF4-FFF2-40B4-BE49-F238E27FC236}">
                <a16:creationId xmlns:a16="http://schemas.microsoft.com/office/drawing/2014/main" id="{615DB71E-1106-46FA-BC49-8904067A884F}"/>
              </a:ext>
            </a:extLst>
          </p:cNvPr>
          <p:cNvSpPr>
            <a:spLocks noGrp="1"/>
          </p:cNvSpPr>
          <p:nvPr/>
        </p:nvSpPr>
        <p:spPr>
          <a:xfrm>
            <a:off x="104149" y="6497648"/>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badi" panose="020B0604020104020204" pitchFamily="34" charset="0"/>
              </a:rPr>
              <a:t>Presentation by ©http://fashionsbylynda.com/blog/</a:t>
            </a:r>
          </a:p>
        </p:txBody>
      </p:sp>
    </p:spTree>
    <p:extLst>
      <p:ext uri="{BB962C8B-B14F-4D97-AF65-F5344CB8AC3E}">
        <p14:creationId xmlns:p14="http://schemas.microsoft.com/office/powerpoint/2010/main" val="32123362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371B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base">
              <a:buFont typeface="Arial" panose="020B0604020202020204" pitchFamily="34" charset="0"/>
              <a:buChar char="•"/>
            </a:pPr>
            <a:endParaRPr lang="en-US" b="0" i="0" dirty="0">
              <a:solidFill>
                <a:schemeClr val="bg1">
                  <a:lumMod val="95000"/>
                </a:schemeClr>
              </a:solidFill>
              <a:effectLst/>
              <a:latin typeface="Abadi" panose="020B0604020104020204" pitchFamily="34" charset="0"/>
            </a:endParaRPr>
          </a:p>
        </p:txBody>
      </p:sp>
      <p:sp>
        <p:nvSpPr>
          <p:cNvPr id="9" name="TextBox 8"/>
          <p:cNvSpPr txBox="1"/>
          <p:nvPr/>
        </p:nvSpPr>
        <p:spPr>
          <a:xfrm>
            <a:off x="1524000" y="1"/>
            <a:ext cx="9144000" cy="830997"/>
          </a:xfrm>
          <a:prstGeom prst="rect">
            <a:avLst/>
          </a:prstGeom>
          <a:noFill/>
        </p:spPr>
        <p:txBody>
          <a:bodyPr wrap="square" rtlCol="0">
            <a:spAutoFit/>
          </a:bodyPr>
          <a:lstStyle/>
          <a:p>
            <a:pPr algn="ctr"/>
            <a:r>
              <a:rPr lang="en-US" sz="4800" dirty="0">
                <a:solidFill>
                  <a:schemeClr val="bg2"/>
                </a:solidFill>
                <a:effectLst>
                  <a:glow rad="101600">
                    <a:schemeClr val="tx1">
                      <a:alpha val="60000"/>
                    </a:schemeClr>
                  </a:glow>
                </a:effectLst>
                <a:latin typeface="Abadi" panose="020B0604020104020204" pitchFamily="34" charset="0"/>
              </a:rPr>
              <a:t>Communication With God</a:t>
            </a:r>
          </a:p>
        </p:txBody>
      </p:sp>
      <p:sp>
        <p:nvSpPr>
          <p:cNvPr id="2" name="TextBox 1">
            <a:extLst>
              <a:ext uri="{FF2B5EF4-FFF2-40B4-BE49-F238E27FC236}">
                <a16:creationId xmlns:a16="http://schemas.microsoft.com/office/drawing/2014/main" id="{237B4EBC-D595-EE09-4EBB-692BF14F1094}"/>
              </a:ext>
            </a:extLst>
          </p:cNvPr>
          <p:cNvSpPr txBox="1"/>
          <p:nvPr/>
        </p:nvSpPr>
        <p:spPr>
          <a:xfrm>
            <a:off x="626196" y="1615113"/>
            <a:ext cx="1457608" cy="369332"/>
          </a:xfrm>
          <a:prstGeom prst="rect">
            <a:avLst/>
          </a:prstGeom>
          <a:solidFill>
            <a:schemeClr val="accent5">
              <a:lumMod val="60000"/>
              <a:lumOff val="40000"/>
            </a:schemeClr>
          </a:solidFill>
        </p:spPr>
        <p:txBody>
          <a:bodyPr wrap="square" rtlCol="0">
            <a:spAutoFit/>
          </a:bodyPr>
          <a:lstStyle/>
          <a:p>
            <a:pPr algn="ctr"/>
            <a:r>
              <a:rPr lang="en-US" dirty="0"/>
              <a:t>John 14:26</a:t>
            </a:r>
          </a:p>
        </p:txBody>
      </p:sp>
      <p:sp>
        <p:nvSpPr>
          <p:cNvPr id="3" name="TextBox 2">
            <a:extLst>
              <a:ext uri="{FF2B5EF4-FFF2-40B4-BE49-F238E27FC236}">
                <a16:creationId xmlns:a16="http://schemas.microsoft.com/office/drawing/2014/main" id="{F4484FC8-5E17-5A2F-AB10-CD2F040FCDEA}"/>
              </a:ext>
            </a:extLst>
          </p:cNvPr>
          <p:cNvSpPr txBox="1"/>
          <p:nvPr/>
        </p:nvSpPr>
        <p:spPr>
          <a:xfrm>
            <a:off x="3243654" y="1615113"/>
            <a:ext cx="2228661" cy="369332"/>
          </a:xfrm>
          <a:prstGeom prst="rect">
            <a:avLst/>
          </a:prstGeom>
          <a:solidFill>
            <a:srgbClr val="FFC000"/>
          </a:solidFill>
        </p:spPr>
        <p:txBody>
          <a:bodyPr wrap="square" rtlCol="0">
            <a:spAutoFit/>
          </a:bodyPr>
          <a:lstStyle/>
          <a:p>
            <a:pPr algn="ctr"/>
            <a:r>
              <a:rPr lang="en-US" dirty="0"/>
              <a:t>Galatians 5:22-23</a:t>
            </a:r>
          </a:p>
        </p:txBody>
      </p:sp>
      <p:sp>
        <p:nvSpPr>
          <p:cNvPr id="5" name="TextBox 4">
            <a:extLst>
              <a:ext uri="{FF2B5EF4-FFF2-40B4-BE49-F238E27FC236}">
                <a16:creationId xmlns:a16="http://schemas.microsoft.com/office/drawing/2014/main" id="{1EF205C0-3CA1-BE58-2CA4-0BE7B3A80D7A}"/>
              </a:ext>
            </a:extLst>
          </p:cNvPr>
          <p:cNvSpPr txBox="1"/>
          <p:nvPr/>
        </p:nvSpPr>
        <p:spPr>
          <a:xfrm>
            <a:off x="6632165" y="1602463"/>
            <a:ext cx="2228661" cy="369332"/>
          </a:xfrm>
          <a:prstGeom prst="rect">
            <a:avLst/>
          </a:prstGeom>
          <a:solidFill>
            <a:srgbClr val="FF0000"/>
          </a:solidFill>
        </p:spPr>
        <p:txBody>
          <a:bodyPr wrap="square" rtlCol="0">
            <a:spAutoFit/>
          </a:bodyPr>
          <a:lstStyle/>
          <a:p>
            <a:pPr algn="ctr"/>
            <a:r>
              <a:rPr lang="en-US" dirty="0"/>
              <a:t>Helaman 5:30</a:t>
            </a:r>
          </a:p>
        </p:txBody>
      </p:sp>
      <p:sp>
        <p:nvSpPr>
          <p:cNvPr id="6" name="TextBox 5">
            <a:extLst>
              <a:ext uri="{FF2B5EF4-FFF2-40B4-BE49-F238E27FC236}">
                <a16:creationId xmlns:a16="http://schemas.microsoft.com/office/drawing/2014/main" id="{9EAD79E9-B58E-989B-3A09-10E70F0143D9}"/>
              </a:ext>
            </a:extLst>
          </p:cNvPr>
          <p:cNvSpPr txBox="1"/>
          <p:nvPr/>
        </p:nvSpPr>
        <p:spPr>
          <a:xfrm>
            <a:off x="10020675" y="1600954"/>
            <a:ext cx="1857472" cy="369332"/>
          </a:xfrm>
          <a:prstGeom prst="rect">
            <a:avLst/>
          </a:prstGeom>
          <a:solidFill>
            <a:srgbClr val="7030A0"/>
          </a:solidFill>
        </p:spPr>
        <p:txBody>
          <a:bodyPr wrap="square" rtlCol="0">
            <a:spAutoFit/>
          </a:bodyPr>
          <a:lstStyle/>
          <a:p>
            <a:pPr algn="ctr"/>
            <a:r>
              <a:rPr lang="en-US" dirty="0"/>
              <a:t>D&amp;C 11:12-13</a:t>
            </a:r>
          </a:p>
        </p:txBody>
      </p:sp>
      <p:sp>
        <p:nvSpPr>
          <p:cNvPr id="8" name="TextBox 7">
            <a:extLst>
              <a:ext uri="{FF2B5EF4-FFF2-40B4-BE49-F238E27FC236}">
                <a16:creationId xmlns:a16="http://schemas.microsoft.com/office/drawing/2014/main" id="{ADC19D27-6805-E3F6-3BAC-83CD47A4C744}"/>
              </a:ext>
            </a:extLst>
          </p:cNvPr>
          <p:cNvSpPr txBox="1"/>
          <p:nvPr/>
        </p:nvSpPr>
        <p:spPr>
          <a:xfrm>
            <a:off x="72050" y="2690337"/>
            <a:ext cx="2903899" cy="1815882"/>
          </a:xfrm>
          <a:prstGeom prst="rect">
            <a:avLst/>
          </a:prstGeom>
          <a:noFill/>
        </p:spPr>
        <p:txBody>
          <a:bodyPr wrap="square">
            <a:spAutoFit/>
          </a:bodyPr>
          <a:lstStyle/>
          <a:p>
            <a:r>
              <a:rPr lang="en-US" sz="1600" b="0" i="0" dirty="0">
                <a:solidFill>
                  <a:schemeClr val="bg1">
                    <a:lumMod val="95000"/>
                  </a:schemeClr>
                </a:solidFill>
                <a:effectLst/>
                <a:latin typeface="Abadi" panose="020B0604020104020204" pitchFamily="34" charset="0"/>
              </a:rPr>
              <a:t>But the Comforter, </a:t>
            </a:r>
            <a:r>
              <a:rPr lang="en-US" sz="1600" b="0" i="1" dirty="0">
                <a:solidFill>
                  <a:schemeClr val="bg1">
                    <a:lumMod val="95000"/>
                  </a:schemeClr>
                </a:solidFill>
                <a:effectLst/>
                <a:latin typeface="Abadi" panose="020B0604020104020204" pitchFamily="34" charset="0"/>
              </a:rPr>
              <a:t>which is</a:t>
            </a:r>
            <a:r>
              <a:rPr lang="en-US" sz="1600" b="0" i="0" dirty="0">
                <a:solidFill>
                  <a:schemeClr val="bg1">
                    <a:lumMod val="95000"/>
                  </a:schemeClr>
                </a:solidFill>
                <a:effectLst/>
                <a:latin typeface="Abadi" panose="020B0604020104020204" pitchFamily="34" charset="0"/>
              </a:rPr>
              <a:t> the Holy Ghost, whom the Father will send in my name, he shall teach you all things, and bring all things to your remembrance, whatsoever I have said unto you.</a:t>
            </a:r>
            <a:endParaRPr lang="en-US" sz="1600" dirty="0">
              <a:solidFill>
                <a:schemeClr val="bg1">
                  <a:lumMod val="95000"/>
                </a:schemeClr>
              </a:solidFill>
              <a:latin typeface="Abadi" panose="020B0604020104020204" pitchFamily="34" charset="0"/>
            </a:endParaRPr>
          </a:p>
        </p:txBody>
      </p:sp>
      <p:sp>
        <p:nvSpPr>
          <p:cNvPr id="11" name="TextBox 10">
            <a:extLst>
              <a:ext uri="{FF2B5EF4-FFF2-40B4-BE49-F238E27FC236}">
                <a16:creationId xmlns:a16="http://schemas.microsoft.com/office/drawing/2014/main" id="{B6A915CF-9124-C7BB-5A8D-2FC2C695EBAE}"/>
              </a:ext>
            </a:extLst>
          </p:cNvPr>
          <p:cNvSpPr txBox="1"/>
          <p:nvPr/>
        </p:nvSpPr>
        <p:spPr>
          <a:xfrm>
            <a:off x="3122186" y="2605340"/>
            <a:ext cx="2653925" cy="1815882"/>
          </a:xfrm>
          <a:prstGeom prst="rect">
            <a:avLst/>
          </a:prstGeom>
          <a:noFill/>
        </p:spPr>
        <p:txBody>
          <a:bodyPr wrap="square">
            <a:spAutoFit/>
          </a:bodyPr>
          <a:lstStyle/>
          <a:p>
            <a:pPr algn="l" fontAlgn="base"/>
            <a:r>
              <a:rPr lang="en-US" sz="1600" b="0" i="0" dirty="0">
                <a:solidFill>
                  <a:schemeClr val="bg1">
                    <a:lumMod val="95000"/>
                  </a:schemeClr>
                </a:solidFill>
                <a:effectLst/>
                <a:latin typeface="Abadi" panose="020B0604020104020204" pitchFamily="34" charset="0"/>
              </a:rPr>
              <a:t>But the fruit of the Spirit is love, joy, </a:t>
            </a:r>
            <a:r>
              <a:rPr lang="en-US" sz="1600" b="0" i="0" dirty="0" err="1">
                <a:solidFill>
                  <a:schemeClr val="bg1">
                    <a:lumMod val="95000"/>
                  </a:schemeClr>
                </a:solidFill>
                <a:effectLst/>
                <a:latin typeface="Abadi" panose="020B0604020104020204" pitchFamily="34" charset="0"/>
              </a:rPr>
              <a:t>peace,longsuffering</a:t>
            </a:r>
            <a:r>
              <a:rPr lang="en-US" sz="1600" b="0" i="0" dirty="0">
                <a:solidFill>
                  <a:schemeClr val="bg1">
                    <a:lumMod val="95000"/>
                  </a:schemeClr>
                </a:solidFill>
                <a:effectLst/>
                <a:latin typeface="Abadi" panose="020B0604020104020204" pitchFamily="34" charset="0"/>
              </a:rPr>
              <a:t>, gentleness, goodness, faith,</a:t>
            </a:r>
          </a:p>
          <a:p>
            <a:pPr algn="l" fontAlgn="base"/>
            <a:endParaRPr lang="en-US" sz="1600" b="1" dirty="0">
              <a:solidFill>
                <a:schemeClr val="bg1">
                  <a:lumMod val="95000"/>
                </a:schemeClr>
              </a:solidFill>
              <a:latin typeface="Abadi" panose="020B0604020104020204" pitchFamily="34" charset="0"/>
            </a:endParaRPr>
          </a:p>
          <a:p>
            <a:pPr algn="l" fontAlgn="base"/>
            <a:r>
              <a:rPr lang="en-US" sz="1600" b="0" i="0" dirty="0">
                <a:solidFill>
                  <a:schemeClr val="bg1">
                    <a:lumMod val="95000"/>
                  </a:schemeClr>
                </a:solidFill>
                <a:effectLst/>
                <a:latin typeface="Abadi" panose="020B0604020104020204" pitchFamily="34" charset="0"/>
              </a:rPr>
              <a:t>Meekness, temperance: against such there is no law.</a:t>
            </a:r>
          </a:p>
        </p:txBody>
      </p:sp>
      <p:sp>
        <p:nvSpPr>
          <p:cNvPr id="13" name="TextBox 12">
            <a:extLst>
              <a:ext uri="{FF2B5EF4-FFF2-40B4-BE49-F238E27FC236}">
                <a16:creationId xmlns:a16="http://schemas.microsoft.com/office/drawing/2014/main" id="{D5CFE4F7-520A-D340-909F-81CFF3F114E7}"/>
              </a:ext>
            </a:extLst>
          </p:cNvPr>
          <p:cNvSpPr txBox="1"/>
          <p:nvPr/>
        </p:nvSpPr>
        <p:spPr>
          <a:xfrm>
            <a:off x="6632165" y="2603282"/>
            <a:ext cx="2396905" cy="2462213"/>
          </a:xfrm>
          <a:prstGeom prst="rect">
            <a:avLst/>
          </a:prstGeom>
          <a:noFill/>
        </p:spPr>
        <p:txBody>
          <a:bodyPr wrap="square">
            <a:spAutoFit/>
          </a:bodyPr>
          <a:lstStyle/>
          <a:p>
            <a:r>
              <a:rPr lang="en-US" sz="1400" b="0" i="0" dirty="0">
                <a:solidFill>
                  <a:schemeClr val="bg1">
                    <a:lumMod val="95000"/>
                  </a:schemeClr>
                </a:solidFill>
                <a:effectLst/>
                <a:latin typeface="Abadi" panose="020B0604020104020204" pitchFamily="34" charset="0"/>
              </a:rPr>
              <a:t>And it came to pass when they heard this voice, and beheld that it was not a voice of thunder, neither was it a voice of a great tumultuous noise, but behold, it was a still voice of perfect mildness, as if it had been a whisper, and it did pierce even to the very soul—</a:t>
            </a:r>
            <a:endParaRPr lang="en-US" sz="1400" dirty="0">
              <a:solidFill>
                <a:schemeClr val="bg1">
                  <a:lumMod val="95000"/>
                </a:schemeClr>
              </a:solidFill>
              <a:latin typeface="Abadi" panose="020B0604020104020204" pitchFamily="34" charset="0"/>
            </a:endParaRPr>
          </a:p>
        </p:txBody>
      </p:sp>
      <p:sp>
        <p:nvSpPr>
          <p:cNvPr id="15" name="TextBox 14">
            <a:extLst>
              <a:ext uri="{FF2B5EF4-FFF2-40B4-BE49-F238E27FC236}">
                <a16:creationId xmlns:a16="http://schemas.microsoft.com/office/drawing/2014/main" id="{C8663672-83B7-0503-8FCD-F9E27632C33F}"/>
              </a:ext>
            </a:extLst>
          </p:cNvPr>
          <p:cNvSpPr txBox="1"/>
          <p:nvPr/>
        </p:nvSpPr>
        <p:spPr>
          <a:xfrm>
            <a:off x="9477594" y="2642855"/>
            <a:ext cx="2642356" cy="2893100"/>
          </a:xfrm>
          <a:prstGeom prst="rect">
            <a:avLst/>
          </a:prstGeom>
          <a:noFill/>
        </p:spPr>
        <p:txBody>
          <a:bodyPr wrap="square">
            <a:spAutoFit/>
          </a:bodyPr>
          <a:lstStyle/>
          <a:p>
            <a:pPr algn="l" fontAlgn="base"/>
            <a:r>
              <a:rPr lang="en-US" sz="1400" b="0" i="0" dirty="0">
                <a:solidFill>
                  <a:schemeClr val="bg1">
                    <a:lumMod val="95000"/>
                  </a:schemeClr>
                </a:solidFill>
                <a:effectLst/>
                <a:latin typeface="Abadi" panose="020B0604020104020204" pitchFamily="34" charset="0"/>
              </a:rPr>
              <a:t>And now, verily, verily, I say unto thee, put your trust in that Spirit which leadeth to do good—yea, to do justly, to walk humbly, to judge righteously; and this is my Spirit.</a:t>
            </a:r>
          </a:p>
          <a:p>
            <a:pPr algn="l" fontAlgn="base"/>
            <a:endParaRPr lang="en-US" sz="1400" b="1" dirty="0">
              <a:solidFill>
                <a:schemeClr val="bg1">
                  <a:lumMod val="95000"/>
                </a:schemeClr>
              </a:solidFill>
              <a:latin typeface="Abadi" panose="020B0604020104020204" pitchFamily="34" charset="0"/>
            </a:endParaRPr>
          </a:p>
          <a:p>
            <a:pPr algn="l" fontAlgn="base"/>
            <a:r>
              <a:rPr lang="en-US" sz="1400" b="0" i="0" dirty="0">
                <a:solidFill>
                  <a:schemeClr val="bg1">
                    <a:lumMod val="95000"/>
                  </a:schemeClr>
                </a:solidFill>
                <a:effectLst/>
                <a:latin typeface="Abadi" panose="020B0604020104020204" pitchFamily="34" charset="0"/>
              </a:rPr>
              <a:t>Verily, verily, I say unto you, I will impart unto you of my Spirit, which shall enlighten your mind, which shall fill your soul with joy;</a:t>
            </a:r>
          </a:p>
        </p:txBody>
      </p:sp>
      <p:pic>
        <p:nvPicPr>
          <p:cNvPr id="17" name="Picture 16">
            <a:extLst>
              <a:ext uri="{FF2B5EF4-FFF2-40B4-BE49-F238E27FC236}">
                <a16:creationId xmlns:a16="http://schemas.microsoft.com/office/drawing/2014/main" id="{3D7CB4EE-7D02-FEFB-4AEE-DD3ECF953A83}"/>
              </a:ext>
            </a:extLst>
          </p:cNvPr>
          <p:cNvPicPr>
            <a:picLocks noChangeAspect="1"/>
          </p:cNvPicPr>
          <p:nvPr/>
        </p:nvPicPr>
        <p:blipFill>
          <a:blip r:embed="rId3"/>
          <a:stretch>
            <a:fillRect/>
          </a:stretch>
        </p:blipFill>
        <p:spPr>
          <a:xfrm>
            <a:off x="2803896" y="5117552"/>
            <a:ext cx="5944430" cy="1486107"/>
          </a:xfrm>
          <a:prstGeom prst="rect">
            <a:avLst/>
          </a:prstGeom>
        </p:spPr>
      </p:pic>
      <p:sp>
        <p:nvSpPr>
          <p:cNvPr id="18" name="Arrow: Down 17">
            <a:extLst>
              <a:ext uri="{FF2B5EF4-FFF2-40B4-BE49-F238E27FC236}">
                <a16:creationId xmlns:a16="http://schemas.microsoft.com/office/drawing/2014/main" id="{8C6D8664-6EDB-4804-DE43-5B4C080D5EE9}"/>
              </a:ext>
            </a:extLst>
          </p:cNvPr>
          <p:cNvSpPr/>
          <p:nvPr/>
        </p:nvSpPr>
        <p:spPr>
          <a:xfrm>
            <a:off x="1080380" y="2124994"/>
            <a:ext cx="443620" cy="478288"/>
          </a:xfrm>
          <a:prstGeom prst="downArrow">
            <a:avLst/>
          </a:prstGeom>
          <a:solidFill>
            <a:schemeClr val="accent6">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Down 18">
            <a:extLst>
              <a:ext uri="{FF2B5EF4-FFF2-40B4-BE49-F238E27FC236}">
                <a16:creationId xmlns:a16="http://schemas.microsoft.com/office/drawing/2014/main" id="{826F1E6D-8273-22D2-036D-29894B791A01}"/>
              </a:ext>
            </a:extLst>
          </p:cNvPr>
          <p:cNvSpPr/>
          <p:nvPr/>
        </p:nvSpPr>
        <p:spPr>
          <a:xfrm>
            <a:off x="4060448" y="2107881"/>
            <a:ext cx="443620" cy="478288"/>
          </a:xfrm>
          <a:prstGeom prst="downArrow">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Down 19">
            <a:extLst>
              <a:ext uri="{FF2B5EF4-FFF2-40B4-BE49-F238E27FC236}">
                <a16:creationId xmlns:a16="http://schemas.microsoft.com/office/drawing/2014/main" id="{0D2853BA-BD0C-FCD2-29F9-2ADA048E3C40}"/>
              </a:ext>
            </a:extLst>
          </p:cNvPr>
          <p:cNvSpPr/>
          <p:nvPr/>
        </p:nvSpPr>
        <p:spPr>
          <a:xfrm>
            <a:off x="7524685" y="2104840"/>
            <a:ext cx="443620" cy="478288"/>
          </a:xfrm>
          <a:prstGeom prst="downArrow">
            <a:avLst/>
          </a:prstGeom>
          <a:solidFill>
            <a:schemeClr val="accent5">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Down 20">
            <a:extLst>
              <a:ext uri="{FF2B5EF4-FFF2-40B4-BE49-F238E27FC236}">
                <a16:creationId xmlns:a16="http://schemas.microsoft.com/office/drawing/2014/main" id="{282C85AE-DFB9-0999-23BA-00369ABD160A}"/>
              </a:ext>
            </a:extLst>
          </p:cNvPr>
          <p:cNvSpPr/>
          <p:nvPr/>
        </p:nvSpPr>
        <p:spPr>
          <a:xfrm>
            <a:off x="10687711" y="2097462"/>
            <a:ext cx="443620" cy="478288"/>
          </a:xfrm>
          <a:prstGeom prst="downArrow">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9796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1000" fill="hold"/>
                                        <p:tgtEl>
                                          <p:spTgt spid="19"/>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1000" fill="hold"/>
                                        <p:tgtEl>
                                          <p:spTgt spid="20"/>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000"/>
                                        <p:tgtEl>
                                          <p:spTgt spid="13"/>
                                        </p:tgtEl>
                                      </p:cBhvr>
                                    </p:animEffect>
                                    <p:anim calcmode="lin" valueType="num">
                                      <p:cBhvr>
                                        <p:cTn id="37" dur="1000" fill="hold"/>
                                        <p:tgtEl>
                                          <p:spTgt spid="13"/>
                                        </p:tgtEl>
                                        <p:attrNameLst>
                                          <p:attrName>ppt_x</p:attrName>
                                        </p:attrNameLst>
                                      </p:cBhvr>
                                      <p:tavLst>
                                        <p:tav tm="0">
                                          <p:val>
                                            <p:strVal val="#ppt_x"/>
                                          </p:val>
                                        </p:tav>
                                        <p:tav tm="100000">
                                          <p:val>
                                            <p:strVal val="#ppt_x"/>
                                          </p:val>
                                        </p:tav>
                                      </p:tavLst>
                                    </p:anim>
                                    <p:anim calcmode="lin" valueType="num">
                                      <p:cBhvr>
                                        <p:cTn id="3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7"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1000"/>
                                        <p:tgtEl>
                                          <p:spTgt spid="15"/>
                                        </p:tgtEl>
                                      </p:cBhvr>
                                    </p:animEffect>
                                    <p:anim calcmode="lin" valueType="num">
                                      <p:cBhvr>
                                        <p:cTn id="49" dur="1000" fill="hold"/>
                                        <p:tgtEl>
                                          <p:spTgt spid="15"/>
                                        </p:tgtEl>
                                        <p:attrNameLst>
                                          <p:attrName>ppt_x</p:attrName>
                                        </p:attrNameLst>
                                      </p:cBhvr>
                                      <p:tavLst>
                                        <p:tav tm="0">
                                          <p:val>
                                            <p:strVal val="#ppt_x"/>
                                          </p:val>
                                        </p:tav>
                                        <p:tav tm="100000">
                                          <p:val>
                                            <p:strVal val="#ppt_x"/>
                                          </p:val>
                                        </p:tav>
                                      </p:tavLst>
                                    </p:anim>
                                    <p:anim calcmode="lin" valueType="num">
                                      <p:cBhvr>
                                        <p:cTn id="5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3" grpId="0"/>
      <p:bldP spid="15" grpId="0"/>
      <p:bldP spid="18" grpId="0" animBg="1"/>
      <p:bldP spid="19" grpId="0" animBg="1"/>
      <p:bldP spid="20" grpId="0" animBg="1"/>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371B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9" name="TextBox 8"/>
          <p:cNvSpPr txBox="1"/>
          <p:nvPr/>
        </p:nvSpPr>
        <p:spPr>
          <a:xfrm>
            <a:off x="1524000" y="1"/>
            <a:ext cx="9144000" cy="830997"/>
          </a:xfrm>
          <a:prstGeom prst="rect">
            <a:avLst/>
          </a:prstGeom>
          <a:noFill/>
        </p:spPr>
        <p:txBody>
          <a:bodyPr wrap="square" rtlCol="0">
            <a:spAutoFit/>
          </a:bodyPr>
          <a:lstStyle/>
          <a:p>
            <a:pPr algn="ctr"/>
            <a:r>
              <a:rPr lang="en-US" sz="4800" dirty="0">
                <a:solidFill>
                  <a:schemeClr val="bg2"/>
                </a:solidFill>
                <a:effectLst>
                  <a:glow rad="101600">
                    <a:schemeClr val="tx1">
                      <a:alpha val="60000"/>
                    </a:schemeClr>
                  </a:glow>
                </a:effectLst>
                <a:latin typeface="Abadi" panose="020B0604020104020204" pitchFamily="34" charset="0"/>
              </a:rPr>
              <a:t>The Gift of Aaron</a:t>
            </a:r>
          </a:p>
        </p:txBody>
      </p:sp>
      <p:sp>
        <p:nvSpPr>
          <p:cNvPr id="44" name="Rectangle 43"/>
          <p:cNvSpPr/>
          <p:nvPr/>
        </p:nvSpPr>
        <p:spPr>
          <a:xfrm>
            <a:off x="35370" y="6431465"/>
            <a:ext cx="4038600" cy="369332"/>
          </a:xfrm>
          <a:prstGeom prst="rect">
            <a:avLst/>
          </a:prstGeom>
        </p:spPr>
        <p:txBody>
          <a:bodyPr wrap="square">
            <a:spAutoFit/>
          </a:bodyPr>
          <a:lstStyle/>
          <a:p>
            <a:pPr fontAlgn="base"/>
            <a:r>
              <a:rPr lang="en-US" dirty="0">
                <a:solidFill>
                  <a:schemeClr val="bg2"/>
                </a:solidFill>
                <a:latin typeface="Abadi" panose="020B0604020104020204" pitchFamily="34" charset="0"/>
              </a:rPr>
              <a:t>D&amp;C 8:6-9</a:t>
            </a:r>
          </a:p>
        </p:txBody>
      </p:sp>
      <p:sp>
        <p:nvSpPr>
          <p:cNvPr id="74" name="TextBox 73"/>
          <p:cNvSpPr txBox="1"/>
          <p:nvPr/>
        </p:nvSpPr>
        <p:spPr>
          <a:xfrm>
            <a:off x="1676400" y="762001"/>
            <a:ext cx="4953000" cy="3600986"/>
          </a:xfrm>
          <a:prstGeom prst="rect">
            <a:avLst/>
          </a:prstGeom>
          <a:noFill/>
        </p:spPr>
        <p:txBody>
          <a:bodyPr wrap="square" rtlCol="0">
            <a:spAutoFit/>
          </a:bodyPr>
          <a:lstStyle/>
          <a:p>
            <a:r>
              <a:rPr lang="en-US" dirty="0">
                <a:solidFill>
                  <a:schemeClr val="bg2"/>
                </a:solidFill>
                <a:latin typeface="Abadi" panose="020B0604020104020204" pitchFamily="34" charset="0"/>
              </a:rPr>
              <a:t>“There was another gift bestowed upon Oliver Cowdery, and that was the gift of Aaron. Like Aaron with his rod in his hand going before Moses as a spokesman, so Oliver Cowdery was to go before Joseph Smith. </a:t>
            </a:r>
          </a:p>
          <a:p>
            <a:endParaRPr lang="en-US" dirty="0">
              <a:solidFill>
                <a:schemeClr val="bg2"/>
              </a:solidFill>
              <a:latin typeface="Abadi" panose="020B0604020104020204" pitchFamily="34" charset="0"/>
            </a:endParaRPr>
          </a:p>
          <a:p>
            <a:r>
              <a:rPr lang="en-US" dirty="0">
                <a:solidFill>
                  <a:schemeClr val="bg2"/>
                </a:solidFill>
                <a:latin typeface="Abadi" panose="020B0604020104020204" pitchFamily="34" charset="0"/>
              </a:rPr>
              <a:t>Oliver was blessed with the great honor of holding the keys of this dispensation with Joseph Smith, and, like Aaron, did become a spokesman on numerous occasions. It was Oliver who delivered the first public discourse in this dispensation.” </a:t>
            </a:r>
          </a:p>
          <a:p>
            <a:r>
              <a:rPr lang="en-US" sz="1200" dirty="0">
                <a:solidFill>
                  <a:schemeClr val="bg2"/>
                </a:solidFill>
                <a:latin typeface="Abadi" panose="020B0604020104020204" pitchFamily="34" charset="0"/>
              </a:rPr>
              <a:t>(Smith)</a:t>
            </a:r>
            <a:endParaRPr lang="en-US" sz="1200" dirty="0">
              <a:solidFill>
                <a:schemeClr val="bg2"/>
              </a:solidFill>
              <a:effectLst>
                <a:glow rad="101600">
                  <a:schemeClr val="tx1">
                    <a:alpha val="60000"/>
                  </a:schemeClr>
                </a:glow>
              </a:effectLst>
              <a:latin typeface="Abadi" panose="020B0604020104020204" pitchFamily="34" charset="0"/>
            </a:endParaRPr>
          </a:p>
        </p:txBody>
      </p:sp>
      <p:sp>
        <p:nvSpPr>
          <p:cNvPr id="36" name="Rectangle 35"/>
          <p:cNvSpPr/>
          <p:nvPr/>
        </p:nvSpPr>
        <p:spPr>
          <a:xfrm>
            <a:off x="6207563" y="4141480"/>
            <a:ext cx="5581461" cy="2492990"/>
          </a:xfrm>
          <a:prstGeom prst="rect">
            <a:avLst/>
          </a:prstGeom>
        </p:spPr>
        <p:txBody>
          <a:bodyPr wrap="square">
            <a:spAutoFit/>
          </a:bodyPr>
          <a:lstStyle/>
          <a:p>
            <a:r>
              <a:rPr lang="en-US" dirty="0">
                <a:solidFill>
                  <a:schemeClr val="bg2"/>
                </a:solidFill>
                <a:latin typeface="Abadi" panose="020B0604020104020204" pitchFamily="34" charset="0"/>
              </a:rPr>
              <a:t>Aaron was the elder brother of Moses. Being prompted by the Spirit of the Lord, he met his younger brother in the wilderness and accompanied him to Egypt. He introduced him to the children of Israel in the land of Goshen. He was his spokesman before Pharaoh, and he assisted him in opening up the dispensation which Moses was commissioned to proclaim.</a:t>
            </a:r>
          </a:p>
          <a:p>
            <a:r>
              <a:rPr lang="en-US" dirty="0">
                <a:solidFill>
                  <a:schemeClr val="bg2"/>
                </a:solidFill>
                <a:latin typeface="Abadi" panose="020B0604020104020204" pitchFamily="34" charset="0"/>
              </a:rPr>
              <a:t>(See: Exodus 4:27–31)</a:t>
            </a:r>
          </a:p>
          <a:p>
            <a:r>
              <a:rPr lang="en-US" sz="1200" dirty="0">
                <a:solidFill>
                  <a:schemeClr val="bg2"/>
                </a:solidFill>
                <a:latin typeface="Abadi" panose="020B0604020104020204" pitchFamily="34" charset="0"/>
              </a:rPr>
              <a:t>Manual</a:t>
            </a:r>
          </a:p>
        </p:txBody>
      </p:sp>
      <p:grpSp>
        <p:nvGrpSpPr>
          <p:cNvPr id="37" name="Group 7"/>
          <p:cNvGrpSpPr/>
          <p:nvPr/>
        </p:nvGrpSpPr>
        <p:grpSpPr>
          <a:xfrm>
            <a:off x="7315201" y="1066800"/>
            <a:ext cx="2438401" cy="2438400"/>
            <a:chOff x="1371598" y="990600"/>
            <a:chExt cx="4589931" cy="4876800"/>
          </a:xfrm>
          <a:effectLst>
            <a:glow rad="139700">
              <a:schemeClr val="accent3">
                <a:satMod val="175000"/>
                <a:alpha val="40000"/>
              </a:schemeClr>
            </a:glow>
          </a:effectLst>
        </p:grpSpPr>
        <p:sp>
          <p:nvSpPr>
            <p:cNvPr id="38" name="Oval 37"/>
            <p:cNvSpPr/>
            <p:nvPr/>
          </p:nvSpPr>
          <p:spPr>
            <a:xfrm>
              <a:off x="1371598" y="990600"/>
              <a:ext cx="4589931" cy="4876800"/>
            </a:xfrm>
            <a:prstGeom prst="ellipse">
              <a:avLst/>
            </a:prstGeom>
            <a:solidFill>
              <a:srgbClr val="92D050"/>
            </a:solidFill>
            <a:ln>
              <a:solidFill>
                <a:schemeClr val="tx1"/>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39" name="TextBox 38"/>
            <p:cNvSpPr txBox="1"/>
            <p:nvPr/>
          </p:nvSpPr>
          <p:spPr>
            <a:xfrm>
              <a:off x="1945339" y="2057400"/>
              <a:ext cx="3585882" cy="2400658"/>
            </a:xfrm>
            <a:prstGeom prst="rect">
              <a:avLst/>
            </a:prstGeom>
            <a:noFill/>
          </p:spPr>
          <p:txBody>
            <a:bodyPr wrap="square" rtlCol="0">
              <a:spAutoFit/>
            </a:bodyPr>
            <a:lstStyle/>
            <a:p>
              <a:pPr algn="ctr"/>
              <a:r>
                <a:rPr lang="en-US" sz="2400" dirty="0">
                  <a:solidFill>
                    <a:schemeClr val="bg2"/>
                  </a:solidFill>
                  <a:effectLst>
                    <a:glow rad="101600">
                      <a:schemeClr val="tx1">
                        <a:alpha val="60000"/>
                      </a:schemeClr>
                    </a:glow>
                  </a:effectLst>
                  <a:latin typeface="Abadi" panose="020B0604020104020204" pitchFamily="34" charset="0"/>
                </a:rPr>
                <a:t>Ask in Faith and in Wisdom</a:t>
              </a:r>
            </a:p>
          </p:txBody>
        </p:sp>
      </p:grpSp>
      <p:grpSp>
        <p:nvGrpSpPr>
          <p:cNvPr id="43" name="Group 42"/>
          <p:cNvGrpSpPr/>
          <p:nvPr/>
        </p:nvGrpSpPr>
        <p:grpSpPr>
          <a:xfrm>
            <a:off x="4419600" y="4038601"/>
            <a:ext cx="1295400" cy="2662767"/>
            <a:chOff x="3048000" y="304800"/>
            <a:chExt cx="2743200" cy="5638800"/>
          </a:xfrm>
        </p:grpSpPr>
        <p:sp>
          <p:nvSpPr>
            <p:cNvPr id="45" name="Oval 44"/>
            <p:cNvSpPr/>
            <p:nvPr/>
          </p:nvSpPr>
          <p:spPr>
            <a:xfrm>
              <a:off x="3505200" y="5334000"/>
              <a:ext cx="762000" cy="609600"/>
            </a:xfrm>
            <a:prstGeom prst="ellipse">
              <a:avLst/>
            </a:prstGeom>
            <a:solidFill>
              <a:srgbClr val="8241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46" name="Oval 45"/>
            <p:cNvSpPr/>
            <p:nvPr/>
          </p:nvSpPr>
          <p:spPr>
            <a:xfrm>
              <a:off x="4267200" y="5334000"/>
              <a:ext cx="762000" cy="609600"/>
            </a:xfrm>
            <a:prstGeom prst="ellipse">
              <a:avLst/>
            </a:prstGeom>
            <a:solidFill>
              <a:srgbClr val="8241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47" name="Oval 46"/>
            <p:cNvSpPr/>
            <p:nvPr/>
          </p:nvSpPr>
          <p:spPr>
            <a:xfrm>
              <a:off x="3048000" y="3505200"/>
              <a:ext cx="381000" cy="609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48" name="Trapezoid 47"/>
            <p:cNvSpPr/>
            <p:nvPr/>
          </p:nvSpPr>
          <p:spPr>
            <a:xfrm rot="1480658">
              <a:off x="3219171" y="2105729"/>
              <a:ext cx="990600" cy="1828800"/>
            </a:xfrm>
            <a:prstGeom prst="trapezoid">
              <a:avLst>
                <a:gd name="adj" fmla="val 30469"/>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49" name="Trapezoid 48"/>
            <p:cNvSpPr/>
            <p:nvPr/>
          </p:nvSpPr>
          <p:spPr>
            <a:xfrm rot="1522635">
              <a:off x="3320558" y="1983347"/>
              <a:ext cx="781962" cy="1678396"/>
            </a:xfrm>
            <a:prstGeom prst="trapezoid">
              <a:avLst>
                <a:gd name="adj" fmla="val 30469"/>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50" name="Trapezoid 49"/>
            <p:cNvSpPr/>
            <p:nvPr/>
          </p:nvSpPr>
          <p:spPr>
            <a:xfrm>
              <a:off x="3352800" y="2209800"/>
              <a:ext cx="1981200" cy="3429000"/>
            </a:xfrm>
            <a:prstGeom prst="trapezoid">
              <a:avLst>
                <a:gd name="adj" fmla="val 30469"/>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51" name="Trapezoid 50"/>
            <p:cNvSpPr/>
            <p:nvPr/>
          </p:nvSpPr>
          <p:spPr>
            <a:xfrm>
              <a:off x="3429000" y="1981200"/>
              <a:ext cx="1828800" cy="2362200"/>
            </a:xfrm>
            <a:prstGeom prst="trapezoid">
              <a:avLst>
                <a:gd name="adj" fmla="val 30469"/>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52" name="Trapezoid 51"/>
            <p:cNvSpPr/>
            <p:nvPr/>
          </p:nvSpPr>
          <p:spPr>
            <a:xfrm rot="402310">
              <a:off x="3425412" y="2011293"/>
              <a:ext cx="809297" cy="3401044"/>
            </a:xfrm>
            <a:prstGeom prst="trapezoid">
              <a:avLst>
                <a:gd name="adj" fmla="val 30469"/>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53" name="Cloud 52"/>
            <p:cNvSpPr/>
            <p:nvPr/>
          </p:nvSpPr>
          <p:spPr>
            <a:xfrm>
              <a:off x="3581400" y="381000"/>
              <a:ext cx="609600" cy="1524000"/>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54" name="Cloud 53"/>
            <p:cNvSpPr/>
            <p:nvPr/>
          </p:nvSpPr>
          <p:spPr>
            <a:xfrm rot="21175570">
              <a:off x="4589855" y="417252"/>
              <a:ext cx="685800" cy="1569896"/>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55" name="Oval 54"/>
            <p:cNvSpPr/>
            <p:nvPr/>
          </p:nvSpPr>
          <p:spPr>
            <a:xfrm>
              <a:off x="3810000" y="304800"/>
              <a:ext cx="1219200" cy="1828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56" name="Trapezoid 55"/>
            <p:cNvSpPr/>
            <p:nvPr/>
          </p:nvSpPr>
          <p:spPr>
            <a:xfrm rot="21185207">
              <a:off x="4495512" y="2205053"/>
              <a:ext cx="840889" cy="3300306"/>
            </a:xfrm>
            <a:prstGeom prst="trapezoid">
              <a:avLst>
                <a:gd name="adj" fmla="val 30469"/>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nvGrpSpPr>
            <p:cNvPr id="57" name="Group 23"/>
            <p:cNvGrpSpPr/>
            <p:nvPr/>
          </p:nvGrpSpPr>
          <p:grpSpPr>
            <a:xfrm>
              <a:off x="4667079" y="1886593"/>
              <a:ext cx="1124121" cy="2075807"/>
              <a:chOff x="4743279" y="2800993"/>
              <a:chExt cx="1124121" cy="2075807"/>
            </a:xfrm>
          </p:grpSpPr>
          <p:sp>
            <p:nvSpPr>
              <p:cNvPr id="60" name="Oval 59"/>
              <p:cNvSpPr/>
              <p:nvPr/>
            </p:nvSpPr>
            <p:spPr>
              <a:xfrm>
                <a:off x="5486400" y="4191000"/>
                <a:ext cx="381000" cy="685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61" name="Trapezoid 60"/>
              <p:cNvSpPr/>
              <p:nvPr/>
            </p:nvSpPr>
            <p:spPr>
              <a:xfrm rot="19830111">
                <a:off x="4809673" y="2800993"/>
                <a:ext cx="729945" cy="1881039"/>
              </a:xfrm>
              <a:prstGeom prst="trapezoid">
                <a:avLst>
                  <a:gd name="adj" fmla="val 30469"/>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62" name="Trapezoid 61"/>
              <p:cNvSpPr/>
              <p:nvPr/>
            </p:nvSpPr>
            <p:spPr>
              <a:xfrm rot="19749421">
                <a:off x="4743279" y="2937980"/>
                <a:ext cx="877678" cy="1504779"/>
              </a:xfrm>
              <a:prstGeom prst="trapezoid">
                <a:avLst>
                  <a:gd name="adj" fmla="val 30469"/>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sp>
          <p:nvSpPr>
            <p:cNvPr id="58" name="Cloud 57"/>
            <p:cNvSpPr/>
            <p:nvPr/>
          </p:nvSpPr>
          <p:spPr>
            <a:xfrm rot="21175570">
              <a:off x="3866942" y="1435880"/>
              <a:ext cx="1105317" cy="993083"/>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59" name="Oval 58"/>
            <p:cNvSpPr/>
            <p:nvPr/>
          </p:nvSpPr>
          <p:spPr>
            <a:xfrm rot="5225831">
              <a:off x="4269157" y="1533589"/>
              <a:ext cx="224293" cy="36972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65" name="Group 88"/>
          <p:cNvGrpSpPr/>
          <p:nvPr/>
        </p:nvGrpSpPr>
        <p:grpSpPr>
          <a:xfrm>
            <a:off x="2971800" y="4191000"/>
            <a:ext cx="1371600" cy="2514600"/>
            <a:chOff x="3048000" y="304800"/>
            <a:chExt cx="2743200" cy="5638800"/>
          </a:xfrm>
        </p:grpSpPr>
        <p:sp>
          <p:nvSpPr>
            <p:cNvPr id="68" name="Oval 67"/>
            <p:cNvSpPr/>
            <p:nvPr/>
          </p:nvSpPr>
          <p:spPr>
            <a:xfrm>
              <a:off x="3505200" y="5334000"/>
              <a:ext cx="762000" cy="609600"/>
            </a:xfrm>
            <a:prstGeom prst="ellipse">
              <a:avLst/>
            </a:prstGeom>
            <a:solidFill>
              <a:srgbClr val="8241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69" name="Oval 68"/>
            <p:cNvSpPr/>
            <p:nvPr/>
          </p:nvSpPr>
          <p:spPr>
            <a:xfrm>
              <a:off x="4267200" y="5334000"/>
              <a:ext cx="762000" cy="609600"/>
            </a:xfrm>
            <a:prstGeom prst="ellipse">
              <a:avLst/>
            </a:prstGeom>
            <a:solidFill>
              <a:srgbClr val="8241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70" name="Oval 69"/>
            <p:cNvSpPr/>
            <p:nvPr/>
          </p:nvSpPr>
          <p:spPr>
            <a:xfrm>
              <a:off x="3048000" y="3505200"/>
              <a:ext cx="381000" cy="609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71" name="Trapezoid 70"/>
            <p:cNvSpPr/>
            <p:nvPr/>
          </p:nvSpPr>
          <p:spPr>
            <a:xfrm rot="1480658">
              <a:off x="3219171" y="2105729"/>
              <a:ext cx="990600" cy="1828800"/>
            </a:xfrm>
            <a:prstGeom prst="trapezoid">
              <a:avLst>
                <a:gd name="adj" fmla="val 30469"/>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75" name="Trapezoid 74"/>
            <p:cNvSpPr/>
            <p:nvPr/>
          </p:nvSpPr>
          <p:spPr>
            <a:xfrm rot="1447265">
              <a:off x="3386766" y="1997494"/>
              <a:ext cx="762000" cy="1447800"/>
            </a:xfrm>
            <a:prstGeom prst="trapezoid">
              <a:avLst>
                <a:gd name="adj" fmla="val 30469"/>
              </a:avLst>
            </a:prstGeom>
            <a:solidFill>
              <a:srgbClr val="DAC15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76" name="Trapezoid 75"/>
            <p:cNvSpPr/>
            <p:nvPr/>
          </p:nvSpPr>
          <p:spPr>
            <a:xfrm>
              <a:off x="3352800" y="2209800"/>
              <a:ext cx="1981200" cy="3429000"/>
            </a:xfrm>
            <a:prstGeom prst="trapezoid">
              <a:avLst>
                <a:gd name="adj" fmla="val 30469"/>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78" name="Trapezoid 77"/>
            <p:cNvSpPr/>
            <p:nvPr/>
          </p:nvSpPr>
          <p:spPr>
            <a:xfrm>
              <a:off x="3429000" y="1981200"/>
              <a:ext cx="1828800" cy="2362200"/>
            </a:xfrm>
            <a:prstGeom prst="trapezoid">
              <a:avLst>
                <a:gd name="adj" fmla="val 30469"/>
              </a:avLst>
            </a:prstGeom>
            <a:solidFill>
              <a:srgbClr val="DAC15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79" name="Trapezoid 78"/>
            <p:cNvSpPr/>
            <p:nvPr/>
          </p:nvSpPr>
          <p:spPr>
            <a:xfrm rot="402310">
              <a:off x="3431017" y="2143558"/>
              <a:ext cx="762000" cy="3300306"/>
            </a:xfrm>
            <a:prstGeom prst="trapezoid">
              <a:avLst>
                <a:gd name="adj" fmla="val 30469"/>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96" name="Cloud 95"/>
            <p:cNvSpPr/>
            <p:nvPr/>
          </p:nvSpPr>
          <p:spPr>
            <a:xfrm>
              <a:off x="3581400" y="381000"/>
              <a:ext cx="609600" cy="1524000"/>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97" name="Cloud 96"/>
            <p:cNvSpPr/>
            <p:nvPr/>
          </p:nvSpPr>
          <p:spPr>
            <a:xfrm rot="21175570">
              <a:off x="4589855" y="417252"/>
              <a:ext cx="685800" cy="1569896"/>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98" name="Oval 97"/>
            <p:cNvSpPr/>
            <p:nvPr/>
          </p:nvSpPr>
          <p:spPr>
            <a:xfrm>
              <a:off x="3810000" y="304800"/>
              <a:ext cx="1219200" cy="1828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99" name="Trapezoid 98"/>
            <p:cNvSpPr/>
            <p:nvPr/>
          </p:nvSpPr>
          <p:spPr>
            <a:xfrm rot="21185207">
              <a:off x="4495800" y="2209800"/>
              <a:ext cx="762000" cy="3300306"/>
            </a:xfrm>
            <a:prstGeom prst="trapezoid">
              <a:avLst>
                <a:gd name="adj" fmla="val 30469"/>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nvGrpSpPr>
            <p:cNvPr id="100" name="Group 18"/>
            <p:cNvGrpSpPr/>
            <p:nvPr/>
          </p:nvGrpSpPr>
          <p:grpSpPr>
            <a:xfrm rot="1104790">
              <a:off x="3865411" y="2816104"/>
              <a:ext cx="1752600" cy="2011504"/>
              <a:chOff x="5638800" y="3962400"/>
              <a:chExt cx="1752600" cy="1676400"/>
            </a:xfrm>
          </p:grpSpPr>
          <p:sp>
            <p:nvSpPr>
              <p:cNvPr id="107" name="Flowchart: Delay 15"/>
              <p:cNvSpPr/>
              <p:nvPr/>
            </p:nvSpPr>
            <p:spPr>
              <a:xfrm rot="15782805">
                <a:off x="6019800" y="4191000"/>
                <a:ext cx="1600200" cy="1143000"/>
              </a:xfrm>
              <a:prstGeom prst="flowChartDela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08" name="Flowchart: Delay 107"/>
              <p:cNvSpPr/>
              <p:nvPr/>
            </p:nvSpPr>
            <p:spPr>
              <a:xfrm rot="15844793">
                <a:off x="5867400" y="4191000"/>
                <a:ext cx="1600200" cy="1143000"/>
              </a:xfrm>
              <a:prstGeom prst="flowChartDela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09" name="Flowchart: Delay 108"/>
              <p:cNvSpPr/>
              <p:nvPr/>
            </p:nvSpPr>
            <p:spPr>
              <a:xfrm rot="16200000">
                <a:off x="5562600" y="4267200"/>
                <a:ext cx="1600200" cy="1143000"/>
              </a:xfrm>
              <a:prstGeom prst="flowChartDela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10" name="Flowchart: Delay 14"/>
              <p:cNvSpPr/>
              <p:nvPr/>
            </p:nvSpPr>
            <p:spPr>
              <a:xfrm rot="16200000">
                <a:off x="5410200" y="4267200"/>
                <a:ext cx="1600200" cy="1143000"/>
              </a:xfrm>
              <a:prstGeom prst="flowChartDela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11" name="TextBox 110"/>
              <p:cNvSpPr txBox="1"/>
              <p:nvPr/>
            </p:nvSpPr>
            <p:spPr>
              <a:xfrm>
                <a:off x="5715001" y="4584552"/>
                <a:ext cx="1143000" cy="690226"/>
              </a:xfrm>
              <a:prstGeom prst="rect">
                <a:avLst/>
              </a:prstGeom>
              <a:noFill/>
            </p:spPr>
            <p:txBody>
              <a:bodyPr wrap="square" rtlCol="0">
                <a:spAutoFit/>
              </a:bodyPr>
              <a:lstStyle/>
              <a:p>
                <a:endParaRPr lang="en-US" dirty="0">
                  <a:solidFill>
                    <a:schemeClr val="bg2">
                      <a:lumMod val="25000"/>
                    </a:schemeClr>
                  </a:solidFill>
                  <a:latin typeface="Symbol" pitchFamily="18" charset="2"/>
                </a:endParaRPr>
              </a:p>
            </p:txBody>
          </p:sp>
        </p:grpSp>
        <p:grpSp>
          <p:nvGrpSpPr>
            <p:cNvPr id="101" name="Group 23"/>
            <p:cNvGrpSpPr/>
            <p:nvPr/>
          </p:nvGrpSpPr>
          <p:grpSpPr>
            <a:xfrm>
              <a:off x="4679748" y="1988912"/>
              <a:ext cx="1111452" cy="2049688"/>
              <a:chOff x="4755948" y="2903312"/>
              <a:chExt cx="1111452" cy="2049688"/>
            </a:xfrm>
          </p:grpSpPr>
          <p:sp>
            <p:nvSpPr>
              <p:cNvPr id="104" name="Oval 103"/>
              <p:cNvSpPr/>
              <p:nvPr/>
            </p:nvSpPr>
            <p:spPr>
              <a:xfrm>
                <a:off x="5486400" y="4267200"/>
                <a:ext cx="381000" cy="685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05" name="Trapezoid 104"/>
              <p:cNvSpPr/>
              <p:nvPr/>
            </p:nvSpPr>
            <p:spPr>
              <a:xfrm rot="19830111">
                <a:off x="4816550" y="2903312"/>
                <a:ext cx="822282" cy="1828800"/>
              </a:xfrm>
              <a:prstGeom prst="trapezoid">
                <a:avLst>
                  <a:gd name="adj" fmla="val 30469"/>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06" name="Trapezoid 105"/>
              <p:cNvSpPr/>
              <p:nvPr/>
            </p:nvSpPr>
            <p:spPr>
              <a:xfrm rot="19749421">
                <a:off x="4755948" y="3014181"/>
                <a:ext cx="877678" cy="1504779"/>
              </a:xfrm>
              <a:prstGeom prst="trapezoid">
                <a:avLst>
                  <a:gd name="adj" fmla="val 30469"/>
                </a:avLst>
              </a:prstGeom>
              <a:solidFill>
                <a:srgbClr val="DAC15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sp>
          <p:nvSpPr>
            <p:cNvPr id="102" name="Cloud 101"/>
            <p:cNvSpPr/>
            <p:nvPr/>
          </p:nvSpPr>
          <p:spPr>
            <a:xfrm rot="21175570">
              <a:off x="3808231" y="1284927"/>
              <a:ext cx="1146537" cy="1279673"/>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03" name="Oval 102"/>
            <p:cNvSpPr/>
            <p:nvPr/>
          </p:nvSpPr>
          <p:spPr>
            <a:xfrm rot="5225831">
              <a:off x="4293184" y="1443552"/>
              <a:ext cx="237827" cy="41805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pic>
        <p:nvPicPr>
          <p:cNvPr id="3" name="Picture 2">
            <a:extLst>
              <a:ext uri="{FF2B5EF4-FFF2-40B4-BE49-F238E27FC236}">
                <a16:creationId xmlns:a16="http://schemas.microsoft.com/office/drawing/2014/main" id="{9EB3698F-711B-4678-A53F-B9178D27D7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397" y="830998"/>
            <a:ext cx="844924" cy="1134148"/>
          </a:xfrm>
          <a:prstGeom prst="rect">
            <a:avLst/>
          </a:prstGeom>
        </p:spPr>
      </p:pic>
      <p:pic>
        <p:nvPicPr>
          <p:cNvPr id="5" name="Picture 4">
            <a:extLst>
              <a:ext uri="{FF2B5EF4-FFF2-40B4-BE49-F238E27FC236}">
                <a16:creationId xmlns:a16="http://schemas.microsoft.com/office/drawing/2014/main" id="{27F2705B-07AB-4DCE-B7C5-2341F7B134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276" y="2506557"/>
            <a:ext cx="1157070" cy="1449202"/>
          </a:xfrm>
          <a:prstGeom prst="rect">
            <a:avLst/>
          </a:prstGeom>
        </p:spPr>
      </p:pic>
    </p:spTree>
    <p:extLst>
      <p:ext uri="{BB962C8B-B14F-4D97-AF65-F5344CB8AC3E}">
        <p14:creationId xmlns:p14="http://schemas.microsoft.com/office/powerpoint/2010/main" val="3072830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20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4">
                                            <p:txEl>
                                              <p:pRg st="2" end="2"/>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74">
                                            <p:txEl>
                                              <p:pRg st="3" end="3"/>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371B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9" name="TextBox 8"/>
          <p:cNvSpPr txBox="1"/>
          <p:nvPr/>
        </p:nvSpPr>
        <p:spPr>
          <a:xfrm>
            <a:off x="1524000" y="1"/>
            <a:ext cx="9144000" cy="830997"/>
          </a:xfrm>
          <a:prstGeom prst="rect">
            <a:avLst/>
          </a:prstGeom>
          <a:noFill/>
        </p:spPr>
        <p:txBody>
          <a:bodyPr wrap="square" rtlCol="0">
            <a:spAutoFit/>
          </a:bodyPr>
          <a:lstStyle/>
          <a:p>
            <a:pPr algn="ctr"/>
            <a:r>
              <a:rPr lang="en-US" sz="4800" dirty="0">
                <a:solidFill>
                  <a:schemeClr val="bg2"/>
                </a:solidFill>
                <a:effectLst>
                  <a:glow rad="101600">
                    <a:schemeClr val="tx1">
                      <a:alpha val="60000"/>
                    </a:schemeClr>
                  </a:glow>
                </a:effectLst>
                <a:latin typeface="Abadi" panose="020B0604020104020204" pitchFamily="34" charset="0"/>
              </a:rPr>
              <a:t>The Power of Faith</a:t>
            </a:r>
          </a:p>
        </p:txBody>
      </p:sp>
      <p:sp>
        <p:nvSpPr>
          <p:cNvPr id="44" name="Rectangle 43"/>
          <p:cNvSpPr/>
          <p:nvPr/>
        </p:nvSpPr>
        <p:spPr>
          <a:xfrm>
            <a:off x="152401" y="6408200"/>
            <a:ext cx="4038600" cy="369332"/>
          </a:xfrm>
          <a:prstGeom prst="rect">
            <a:avLst/>
          </a:prstGeom>
        </p:spPr>
        <p:txBody>
          <a:bodyPr wrap="square">
            <a:spAutoFit/>
          </a:bodyPr>
          <a:lstStyle/>
          <a:p>
            <a:pPr fontAlgn="base"/>
            <a:r>
              <a:rPr lang="en-US" dirty="0">
                <a:solidFill>
                  <a:schemeClr val="bg2"/>
                </a:solidFill>
                <a:latin typeface="Abadi" panose="020B0604020104020204" pitchFamily="34" charset="0"/>
              </a:rPr>
              <a:t>D&amp;C 8:11-12</a:t>
            </a:r>
          </a:p>
        </p:txBody>
      </p:sp>
      <p:grpSp>
        <p:nvGrpSpPr>
          <p:cNvPr id="23" name="Group 7"/>
          <p:cNvGrpSpPr/>
          <p:nvPr/>
        </p:nvGrpSpPr>
        <p:grpSpPr>
          <a:xfrm>
            <a:off x="1981200" y="1600200"/>
            <a:ext cx="2694214" cy="2514600"/>
            <a:chOff x="1371600" y="1143000"/>
            <a:chExt cx="2438400" cy="2438400"/>
          </a:xfrm>
          <a:effectLst>
            <a:glow rad="63500">
              <a:schemeClr val="accent4">
                <a:satMod val="175000"/>
                <a:alpha val="40000"/>
              </a:schemeClr>
            </a:glow>
          </a:effectLst>
        </p:grpSpPr>
        <p:sp>
          <p:nvSpPr>
            <p:cNvPr id="63" name="Oval 62"/>
            <p:cNvSpPr/>
            <p:nvPr/>
          </p:nvSpPr>
          <p:spPr>
            <a:xfrm>
              <a:off x="1371600" y="1143000"/>
              <a:ext cx="2438400" cy="2438400"/>
            </a:xfrm>
            <a:prstGeom prst="ellipse">
              <a:avLst/>
            </a:prstGeom>
            <a:solidFill>
              <a:schemeClr val="accent5">
                <a:lumMod val="60000"/>
                <a:lumOff val="40000"/>
              </a:schemeClr>
            </a:solidFill>
            <a:ln>
              <a:solidFill>
                <a:schemeClr val="tx1"/>
              </a:solidFill>
            </a:ln>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64" name="TextBox 63"/>
            <p:cNvSpPr txBox="1"/>
            <p:nvPr/>
          </p:nvSpPr>
          <p:spPr>
            <a:xfrm>
              <a:off x="1663847" y="1319674"/>
              <a:ext cx="1981201" cy="1999615"/>
            </a:xfrm>
            <a:prstGeom prst="rect">
              <a:avLst/>
            </a:prstGeom>
            <a:noFill/>
          </p:spPr>
          <p:txBody>
            <a:bodyPr wrap="square" rtlCol="0">
              <a:spAutoFit/>
            </a:bodyPr>
            <a:lstStyle/>
            <a:p>
              <a:pPr algn="ctr"/>
              <a:r>
                <a:rPr lang="en-US" sz="3200" dirty="0">
                  <a:solidFill>
                    <a:schemeClr val="bg2"/>
                  </a:solidFill>
                  <a:effectLst>
                    <a:glow rad="101600">
                      <a:schemeClr val="tx1">
                        <a:alpha val="60000"/>
                      </a:schemeClr>
                    </a:glow>
                  </a:effectLst>
                  <a:latin typeface="Abadi" panose="020B0604020104020204" pitchFamily="34" charset="0"/>
                </a:rPr>
                <a:t>How do you exercise your faith?</a:t>
              </a:r>
            </a:p>
          </p:txBody>
        </p:sp>
      </p:grpSp>
      <p:sp>
        <p:nvSpPr>
          <p:cNvPr id="70" name="Rectangle 69"/>
          <p:cNvSpPr/>
          <p:nvPr/>
        </p:nvSpPr>
        <p:spPr>
          <a:xfrm>
            <a:off x="5562600" y="1371600"/>
            <a:ext cx="4572000" cy="5355312"/>
          </a:xfrm>
          <a:prstGeom prst="rect">
            <a:avLst/>
          </a:prstGeom>
        </p:spPr>
        <p:txBody>
          <a:bodyPr>
            <a:spAutoFit/>
          </a:bodyPr>
          <a:lstStyle/>
          <a:p>
            <a:pPr fontAlgn="base"/>
            <a:r>
              <a:rPr lang="en-US" dirty="0">
                <a:solidFill>
                  <a:schemeClr val="bg2"/>
                </a:solidFill>
                <a:latin typeface="Abadi" panose="020B0604020104020204" pitchFamily="34" charset="0"/>
              </a:rPr>
              <a:t>“As I think about faith, this principle of power, I am obliged to believe that it is an intelligent force. Of what kind, I do not know. But it is superior to and overrules all other forces of which we know. …</a:t>
            </a:r>
          </a:p>
          <a:p>
            <a:pPr fontAlgn="base"/>
            <a:endParaRPr lang="en-US" dirty="0">
              <a:solidFill>
                <a:schemeClr val="bg2"/>
              </a:solidFill>
              <a:latin typeface="Abadi" panose="020B0604020104020204" pitchFamily="34" charset="0"/>
            </a:endParaRPr>
          </a:p>
          <a:p>
            <a:pPr fontAlgn="base"/>
            <a:r>
              <a:rPr lang="en-US" dirty="0">
                <a:solidFill>
                  <a:schemeClr val="bg2"/>
                </a:solidFill>
                <a:latin typeface="Abadi" panose="020B0604020104020204" pitchFamily="34" charset="0"/>
              </a:rPr>
              <a:t>“[We] have had this great power given unto us, this power of faith. What are we doing about it? Can you, can we, do the mighty things that the Savior did? Yes. </a:t>
            </a:r>
          </a:p>
          <a:p>
            <a:pPr fontAlgn="base"/>
            <a:endParaRPr lang="en-US" dirty="0">
              <a:solidFill>
                <a:schemeClr val="bg2"/>
              </a:solidFill>
              <a:latin typeface="Abadi" panose="020B0604020104020204" pitchFamily="34" charset="0"/>
            </a:endParaRPr>
          </a:p>
          <a:p>
            <a:pPr fontAlgn="base"/>
            <a:r>
              <a:rPr lang="en-US" dirty="0">
                <a:solidFill>
                  <a:schemeClr val="bg2"/>
                </a:solidFill>
                <a:latin typeface="Abadi" panose="020B0604020104020204" pitchFamily="34" charset="0"/>
              </a:rPr>
              <a:t>They have been done by the members of the Church who had the faith and the righteousness so to do. </a:t>
            </a:r>
          </a:p>
          <a:p>
            <a:pPr fontAlgn="base"/>
            <a:endParaRPr lang="en-US" dirty="0">
              <a:solidFill>
                <a:schemeClr val="bg2"/>
              </a:solidFill>
              <a:latin typeface="Abadi" panose="020B0604020104020204" pitchFamily="34" charset="0"/>
            </a:endParaRPr>
          </a:p>
          <a:p>
            <a:pPr fontAlgn="base"/>
            <a:r>
              <a:rPr lang="en-US" dirty="0">
                <a:solidFill>
                  <a:schemeClr val="bg2"/>
                </a:solidFill>
                <a:latin typeface="Abadi" panose="020B0604020104020204" pitchFamily="34" charset="0"/>
              </a:rPr>
              <a:t>Think of what is within your power if you but live the Gospel, if you but live so that you may invoke the power which is within you.” </a:t>
            </a:r>
          </a:p>
          <a:p>
            <a:pPr fontAlgn="base"/>
            <a:r>
              <a:rPr lang="en-US" sz="1200" dirty="0">
                <a:solidFill>
                  <a:schemeClr val="bg2"/>
                </a:solidFill>
                <a:latin typeface="Abadi" panose="020B0604020104020204" pitchFamily="34" charset="0"/>
              </a:rPr>
              <a:t>President J. Reuben Clark Jr.</a:t>
            </a:r>
          </a:p>
        </p:txBody>
      </p:sp>
      <p:pic>
        <p:nvPicPr>
          <p:cNvPr id="19458" name="Picture 2" descr="http://www.ldsces.org/inst_manuals/dc-in/images/051.gif"/>
          <p:cNvPicPr>
            <a:picLocks noChangeAspect="1" noChangeArrowheads="1"/>
          </p:cNvPicPr>
          <p:nvPr/>
        </p:nvPicPr>
        <p:blipFill>
          <a:blip r:embed="rId2" cstate="print"/>
          <a:srcRect/>
          <a:stretch>
            <a:fillRect/>
          </a:stretch>
        </p:blipFill>
        <p:spPr bwMode="auto">
          <a:xfrm>
            <a:off x="4191001" y="5257800"/>
            <a:ext cx="1152525" cy="1391804"/>
          </a:xfrm>
          <a:prstGeom prst="rect">
            <a:avLst/>
          </a:prstGeom>
          <a:noFill/>
        </p:spPr>
      </p:pic>
    </p:spTree>
    <p:extLst>
      <p:ext uri="{BB962C8B-B14F-4D97-AF65-F5344CB8AC3E}">
        <p14:creationId xmlns:p14="http://schemas.microsoft.com/office/powerpoint/2010/main" val="7373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circle(out)">
                                      <p:cBhvr>
                                        <p:cTn id="7" dur="2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0">
                                            <p:txEl>
                                              <p:pRg st="0" end="0"/>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945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70">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70">
                                            <p:txEl>
                                              <p:pRg st="4" end="4"/>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70">
                                            <p:txEl>
                                              <p:pRg st="6" end="6"/>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7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371B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6" name="TextBox 5"/>
          <p:cNvSpPr txBox="1"/>
          <p:nvPr/>
        </p:nvSpPr>
        <p:spPr>
          <a:xfrm>
            <a:off x="98612" y="0"/>
            <a:ext cx="10569388" cy="5078313"/>
          </a:xfrm>
          <a:prstGeom prst="rect">
            <a:avLst/>
          </a:prstGeom>
          <a:noFill/>
        </p:spPr>
        <p:txBody>
          <a:bodyPr wrap="square" rtlCol="0">
            <a:spAutoFit/>
          </a:bodyPr>
          <a:lstStyle/>
          <a:p>
            <a:r>
              <a:rPr lang="en-US" dirty="0">
                <a:solidFill>
                  <a:schemeClr val="bg1"/>
                </a:solidFill>
                <a:effectLst>
                  <a:glow rad="101600">
                    <a:schemeClr val="tx1">
                      <a:alpha val="60000"/>
                    </a:schemeClr>
                  </a:glow>
                </a:effectLst>
                <a:latin typeface="Abadi" panose="020B0604020104020204" pitchFamily="34" charset="0"/>
              </a:rPr>
              <a:t>Sources:</a:t>
            </a:r>
          </a:p>
          <a:p>
            <a:endParaRPr lang="en-US" dirty="0">
              <a:solidFill>
                <a:schemeClr val="bg1"/>
              </a:solidFill>
              <a:effectLst>
                <a:glow rad="101600">
                  <a:schemeClr val="tx1">
                    <a:alpha val="60000"/>
                  </a:schemeClr>
                </a:glow>
              </a:effectLst>
              <a:latin typeface="Abadi" panose="020B0604020104020204" pitchFamily="34" charset="0"/>
            </a:endParaRPr>
          </a:p>
          <a:p>
            <a:r>
              <a:rPr lang="en-US" b="1" dirty="0">
                <a:solidFill>
                  <a:schemeClr val="bg1"/>
                </a:solidFill>
                <a:latin typeface="Abadi" panose="020B0604020104020204" pitchFamily="34" charset="0"/>
              </a:rPr>
              <a:t>Videos:</a:t>
            </a:r>
          </a:p>
          <a:p>
            <a:r>
              <a:rPr lang="en-US" b="1" dirty="0">
                <a:solidFill>
                  <a:schemeClr val="bg1"/>
                </a:solidFill>
                <a:latin typeface="Abadi" panose="020B0604020104020204" pitchFamily="34" charset="0"/>
              </a:rPr>
              <a:t>Voice of the Spirit</a:t>
            </a:r>
            <a:r>
              <a:rPr lang="en-US" dirty="0">
                <a:solidFill>
                  <a:schemeClr val="bg1"/>
                </a:solidFill>
                <a:latin typeface="Abadi" panose="020B0604020104020204" pitchFamily="34" charset="0"/>
              </a:rPr>
              <a:t> (3:54)</a:t>
            </a:r>
          </a:p>
          <a:p>
            <a:r>
              <a:rPr lang="en-US" dirty="0">
                <a:solidFill>
                  <a:schemeClr val="bg1"/>
                </a:solidFill>
                <a:latin typeface="Abadi" panose="020B0604020104020204" pitchFamily="34" charset="0"/>
              </a:rPr>
              <a:t>“Patterns of Light: Spirit of Revelation” (3:04)</a:t>
            </a:r>
          </a:p>
          <a:p>
            <a:endParaRPr lang="en-US" dirty="0">
              <a:solidFill>
                <a:schemeClr val="bg1"/>
              </a:solidFill>
              <a:effectLst>
                <a:glow rad="101600">
                  <a:schemeClr val="tx1">
                    <a:alpha val="60000"/>
                  </a:schemeClr>
                </a:glow>
              </a:effectLst>
              <a:latin typeface="Abadi" panose="020B0604020104020204" pitchFamily="34" charset="0"/>
            </a:endParaRPr>
          </a:p>
          <a:p>
            <a:r>
              <a:rPr lang="en-US" dirty="0">
                <a:solidFill>
                  <a:schemeClr val="bg1"/>
                </a:solidFill>
                <a:latin typeface="Abadi" panose="020B0604020104020204" pitchFamily="34" charset="0"/>
              </a:rPr>
              <a:t>Richard G. Scott, “To Acquire Spiritual Guidance,” </a:t>
            </a:r>
            <a:r>
              <a:rPr lang="en-US" i="1" dirty="0">
                <a:solidFill>
                  <a:schemeClr val="bg1"/>
                </a:solidFill>
                <a:latin typeface="Abadi" panose="020B0604020104020204" pitchFamily="34" charset="0"/>
              </a:rPr>
              <a:t>Ensign</a:t>
            </a:r>
            <a:r>
              <a:rPr lang="en-US" dirty="0">
                <a:solidFill>
                  <a:schemeClr val="bg1"/>
                </a:solidFill>
                <a:latin typeface="Abadi" panose="020B0604020104020204" pitchFamily="34" charset="0"/>
              </a:rPr>
              <a:t> or </a:t>
            </a:r>
            <a:r>
              <a:rPr lang="en-US" i="1" dirty="0">
                <a:solidFill>
                  <a:schemeClr val="bg1"/>
                </a:solidFill>
                <a:latin typeface="Abadi" panose="020B0604020104020204" pitchFamily="34" charset="0"/>
              </a:rPr>
              <a:t>Liahona</a:t>
            </a:r>
            <a:r>
              <a:rPr lang="en-US" dirty="0">
                <a:solidFill>
                  <a:schemeClr val="bg1"/>
                </a:solidFill>
                <a:latin typeface="Abadi" panose="020B0604020104020204" pitchFamily="34" charset="0"/>
              </a:rPr>
              <a:t>, Nov. 2009, 9</a:t>
            </a:r>
          </a:p>
          <a:p>
            <a:r>
              <a:rPr lang="en-US" dirty="0">
                <a:solidFill>
                  <a:schemeClr val="bg1"/>
                </a:solidFill>
                <a:latin typeface="Abadi" panose="020B0604020104020204" pitchFamily="34" charset="0"/>
              </a:rPr>
              <a:t>Joseph Smith (</a:t>
            </a:r>
            <a:r>
              <a:rPr lang="en-US" i="1" dirty="0">
                <a:solidFill>
                  <a:schemeClr val="bg1"/>
                </a:solidFill>
                <a:latin typeface="Abadi" panose="020B0604020104020204" pitchFamily="34" charset="0"/>
              </a:rPr>
              <a:t>Teachings of Presidents of the Church: Joseph Smith</a:t>
            </a:r>
            <a:r>
              <a:rPr lang="en-US" dirty="0">
                <a:solidFill>
                  <a:schemeClr val="bg1"/>
                </a:solidFill>
                <a:latin typeface="Abadi" panose="020B0604020104020204" pitchFamily="34" charset="0"/>
              </a:rPr>
              <a:t> [2007], 132).</a:t>
            </a:r>
          </a:p>
          <a:p>
            <a:r>
              <a:rPr lang="en-US" dirty="0">
                <a:solidFill>
                  <a:schemeClr val="bg1"/>
                </a:solidFill>
                <a:latin typeface="Abadi" panose="020B0604020104020204" pitchFamily="34" charset="0"/>
              </a:rPr>
              <a:t>Hyrum M. Smith </a:t>
            </a:r>
            <a:r>
              <a:rPr lang="en-US" i="1" dirty="0">
                <a:solidFill>
                  <a:schemeClr val="bg1"/>
                </a:solidFill>
                <a:latin typeface="Abadi" panose="020B0604020104020204" pitchFamily="34" charset="0"/>
              </a:rPr>
              <a:t>Doctrine and Covenants Commentary </a:t>
            </a:r>
            <a:r>
              <a:rPr lang="en-US" dirty="0">
                <a:solidFill>
                  <a:schemeClr val="bg1"/>
                </a:solidFill>
                <a:latin typeface="Abadi" panose="020B0604020104020204" pitchFamily="34" charset="0"/>
              </a:rPr>
              <a:t>pg. 43</a:t>
            </a:r>
          </a:p>
          <a:p>
            <a:r>
              <a:rPr lang="en-US" sz="1800" dirty="0">
                <a:solidFill>
                  <a:schemeClr val="bg1"/>
                </a:solidFill>
              </a:rPr>
              <a:t>Presentation by ©http://fashionsbylynda.com/blog/</a:t>
            </a:r>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Elder George Q. Cannon </a:t>
            </a:r>
            <a:r>
              <a:rPr lang="en-US" i="1" dirty="0">
                <a:solidFill>
                  <a:schemeClr val="bg1"/>
                </a:solidFill>
                <a:latin typeface="Abadi" panose="020B0604020104020204" pitchFamily="34" charset="0"/>
              </a:rPr>
              <a:t>Journal of Discourses,</a:t>
            </a:r>
            <a:r>
              <a:rPr lang="en-US" dirty="0">
                <a:solidFill>
                  <a:schemeClr val="bg1"/>
                </a:solidFill>
                <a:latin typeface="Abadi" panose="020B0604020104020204" pitchFamily="34" charset="0"/>
              </a:rPr>
              <a:t> 21:270–71</a:t>
            </a:r>
          </a:p>
          <a:p>
            <a:r>
              <a:rPr lang="en-US" dirty="0">
                <a:solidFill>
                  <a:schemeClr val="bg1"/>
                </a:solidFill>
                <a:latin typeface="Abadi" panose="020B0604020104020204" pitchFamily="34" charset="0"/>
              </a:rPr>
              <a:t>Doctrine and Covenants Student Manual Religion 324-325 pg. 19</a:t>
            </a:r>
          </a:p>
          <a:p>
            <a:r>
              <a:rPr lang="en-US" dirty="0">
                <a:solidFill>
                  <a:schemeClr val="bg1"/>
                </a:solidFill>
                <a:latin typeface="Abadi" panose="020B0604020104020204" pitchFamily="34" charset="0"/>
              </a:rPr>
              <a:t>Joseph Fielding Smith (</a:t>
            </a:r>
            <a:r>
              <a:rPr lang="en-US" i="1" dirty="0">
                <a:solidFill>
                  <a:schemeClr val="bg1"/>
                </a:solidFill>
                <a:latin typeface="Abadi" panose="020B0604020104020204" pitchFamily="34" charset="0"/>
              </a:rPr>
              <a:t>Doctrines of Salvation,</a:t>
            </a:r>
            <a:r>
              <a:rPr lang="en-US" dirty="0">
                <a:solidFill>
                  <a:schemeClr val="bg1"/>
                </a:solidFill>
                <a:latin typeface="Abadi" panose="020B0604020104020204" pitchFamily="34" charset="0"/>
              </a:rPr>
              <a:t> 2:227–28</a:t>
            </a:r>
          </a:p>
          <a:p>
            <a:r>
              <a:rPr lang="en-US" dirty="0">
                <a:solidFill>
                  <a:schemeClr val="bg1"/>
                </a:solidFill>
                <a:latin typeface="Abadi" panose="020B0604020104020204" pitchFamily="34" charset="0"/>
              </a:rPr>
              <a:t>President Boyd K. Packer (“Prayers and Answers,” </a:t>
            </a:r>
            <a:r>
              <a:rPr lang="en-US" i="1" dirty="0">
                <a:solidFill>
                  <a:schemeClr val="bg1"/>
                </a:solidFill>
                <a:latin typeface="Abadi" panose="020B0604020104020204" pitchFamily="34" charset="0"/>
              </a:rPr>
              <a:t>Ensign,</a:t>
            </a:r>
            <a:r>
              <a:rPr lang="en-US" dirty="0">
                <a:solidFill>
                  <a:schemeClr val="bg1"/>
                </a:solidFill>
                <a:latin typeface="Abadi" panose="020B0604020104020204" pitchFamily="34" charset="0"/>
              </a:rPr>
              <a:t> Nov. 1979, 21).</a:t>
            </a:r>
          </a:p>
          <a:p>
            <a:r>
              <a:rPr lang="en-US" dirty="0">
                <a:solidFill>
                  <a:schemeClr val="bg1"/>
                </a:solidFill>
                <a:latin typeface="Abadi" panose="020B0604020104020204" pitchFamily="34" charset="0"/>
              </a:rPr>
              <a:t>Elder Richard G. Scott (“Helping Others to Be Spiritually Led” [address to CES religious educators, Aug. 11, 1998], 3–4, LDS.org ).</a:t>
            </a:r>
          </a:p>
          <a:p>
            <a:r>
              <a:rPr lang="en-US" dirty="0">
                <a:solidFill>
                  <a:schemeClr val="bg1"/>
                </a:solidFill>
                <a:latin typeface="Abadi" panose="020B0604020104020204" pitchFamily="34" charset="0"/>
              </a:rPr>
              <a:t>(Smith, </a:t>
            </a:r>
            <a:r>
              <a:rPr lang="en-US" i="1" dirty="0">
                <a:solidFill>
                  <a:schemeClr val="bg1"/>
                </a:solidFill>
                <a:latin typeface="Abadi" panose="020B0604020104020204" pitchFamily="34" charset="0"/>
              </a:rPr>
              <a:t>Church History and Modern Revelation,</a:t>
            </a:r>
            <a:r>
              <a:rPr lang="en-US" dirty="0">
                <a:solidFill>
                  <a:schemeClr val="bg1"/>
                </a:solidFill>
                <a:latin typeface="Abadi" panose="020B0604020104020204" pitchFamily="34" charset="0"/>
              </a:rPr>
              <a:t> 1:52.)</a:t>
            </a:r>
            <a:endParaRPr lang="en-US" dirty="0">
              <a:solidFill>
                <a:schemeClr val="bg1"/>
              </a:solidFill>
              <a:effectLst>
                <a:glow rad="101600">
                  <a:schemeClr val="tx1">
                    <a:alpha val="60000"/>
                  </a:schemeClr>
                </a:glow>
              </a:effectLst>
              <a:latin typeface="Abadi" panose="020B0604020104020204" pitchFamily="34" charset="0"/>
            </a:endParaRPr>
          </a:p>
          <a:p>
            <a:r>
              <a:rPr lang="en-US" dirty="0">
                <a:solidFill>
                  <a:schemeClr val="bg1"/>
                </a:solidFill>
                <a:latin typeface="Abadi" panose="020B0604020104020204" pitchFamily="34" charset="0"/>
              </a:rPr>
              <a:t>President J. Reuben Clark Jr. (In Conference Report, Apr. 1960, p. 21.)</a:t>
            </a:r>
            <a:endParaRPr lang="en-US" dirty="0">
              <a:solidFill>
                <a:schemeClr val="bg1"/>
              </a:solidFill>
              <a:effectLst>
                <a:glow rad="101600">
                  <a:schemeClr val="tx1">
                    <a:alpha val="60000"/>
                  </a:schemeClr>
                </a:glow>
              </a:effectLst>
              <a:latin typeface="Abadi" panose="020B0604020104020204" pitchFamily="34" charset="0"/>
            </a:endParaRPr>
          </a:p>
        </p:txBody>
      </p:sp>
      <p:grpSp>
        <p:nvGrpSpPr>
          <p:cNvPr id="7" name="Group 6"/>
          <p:cNvGrpSpPr/>
          <p:nvPr/>
        </p:nvGrpSpPr>
        <p:grpSpPr>
          <a:xfrm>
            <a:off x="4847303" y="400305"/>
            <a:ext cx="845718" cy="1071243"/>
            <a:chOff x="7543800" y="3810000"/>
            <a:chExt cx="1143000" cy="1447800"/>
          </a:xfrm>
        </p:grpSpPr>
        <p:sp>
          <p:nvSpPr>
            <p:cNvPr id="8" name="Trapezoid 7"/>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9" name="Rounded Rectangle 8"/>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0" name="Rounded Rectangle 9"/>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1" name="Rounded Rectangle 10"/>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nvGrpSpPr>
            <p:cNvPr id="14" name="Group 132"/>
            <p:cNvGrpSpPr/>
            <p:nvPr/>
          </p:nvGrpSpPr>
          <p:grpSpPr>
            <a:xfrm>
              <a:off x="7924800" y="3810000"/>
              <a:ext cx="645353" cy="610017"/>
              <a:chOff x="7924800" y="5867400"/>
              <a:chExt cx="645353" cy="610017"/>
            </a:xfrm>
          </p:grpSpPr>
          <p:grpSp>
            <p:nvGrpSpPr>
              <p:cNvPr id="22" name="Group 13"/>
              <p:cNvGrpSpPr/>
              <p:nvPr/>
            </p:nvGrpSpPr>
            <p:grpSpPr>
              <a:xfrm>
                <a:off x="7924800" y="5867400"/>
                <a:ext cx="645353" cy="610017"/>
                <a:chOff x="3037563" y="3121795"/>
                <a:chExt cx="1250371" cy="1224010"/>
              </a:xfrm>
            </p:grpSpPr>
            <p:sp>
              <p:nvSpPr>
                <p:cNvPr id="24" name="Oval 23"/>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5" name="Oval 24"/>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6" name="Oval 25"/>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7" name="Oval 26"/>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sp>
            <p:nvSpPr>
              <p:cNvPr id="23" name="Oval 22"/>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15" name="Group 133"/>
            <p:cNvGrpSpPr/>
            <p:nvPr/>
          </p:nvGrpSpPr>
          <p:grpSpPr>
            <a:xfrm>
              <a:off x="7543800" y="4038600"/>
              <a:ext cx="403070" cy="381000"/>
              <a:chOff x="7924800" y="5867400"/>
              <a:chExt cx="645353" cy="610017"/>
            </a:xfrm>
          </p:grpSpPr>
          <p:grpSp>
            <p:nvGrpSpPr>
              <p:cNvPr id="16" name="Group 13"/>
              <p:cNvGrpSpPr/>
              <p:nvPr/>
            </p:nvGrpSpPr>
            <p:grpSpPr>
              <a:xfrm>
                <a:off x="7924800" y="5867400"/>
                <a:ext cx="645353" cy="610017"/>
                <a:chOff x="3037563" y="3121795"/>
                <a:chExt cx="1250371" cy="1224010"/>
              </a:xfrm>
            </p:grpSpPr>
            <p:sp>
              <p:nvSpPr>
                <p:cNvPr id="18" name="Oval 17"/>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9" name="Oval 18"/>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0" name="Oval 19"/>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1" name="Oval 20"/>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sp>
            <p:nvSpPr>
              <p:cNvPr id="17" name="Oval 16"/>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sp>
        <p:nvSpPr>
          <p:cNvPr id="28" name="Footer Placeholder 14">
            <a:extLst>
              <a:ext uri="{FF2B5EF4-FFF2-40B4-BE49-F238E27FC236}">
                <a16:creationId xmlns:a16="http://schemas.microsoft.com/office/drawing/2014/main" id="{75D56ECB-C7C3-4EFE-894D-64434B2A01C9}"/>
              </a:ext>
            </a:extLst>
          </p:cNvPr>
          <p:cNvSpPr>
            <a:spLocks noGrp="1"/>
          </p:cNvSpPr>
          <p:nvPr/>
        </p:nvSpPr>
        <p:spPr>
          <a:xfrm>
            <a:off x="0" y="6569366"/>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badi" panose="020B0604020104020204" pitchFamily="34" charset="0"/>
              </a:rPr>
              <a:t>Presentation by ©http://fashionsbylynda.com/blog/</a:t>
            </a:r>
          </a:p>
        </p:txBody>
      </p:sp>
    </p:spTree>
    <p:extLst>
      <p:ext uri="{BB962C8B-B14F-4D97-AF65-F5344CB8AC3E}">
        <p14:creationId xmlns:p14="http://schemas.microsoft.com/office/powerpoint/2010/main" val="2193066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4343400" cy="2800767"/>
          </a:xfrm>
          <a:prstGeom prst="rect">
            <a:avLst/>
          </a:prstGeom>
          <a:ln>
            <a:solidFill>
              <a:schemeClr val="tx1"/>
            </a:solidFill>
          </a:ln>
        </p:spPr>
        <p:txBody>
          <a:bodyPr wrap="square">
            <a:spAutoFit/>
          </a:bodyPr>
          <a:lstStyle/>
          <a:p>
            <a:pPr fontAlgn="base"/>
            <a:r>
              <a:rPr lang="en-US" sz="1100" b="1" dirty="0">
                <a:latin typeface="Abadi" panose="020B0604020104020204" pitchFamily="34" charset="0"/>
              </a:rPr>
              <a:t>Applying the Spirit D&amp;C 8:4 </a:t>
            </a:r>
            <a:r>
              <a:rPr lang="en-US" sz="1100" dirty="0">
                <a:latin typeface="Abadi" panose="020B0604020104020204" pitchFamily="34" charset="0"/>
              </a:rPr>
              <a:t>“The spirit of revelation … is not restricted to the presiding authorities of the Church; rather, it belongs to and should be operative in the life of every man, woman, and child who reaches the age of accountability and enters into sacred covenants. Sincere desire and worthiness invite the spirit of revelation into our lives. …</a:t>
            </a:r>
          </a:p>
          <a:p>
            <a:pPr fontAlgn="base"/>
            <a:r>
              <a:rPr lang="en-US" sz="1100" dirty="0">
                <a:latin typeface="Abadi" panose="020B0604020104020204" pitchFamily="34" charset="0"/>
              </a:rPr>
              <a:t>“… Because the Spirit whispers to us gently and delicately, it is easy to understand why we should shun inappropriate media, pornography, and harmful, addictive substances and behaviors. These tools of the adversary can impair and eventually destroy our capacity to recognize and respond to the subtle messages from God delivered by the power of His Spirit. Each of us should consider seriously and ponder prayerfully how we can reject the devil’s enticements and righteously ‘apply unto it,’ even the spirit of revelation, in our personal lives and families” David A. </a:t>
            </a:r>
            <a:r>
              <a:rPr lang="en-US" sz="1100" dirty="0" err="1">
                <a:latin typeface="Abadi" panose="020B0604020104020204" pitchFamily="34" charset="0"/>
              </a:rPr>
              <a:t>Bednar</a:t>
            </a:r>
            <a:r>
              <a:rPr lang="en-US" sz="1100" dirty="0">
                <a:latin typeface="Abadi" panose="020B0604020104020204" pitchFamily="34" charset="0"/>
              </a:rPr>
              <a:t> (“The Spirit of Revelation,” </a:t>
            </a:r>
            <a:r>
              <a:rPr lang="en-US" sz="1100" i="1" dirty="0">
                <a:latin typeface="Abadi" panose="020B0604020104020204" pitchFamily="34" charset="0"/>
              </a:rPr>
              <a:t>Ensign</a:t>
            </a:r>
            <a:r>
              <a:rPr lang="en-US" sz="1100" dirty="0">
                <a:latin typeface="Abadi" panose="020B0604020104020204" pitchFamily="34" charset="0"/>
              </a:rPr>
              <a:t> or </a:t>
            </a:r>
            <a:r>
              <a:rPr lang="en-US" sz="1100" i="1" dirty="0">
                <a:latin typeface="Abadi" panose="020B0604020104020204" pitchFamily="34" charset="0"/>
              </a:rPr>
              <a:t>Liahona,</a:t>
            </a:r>
            <a:r>
              <a:rPr lang="en-US" sz="1100" dirty="0">
                <a:latin typeface="Abadi" panose="020B0604020104020204" pitchFamily="34" charset="0"/>
              </a:rPr>
              <a:t> May 2011, 87–88).</a:t>
            </a:r>
          </a:p>
        </p:txBody>
      </p:sp>
      <p:sp>
        <p:nvSpPr>
          <p:cNvPr id="3" name="Rectangle 2"/>
          <p:cNvSpPr/>
          <p:nvPr/>
        </p:nvSpPr>
        <p:spPr>
          <a:xfrm>
            <a:off x="4343400" y="0"/>
            <a:ext cx="4572000" cy="6924973"/>
          </a:xfrm>
          <a:prstGeom prst="rect">
            <a:avLst/>
          </a:prstGeom>
          <a:ln>
            <a:solidFill>
              <a:schemeClr val="tx1"/>
            </a:solidFill>
          </a:ln>
        </p:spPr>
        <p:txBody>
          <a:bodyPr>
            <a:spAutoFit/>
          </a:bodyPr>
          <a:lstStyle/>
          <a:p>
            <a:pPr fontAlgn="base"/>
            <a:r>
              <a:rPr lang="en-US" sz="1200" b="1" dirty="0">
                <a:latin typeface="Abadi" panose="020B0604020104020204" pitchFamily="34" charset="0"/>
              </a:rPr>
              <a:t>Joseph Smith Received Revelations through the Power of God</a:t>
            </a:r>
          </a:p>
          <a:p>
            <a:pPr fontAlgn="base"/>
            <a:r>
              <a:rPr lang="en-US" sz="1200" dirty="0">
                <a:latin typeface="Abadi" panose="020B0604020104020204" pitchFamily="34" charset="0"/>
              </a:rPr>
              <a:t>Those who believed that Joseph Smith’s revelations contained the voice of the Lord speaking to them also accepted the miraculous ways in which the revelations were received. Some of the Prophet Joseph’s earliest revelations came through the same means by which he translated the Book of Mormon from the gold plates. In the stone box containing the gold plates, Joseph found what Book of Mormon prophets referred to as “interpreters,” or a “stone, which shall shine forth in darkness unto light” (Alma 37:23–24). He described the instrument as “spectacles” and referred to it using an Old Testament term, Urim and Thummim (see Exodus 28:30).</a:t>
            </a:r>
          </a:p>
          <a:p>
            <a:pPr fontAlgn="base"/>
            <a:r>
              <a:rPr lang="en-US" sz="1200" dirty="0">
                <a:latin typeface="Abadi" panose="020B0604020104020204" pitchFamily="34" charset="0"/>
              </a:rPr>
              <a:t>He also sometimes applied the term to other stones he possessed, called “seer stones” because they aided him in receiving revelations as a seer. The Prophet received some early revelations through the use of these seer stones. For example, shortly after Oliver Cowdery came to serve as a scribe for Joseph Smith as he translated the plates, Oliver and Joseph debated the meaning of a biblical passage and sought an answer through revelation. Joseph explained: “A difference of opinion arising between us about the account of John the Apostle … whether he died, or whether he continued; we mutually agreed to settle it by the Urim and Thummim.”</a:t>
            </a:r>
            <a:r>
              <a:rPr lang="en-US" sz="1200" baseline="30000" dirty="0">
                <a:latin typeface="Abadi" panose="020B0604020104020204" pitchFamily="34" charset="0"/>
              </a:rPr>
              <a:t> </a:t>
            </a:r>
            <a:r>
              <a:rPr lang="en-US" sz="1200" dirty="0">
                <a:latin typeface="Abadi" panose="020B0604020104020204" pitchFamily="34" charset="0"/>
              </a:rPr>
              <a:t>In response, Joseph Smith received the revelation now known as section 7 of the Doctrine and Covenants, which informed them that Jesus had told the Apostle John, “Thou </a:t>
            </a:r>
            <a:r>
              <a:rPr lang="en-US" sz="1200" dirty="0" err="1">
                <a:latin typeface="Abadi" panose="020B0604020104020204" pitchFamily="34" charset="0"/>
              </a:rPr>
              <a:t>shalt</a:t>
            </a:r>
            <a:r>
              <a:rPr lang="en-US" sz="1200" dirty="0">
                <a:latin typeface="Abadi" panose="020B0604020104020204" pitchFamily="34" charset="0"/>
              </a:rPr>
              <a:t> tarry until I come in my glory” (D&amp;C 7:3).</a:t>
            </a:r>
          </a:p>
          <a:p>
            <a:pPr fontAlgn="base"/>
            <a:r>
              <a:rPr lang="en-US" sz="1200" dirty="0">
                <a:latin typeface="Abadi" panose="020B0604020104020204" pitchFamily="34" charset="0"/>
              </a:rPr>
              <a:t>Records indicate that soon after the founding of the Church in 1830, the Prophet stopped using the seer stones as a regular means of receiving revelations. Instead, he dictated the revelations after inquiring of the Lord without employing an external instrument. One of his scribes explained that process: “The scribe seats himself at a desk or table, with pen, ink, and paper. The subject of inquiry being understood, the Prophet and Revelator inquires of God. He spiritually sees, hears, and feels, and then speaks as he is moved upon by the Holy Ghost.”</a:t>
            </a:r>
          </a:p>
          <a:p>
            <a:pPr fontAlgn="base"/>
            <a:r>
              <a:rPr lang="en-US" sz="1200" dirty="0">
                <a:latin typeface="Abadi" panose="020B0604020104020204" pitchFamily="34" charset="0"/>
              </a:rPr>
              <a:t>Great and Marvelous Are the Revelations of God</a:t>
            </a:r>
          </a:p>
          <a:p>
            <a:pPr fontAlgn="base"/>
            <a:r>
              <a:rPr lang="en-US" sz="1200" cap="all" dirty="0">
                <a:latin typeface="Abadi" panose="020B0604020104020204" pitchFamily="34" charset="0"/>
              </a:rPr>
              <a:t>BY GERRIT </a:t>
            </a:r>
            <a:r>
              <a:rPr lang="en-US" sz="1200" cap="all" dirty="0" err="1">
                <a:latin typeface="Abadi" panose="020B0604020104020204" pitchFamily="34" charset="0"/>
              </a:rPr>
              <a:t>DIRKMAAT</a:t>
            </a:r>
            <a:r>
              <a:rPr lang="en-US" sz="1200" i="1" dirty="0" err="1">
                <a:latin typeface="Abadi" panose="020B0604020104020204" pitchFamily="34" charset="0"/>
              </a:rPr>
              <a:t>Church</a:t>
            </a:r>
            <a:r>
              <a:rPr lang="en-US" sz="1200" i="1" dirty="0">
                <a:latin typeface="Abadi" panose="020B0604020104020204" pitchFamily="34" charset="0"/>
              </a:rPr>
              <a:t> History Department </a:t>
            </a:r>
            <a:r>
              <a:rPr lang="en-US" sz="1200" dirty="0">
                <a:latin typeface="Abadi" panose="020B0604020104020204" pitchFamily="34" charset="0"/>
              </a:rPr>
              <a:t>Jan. Ensign 2013</a:t>
            </a:r>
          </a:p>
        </p:txBody>
      </p:sp>
      <p:sp>
        <p:nvSpPr>
          <p:cNvPr id="6" name="Rectangle 5"/>
          <p:cNvSpPr/>
          <p:nvPr/>
        </p:nvSpPr>
        <p:spPr>
          <a:xfrm>
            <a:off x="0" y="2747984"/>
            <a:ext cx="4343400" cy="4047262"/>
          </a:xfrm>
          <a:prstGeom prst="rect">
            <a:avLst/>
          </a:prstGeom>
          <a:ln>
            <a:solidFill>
              <a:schemeClr val="tx1"/>
            </a:solidFill>
          </a:ln>
        </p:spPr>
        <p:txBody>
          <a:bodyPr wrap="square">
            <a:spAutoFit/>
          </a:bodyPr>
          <a:lstStyle/>
          <a:p>
            <a:pPr fontAlgn="base"/>
            <a:r>
              <a:rPr lang="en-US" sz="1200" b="1" dirty="0">
                <a:latin typeface="Abadi" panose="020B0604020104020204" pitchFamily="34" charset="0"/>
              </a:rPr>
              <a:t>The Transforming Power of Faith and Character--</a:t>
            </a:r>
            <a:r>
              <a:rPr lang="en-US" sz="1200" b="1" cap="all" dirty="0">
                <a:latin typeface="Abadi" panose="020B0604020104020204" pitchFamily="34" charset="0"/>
              </a:rPr>
              <a:t>RICHARD G. SCOTT</a:t>
            </a:r>
          </a:p>
          <a:p>
            <a:r>
              <a:rPr lang="en-US" sz="1200" dirty="0">
                <a:latin typeface="Abadi" panose="020B0604020104020204" pitchFamily="34" charset="0"/>
              </a:rPr>
              <a:t>As you walk to the boundary of your understanding into the twilight of uncertainty, exercising faith, you will be led to find solutions you would not obtain otherwise. With even your strongest faith, God will not always reward you immediately according to your desires. Rather, God will respond with what in His eternal plan is best for you, when it will yield the greatest advantage. Be thankful that sometimes God lets you struggle for a long time before that answer comes. That causes your faith to increase and your character to grow.</a:t>
            </a:r>
          </a:p>
          <a:p>
            <a:r>
              <a:rPr lang="en-US" sz="1200" dirty="0">
                <a:latin typeface="Abadi" panose="020B0604020104020204" pitchFamily="34" charset="0"/>
              </a:rPr>
              <a:t>I have personally verified that concepts like faith, prayer, love, and humility hold no great significance and produce no miracles until they become a living part of us through our own experience, aided by the sweet prompting of the Holy Spirit.</a:t>
            </a:r>
          </a:p>
          <a:p>
            <a:pPr fontAlgn="base"/>
            <a:r>
              <a:rPr lang="en-US" sz="1100" dirty="0">
                <a:latin typeface="Abadi" panose="020B0604020104020204" pitchFamily="34" charset="0"/>
              </a:rPr>
              <a:t>To summarize:</a:t>
            </a:r>
          </a:p>
          <a:p>
            <a:pPr fontAlgn="base"/>
            <a:r>
              <a:rPr lang="en-US" sz="1100" dirty="0">
                <a:latin typeface="Abadi" panose="020B0604020104020204" pitchFamily="34" charset="0"/>
              </a:rPr>
              <a:t>• God uses your faith to mold your character.</a:t>
            </a:r>
          </a:p>
          <a:p>
            <a:pPr fontAlgn="base"/>
            <a:r>
              <a:rPr lang="en-US" sz="1100" dirty="0">
                <a:latin typeface="Abadi" panose="020B0604020104020204" pitchFamily="34" charset="0"/>
              </a:rPr>
              <a:t>• Character is the manifestation of what you are becoming.</a:t>
            </a:r>
          </a:p>
          <a:p>
            <a:pPr fontAlgn="base"/>
            <a:r>
              <a:rPr lang="en-US" sz="1100" dirty="0">
                <a:latin typeface="Abadi" panose="020B0604020104020204" pitchFamily="34" charset="0"/>
              </a:rPr>
              <a:t>• Strong character results from consistent correct choices.</a:t>
            </a:r>
          </a:p>
          <a:p>
            <a:pPr fontAlgn="base"/>
            <a:r>
              <a:rPr lang="en-US" sz="1100" dirty="0">
                <a:latin typeface="Abadi" panose="020B0604020104020204" pitchFamily="34" charset="0"/>
              </a:rPr>
              <a:t>• The bedrock of character is integrity.</a:t>
            </a:r>
          </a:p>
          <a:p>
            <a:pPr fontAlgn="base"/>
            <a:r>
              <a:rPr lang="en-US" sz="1100" dirty="0">
                <a:latin typeface="Abadi" panose="020B0604020104020204" pitchFamily="34" charset="0"/>
              </a:rPr>
              <a:t>• The more your character is fortified, the more enabled you are to exercise the power of faith.  Oct. 2010 Gen. Conf.</a:t>
            </a:r>
            <a:endParaRPr lang="en-US" sz="1200" dirty="0">
              <a:latin typeface="Abadi" panose="020B0604020104020204" pitchFamily="34" charset="0"/>
            </a:endParaRPr>
          </a:p>
        </p:txBody>
      </p:sp>
      <p:grpSp>
        <p:nvGrpSpPr>
          <p:cNvPr id="7" name="Group 6">
            <a:extLst>
              <a:ext uri="{FF2B5EF4-FFF2-40B4-BE49-F238E27FC236}">
                <a16:creationId xmlns:a16="http://schemas.microsoft.com/office/drawing/2014/main" id="{88B6F0C9-5001-41E4-9534-CAEF735B109B}"/>
              </a:ext>
            </a:extLst>
          </p:cNvPr>
          <p:cNvGrpSpPr/>
          <p:nvPr/>
        </p:nvGrpSpPr>
        <p:grpSpPr>
          <a:xfrm>
            <a:off x="8915400" y="-1"/>
            <a:ext cx="3204882" cy="7386639"/>
            <a:chOff x="1752600" y="152400"/>
            <a:chExt cx="4876800" cy="7386639"/>
          </a:xfrm>
        </p:grpSpPr>
        <p:sp>
          <p:nvSpPr>
            <p:cNvPr id="8" name="Rectangle 7">
              <a:extLst>
                <a:ext uri="{FF2B5EF4-FFF2-40B4-BE49-F238E27FC236}">
                  <a16:creationId xmlns:a16="http://schemas.microsoft.com/office/drawing/2014/main" id="{57572E5B-71F9-4750-9397-AEFEC8488625}"/>
                </a:ext>
              </a:extLst>
            </p:cNvPr>
            <p:cNvSpPr/>
            <p:nvPr/>
          </p:nvSpPr>
          <p:spPr>
            <a:xfrm>
              <a:off x="1752600" y="152401"/>
              <a:ext cx="4572000" cy="7386638"/>
            </a:xfrm>
            <a:prstGeom prst="rect">
              <a:avLst/>
            </a:prstGeom>
          </p:spPr>
          <p:txBody>
            <a:bodyPr>
              <a:spAutoFit/>
            </a:bodyPr>
            <a:lstStyle/>
            <a:p>
              <a:r>
                <a:rPr lang="en-US" sz="1100" b="1" dirty="0">
                  <a:latin typeface="Abadi" panose="020B0604020104020204" pitchFamily="34" charset="0"/>
                </a:rPr>
                <a:t>The English word </a:t>
              </a:r>
              <a:r>
                <a:rPr lang="en-US" sz="1100" b="1" i="1" dirty="0">
                  <a:latin typeface="Abadi" panose="020B0604020104020204" pitchFamily="34" charset="0"/>
                </a:rPr>
                <a:t>revelation</a:t>
              </a:r>
              <a:r>
                <a:rPr lang="en-US" sz="1100" dirty="0">
                  <a:latin typeface="Abadi" panose="020B0604020104020204" pitchFamily="34" charset="0"/>
                </a:rPr>
                <a:t> is translated from a Greek word </a:t>
              </a:r>
              <a:r>
                <a:rPr lang="en-US" sz="1100" i="1" dirty="0">
                  <a:latin typeface="Abadi" panose="020B0604020104020204" pitchFamily="34" charset="0"/>
                </a:rPr>
                <a:t>apocalypse,</a:t>
              </a:r>
              <a:r>
                <a:rPr lang="en-US" sz="1100" dirty="0">
                  <a:latin typeface="Abadi" panose="020B0604020104020204" pitchFamily="34" charset="0"/>
                </a:rPr>
                <a:t> meaning to make known or uncover. This is in contrast to </a:t>
              </a:r>
              <a:r>
                <a:rPr lang="en-US" sz="1100" i="1" dirty="0">
                  <a:latin typeface="Abadi" panose="020B0604020104020204" pitchFamily="34" charset="0"/>
                </a:rPr>
                <a:t>apocrypha,</a:t>
              </a:r>
              <a:r>
                <a:rPr lang="en-US" sz="1100" dirty="0">
                  <a:latin typeface="Abadi" panose="020B0604020104020204" pitchFamily="34" charset="0"/>
                </a:rPr>
                <a:t> which connotes covered or concealed. Divine revelation is one of the grandest concepts and principles of the gospel of Jesus Christ, for without it, man could not know of the things of God and could not be saved with any degree of salvation in the eternities.</a:t>
              </a:r>
            </a:p>
            <a:p>
              <a:endParaRPr lang="en-US" sz="1100" dirty="0">
                <a:latin typeface="Abadi" panose="020B0604020104020204" pitchFamily="34" charset="0"/>
              </a:endParaRPr>
            </a:p>
            <a:p>
              <a:pPr fontAlgn="base"/>
              <a:r>
                <a:rPr lang="en-US" sz="1100" dirty="0">
                  <a:latin typeface="Abadi" panose="020B0604020104020204" pitchFamily="34" charset="0"/>
                </a:rPr>
                <a:t>Continuous revelation from God to His Saints, through the Holy Ghost or by other means, such as visions, dreams, or visitations, makes possible daily guidance along true paths and leads the faithful soul to complete and eternal salvation in the celestial kingdom. The principle of gaining knowledge by revelation is the principle of salvation. It is the making known of divine truth by communication with the heavens and consists not only of revelation of the plan of salvation to the Lord’s prophets but also a confirmation in the hearts of the believers that the revelation to the prophets is true. It also consists of individual guidance for every person who seeks for it and follows the prescribed course of faith, repentance, and obedience to the gospel of Jesus Christ. “The Holy Ghost is a revelator,” said Joseph Smith, and “no man can receive the Holy Ghost without receiving revelations” (</a:t>
              </a:r>
              <a:r>
                <a:rPr lang="en-US" sz="1100" cap="all" dirty="0">
                  <a:latin typeface="Abadi" panose="020B0604020104020204" pitchFamily="34" charset="0"/>
                </a:rPr>
                <a:t>HC</a:t>
              </a:r>
              <a:r>
                <a:rPr lang="en-US" sz="1100" dirty="0">
                  <a:latin typeface="Abadi" panose="020B0604020104020204" pitchFamily="34" charset="0"/>
                </a:rPr>
                <a:t> 6:58). Without revelation, all would be guesswork, darkness, and confusion.</a:t>
              </a:r>
            </a:p>
            <a:p>
              <a:pPr fontAlgn="base"/>
              <a:r>
                <a:rPr lang="en-US" sz="1100" dirty="0">
                  <a:latin typeface="Abadi" panose="020B0604020104020204" pitchFamily="34" charset="0"/>
                </a:rPr>
                <a:t>In the Lord’s Church the First Presidency and the Council of the Twelve are prophets, seers, and revelators to the Church and to the world. In addition, every person may receive personal revelation for his own benefit. It is contrary to the laws of God for any person to receive revelation for those higher in authority (see D&amp;C 28:2–8; 100:11;107:91–92).</a:t>
              </a:r>
            </a:p>
            <a:p>
              <a:pPr fontAlgn="base"/>
              <a:r>
                <a:rPr lang="en-US" sz="1100" dirty="0">
                  <a:latin typeface="Abadi" panose="020B0604020104020204" pitchFamily="34" charset="0"/>
                </a:rPr>
                <a:t>Bible Dictionary</a:t>
              </a:r>
            </a:p>
            <a:p>
              <a:endParaRPr lang="en-US" sz="1200" dirty="0">
                <a:latin typeface="Abadi" panose="020B0604020104020204" pitchFamily="34" charset="0"/>
              </a:endParaRPr>
            </a:p>
          </p:txBody>
        </p:sp>
        <p:sp>
          <p:nvSpPr>
            <p:cNvPr id="9" name="Rectangle 8">
              <a:extLst>
                <a:ext uri="{FF2B5EF4-FFF2-40B4-BE49-F238E27FC236}">
                  <a16:creationId xmlns:a16="http://schemas.microsoft.com/office/drawing/2014/main" id="{4FD10E3A-20C2-44A0-9BB6-C09A4318B58B}"/>
                </a:ext>
              </a:extLst>
            </p:cNvPr>
            <p:cNvSpPr/>
            <p:nvPr/>
          </p:nvSpPr>
          <p:spPr>
            <a:xfrm>
              <a:off x="1752600" y="152400"/>
              <a:ext cx="4876800" cy="679524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spTree>
    <p:extLst>
      <p:ext uri="{BB962C8B-B14F-4D97-AF65-F5344CB8AC3E}">
        <p14:creationId xmlns:p14="http://schemas.microsoft.com/office/powerpoint/2010/main" val="15414097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371B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nvGrpSpPr>
          <p:cNvPr id="2" name="Group 7"/>
          <p:cNvGrpSpPr/>
          <p:nvPr/>
        </p:nvGrpSpPr>
        <p:grpSpPr>
          <a:xfrm>
            <a:off x="2286000" y="1143000"/>
            <a:ext cx="2438400" cy="2438400"/>
            <a:chOff x="1371600" y="1143000"/>
            <a:chExt cx="2438400" cy="2438400"/>
          </a:xfrm>
        </p:grpSpPr>
        <p:sp>
          <p:nvSpPr>
            <p:cNvPr id="5" name="Oval 4"/>
            <p:cNvSpPr/>
            <p:nvPr/>
          </p:nvSpPr>
          <p:spPr>
            <a:xfrm>
              <a:off x="1371600" y="1143000"/>
              <a:ext cx="2438400" cy="2438400"/>
            </a:xfrm>
            <a:prstGeom prst="ellipse">
              <a:avLst/>
            </a:prstGeom>
            <a:solidFill>
              <a:srgbClr val="751111"/>
            </a:solidFill>
            <a:ln>
              <a:solidFill>
                <a:schemeClr val="tx1"/>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6" name="TextBox 5"/>
            <p:cNvSpPr txBox="1"/>
            <p:nvPr/>
          </p:nvSpPr>
          <p:spPr>
            <a:xfrm>
              <a:off x="1640530" y="1470224"/>
              <a:ext cx="1981200" cy="1938992"/>
            </a:xfrm>
            <a:prstGeom prst="rect">
              <a:avLst/>
            </a:prstGeom>
            <a:noFill/>
          </p:spPr>
          <p:txBody>
            <a:bodyPr wrap="square" rtlCol="0">
              <a:spAutoFit/>
            </a:bodyPr>
            <a:lstStyle/>
            <a:p>
              <a:pPr algn="ctr"/>
              <a:r>
                <a:rPr lang="en-US" sz="2400" dirty="0">
                  <a:solidFill>
                    <a:schemeClr val="bg2"/>
                  </a:solidFill>
                  <a:effectLst>
                    <a:glow rad="101600">
                      <a:schemeClr val="tx1">
                        <a:alpha val="60000"/>
                      </a:schemeClr>
                    </a:glow>
                  </a:effectLst>
                  <a:latin typeface="Abadi" panose="020B0604020104020204" pitchFamily="34" charset="0"/>
                </a:rPr>
                <a:t>What can you do to make your prayers more meaningful?</a:t>
              </a:r>
            </a:p>
          </p:txBody>
        </p:sp>
      </p:grpSp>
      <p:grpSp>
        <p:nvGrpSpPr>
          <p:cNvPr id="3" name="Group 8"/>
          <p:cNvGrpSpPr/>
          <p:nvPr/>
        </p:nvGrpSpPr>
        <p:grpSpPr>
          <a:xfrm>
            <a:off x="7010400" y="1143000"/>
            <a:ext cx="2438400" cy="2438400"/>
            <a:chOff x="1371600" y="1143000"/>
            <a:chExt cx="2438400" cy="2438400"/>
          </a:xfrm>
        </p:grpSpPr>
        <p:sp>
          <p:nvSpPr>
            <p:cNvPr id="10" name="Oval 9"/>
            <p:cNvSpPr/>
            <p:nvPr/>
          </p:nvSpPr>
          <p:spPr>
            <a:xfrm>
              <a:off x="1371600" y="1143000"/>
              <a:ext cx="2438400" cy="2438400"/>
            </a:xfrm>
            <a:prstGeom prst="ellipse">
              <a:avLst/>
            </a:prstGeom>
            <a:solidFill>
              <a:srgbClr val="751111"/>
            </a:solidFill>
            <a:ln>
              <a:solidFill>
                <a:schemeClr val="tx1"/>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1" name="TextBox 10"/>
            <p:cNvSpPr txBox="1"/>
            <p:nvPr/>
          </p:nvSpPr>
          <p:spPr>
            <a:xfrm>
              <a:off x="1676400" y="1447800"/>
              <a:ext cx="1981200" cy="1938992"/>
            </a:xfrm>
            <a:prstGeom prst="rect">
              <a:avLst/>
            </a:prstGeom>
            <a:noFill/>
          </p:spPr>
          <p:txBody>
            <a:bodyPr wrap="square" rtlCol="0">
              <a:spAutoFit/>
            </a:bodyPr>
            <a:lstStyle/>
            <a:p>
              <a:pPr algn="ctr"/>
              <a:r>
                <a:rPr lang="en-US" sz="2400" dirty="0">
                  <a:solidFill>
                    <a:schemeClr val="bg2"/>
                  </a:solidFill>
                  <a:effectLst>
                    <a:glow rad="101600">
                      <a:schemeClr val="tx1">
                        <a:alpha val="60000"/>
                      </a:schemeClr>
                    </a:glow>
                  </a:effectLst>
                  <a:latin typeface="Abadi" panose="020B0604020104020204" pitchFamily="34" charset="0"/>
                </a:rPr>
                <a:t>How can you know when God is speaking to you?</a:t>
              </a:r>
            </a:p>
          </p:txBody>
        </p:sp>
      </p:grpSp>
      <p:sp>
        <p:nvSpPr>
          <p:cNvPr id="9" name="TextBox 8"/>
          <p:cNvSpPr txBox="1"/>
          <p:nvPr/>
        </p:nvSpPr>
        <p:spPr>
          <a:xfrm>
            <a:off x="2209800" y="0"/>
            <a:ext cx="7543800" cy="1107996"/>
          </a:xfrm>
          <a:prstGeom prst="rect">
            <a:avLst/>
          </a:prstGeom>
          <a:noFill/>
        </p:spPr>
        <p:txBody>
          <a:bodyPr wrap="square" rtlCol="0">
            <a:spAutoFit/>
          </a:bodyPr>
          <a:lstStyle/>
          <a:p>
            <a:pPr algn="ctr"/>
            <a:r>
              <a:rPr lang="en-US" sz="6600" dirty="0">
                <a:solidFill>
                  <a:schemeClr val="bg2"/>
                </a:solidFill>
                <a:effectLst>
                  <a:glow rad="101600">
                    <a:schemeClr val="tx1">
                      <a:alpha val="60000"/>
                    </a:schemeClr>
                  </a:glow>
                </a:effectLst>
                <a:latin typeface="Abadi" panose="020B0604020104020204" pitchFamily="34" charset="0"/>
              </a:rPr>
              <a:t>Promise of a Gift</a:t>
            </a:r>
          </a:p>
        </p:txBody>
      </p:sp>
      <p:grpSp>
        <p:nvGrpSpPr>
          <p:cNvPr id="101" name="Group 100"/>
          <p:cNvGrpSpPr/>
          <p:nvPr/>
        </p:nvGrpSpPr>
        <p:grpSpPr>
          <a:xfrm>
            <a:off x="4343400" y="3505200"/>
            <a:ext cx="3048000" cy="3048000"/>
            <a:chOff x="2819400" y="3505200"/>
            <a:chExt cx="3048000" cy="3048000"/>
          </a:xfrm>
        </p:grpSpPr>
        <p:grpSp>
          <p:nvGrpSpPr>
            <p:cNvPr id="35" name="Group 7"/>
            <p:cNvGrpSpPr/>
            <p:nvPr/>
          </p:nvGrpSpPr>
          <p:grpSpPr>
            <a:xfrm>
              <a:off x="2819400" y="3505200"/>
              <a:ext cx="3048000" cy="3048000"/>
              <a:chOff x="1371600" y="1143000"/>
              <a:chExt cx="2438400" cy="2438400"/>
            </a:xfrm>
          </p:grpSpPr>
          <p:sp>
            <p:nvSpPr>
              <p:cNvPr id="36" name="Oval 35"/>
              <p:cNvSpPr/>
              <p:nvPr/>
            </p:nvSpPr>
            <p:spPr>
              <a:xfrm>
                <a:off x="1371600" y="1143000"/>
                <a:ext cx="2438400" cy="2438400"/>
              </a:xfrm>
              <a:prstGeom prst="ellipse">
                <a:avLst/>
              </a:prstGeom>
              <a:solidFill>
                <a:schemeClr val="tx2">
                  <a:lumMod val="75000"/>
                </a:schemeClr>
              </a:solidFill>
              <a:ln>
                <a:solidFill>
                  <a:schemeClr val="tx1"/>
                </a:solidFill>
              </a:ln>
              <a:effectLst>
                <a:glow rad="139700">
                  <a:schemeClr val="tx2">
                    <a:lumMod val="60000"/>
                    <a:lumOff val="40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37" name="TextBox 36"/>
              <p:cNvSpPr txBox="1"/>
              <p:nvPr/>
            </p:nvSpPr>
            <p:spPr>
              <a:xfrm>
                <a:off x="1676400" y="1524000"/>
                <a:ext cx="1981200" cy="369332"/>
              </a:xfrm>
              <a:prstGeom prst="rect">
                <a:avLst/>
              </a:prstGeom>
              <a:noFill/>
            </p:spPr>
            <p:txBody>
              <a:bodyPr wrap="square" rtlCol="0">
                <a:spAutoFit/>
              </a:bodyPr>
              <a:lstStyle/>
              <a:p>
                <a:pPr algn="ctr"/>
                <a:endParaRPr lang="en-US" sz="2400" dirty="0">
                  <a:solidFill>
                    <a:schemeClr val="bg2"/>
                  </a:solidFill>
                  <a:effectLst>
                    <a:glow rad="101600">
                      <a:schemeClr val="tx1">
                        <a:alpha val="60000"/>
                      </a:schemeClr>
                    </a:glow>
                  </a:effectLst>
                  <a:latin typeface="Abadi" panose="020B0604020104020204" pitchFamily="34" charset="0"/>
                </a:endParaRPr>
              </a:p>
            </p:txBody>
          </p:sp>
        </p:grpSp>
        <p:sp>
          <p:nvSpPr>
            <p:cNvPr id="34" name="Rectangle 33"/>
            <p:cNvSpPr/>
            <p:nvPr/>
          </p:nvSpPr>
          <p:spPr>
            <a:xfrm>
              <a:off x="3080075" y="4050631"/>
              <a:ext cx="2629902" cy="2031325"/>
            </a:xfrm>
            <a:prstGeom prst="rect">
              <a:avLst/>
            </a:prstGeom>
          </p:spPr>
          <p:txBody>
            <a:bodyPr wrap="square">
              <a:spAutoFit/>
            </a:bodyPr>
            <a:lstStyle/>
            <a:p>
              <a:r>
                <a:rPr lang="en-US" dirty="0">
                  <a:solidFill>
                    <a:schemeClr val="bg2"/>
                  </a:solidFill>
                  <a:latin typeface="Abadi" panose="020B0604020104020204" pitchFamily="34" charset="0"/>
                </a:rPr>
                <a:t>“And whatsoever ye shall ask the Father in my name, which is right, believing that ye shall receive, behold it shall be given unto you.”</a:t>
              </a:r>
            </a:p>
            <a:p>
              <a:r>
                <a:rPr lang="en-US" dirty="0">
                  <a:solidFill>
                    <a:schemeClr val="bg2"/>
                  </a:solidFill>
                  <a:latin typeface="Abadi" panose="020B0604020104020204" pitchFamily="34" charset="0"/>
                </a:rPr>
                <a:t>3 Nephi 18:20</a:t>
              </a:r>
            </a:p>
          </p:txBody>
        </p:sp>
      </p:grpSp>
      <p:grpSp>
        <p:nvGrpSpPr>
          <p:cNvPr id="38" name="Group 97"/>
          <p:cNvGrpSpPr/>
          <p:nvPr/>
        </p:nvGrpSpPr>
        <p:grpSpPr>
          <a:xfrm>
            <a:off x="7543800" y="3886201"/>
            <a:ext cx="2895600" cy="2506157"/>
            <a:chOff x="5350764" y="3031524"/>
            <a:chExt cx="2895600" cy="2506157"/>
          </a:xfrm>
        </p:grpSpPr>
        <p:sp>
          <p:nvSpPr>
            <p:cNvPr id="39" name="Rectangle 38"/>
            <p:cNvSpPr/>
            <p:nvPr/>
          </p:nvSpPr>
          <p:spPr>
            <a:xfrm>
              <a:off x="5426964" y="4860324"/>
              <a:ext cx="2362200" cy="304800"/>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40" name="Rectangle 39"/>
            <p:cNvSpPr/>
            <p:nvPr/>
          </p:nvSpPr>
          <p:spPr>
            <a:xfrm rot="16200000">
              <a:off x="6912864" y="4365024"/>
              <a:ext cx="1981200" cy="228600"/>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41" name="Rectangle 40"/>
            <p:cNvSpPr/>
            <p:nvPr/>
          </p:nvSpPr>
          <p:spPr>
            <a:xfrm rot="16200000">
              <a:off x="4817364" y="4631724"/>
              <a:ext cx="1447800" cy="228600"/>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42" name="Oval 41"/>
            <p:cNvSpPr/>
            <p:nvPr/>
          </p:nvSpPr>
          <p:spPr>
            <a:xfrm>
              <a:off x="7636764" y="3031524"/>
              <a:ext cx="609600" cy="609600"/>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43" name="Double Wave 42"/>
            <p:cNvSpPr/>
            <p:nvPr/>
          </p:nvSpPr>
          <p:spPr>
            <a:xfrm>
              <a:off x="5655564" y="4707924"/>
              <a:ext cx="2133600" cy="304800"/>
            </a:xfrm>
            <a:prstGeom prst="doubleWav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44" name="Rounded Rectangle 43"/>
            <p:cNvSpPr/>
            <p:nvPr/>
          </p:nvSpPr>
          <p:spPr>
            <a:xfrm>
              <a:off x="7255764" y="4250724"/>
              <a:ext cx="533400" cy="304800"/>
            </a:xfrm>
            <a:prstGeom prst="roundRect">
              <a:avLst>
                <a:gd name="adj" fmla="val 43138"/>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45" name="Double Wave 44"/>
            <p:cNvSpPr/>
            <p:nvPr/>
          </p:nvSpPr>
          <p:spPr>
            <a:xfrm>
              <a:off x="5655564" y="4479324"/>
              <a:ext cx="2133600" cy="381000"/>
            </a:xfrm>
            <a:prstGeom prst="doubleWav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46" name="Oval 45"/>
            <p:cNvSpPr/>
            <p:nvPr/>
          </p:nvSpPr>
          <p:spPr>
            <a:xfrm>
              <a:off x="5350764" y="3717324"/>
              <a:ext cx="381000" cy="381000"/>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nvGrpSpPr>
            <p:cNvPr id="47" name="Group 80"/>
            <p:cNvGrpSpPr/>
            <p:nvPr/>
          </p:nvGrpSpPr>
          <p:grpSpPr>
            <a:xfrm>
              <a:off x="6112764" y="4022124"/>
              <a:ext cx="876940" cy="1515557"/>
              <a:chOff x="2019777" y="2376244"/>
              <a:chExt cx="876940" cy="1515557"/>
            </a:xfrm>
          </p:grpSpPr>
          <p:sp>
            <p:nvSpPr>
              <p:cNvPr id="48" name="Oval 47"/>
              <p:cNvSpPr/>
              <p:nvPr/>
            </p:nvSpPr>
            <p:spPr>
              <a:xfrm rot="20615720">
                <a:off x="2095976" y="2606181"/>
                <a:ext cx="151446" cy="29502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49" name="Oval 48"/>
              <p:cNvSpPr/>
              <p:nvPr/>
            </p:nvSpPr>
            <p:spPr>
              <a:xfrm rot="20615720">
                <a:off x="2019777" y="2606181"/>
                <a:ext cx="151446" cy="29502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50" name="Oval 49"/>
              <p:cNvSpPr/>
              <p:nvPr/>
            </p:nvSpPr>
            <p:spPr>
              <a:xfrm rot="20615720">
                <a:off x="2038851" y="2766500"/>
                <a:ext cx="228600" cy="441216"/>
              </a:xfrm>
              <a:prstGeom prst="ellipse">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51" name="Oval 50"/>
              <p:cNvSpPr/>
              <p:nvPr/>
            </p:nvSpPr>
            <p:spPr>
              <a:xfrm rot="20615720">
                <a:off x="2496051" y="3376100"/>
                <a:ext cx="228600" cy="441216"/>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52" name="Oval 51"/>
              <p:cNvSpPr/>
              <p:nvPr/>
            </p:nvSpPr>
            <p:spPr>
              <a:xfrm rot="20615720">
                <a:off x="2267451" y="3376100"/>
                <a:ext cx="228600" cy="441216"/>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53" name="Trapezoid 52"/>
              <p:cNvSpPr/>
              <p:nvPr/>
            </p:nvSpPr>
            <p:spPr>
              <a:xfrm>
                <a:off x="2133600" y="2971800"/>
                <a:ext cx="685800" cy="533400"/>
              </a:xfrm>
              <a:prstGeom prst="trapezoid">
                <a:avLst>
                  <a:gd name="adj" fmla="val 24999"/>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54" name="Oval 53"/>
              <p:cNvSpPr/>
              <p:nvPr/>
            </p:nvSpPr>
            <p:spPr>
              <a:xfrm>
                <a:off x="2286000" y="2819400"/>
                <a:ext cx="381000" cy="3048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nvGrpSpPr>
              <p:cNvPr id="55" name="Group 9"/>
              <p:cNvGrpSpPr/>
              <p:nvPr/>
            </p:nvGrpSpPr>
            <p:grpSpPr>
              <a:xfrm rot="16200000">
                <a:off x="2141164" y="2313403"/>
                <a:ext cx="692711" cy="818394"/>
                <a:chOff x="8036738" y="444961"/>
                <a:chExt cx="889988" cy="1056220"/>
              </a:xfrm>
            </p:grpSpPr>
            <p:sp>
              <p:nvSpPr>
                <p:cNvPr id="59" name="Teardrop 58"/>
                <p:cNvSpPr/>
                <p:nvPr/>
              </p:nvSpPr>
              <p:spPr>
                <a:xfrm rot="1773269">
                  <a:off x="8058215" y="1040085"/>
                  <a:ext cx="502954" cy="461096"/>
                </a:xfrm>
                <a:prstGeom prst="teardrop">
                  <a:avLst>
                    <a:gd name="adj" fmla="val 150432"/>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60" name="Teardrop 59"/>
                <p:cNvSpPr/>
                <p:nvPr/>
              </p:nvSpPr>
              <p:spPr>
                <a:xfrm rot="2401101">
                  <a:off x="8058215" y="444961"/>
                  <a:ext cx="502954" cy="461096"/>
                </a:xfrm>
                <a:prstGeom prst="teardrop">
                  <a:avLst>
                    <a:gd name="adj" fmla="val 150432"/>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61" name="Oval 15"/>
                <p:cNvSpPr/>
                <p:nvPr/>
              </p:nvSpPr>
              <p:spPr>
                <a:xfrm rot="5400000">
                  <a:off x="8175429" y="594071"/>
                  <a:ext cx="527643" cy="805026"/>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62" name="Teardrop 61"/>
                <p:cNvSpPr/>
                <p:nvPr/>
              </p:nvSpPr>
              <p:spPr>
                <a:xfrm rot="10468211">
                  <a:off x="8514250" y="896497"/>
                  <a:ext cx="412476" cy="370095"/>
                </a:xfrm>
                <a:prstGeom prst="teardrop">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63" name="Teardrop 62"/>
                <p:cNvSpPr/>
                <p:nvPr/>
              </p:nvSpPr>
              <p:spPr>
                <a:xfrm rot="331789" flipH="1">
                  <a:off x="8514250" y="617309"/>
                  <a:ext cx="412476" cy="370095"/>
                </a:xfrm>
                <a:prstGeom prst="teardrop">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sp>
            <p:nvSpPr>
              <p:cNvPr id="56" name="Oval 15"/>
              <p:cNvSpPr/>
              <p:nvPr/>
            </p:nvSpPr>
            <p:spPr>
              <a:xfrm>
                <a:off x="2209800" y="2514600"/>
                <a:ext cx="533400" cy="453226"/>
              </a:xfrm>
              <a:prstGeom prst="ellipse">
                <a:avLst/>
              </a:prstGeom>
              <a:solidFill>
                <a:srgbClr val="996633"/>
              </a:solid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57" name="Oval 56"/>
              <p:cNvSpPr/>
              <p:nvPr/>
            </p:nvSpPr>
            <p:spPr>
              <a:xfrm rot="20615720">
                <a:off x="2324577" y="3596780"/>
                <a:ext cx="151446" cy="295020"/>
              </a:xfrm>
              <a:prstGeom prst="ellipse">
                <a:avLst/>
              </a:prstGeom>
              <a:solidFill>
                <a:srgbClr val="D6953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58" name="Oval 57"/>
              <p:cNvSpPr/>
              <p:nvPr/>
            </p:nvSpPr>
            <p:spPr>
              <a:xfrm rot="20615720">
                <a:off x="2553176" y="3596781"/>
                <a:ext cx="151446" cy="295020"/>
              </a:xfrm>
              <a:prstGeom prst="ellipse">
                <a:avLst/>
              </a:prstGeom>
              <a:solidFill>
                <a:srgbClr val="D6953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grpSp>
        <p:nvGrpSpPr>
          <p:cNvPr id="8" name="Group 7">
            <a:extLst>
              <a:ext uri="{FF2B5EF4-FFF2-40B4-BE49-F238E27FC236}">
                <a16:creationId xmlns:a16="http://schemas.microsoft.com/office/drawing/2014/main" id="{A793CA2E-2083-9F98-BD50-A8217FE54156}"/>
              </a:ext>
            </a:extLst>
          </p:cNvPr>
          <p:cNvGrpSpPr/>
          <p:nvPr/>
        </p:nvGrpSpPr>
        <p:grpSpPr>
          <a:xfrm>
            <a:off x="1676400" y="4114800"/>
            <a:ext cx="2514600" cy="2362200"/>
            <a:chOff x="1676400" y="4114800"/>
            <a:chExt cx="2514600" cy="2362200"/>
          </a:xfrm>
        </p:grpSpPr>
        <p:sp>
          <p:nvSpPr>
            <p:cNvPr id="65" name="Oval 64"/>
            <p:cNvSpPr/>
            <p:nvPr/>
          </p:nvSpPr>
          <p:spPr>
            <a:xfrm>
              <a:off x="1676400" y="5173717"/>
              <a:ext cx="2514600" cy="977462"/>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nvGrpSpPr>
            <p:cNvPr id="66" name="Group 214"/>
            <p:cNvGrpSpPr/>
            <p:nvPr/>
          </p:nvGrpSpPr>
          <p:grpSpPr>
            <a:xfrm>
              <a:off x="1885950" y="4114800"/>
              <a:ext cx="1466850" cy="2362200"/>
              <a:chOff x="152400" y="2590800"/>
              <a:chExt cx="2614354" cy="3581400"/>
            </a:xfrm>
          </p:grpSpPr>
          <p:sp>
            <p:nvSpPr>
              <p:cNvPr id="80" name="Rounded Rectangle 79"/>
              <p:cNvSpPr/>
              <p:nvPr/>
            </p:nvSpPr>
            <p:spPr>
              <a:xfrm>
                <a:off x="251024" y="3429000"/>
                <a:ext cx="2514600" cy="1981200"/>
              </a:xfrm>
              <a:prstGeom prst="roundRect">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81" name="Cloud 80"/>
              <p:cNvSpPr/>
              <p:nvPr/>
            </p:nvSpPr>
            <p:spPr>
              <a:xfrm rot="21131850">
                <a:off x="152400" y="3241850"/>
                <a:ext cx="2614354" cy="2093086"/>
              </a:xfrm>
              <a:prstGeom prst="cloud">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82" name="Rounded Rectangle 81"/>
              <p:cNvSpPr/>
              <p:nvPr/>
            </p:nvSpPr>
            <p:spPr>
              <a:xfrm rot="16200000">
                <a:off x="1981200" y="5410200"/>
                <a:ext cx="990600" cy="533400"/>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83" name="Rounded Rectangle 82"/>
              <p:cNvSpPr/>
              <p:nvPr/>
            </p:nvSpPr>
            <p:spPr>
              <a:xfrm rot="16200000">
                <a:off x="0" y="5410200"/>
                <a:ext cx="990600" cy="533400"/>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nvGrpSpPr>
              <p:cNvPr id="84" name="Group 48"/>
              <p:cNvGrpSpPr/>
              <p:nvPr/>
            </p:nvGrpSpPr>
            <p:grpSpPr>
              <a:xfrm>
                <a:off x="403424" y="2590800"/>
                <a:ext cx="2286000" cy="914400"/>
                <a:chOff x="3657600" y="4419600"/>
                <a:chExt cx="2590800" cy="1066800"/>
              </a:xfrm>
            </p:grpSpPr>
            <p:sp>
              <p:nvSpPr>
                <p:cNvPr id="94" name="Rounded Rectangle 93"/>
                <p:cNvSpPr/>
                <p:nvPr/>
              </p:nvSpPr>
              <p:spPr>
                <a:xfrm>
                  <a:off x="3657600" y="4419600"/>
                  <a:ext cx="2590800" cy="1066800"/>
                </a:xfrm>
                <a:prstGeom prst="roundRect">
                  <a:avLst>
                    <a:gd name="adj" fmla="val 10000"/>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95" name="Diamond 94"/>
                <p:cNvSpPr/>
                <p:nvPr/>
              </p:nvSpPr>
              <p:spPr>
                <a:xfrm>
                  <a:off x="3733800" y="4495800"/>
                  <a:ext cx="838200" cy="914400"/>
                </a:xfrm>
                <a:prstGeom prst="diamond">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96" name="Diamond 95"/>
                <p:cNvSpPr/>
                <p:nvPr/>
              </p:nvSpPr>
              <p:spPr>
                <a:xfrm>
                  <a:off x="4572000" y="4495800"/>
                  <a:ext cx="838200" cy="914400"/>
                </a:xfrm>
                <a:prstGeom prst="diamond">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97" name="Diamond 52"/>
                <p:cNvSpPr/>
                <p:nvPr/>
              </p:nvSpPr>
              <p:spPr>
                <a:xfrm>
                  <a:off x="5410200" y="4495800"/>
                  <a:ext cx="838200" cy="914400"/>
                </a:xfrm>
                <a:prstGeom prst="diamond">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98" name="Diamond 97"/>
                <p:cNvSpPr/>
                <p:nvPr/>
              </p:nvSpPr>
              <p:spPr>
                <a:xfrm>
                  <a:off x="5562600" y="4648200"/>
                  <a:ext cx="533400" cy="609600"/>
                </a:xfrm>
                <a:prstGeom prst="diamon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99" name="Diamond 54"/>
                <p:cNvSpPr/>
                <p:nvPr/>
              </p:nvSpPr>
              <p:spPr>
                <a:xfrm>
                  <a:off x="4724400" y="4648200"/>
                  <a:ext cx="533400" cy="609600"/>
                </a:xfrm>
                <a:prstGeom prst="diamon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00" name="Diamond 99"/>
                <p:cNvSpPr/>
                <p:nvPr/>
              </p:nvSpPr>
              <p:spPr>
                <a:xfrm>
                  <a:off x="3886200" y="4648200"/>
                  <a:ext cx="533400" cy="609600"/>
                </a:xfrm>
                <a:prstGeom prst="diamon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sp>
            <p:nvSpPr>
              <p:cNvPr id="85" name="Rounded Rectangle 84"/>
              <p:cNvSpPr/>
              <p:nvPr/>
            </p:nvSpPr>
            <p:spPr>
              <a:xfrm>
                <a:off x="708224" y="3048000"/>
                <a:ext cx="1752600" cy="762000"/>
              </a:xfrm>
              <a:prstGeom prst="roundRect">
                <a:avLst>
                  <a:gd name="adj" fmla="val 35867"/>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nvGrpSpPr>
              <p:cNvPr id="86" name="Group 47"/>
              <p:cNvGrpSpPr/>
              <p:nvPr/>
            </p:nvGrpSpPr>
            <p:grpSpPr>
              <a:xfrm>
                <a:off x="152400" y="4343400"/>
                <a:ext cx="2590800" cy="1066800"/>
                <a:chOff x="3657600" y="4419600"/>
                <a:chExt cx="2590800" cy="1066800"/>
              </a:xfrm>
            </p:grpSpPr>
            <p:sp>
              <p:nvSpPr>
                <p:cNvPr id="87" name="Rounded Rectangle 86"/>
                <p:cNvSpPr/>
                <p:nvPr/>
              </p:nvSpPr>
              <p:spPr>
                <a:xfrm>
                  <a:off x="3657600" y="4419600"/>
                  <a:ext cx="2590800" cy="1066800"/>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88" name="Diamond 87"/>
                <p:cNvSpPr/>
                <p:nvPr/>
              </p:nvSpPr>
              <p:spPr>
                <a:xfrm>
                  <a:off x="3733800" y="4495800"/>
                  <a:ext cx="838200" cy="914400"/>
                </a:xfrm>
                <a:prstGeom prst="diamond">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89" name="Diamond 88"/>
                <p:cNvSpPr/>
                <p:nvPr/>
              </p:nvSpPr>
              <p:spPr>
                <a:xfrm>
                  <a:off x="4572000" y="4495800"/>
                  <a:ext cx="838200" cy="914400"/>
                </a:xfrm>
                <a:prstGeom prst="diamond">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90" name="Diamond 89"/>
                <p:cNvSpPr/>
                <p:nvPr/>
              </p:nvSpPr>
              <p:spPr>
                <a:xfrm>
                  <a:off x="5410200" y="4495800"/>
                  <a:ext cx="838200" cy="914400"/>
                </a:xfrm>
                <a:prstGeom prst="diamond">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91" name="Diamond 90"/>
                <p:cNvSpPr/>
                <p:nvPr/>
              </p:nvSpPr>
              <p:spPr>
                <a:xfrm>
                  <a:off x="5562600" y="4648200"/>
                  <a:ext cx="533400" cy="609600"/>
                </a:xfrm>
                <a:prstGeom prst="diamon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92" name="Diamond 91"/>
                <p:cNvSpPr/>
                <p:nvPr/>
              </p:nvSpPr>
              <p:spPr>
                <a:xfrm>
                  <a:off x="4724400" y="4648200"/>
                  <a:ext cx="533400" cy="609600"/>
                </a:xfrm>
                <a:prstGeom prst="diamon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93" name="Diamond 92"/>
                <p:cNvSpPr/>
                <p:nvPr/>
              </p:nvSpPr>
              <p:spPr>
                <a:xfrm>
                  <a:off x="3886200" y="4648200"/>
                  <a:ext cx="533400" cy="609600"/>
                </a:xfrm>
                <a:prstGeom prst="diamon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sp>
          <p:nvSpPr>
            <p:cNvPr id="68" name="Oval 67"/>
            <p:cNvSpPr/>
            <p:nvPr/>
          </p:nvSpPr>
          <p:spPr>
            <a:xfrm rot="16353383">
              <a:off x="3905213" y="5559355"/>
              <a:ext cx="239037" cy="128415"/>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69" name="Trapezoid 68"/>
            <p:cNvSpPr/>
            <p:nvPr/>
          </p:nvSpPr>
          <p:spPr>
            <a:xfrm rot="15976801">
              <a:off x="3611594" y="5381496"/>
              <a:ext cx="257009" cy="529629"/>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70" name="Oval 69"/>
            <p:cNvSpPr/>
            <p:nvPr/>
          </p:nvSpPr>
          <p:spPr>
            <a:xfrm rot="16353383">
              <a:off x="3902655" y="5640810"/>
              <a:ext cx="239037" cy="128415"/>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71" name="Oval 70"/>
            <p:cNvSpPr/>
            <p:nvPr/>
          </p:nvSpPr>
          <p:spPr>
            <a:xfrm rot="17784687">
              <a:off x="3166570" y="4985390"/>
              <a:ext cx="162910" cy="20955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72" name="Oval 71"/>
            <p:cNvSpPr/>
            <p:nvPr/>
          </p:nvSpPr>
          <p:spPr>
            <a:xfrm rot="17784687">
              <a:off x="3166570" y="5066845"/>
              <a:ext cx="162910" cy="20955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73" name="Trapezoid 72"/>
            <p:cNvSpPr/>
            <p:nvPr/>
          </p:nvSpPr>
          <p:spPr>
            <a:xfrm rot="5884719">
              <a:off x="3401620" y="4903456"/>
              <a:ext cx="196674" cy="447976"/>
            </a:xfrm>
            <a:prstGeom prst="trapezoi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74" name="Oval 73"/>
            <p:cNvSpPr/>
            <p:nvPr/>
          </p:nvSpPr>
          <p:spPr>
            <a:xfrm>
              <a:off x="3410272" y="4564645"/>
              <a:ext cx="419100" cy="6109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75" name="Trapezoid 74"/>
            <p:cNvSpPr/>
            <p:nvPr/>
          </p:nvSpPr>
          <p:spPr>
            <a:xfrm>
              <a:off x="3402343" y="5135932"/>
              <a:ext cx="461010" cy="570186"/>
            </a:xfrm>
            <a:prstGeom prst="trapezoi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76" name="Trapezoid 75"/>
            <p:cNvSpPr/>
            <p:nvPr/>
          </p:nvSpPr>
          <p:spPr>
            <a:xfrm rot="6507379">
              <a:off x="3332655" y="5001966"/>
              <a:ext cx="196674" cy="417968"/>
            </a:xfrm>
            <a:prstGeom prst="trapezoi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77" name="Trapezoid 76"/>
            <p:cNvSpPr/>
            <p:nvPr/>
          </p:nvSpPr>
          <p:spPr>
            <a:xfrm rot="15976801">
              <a:off x="3559312" y="5438397"/>
              <a:ext cx="257009" cy="586740"/>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7" name="Freeform: Shape 6">
              <a:extLst>
                <a:ext uri="{FF2B5EF4-FFF2-40B4-BE49-F238E27FC236}">
                  <a16:creationId xmlns:a16="http://schemas.microsoft.com/office/drawing/2014/main" id="{897D74E3-AB4E-C646-F737-B4E744CE88E9}"/>
                </a:ext>
              </a:extLst>
            </p:cNvPr>
            <p:cNvSpPr/>
            <p:nvPr/>
          </p:nvSpPr>
          <p:spPr>
            <a:xfrm rot="10800000">
              <a:off x="3399611" y="4523916"/>
              <a:ext cx="493583" cy="451985"/>
            </a:xfrm>
            <a:custGeom>
              <a:avLst/>
              <a:gdLst>
                <a:gd name="connsiteX0" fmla="*/ 357192 w 493583"/>
                <a:gd name="connsiteY0" fmla="*/ 451985 h 451985"/>
                <a:gd name="connsiteX1" fmla="*/ 308252 w 493583"/>
                <a:gd name="connsiteY1" fmla="*/ 442062 h 451985"/>
                <a:gd name="connsiteX2" fmla="*/ 277020 w 493583"/>
                <a:gd name="connsiteY2" fmla="*/ 420914 h 451985"/>
                <a:gd name="connsiteX3" fmla="*/ 264476 w 493583"/>
                <a:gd name="connsiteY3" fmla="*/ 429803 h 451985"/>
                <a:gd name="connsiteX4" fmla="*/ 29571 w 493583"/>
                <a:gd name="connsiteY4" fmla="*/ 284541 h 451985"/>
                <a:gd name="connsiteX5" fmla="*/ 1071 w 493583"/>
                <a:gd name="connsiteY5" fmla="*/ 120785 h 451985"/>
                <a:gd name="connsiteX6" fmla="*/ 57922 w 493583"/>
                <a:gd name="connsiteY6" fmla="*/ 9809 h 451985"/>
                <a:gd name="connsiteX7" fmla="*/ 292827 w 493583"/>
                <a:gd name="connsiteY7" fmla="*/ 155071 h 451985"/>
                <a:gd name="connsiteX8" fmla="*/ 311284 w 493583"/>
                <a:gd name="connsiteY8" fmla="*/ 208750 h 451985"/>
                <a:gd name="connsiteX9" fmla="*/ 357193 w 493583"/>
                <a:gd name="connsiteY9" fmla="*/ 199441 h 451985"/>
                <a:gd name="connsiteX10" fmla="*/ 493583 w 493583"/>
                <a:gd name="connsiteY10" fmla="*/ 188734 h 451985"/>
                <a:gd name="connsiteX11" fmla="*/ 482922 w 493583"/>
                <a:gd name="connsiteY11" fmla="*/ 325713 h 451985"/>
                <a:gd name="connsiteX12" fmla="*/ 357192 w 493583"/>
                <a:gd name="connsiteY12" fmla="*/ 451985 h 4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3583" h="451985">
                  <a:moveTo>
                    <a:pt x="357192" y="451985"/>
                  </a:moveTo>
                  <a:cubicBezTo>
                    <a:pt x="339832" y="451985"/>
                    <a:pt x="323294" y="448452"/>
                    <a:pt x="308252" y="442062"/>
                  </a:cubicBezTo>
                  <a:lnTo>
                    <a:pt x="277020" y="420914"/>
                  </a:lnTo>
                  <a:lnTo>
                    <a:pt x="264476" y="429803"/>
                  </a:lnTo>
                  <a:cubicBezTo>
                    <a:pt x="191780" y="465555"/>
                    <a:pt x="86609" y="400519"/>
                    <a:pt x="29571" y="284541"/>
                  </a:cubicBezTo>
                  <a:cubicBezTo>
                    <a:pt x="6104" y="236824"/>
                    <a:pt x="-3396" y="182239"/>
                    <a:pt x="1071" y="120785"/>
                  </a:cubicBezTo>
                  <a:cubicBezTo>
                    <a:pt x="9063" y="61510"/>
                    <a:pt x="28013" y="24518"/>
                    <a:pt x="57922" y="9809"/>
                  </a:cubicBezTo>
                  <a:cubicBezTo>
                    <a:pt x="130618" y="-25943"/>
                    <a:pt x="235789" y="39093"/>
                    <a:pt x="292827" y="155071"/>
                  </a:cubicBezTo>
                  <a:lnTo>
                    <a:pt x="311284" y="208750"/>
                  </a:lnTo>
                  <a:lnTo>
                    <a:pt x="357193" y="199441"/>
                  </a:lnTo>
                  <a:cubicBezTo>
                    <a:pt x="402656" y="199441"/>
                    <a:pt x="448120" y="195872"/>
                    <a:pt x="493583" y="188734"/>
                  </a:cubicBezTo>
                  <a:cubicBezTo>
                    <a:pt x="486476" y="234393"/>
                    <a:pt x="482922" y="280053"/>
                    <a:pt x="482922" y="325713"/>
                  </a:cubicBezTo>
                  <a:cubicBezTo>
                    <a:pt x="482922" y="395451"/>
                    <a:pt x="426631" y="451985"/>
                    <a:pt x="357192" y="451985"/>
                  </a:cubicBezTo>
                  <a:close/>
                </a:path>
              </a:pathLst>
            </a:cu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badi" panose="020B0604020104020204" pitchFamily="34" charset="0"/>
              </a:endParaRPr>
            </a:p>
          </p:txBody>
        </p:sp>
      </p:grpSp>
    </p:spTree>
    <p:extLst>
      <p:ext uri="{BB962C8B-B14F-4D97-AF65-F5344CB8AC3E}">
        <p14:creationId xmlns:p14="http://schemas.microsoft.com/office/powerpoint/2010/main" val="1564192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par>
                                <p:cTn id="8" presetID="6" presetClass="entr" presetSubtype="32"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out)">
                                      <p:cBhvr>
                                        <p:cTn id="10" dur="2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32"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out)">
                                      <p:cBhvr>
                                        <p:cTn id="15" dur="2000"/>
                                        <p:tgtEl>
                                          <p:spTgt spid="3"/>
                                        </p:tgtEl>
                                      </p:cBhvr>
                                    </p:animEffect>
                                  </p:childTnLst>
                                </p:cTn>
                              </p:par>
                              <p:par>
                                <p:cTn id="16" presetID="10" presetClass="entr" presetSubtype="0" fill="hold" nodeType="with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fade">
                                      <p:cBhvr>
                                        <p:cTn id="18" dur="2000"/>
                                        <p:tgtEl>
                                          <p:spTgt spid="38"/>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32" fill="hold" nodeType="clickEffect">
                                  <p:stCondLst>
                                    <p:cond delay="0"/>
                                  </p:stCondLst>
                                  <p:childTnLst>
                                    <p:set>
                                      <p:cBhvr>
                                        <p:cTn id="22" dur="1" fill="hold">
                                          <p:stCondLst>
                                            <p:cond delay="0"/>
                                          </p:stCondLst>
                                        </p:cTn>
                                        <p:tgtEl>
                                          <p:spTgt spid="101"/>
                                        </p:tgtEl>
                                        <p:attrNameLst>
                                          <p:attrName>style.visibility</p:attrName>
                                        </p:attrNameLst>
                                      </p:cBhvr>
                                      <p:to>
                                        <p:strVal val="visible"/>
                                      </p:to>
                                    </p:set>
                                    <p:animEffect transition="in" filter="circle(out)">
                                      <p:cBhvr>
                                        <p:cTn id="23" dur="20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371B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9" name="TextBox 8"/>
          <p:cNvSpPr txBox="1"/>
          <p:nvPr/>
        </p:nvSpPr>
        <p:spPr>
          <a:xfrm>
            <a:off x="0" y="0"/>
            <a:ext cx="12192000" cy="1107996"/>
          </a:xfrm>
          <a:prstGeom prst="rect">
            <a:avLst/>
          </a:prstGeom>
          <a:noFill/>
        </p:spPr>
        <p:txBody>
          <a:bodyPr wrap="square" rtlCol="0">
            <a:spAutoFit/>
          </a:bodyPr>
          <a:lstStyle/>
          <a:p>
            <a:pPr algn="ctr"/>
            <a:r>
              <a:rPr lang="en-US" sz="6600" dirty="0">
                <a:solidFill>
                  <a:schemeClr val="bg2"/>
                </a:solidFill>
                <a:effectLst>
                  <a:glow rad="101600">
                    <a:schemeClr val="tx1">
                      <a:alpha val="60000"/>
                    </a:schemeClr>
                  </a:glow>
                </a:effectLst>
                <a:latin typeface="Abadi" panose="020B0604020104020204" pitchFamily="34" charset="0"/>
              </a:rPr>
              <a:t>Instructions to Oliver</a:t>
            </a:r>
          </a:p>
        </p:txBody>
      </p:sp>
      <p:sp>
        <p:nvSpPr>
          <p:cNvPr id="12" name="TextBox 11"/>
          <p:cNvSpPr txBox="1"/>
          <p:nvPr/>
        </p:nvSpPr>
        <p:spPr>
          <a:xfrm>
            <a:off x="168089" y="6467147"/>
            <a:ext cx="1981200" cy="369332"/>
          </a:xfrm>
          <a:prstGeom prst="rect">
            <a:avLst/>
          </a:prstGeom>
          <a:noFill/>
        </p:spPr>
        <p:txBody>
          <a:bodyPr wrap="square" rtlCol="0">
            <a:spAutoFit/>
          </a:bodyPr>
          <a:lstStyle/>
          <a:p>
            <a:r>
              <a:rPr lang="en-US" dirty="0">
                <a:solidFill>
                  <a:schemeClr val="bg2"/>
                </a:solidFill>
                <a:effectLst>
                  <a:glow rad="101600">
                    <a:schemeClr val="tx1">
                      <a:alpha val="60000"/>
                    </a:schemeClr>
                  </a:glow>
                </a:effectLst>
                <a:latin typeface="Abadi" panose="020B0604020104020204" pitchFamily="34" charset="0"/>
              </a:rPr>
              <a:t>D&amp;C 8:1</a:t>
            </a:r>
          </a:p>
        </p:txBody>
      </p:sp>
      <p:grpSp>
        <p:nvGrpSpPr>
          <p:cNvPr id="7" name="Group 12"/>
          <p:cNvGrpSpPr/>
          <p:nvPr/>
        </p:nvGrpSpPr>
        <p:grpSpPr>
          <a:xfrm>
            <a:off x="7772400" y="1981200"/>
            <a:ext cx="2384136" cy="4495800"/>
            <a:chOff x="838200" y="76200"/>
            <a:chExt cx="2667000" cy="5029200"/>
          </a:xfrm>
        </p:grpSpPr>
        <p:grpSp>
          <p:nvGrpSpPr>
            <p:cNvPr id="8" name="Group 17"/>
            <p:cNvGrpSpPr/>
            <p:nvPr/>
          </p:nvGrpSpPr>
          <p:grpSpPr>
            <a:xfrm>
              <a:off x="838200" y="76200"/>
              <a:ext cx="2667000" cy="5029200"/>
              <a:chOff x="838200" y="76200"/>
              <a:chExt cx="2667000" cy="5029200"/>
            </a:xfrm>
          </p:grpSpPr>
          <p:grpSp>
            <p:nvGrpSpPr>
              <p:cNvPr id="13" name="Group 17"/>
              <p:cNvGrpSpPr/>
              <p:nvPr/>
            </p:nvGrpSpPr>
            <p:grpSpPr>
              <a:xfrm flipH="1">
                <a:off x="2209800" y="1447800"/>
                <a:ext cx="1295400" cy="3429000"/>
                <a:chOff x="685800" y="1447800"/>
                <a:chExt cx="1295400" cy="3124200"/>
              </a:xfrm>
            </p:grpSpPr>
            <p:sp>
              <p:nvSpPr>
                <p:cNvPr id="32" name="Bent Arrow 31"/>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sp>
              <p:nvSpPr>
                <p:cNvPr id="33" name="Bent Arrow 32"/>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grpSp>
          <p:grpSp>
            <p:nvGrpSpPr>
              <p:cNvPr id="14" name="Group 16"/>
              <p:cNvGrpSpPr/>
              <p:nvPr/>
            </p:nvGrpSpPr>
            <p:grpSpPr>
              <a:xfrm>
                <a:off x="838200" y="1447800"/>
                <a:ext cx="1295400" cy="3429000"/>
                <a:chOff x="685800" y="1447800"/>
                <a:chExt cx="1295400" cy="3429000"/>
              </a:xfrm>
            </p:grpSpPr>
            <p:sp>
              <p:nvSpPr>
                <p:cNvPr id="30" name="Bent Arrow 29"/>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sp>
              <p:nvSpPr>
                <p:cNvPr id="31"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grpSp>
          <p:sp>
            <p:nvSpPr>
              <p:cNvPr id="18"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9"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0"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1" name="Rounded Rectangle 20"/>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2"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3" name="Donut 22"/>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sp>
            <p:nvSpPr>
              <p:cNvPr id="24"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5"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6"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7"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8"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9"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sp>
          <p:nvSpPr>
            <p:cNvPr id="15" name="Rectangle 14"/>
            <p:cNvSpPr/>
            <p:nvPr/>
          </p:nvSpPr>
          <p:spPr>
            <a:xfrm>
              <a:off x="1179163" y="2207217"/>
              <a:ext cx="1905000" cy="1755891"/>
            </a:xfrm>
            <a:prstGeom prst="rect">
              <a:avLst/>
            </a:prstGeom>
          </p:spPr>
          <p:txBody>
            <a:bodyPr wrap="square">
              <a:spAutoFit/>
            </a:bodyPr>
            <a:lstStyle/>
            <a:p>
              <a:pPr algn="ctr"/>
              <a:r>
                <a:rPr lang="en-US" sz="1600" b="1" i="1" dirty="0">
                  <a:latin typeface="Abadi" panose="020B0604020104020204" pitchFamily="34" charset="0"/>
                </a:rPr>
                <a:t>If we pray with faith and an honest heart, we can receive knowledge from God</a:t>
              </a:r>
              <a:endParaRPr lang="en-US" sz="1600" dirty="0">
                <a:solidFill>
                  <a:schemeClr val="bg1"/>
                </a:solidFill>
                <a:latin typeface="Abadi" panose="020B0604020104020204" pitchFamily="34" charset="0"/>
              </a:endParaRPr>
            </a:p>
          </p:txBody>
        </p:sp>
      </p:grpSp>
      <p:grpSp>
        <p:nvGrpSpPr>
          <p:cNvPr id="35" name="Group 7"/>
          <p:cNvGrpSpPr/>
          <p:nvPr/>
        </p:nvGrpSpPr>
        <p:grpSpPr>
          <a:xfrm>
            <a:off x="1752600" y="990600"/>
            <a:ext cx="1371600" cy="1371600"/>
            <a:chOff x="1371600" y="1143000"/>
            <a:chExt cx="2438400" cy="2438400"/>
          </a:xfrm>
        </p:grpSpPr>
        <p:sp>
          <p:nvSpPr>
            <p:cNvPr id="36" name="Oval 35"/>
            <p:cNvSpPr/>
            <p:nvPr/>
          </p:nvSpPr>
          <p:spPr>
            <a:xfrm>
              <a:off x="1371600" y="1143000"/>
              <a:ext cx="2438400" cy="2438400"/>
            </a:xfrm>
            <a:prstGeom prst="ellipse">
              <a:avLst/>
            </a:prstGeom>
            <a:solidFill>
              <a:srgbClr val="FFC000"/>
            </a:solidFill>
            <a:ln>
              <a:solidFill>
                <a:schemeClr val="tx1"/>
              </a:solid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37" name="TextBox 36"/>
            <p:cNvSpPr txBox="1"/>
            <p:nvPr/>
          </p:nvSpPr>
          <p:spPr>
            <a:xfrm>
              <a:off x="1676400" y="1524001"/>
              <a:ext cx="1981200" cy="1477328"/>
            </a:xfrm>
            <a:prstGeom prst="rect">
              <a:avLst/>
            </a:prstGeom>
            <a:noFill/>
          </p:spPr>
          <p:txBody>
            <a:bodyPr wrap="square" rtlCol="0">
              <a:spAutoFit/>
            </a:bodyPr>
            <a:lstStyle/>
            <a:p>
              <a:pPr algn="ctr"/>
              <a:r>
                <a:rPr lang="en-US" sz="2400" dirty="0">
                  <a:solidFill>
                    <a:schemeClr val="bg2"/>
                  </a:solidFill>
                  <a:effectLst>
                    <a:glow rad="101600">
                      <a:schemeClr val="tx1">
                        <a:alpha val="60000"/>
                      </a:schemeClr>
                    </a:glow>
                  </a:effectLst>
                  <a:latin typeface="Abadi" panose="020B0604020104020204" pitchFamily="34" charset="0"/>
                </a:rPr>
                <a:t>Ask in Faith</a:t>
              </a:r>
            </a:p>
          </p:txBody>
        </p:sp>
      </p:grpSp>
      <p:grpSp>
        <p:nvGrpSpPr>
          <p:cNvPr id="38" name="Group 7"/>
          <p:cNvGrpSpPr/>
          <p:nvPr/>
        </p:nvGrpSpPr>
        <p:grpSpPr>
          <a:xfrm>
            <a:off x="3733800" y="1295400"/>
            <a:ext cx="2133600" cy="2133600"/>
            <a:chOff x="1371600" y="1143000"/>
            <a:chExt cx="3793067" cy="3793067"/>
          </a:xfrm>
        </p:grpSpPr>
        <p:sp>
          <p:nvSpPr>
            <p:cNvPr id="39" name="Oval 38"/>
            <p:cNvSpPr/>
            <p:nvPr/>
          </p:nvSpPr>
          <p:spPr>
            <a:xfrm>
              <a:off x="1371600" y="1143000"/>
              <a:ext cx="3793067" cy="3793067"/>
            </a:xfrm>
            <a:prstGeom prst="ellipse">
              <a:avLst/>
            </a:prstGeom>
            <a:solidFill>
              <a:schemeClr val="accent3">
                <a:lumMod val="75000"/>
              </a:schemeClr>
            </a:solidFill>
            <a:ln>
              <a:solidFill>
                <a:schemeClr val="tx1"/>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40" name="TextBox 39"/>
            <p:cNvSpPr txBox="1"/>
            <p:nvPr/>
          </p:nvSpPr>
          <p:spPr>
            <a:xfrm>
              <a:off x="2319867" y="1549400"/>
              <a:ext cx="1981200" cy="2790507"/>
            </a:xfrm>
            <a:prstGeom prst="rect">
              <a:avLst/>
            </a:prstGeom>
            <a:noFill/>
          </p:spPr>
          <p:txBody>
            <a:bodyPr wrap="square" rtlCol="0">
              <a:spAutoFit/>
            </a:bodyPr>
            <a:lstStyle/>
            <a:p>
              <a:pPr algn="ctr"/>
              <a:r>
                <a:rPr lang="en-US" sz="2400" dirty="0">
                  <a:solidFill>
                    <a:schemeClr val="bg2"/>
                  </a:solidFill>
                  <a:effectLst>
                    <a:glow rad="101600">
                      <a:schemeClr val="tx1">
                        <a:alpha val="60000"/>
                      </a:schemeClr>
                    </a:glow>
                  </a:effectLst>
                  <a:latin typeface="Abadi" panose="020B0604020104020204" pitchFamily="34" charset="0"/>
                </a:rPr>
                <a:t>Have an Honest Heart</a:t>
              </a:r>
            </a:p>
          </p:txBody>
        </p:sp>
      </p:grpSp>
      <p:grpSp>
        <p:nvGrpSpPr>
          <p:cNvPr id="41" name="Group 7"/>
          <p:cNvGrpSpPr/>
          <p:nvPr/>
        </p:nvGrpSpPr>
        <p:grpSpPr>
          <a:xfrm>
            <a:off x="1905001" y="2743200"/>
            <a:ext cx="1676399" cy="1676400"/>
            <a:chOff x="1371600" y="1143000"/>
            <a:chExt cx="2980266" cy="2980267"/>
          </a:xfrm>
        </p:grpSpPr>
        <p:sp>
          <p:nvSpPr>
            <p:cNvPr id="42" name="Oval 41"/>
            <p:cNvSpPr/>
            <p:nvPr/>
          </p:nvSpPr>
          <p:spPr>
            <a:xfrm>
              <a:off x="1371600" y="1143000"/>
              <a:ext cx="2980266" cy="2980267"/>
            </a:xfrm>
            <a:prstGeom prst="ellipse">
              <a:avLst/>
            </a:prstGeom>
            <a:solidFill>
              <a:srgbClr val="BA46AC"/>
            </a:solidFill>
            <a:ln>
              <a:solidFill>
                <a:schemeClr val="tx1"/>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43" name="TextBox 42"/>
            <p:cNvSpPr txBox="1"/>
            <p:nvPr/>
          </p:nvSpPr>
          <p:spPr>
            <a:xfrm>
              <a:off x="1642533" y="1549400"/>
              <a:ext cx="2540001" cy="2133918"/>
            </a:xfrm>
            <a:prstGeom prst="rect">
              <a:avLst/>
            </a:prstGeom>
            <a:noFill/>
          </p:spPr>
          <p:txBody>
            <a:bodyPr wrap="square" rtlCol="0">
              <a:spAutoFit/>
            </a:bodyPr>
            <a:lstStyle/>
            <a:p>
              <a:pPr algn="ctr"/>
              <a:r>
                <a:rPr lang="en-US" sz="2400" dirty="0">
                  <a:solidFill>
                    <a:schemeClr val="bg2"/>
                  </a:solidFill>
                  <a:effectLst>
                    <a:glow rad="101600">
                      <a:schemeClr val="tx1">
                        <a:alpha val="60000"/>
                      </a:schemeClr>
                    </a:glow>
                  </a:effectLst>
                  <a:latin typeface="Abadi" panose="020B0604020104020204" pitchFamily="34" charset="0"/>
                </a:rPr>
                <a:t>Believe you will receive</a:t>
              </a:r>
            </a:p>
          </p:txBody>
        </p:sp>
      </p:grpSp>
      <p:sp>
        <p:nvSpPr>
          <p:cNvPr id="44" name="Rectangle 43"/>
          <p:cNvSpPr/>
          <p:nvPr/>
        </p:nvSpPr>
        <p:spPr>
          <a:xfrm>
            <a:off x="3352800" y="4572001"/>
            <a:ext cx="4038600" cy="1661993"/>
          </a:xfrm>
          <a:prstGeom prst="rect">
            <a:avLst/>
          </a:prstGeom>
        </p:spPr>
        <p:txBody>
          <a:bodyPr wrap="square">
            <a:spAutoFit/>
          </a:bodyPr>
          <a:lstStyle/>
          <a:p>
            <a:pPr fontAlgn="base"/>
            <a:r>
              <a:rPr lang="en-US" dirty="0">
                <a:solidFill>
                  <a:schemeClr val="bg2"/>
                </a:solidFill>
                <a:latin typeface="Abadi" panose="020B0604020104020204" pitchFamily="34" charset="0"/>
              </a:rPr>
              <a:t>“Prayer is most effective when we strive to be clean and obedient, with worthy motives, and are willing to do what He asks. Humble, trusting prayer brings direction and peace.”</a:t>
            </a:r>
          </a:p>
          <a:p>
            <a:pPr fontAlgn="base"/>
            <a:r>
              <a:rPr lang="en-US" sz="1200" dirty="0">
                <a:solidFill>
                  <a:schemeClr val="bg2"/>
                </a:solidFill>
                <a:latin typeface="Abadi" panose="020B0604020104020204" pitchFamily="34" charset="0"/>
              </a:rPr>
              <a:t>Elder Richard G. Scott</a:t>
            </a:r>
          </a:p>
        </p:txBody>
      </p:sp>
      <p:grpSp>
        <p:nvGrpSpPr>
          <p:cNvPr id="45" name="Group 44"/>
          <p:cNvGrpSpPr/>
          <p:nvPr/>
        </p:nvGrpSpPr>
        <p:grpSpPr>
          <a:xfrm>
            <a:off x="6172201" y="1600200"/>
            <a:ext cx="1405041" cy="2667000"/>
            <a:chOff x="2635943" y="1143000"/>
            <a:chExt cx="2469457" cy="4952999"/>
          </a:xfrm>
        </p:grpSpPr>
        <p:sp>
          <p:nvSpPr>
            <p:cNvPr id="46" name="Cloud 45"/>
            <p:cNvSpPr/>
            <p:nvPr/>
          </p:nvSpPr>
          <p:spPr>
            <a:xfrm>
              <a:off x="2971800" y="1143000"/>
              <a:ext cx="1676400" cy="1447800"/>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47" name="Oval 46"/>
            <p:cNvSpPr/>
            <p:nvPr/>
          </p:nvSpPr>
          <p:spPr>
            <a:xfrm rot="19338880">
              <a:off x="4685336" y="3823188"/>
              <a:ext cx="420064" cy="56568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48" name="Oval 47"/>
            <p:cNvSpPr/>
            <p:nvPr/>
          </p:nvSpPr>
          <p:spPr>
            <a:xfrm rot="1933618">
              <a:off x="2671193" y="3824912"/>
              <a:ext cx="420064" cy="56568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49" name="Trapezoid 48"/>
            <p:cNvSpPr/>
            <p:nvPr/>
          </p:nvSpPr>
          <p:spPr>
            <a:xfrm rot="1281102" flipH="1">
              <a:off x="2635943" y="3656618"/>
              <a:ext cx="581175" cy="562680"/>
            </a:xfrm>
            <a:prstGeom prst="trapezoid">
              <a:avLst>
                <a:gd name="adj" fmla="val 11213"/>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50" name="Trapezoid 49"/>
            <p:cNvSpPr/>
            <p:nvPr/>
          </p:nvSpPr>
          <p:spPr>
            <a:xfrm rot="20302250">
              <a:off x="4443008" y="3654289"/>
              <a:ext cx="633965" cy="562681"/>
            </a:xfrm>
            <a:prstGeom prst="trapezoid">
              <a:avLst>
                <a:gd name="adj" fmla="val 11213"/>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51" name="Oval 50"/>
            <p:cNvSpPr/>
            <p:nvPr/>
          </p:nvSpPr>
          <p:spPr>
            <a:xfrm rot="3417779">
              <a:off x="3922706" y="5373892"/>
              <a:ext cx="383927" cy="941762"/>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52" name="Oval 51"/>
            <p:cNvSpPr/>
            <p:nvPr/>
          </p:nvSpPr>
          <p:spPr>
            <a:xfrm rot="3713177">
              <a:off x="3205868" y="5433155"/>
              <a:ext cx="383927" cy="941762"/>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53" name="Trapezoid 52"/>
            <p:cNvSpPr/>
            <p:nvPr/>
          </p:nvSpPr>
          <p:spPr>
            <a:xfrm>
              <a:off x="3685755" y="4270066"/>
              <a:ext cx="827694" cy="1604742"/>
            </a:xfrm>
            <a:prstGeom prst="trapezoid">
              <a:avLst>
                <a:gd name="adj" fmla="val 7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54" name="Trapezoid 53"/>
            <p:cNvSpPr/>
            <p:nvPr/>
          </p:nvSpPr>
          <p:spPr>
            <a:xfrm rot="263894">
              <a:off x="3147301" y="4200950"/>
              <a:ext cx="743617" cy="1702767"/>
            </a:xfrm>
            <a:prstGeom prst="trapezoid">
              <a:avLst>
                <a:gd name="adj" fmla="val 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55" name="Trapezoid 54"/>
            <p:cNvSpPr/>
            <p:nvPr/>
          </p:nvSpPr>
          <p:spPr>
            <a:xfrm rot="1375821">
              <a:off x="2873722" y="2665960"/>
              <a:ext cx="633965" cy="1362907"/>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56" name="Trapezoid 55"/>
            <p:cNvSpPr/>
            <p:nvPr/>
          </p:nvSpPr>
          <p:spPr>
            <a:xfrm rot="20337671">
              <a:off x="4191767" y="2693733"/>
              <a:ext cx="633965" cy="1327426"/>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57" name="Trapezoid 56"/>
            <p:cNvSpPr/>
            <p:nvPr/>
          </p:nvSpPr>
          <p:spPr>
            <a:xfrm>
              <a:off x="3126963" y="2677055"/>
              <a:ext cx="1408810" cy="1724696"/>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58" name="Oval 57"/>
            <p:cNvSpPr/>
            <p:nvPr/>
          </p:nvSpPr>
          <p:spPr>
            <a:xfrm>
              <a:off x="3352800" y="1712154"/>
              <a:ext cx="838200" cy="130545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59" name="Flowchart: Manual Input 58"/>
            <p:cNvSpPr/>
            <p:nvPr/>
          </p:nvSpPr>
          <p:spPr>
            <a:xfrm rot="7269359" flipV="1">
              <a:off x="3821110" y="2702162"/>
              <a:ext cx="615793" cy="233578"/>
            </a:xfrm>
            <a:prstGeom prst="flowChartManualInput">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60" name="Flowchart: Manual Input 59"/>
            <p:cNvSpPr/>
            <p:nvPr/>
          </p:nvSpPr>
          <p:spPr>
            <a:xfrm rot="14330641" flipH="1" flipV="1">
              <a:off x="3257586" y="2702162"/>
              <a:ext cx="615793" cy="233578"/>
            </a:xfrm>
            <a:prstGeom prst="flowChartManualInput">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61" name="Oval 60"/>
            <p:cNvSpPr/>
            <p:nvPr/>
          </p:nvSpPr>
          <p:spPr>
            <a:xfrm>
              <a:off x="3276600" y="1143000"/>
              <a:ext cx="1106774" cy="168645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cxnSp>
          <p:nvCxnSpPr>
            <p:cNvPr id="62" name="Straight Connector 61"/>
            <p:cNvCxnSpPr>
              <a:endCxn id="57" idx="2"/>
            </p:cNvCxnSpPr>
            <p:nvPr/>
          </p:nvCxnSpPr>
          <p:spPr>
            <a:xfrm flipH="1">
              <a:off x="3831368" y="3059231"/>
              <a:ext cx="42270" cy="134252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Trapezoid 62"/>
            <p:cNvSpPr/>
            <p:nvPr/>
          </p:nvSpPr>
          <p:spPr>
            <a:xfrm>
              <a:off x="3124200" y="4191000"/>
              <a:ext cx="1474959" cy="234623"/>
            </a:xfrm>
            <a:prstGeom prst="trapezoid">
              <a:avLst/>
            </a:prstGeom>
            <a:solidFill>
              <a:srgbClr val="CC9F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64" name="Frame 63"/>
            <p:cNvSpPr/>
            <p:nvPr/>
          </p:nvSpPr>
          <p:spPr>
            <a:xfrm>
              <a:off x="3772681" y="4192775"/>
              <a:ext cx="211322" cy="283795"/>
            </a:xfrm>
            <a:prstGeom prst="fram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sp>
          <p:nvSpPr>
            <p:cNvPr id="65" name="Oval 64"/>
            <p:cNvSpPr/>
            <p:nvPr/>
          </p:nvSpPr>
          <p:spPr>
            <a:xfrm rot="15873315">
              <a:off x="3614556" y="4222584"/>
              <a:ext cx="368268" cy="1014406"/>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pic>
        <p:nvPicPr>
          <p:cNvPr id="3" name="Picture 2">
            <a:extLst>
              <a:ext uri="{FF2B5EF4-FFF2-40B4-BE49-F238E27FC236}">
                <a16:creationId xmlns:a16="http://schemas.microsoft.com/office/drawing/2014/main" id="{286BDBF2-3076-4E16-833B-A176AEB5EC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4911" y="5387108"/>
            <a:ext cx="647594" cy="812997"/>
          </a:xfrm>
          <a:prstGeom prst="rect">
            <a:avLst/>
          </a:prstGeom>
        </p:spPr>
      </p:pic>
    </p:spTree>
    <p:extLst>
      <p:ext uri="{BB962C8B-B14F-4D97-AF65-F5344CB8AC3E}">
        <p14:creationId xmlns:p14="http://schemas.microsoft.com/office/powerpoint/2010/main" val="1408300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circle(out)">
                                      <p:cBhvr>
                                        <p:cTn id="7" dur="2000"/>
                                        <p:tgtEl>
                                          <p:spTgt spid="35"/>
                                        </p:tgtEl>
                                      </p:cBhvr>
                                    </p:animEffect>
                                  </p:childTnLst>
                                </p:cTn>
                              </p:par>
                              <p:par>
                                <p:cTn id="8" presetID="6" presetClass="entr" presetSubtype="32"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circle(out)">
                                      <p:cBhvr>
                                        <p:cTn id="10" dur="2000"/>
                                        <p:tgtEl>
                                          <p:spTgt spid="38"/>
                                        </p:tgtEl>
                                      </p:cBhvr>
                                    </p:animEffect>
                                  </p:childTnLst>
                                </p:cTn>
                              </p:par>
                              <p:par>
                                <p:cTn id="11" presetID="6" presetClass="entr" presetSubtype="32" fill="hold" nodeType="with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circle(out)">
                                      <p:cBhvr>
                                        <p:cTn id="13" dur="2000"/>
                                        <p:tgtEl>
                                          <p:spTgt spid="4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fade">
                                      <p:cBhvr>
                                        <p:cTn id="18" dur="2000"/>
                                        <p:tgtEl>
                                          <p:spTgt spid="44"/>
                                        </p:tgtEl>
                                      </p:cBhvr>
                                    </p:animEffect>
                                  </p:childTnLst>
                                </p:cTn>
                              </p:par>
                              <p:par>
                                <p:cTn id="19" presetID="10"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rgbClr val="371B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nvGrpSpPr>
          <p:cNvPr id="179" name="Group 178"/>
          <p:cNvGrpSpPr/>
          <p:nvPr/>
        </p:nvGrpSpPr>
        <p:grpSpPr>
          <a:xfrm>
            <a:off x="3429000" y="1143000"/>
            <a:ext cx="5029200" cy="3810000"/>
            <a:chOff x="3810000" y="1143000"/>
            <a:chExt cx="5029200" cy="3810000"/>
          </a:xfrm>
        </p:grpSpPr>
        <p:sp>
          <p:nvSpPr>
            <p:cNvPr id="178" name="Rectangle 177"/>
            <p:cNvSpPr/>
            <p:nvPr/>
          </p:nvSpPr>
          <p:spPr>
            <a:xfrm>
              <a:off x="3810000" y="1143000"/>
              <a:ext cx="5029200" cy="3810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nvGrpSpPr>
            <p:cNvPr id="4" name="Group 174"/>
            <p:cNvGrpSpPr/>
            <p:nvPr/>
          </p:nvGrpSpPr>
          <p:grpSpPr>
            <a:xfrm>
              <a:off x="3886200" y="1219200"/>
              <a:ext cx="4876800" cy="3657600"/>
              <a:chOff x="0" y="0"/>
              <a:chExt cx="9144000" cy="6858000"/>
            </a:xfrm>
          </p:grpSpPr>
          <p:grpSp>
            <p:nvGrpSpPr>
              <p:cNvPr id="5" name="Group 1"/>
              <p:cNvGrpSpPr/>
              <p:nvPr/>
            </p:nvGrpSpPr>
            <p:grpSpPr>
              <a:xfrm>
                <a:off x="0" y="0"/>
                <a:ext cx="9144000" cy="6858000"/>
                <a:chOff x="0" y="0"/>
                <a:chExt cx="9144000" cy="6858000"/>
              </a:xfrm>
            </p:grpSpPr>
            <p:sp>
              <p:nvSpPr>
                <p:cNvPr id="140" name="Rectangle 2"/>
                <p:cNvSpPr/>
                <p:nvPr/>
              </p:nvSpPr>
              <p:spPr>
                <a:xfrm>
                  <a:off x="0" y="0"/>
                  <a:ext cx="9144000" cy="2590800"/>
                </a:xfrm>
                <a:prstGeom prst="rect">
                  <a:avLst/>
                </a:prstGeom>
                <a:solidFill>
                  <a:schemeClr val="tx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41" name="Freeform 3"/>
                <p:cNvSpPr/>
                <p:nvPr/>
              </p:nvSpPr>
              <p:spPr>
                <a:xfrm>
                  <a:off x="0" y="914400"/>
                  <a:ext cx="1371600" cy="1295400"/>
                </a:xfrm>
                <a:custGeom>
                  <a:avLst/>
                  <a:gdLst>
                    <a:gd name="connsiteX0" fmla="*/ 143531 w 5846228"/>
                    <a:gd name="connsiteY0" fmla="*/ 1528996 h 1798889"/>
                    <a:gd name="connsiteX1" fmla="*/ 143531 w 5846228"/>
                    <a:gd name="connsiteY1" fmla="*/ 1528996 h 1798889"/>
                    <a:gd name="connsiteX2" fmla="*/ 563255 w 5846228"/>
                    <a:gd name="connsiteY2" fmla="*/ 1514006 h 1798889"/>
                    <a:gd name="connsiteX3" fmla="*/ 653196 w 5846228"/>
                    <a:gd name="connsiteY3" fmla="*/ 1469036 h 1798889"/>
                    <a:gd name="connsiteX4" fmla="*/ 683176 w 5846228"/>
                    <a:gd name="connsiteY4" fmla="*/ 1439055 h 1798889"/>
                    <a:gd name="connsiteX5" fmla="*/ 728147 w 5846228"/>
                    <a:gd name="connsiteY5" fmla="*/ 1409075 h 1798889"/>
                    <a:gd name="connsiteX6" fmla="*/ 773117 w 5846228"/>
                    <a:gd name="connsiteY6" fmla="*/ 1364105 h 1798889"/>
                    <a:gd name="connsiteX7" fmla="*/ 833078 w 5846228"/>
                    <a:gd name="connsiteY7" fmla="*/ 1334124 h 1798889"/>
                    <a:gd name="connsiteX8" fmla="*/ 908029 w 5846228"/>
                    <a:gd name="connsiteY8" fmla="*/ 1259173 h 1798889"/>
                    <a:gd name="connsiteX9" fmla="*/ 997970 w 5846228"/>
                    <a:gd name="connsiteY9" fmla="*/ 1184223 h 1798889"/>
                    <a:gd name="connsiteX10" fmla="*/ 1042940 w 5846228"/>
                    <a:gd name="connsiteY10" fmla="*/ 1109272 h 1798889"/>
                    <a:gd name="connsiteX11" fmla="*/ 1087911 w 5846228"/>
                    <a:gd name="connsiteY11" fmla="*/ 1004341 h 1798889"/>
                    <a:gd name="connsiteX12" fmla="*/ 1117891 w 5846228"/>
                    <a:gd name="connsiteY12" fmla="*/ 899409 h 1798889"/>
                    <a:gd name="connsiteX13" fmla="*/ 1147872 w 5846228"/>
                    <a:gd name="connsiteY13" fmla="*/ 809468 h 1798889"/>
                    <a:gd name="connsiteX14" fmla="*/ 1162862 w 5846228"/>
                    <a:gd name="connsiteY14" fmla="*/ 764498 h 1798889"/>
                    <a:gd name="connsiteX15" fmla="*/ 1207832 w 5846228"/>
                    <a:gd name="connsiteY15" fmla="*/ 614596 h 1798889"/>
                    <a:gd name="connsiteX16" fmla="*/ 1237813 w 5846228"/>
                    <a:gd name="connsiteY16" fmla="*/ 584616 h 1798889"/>
                    <a:gd name="connsiteX17" fmla="*/ 1327753 w 5846228"/>
                    <a:gd name="connsiteY17" fmla="*/ 434714 h 1798889"/>
                    <a:gd name="connsiteX18" fmla="*/ 1402704 w 5846228"/>
                    <a:gd name="connsiteY18" fmla="*/ 359764 h 1798889"/>
                    <a:gd name="connsiteX19" fmla="*/ 1477655 w 5846228"/>
                    <a:gd name="connsiteY19" fmla="*/ 284813 h 1798889"/>
                    <a:gd name="connsiteX20" fmla="*/ 1492645 w 5846228"/>
                    <a:gd name="connsiteY20" fmla="*/ 239842 h 1798889"/>
                    <a:gd name="connsiteX21" fmla="*/ 1582586 w 5846228"/>
                    <a:gd name="connsiteY21" fmla="*/ 224852 h 1798889"/>
                    <a:gd name="connsiteX22" fmla="*/ 1657537 w 5846228"/>
                    <a:gd name="connsiteY22" fmla="*/ 209862 h 1798889"/>
                    <a:gd name="connsiteX23" fmla="*/ 1792449 w 5846228"/>
                    <a:gd name="connsiteY23" fmla="*/ 164891 h 1798889"/>
                    <a:gd name="connsiteX24" fmla="*/ 1837419 w 5846228"/>
                    <a:gd name="connsiteY24" fmla="*/ 149901 h 1798889"/>
                    <a:gd name="connsiteX25" fmla="*/ 2077262 w 5846228"/>
                    <a:gd name="connsiteY25" fmla="*/ 119921 h 1798889"/>
                    <a:gd name="connsiteX26" fmla="*/ 2122232 w 5846228"/>
                    <a:gd name="connsiteY26" fmla="*/ 104931 h 1798889"/>
                    <a:gd name="connsiteX27" fmla="*/ 2242153 w 5846228"/>
                    <a:gd name="connsiteY27" fmla="*/ 74950 h 1798889"/>
                    <a:gd name="connsiteX28" fmla="*/ 2347085 w 5846228"/>
                    <a:gd name="connsiteY28" fmla="*/ 44970 h 1798889"/>
                    <a:gd name="connsiteX29" fmla="*/ 2437026 w 5846228"/>
                    <a:gd name="connsiteY29" fmla="*/ 29980 h 1798889"/>
                    <a:gd name="connsiteX30" fmla="*/ 2586927 w 5846228"/>
                    <a:gd name="connsiteY30" fmla="*/ 0 h 1798889"/>
                    <a:gd name="connsiteX31" fmla="*/ 2661878 w 5846228"/>
                    <a:gd name="connsiteY31" fmla="*/ 14990 h 1798889"/>
                    <a:gd name="connsiteX32" fmla="*/ 3276475 w 5846228"/>
                    <a:gd name="connsiteY32" fmla="*/ 29980 h 1798889"/>
                    <a:gd name="connsiteX33" fmla="*/ 3381406 w 5846228"/>
                    <a:gd name="connsiteY33" fmla="*/ 59960 h 1798889"/>
                    <a:gd name="connsiteX34" fmla="*/ 3441367 w 5846228"/>
                    <a:gd name="connsiteY34" fmla="*/ 74950 h 1798889"/>
                    <a:gd name="connsiteX35" fmla="*/ 3516317 w 5846228"/>
                    <a:gd name="connsiteY35" fmla="*/ 104931 h 1798889"/>
                    <a:gd name="connsiteX36" fmla="*/ 3576278 w 5846228"/>
                    <a:gd name="connsiteY36" fmla="*/ 119921 h 1798889"/>
                    <a:gd name="connsiteX37" fmla="*/ 3666219 w 5846228"/>
                    <a:gd name="connsiteY37" fmla="*/ 149901 h 1798889"/>
                    <a:gd name="connsiteX38" fmla="*/ 3756160 w 5846228"/>
                    <a:gd name="connsiteY38" fmla="*/ 224852 h 1798889"/>
                    <a:gd name="connsiteX39" fmla="*/ 3786140 w 5846228"/>
                    <a:gd name="connsiteY39" fmla="*/ 329783 h 1798889"/>
                    <a:gd name="connsiteX40" fmla="*/ 3876081 w 5846228"/>
                    <a:gd name="connsiteY40" fmla="*/ 449705 h 1798889"/>
                    <a:gd name="connsiteX41" fmla="*/ 3906062 w 5846228"/>
                    <a:gd name="connsiteY41" fmla="*/ 569626 h 1798889"/>
                    <a:gd name="connsiteX42" fmla="*/ 3966022 w 5846228"/>
                    <a:gd name="connsiteY42" fmla="*/ 659567 h 1798889"/>
                    <a:gd name="connsiteX43" fmla="*/ 3996003 w 5846228"/>
                    <a:gd name="connsiteY43" fmla="*/ 719527 h 1798889"/>
                    <a:gd name="connsiteX44" fmla="*/ 4025983 w 5846228"/>
                    <a:gd name="connsiteY44" fmla="*/ 749508 h 1798889"/>
                    <a:gd name="connsiteX45" fmla="*/ 4085944 w 5846228"/>
                    <a:gd name="connsiteY45" fmla="*/ 839449 h 1798889"/>
                    <a:gd name="connsiteX46" fmla="*/ 4160894 w 5846228"/>
                    <a:gd name="connsiteY46" fmla="*/ 914400 h 1798889"/>
                    <a:gd name="connsiteX47" fmla="*/ 4205865 w 5846228"/>
                    <a:gd name="connsiteY47" fmla="*/ 929390 h 1798889"/>
                    <a:gd name="connsiteX48" fmla="*/ 4250835 w 5846228"/>
                    <a:gd name="connsiteY48" fmla="*/ 974360 h 1798889"/>
                    <a:gd name="connsiteX49" fmla="*/ 4295806 w 5846228"/>
                    <a:gd name="connsiteY49" fmla="*/ 989350 h 1798889"/>
                    <a:gd name="connsiteX50" fmla="*/ 4325786 w 5846228"/>
                    <a:gd name="connsiteY50" fmla="*/ 1034321 h 1798889"/>
                    <a:gd name="connsiteX51" fmla="*/ 4370757 w 5846228"/>
                    <a:gd name="connsiteY51" fmla="*/ 1049311 h 1798889"/>
                    <a:gd name="connsiteX52" fmla="*/ 4445708 w 5846228"/>
                    <a:gd name="connsiteY52" fmla="*/ 1079291 h 1798889"/>
                    <a:gd name="connsiteX53" fmla="*/ 4505668 w 5846228"/>
                    <a:gd name="connsiteY53" fmla="*/ 1094282 h 1798889"/>
                    <a:gd name="connsiteX54" fmla="*/ 4550639 w 5846228"/>
                    <a:gd name="connsiteY54" fmla="*/ 1109272 h 1798889"/>
                    <a:gd name="connsiteX55" fmla="*/ 4595609 w 5846228"/>
                    <a:gd name="connsiteY55" fmla="*/ 1154242 h 1798889"/>
                    <a:gd name="connsiteX56" fmla="*/ 4640580 w 5846228"/>
                    <a:gd name="connsiteY56" fmla="*/ 1169232 h 1798889"/>
                    <a:gd name="connsiteX57" fmla="*/ 4760501 w 5846228"/>
                    <a:gd name="connsiteY57" fmla="*/ 1214203 h 1798889"/>
                    <a:gd name="connsiteX58" fmla="*/ 4805472 w 5846228"/>
                    <a:gd name="connsiteY58" fmla="*/ 1244183 h 1798889"/>
                    <a:gd name="connsiteX59" fmla="*/ 4910403 w 5846228"/>
                    <a:gd name="connsiteY59" fmla="*/ 1319134 h 1798889"/>
                    <a:gd name="connsiteX60" fmla="*/ 5000344 w 5846228"/>
                    <a:gd name="connsiteY60" fmla="*/ 1349114 h 1798889"/>
                    <a:gd name="connsiteX61" fmla="*/ 5150245 w 5846228"/>
                    <a:gd name="connsiteY61" fmla="*/ 1409075 h 1798889"/>
                    <a:gd name="connsiteX62" fmla="*/ 5195216 w 5846228"/>
                    <a:gd name="connsiteY62" fmla="*/ 1424065 h 1798889"/>
                    <a:gd name="connsiteX63" fmla="*/ 5554980 w 5846228"/>
                    <a:gd name="connsiteY63" fmla="*/ 1439055 h 1798889"/>
                    <a:gd name="connsiteX64" fmla="*/ 5719872 w 5846228"/>
                    <a:gd name="connsiteY64" fmla="*/ 1454046 h 1798889"/>
                    <a:gd name="connsiteX65" fmla="*/ 5779832 w 5846228"/>
                    <a:gd name="connsiteY65" fmla="*/ 1558977 h 1798889"/>
                    <a:gd name="connsiteX66" fmla="*/ 5764842 w 5846228"/>
                    <a:gd name="connsiteY66" fmla="*/ 1573967 h 1798889"/>
                    <a:gd name="connsiteX67" fmla="*/ 5495019 w 5846228"/>
                    <a:gd name="connsiteY67" fmla="*/ 1618937 h 1798889"/>
                    <a:gd name="connsiteX68" fmla="*/ 5375098 w 5846228"/>
                    <a:gd name="connsiteY68" fmla="*/ 1648918 h 1798889"/>
                    <a:gd name="connsiteX69" fmla="*/ 5300147 w 5846228"/>
                    <a:gd name="connsiteY69" fmla="*/ 1663908 h 1798889"/>
                    <a:gd name="connsiteX70" fmla="*/ 5225196 w 5846228"/>
                    <a:gd name="connsiteY70" fmla="*/ 1693888 h 1798889"/>
                    <a:gd name="connsiteX71" fmla="*/ 5060304 w 5846228"/>
                    <a:gd name="connsiteY71" fmla="*/ 1708878 h 1798889"/>
                    <a:gd name="connsiteX72" fmla="*/ 3711190 w 5846228"/>
                    <a:gd name="connsiteY72" fmla="*/ 1738859 h 1798889"/>
                    <a:gd name="connsiteX73" fmla="*/ 2766809 w 5846228"/>
                    <a:gd name="connsiteY73" fmla="*/ 1753849 h 1798889"/>
                    <a:gd name="connsiteX74" fmla="*/ 2377065 w 5846228"/>
                    <a:gd name="connsiteY74" fmla="*/ 1753849 h 1798889"/>
                    <a:gd name="connsiteX75" fmla="*/ 1762468 w 5846228"/>
                    <a:gd name="connsiteY75" fmla="*/ 1768839 h 1798889"/>
                    <a:gd name="connsiteX76" fmla="*/ 668186 w 5846228"/>
                    <a:gd name="connsiteY76" fmla="*/ 1798819 h 1798889"/>
                    <a:gd name="connsiteX77" fmla="*/ 368383 w 5846228"/>
                    <a:gd name="connsiteY77" fmla="*/ 1783829 h 1798889"/>
                    <a:gd name="connsiteX78" fmla="*/ 323413 w 5846228"/>
                    <a:gd name="connsiteY78" fmla="*/ 1768839 h 1798889"/>
                    <a:gd name="connsiteX79" fmla="*/ 68580 w 5846228"/>
                    <a:gd name="connsiteY79" fmla="*/ 1723868 h 1798889"/>
                    <a:gd name="connsiteX80" fmla="*/ 23609 w 5846228"/>
                    <a:gd name="connsiteY80" fmla="*/ 1693888 h 1798889"/>
                    <a:gd name="connsiteX81" fmla="*/ 23609 w 5846228"/>
                    <a:gd name="connsiteY81" fmla="*/ 1588957 h 1798889"/>
                    <a:gd name="connsiteX82" fmla="*/ 293432 w 5846228"/>
                    <a:gd name="connsiteY82" fmla="*/ 1543987 h 1798889"/>
                    <a:gd name="connsiteX83" fmla="*/ 398363 w 5846228"/>
                    <a:gd name="connsiteY83" fmla="*/ 1543987 h 1798889"/>
                    <a:gd name="connsiteX84" fmla="*/ 398363 w 5846228"/>
                    <a:gd name="connsiteY84" fmla="*/ 1543987 h 1798889"/>
                    <a:gd name="connsiteX85" fmla="*/ 548265 w 5846228"/>
                    <a:gd name="connsiteY85" fmla="*/ 1514006 h 1798889"/>
                    <a:gd name="connsiteX86" fmla="*/ 548265 w 5846228"/>
                    <a:gd name="connsiteY86" fmla="*/ 1514006 h 1798889"/>
                    <a:gd name="connsiteX87" fmla="*/ 413353 w 5846228"/>
                    <a:gd name="connsiteY87" fmla="*/ 1499016 h 1798889"/>
                    <a:gd name="connsiteX88" fmla="*/ 638206 w 5846228"/>
                    <a:gd name="connsiteY88" fmla="*/ 1469036 h 1798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5846228" h="1798889">
                      <a:moveTo>
                        <a:pt x="143531" y="1528996"/>
                      </a:moveTo>
                      <a:lnTo>
                        <a:pt x="143531" y="1528996"/>
                      </a:lnTo>
                      <a:cubicBezTo>
                        <a:pt x="283439" y="1523999"/>
                        <a:pt x="423548" y="1523019"/>
                        <a:pt x="563255" y="1514006"/>
                      </a:cubicBezTo>
                      <a:cubicBezTo>
                        <a:pt x="593393" y="1512062"/>
                        <a:pt x="631477" y="1486412"/>
                        <a:pt x="653196" y="1469036"/>
                      </a:cubicBezTo>
                      <a:cubicBezTo>
                        <a:pt x="664232" y="1460207"/>
                        <a:pt x="672140" y="1447884"/>
                        <a:pt x="683176" y="1439055"/>
                      </a:cubicBezTo>
                      <a:cubicBezTo>
                        <a:pt x="697244" y="1427800"/>
                        <a:pt x="714307" y="1420608"/>
                        <a:pt x="728147" y="1409075"/>
                      </a:cubicBezTo>
                      <a:cubicBezTo>
                        <a:pt x="744433" y="1395504"/>
                        <a:pt x="755867" y="1376427"/>
                        <a:pt x="773117" y="1364105"/>
                      </a:cubicBezTo>
                      <a:cubicBezTo>
                        <a:pt x="791301" y="1351116"/>
                        <a:pt x="815439" y="1347843"/>
                        <a:pt x="833078" y="1334124"/>
                      </a:cubicBezTo>
                      <a:cubicBezTo>
                        <a:pt x="860968" y="1312432"/>
                        <a:pt x="878631" y="1278772"/>
                        <a:pt x="908029" y="1259173"/>
                      </a:cubicBezTo>
                      <a:cubicBezTo>
                        <a:pt x="946115" y="1233783"/>
                        <a:pt x="969117" y="1222694"/>
                        <a:pt x="997970" y="1184223"/>
                      </a:cubicBezTo>
                      <a:cubicBezTo>
                        <a:pt x="1015451" y="1160915"/>
                        <a:pt x="1027950" y="1134256"/>
                        <a:pt x="1042940" y="1109272"/>
                      </a:cubicBezTo>
                      <a:cubicBezTo>
                        <a:pt x="1093875" y="905541"/>
                        <a:pt x="1018892" y="1176890"/>
                        <a:pt x="1087911" y="1004341"/>
                      </a:cubicBezTo>
                      <a:cubicBezTo>
                        <a:pt x="1101421" y="970566"/>
                        <a:pt x="1107193" y="934177"/>
                        <a:pt x="1117891" y="899409"/>
                      </a:cubicBezTo>
                      <a:cubicBezTo>
                        <a:pt x="1127185" y="869204"/>
                        <a:pt x="1137878" y="839448"/>
                        <a:pt x="1147872" y="809468"/>
                      </a:cubicBezTo>
                      <a:cubicBezTo>
                        <a:pt x="1152869" y="794478"/>
                        <a:pt x="1159030" y="779827"/>
                        <a:pt x="1162862" y="764498"/>
                      </a:cubicBezTo>
                      <a:cubicBezTo>
                        <a:pt x="1169655" y="737325"/>
                        <a:pt x="1195667" y="626761"/>
                        <a:pt x="1207832" y="614596"/>
                      </a:cubicBezTo>
                      <a:lnTo>
                        <a:pt x="1237813" y="584616"/>
                      </a:lnTo>
                      <a:cubicBezTo>
                        <a:pt x="1261470" y="537302"/>
                        <a:pt x="1291576" y="470891"/>
                        <a:pt x="1327753" y="434714"/>
                      </a:cubicBezTo>
                      <a:cubicBezTo>
                        <a:pt x="1352737" y="409731"/>
                        <a:pt x="1383105" y="389162"/>
                        <a:pt x="1402704" y="359764"/>
                      </a:cubicBezTo>
                      <a:cubicBezTo>
                        <a:pt x="1442678" y="299803"/>
                        <a:pt x="1417695" y="324787"/>
                        <a:pt x="1477655" y="284813"/>
                      </a:cubicBezTo>
                      <a:cubicBezTo>
                        <a:pt x="1482652" y="269823"/>
                        <a:pt x="1478926" y="247682"/>
                        <a:pt x="1492645" y="239842"/>
                      </a:cubicBezTo>
                      <a:cubicBezTo>
                        <a:pt x="1519034" y="224762"/>
                        <a:pt x="1552682" y="230289"/>
                        <a:pt x="1582586" y="224852"/>
                      </a:cubicBezTo>
                      <a:cubicBezTo>
                        <a:pt x="1607653" y="220294"/>
                        <a:pt x="1632956" y="216566"/>
                        <a:pt x="1657537" y="209862"/>
                      </a:cubicBezTo>
                      <a:cubicBezTo>
                        <a:pt x="1657575" y="209852"/>
                        <a:pt x="1769946" y="172392"/>
                        <a:pt x="1792449" y="164891"/>
                      </a:cubicBezTo>
                      <a:cubicBezTo>
                        <a:pt x="1807439" y="159894"/>
                        <a:pt x="1821697" y="151473"/>
                        <a:pt x="1837419" y="149901"/>
                      </a:cubicBezTo>
                      <a:cubicBezTo>
                        <a:pt x="2017564" y="131887"/>
                        <a:pt x="1937788" y="143166"/>
                        <a:pt x="2077262" y="119921"/>
                      </a:cubicBezTo>
                      <a:cubicBezTo>
                        <a:pt x="2092252" y="114924"/>
                        <a:pt x="2106988" y="109089"/>
                        <a:pt x="2122232" y="104931"/>
                      </a:cubicBezTo>
                      <a:cubicBezTo>
                        <a:pt x="2161984" y="94089"/>
                        <a:pt x="2203063" y="87980"/>
                        <a:pt x="2242153" y="74950"/>
                      </a:cubicBezTo>
                      <a:cubicBezTo>
                        <a:pt x="2285014" y="60663"/>
                        <a:pt x="2300029" y="54381"/>
                        <a:pt x="2347085" y="44970"/>
                      </a:cubicBezTo>
                      <a:cubicBezTo>
                        <a:pt x="2376889" y="39009"/>
                        <a:pt x="2407046" y="34977"/>
                        <a:pt x="2437026" y="29980"/>
                      </a:cubicBezTo>
                      <a:cubicBezTo>
                        <a:pt x="2492406" y="11520"/>
                        <a:pt x="2518028" y="0"/>
                        <a:pt x="2586927" y="0"/>
                      </a:cubicBezTo>
                      <a:cubicBezTo>
                        <a:pt x="2612405" y="0"/>
                        <a:pt x="2636424" y="13883"/>
                        <a:pt x="2661878" y="14990"/>
                      </a:cubicBezTo>
                      <a:cubicBezTo>
                        <a:pt x="2866611" y="23891"/>
                        <a:pt x="3071609" y="24983"/>
                        <a:pt x="3276475" y="29980"/>
                      </a:cubicBezTo>
                      <a:cubicBezTo>
                        <a:pt x="3463932" y="76844"/>
                        <a:pt x="3230860" y="16948"/>
                        <a:pt x="3381406" y="59960"/>
                      </a:cubicBezTo>
                      <a:cubicBezTo>
                        <a:pt x="3401215" y="65620"/>
                        <a:pt x="3421822" y="68435"/>
                        <a:pt x="3441367" y="74950"/>
                      </a:cubicBezTo>
                      <a:cubicBezTo>
                        <a:pt x="3466894" y="83459"/>
                        <a:pt x="3490790" y="96422"/>
                        <a:pt x="3516317" y="104931"/>
                      </a:cubicBezTo>
                      <a:cubicBezTo>
                        <a:pt x="3535862" y="111446"/>
                        <a:pt x="3556545" y="114001"/>
                        <a:pt x="3576278" y="119921"/>
                      </a:cubicBezTo>
                      <a:cubicBezTo>
                        <a:pt x="3606547" y="129002"/>
                        <a:pt x="3666219" y="149901"/>
                        <a:pt x="3666219" y="149901"/>
                      </a:cubicBezTo>
                      <a:cubicBezTo>
                        <a:pt x="3699401" y="172023"/>
                        <a:pt x="3733077" y="190227"/>
                        <a:pt x="3756160" y="224852"/>
                      </a:cubicBezTo>
                      <a:cubicBezTo>
                        <a:pt x="3770894" y="246953"/>
                        <a:pt x="3776146" y="309794"/>
                        <a:pt x="3786140" y="329783"/>
                      </a:cubicBezTo>
                      <a:cubicBezTo>
                        <a:pt x="3820039" y="397581"/>
                        <a:pt x="3833920" y="407543"/>
                        <a:pt x="3876081" y="449705"/>
                      </a:cubicBezTo>
                      <a:cubicBezTo>
                        <a:pt x="3880234" y="470467"/>
                        <a:pt x="3891659" y="543700"/>
                        <a:pt x="3906062" y="569626"/>
                      </a:cubicBezTo>
                      <a:cubicBezTo>
                        <a:pt x="3923560" y="601124"/>
                        <a:pt x="3949908" y="627339"/>
                        <a:pt x="3966022" y="659567"/>
                      </a:cubicBezTo>
                      <a:cubicBezTo>
                        <a:pt x="3976016" y="679554"/>
                        <a:pt x="3983608" y="700934"/>
                        <a:pt x="3996003" y="719527"/>
                      </a:cubicBezTo>
                      <a:cubicBezTo>
                        <a:pt x="4003843" y="731286"/>
                        <a:pt x="4017503" y="738202"/>
                        <a:pt x="4025983" y="749508"/>
                      </a:cubicBezTo>
                      <a:cubicBezTo>
                        <a:pt x="4047602" y="778334"/>
                        <a:pt x="4065957" y="809469"/>
                        <a:pt x="4085944" y="839449"/>
                      </a:cubicBezTo>
                      <a:cubicBezTo>
                        <a:pt x="4115923" y="884418"/>
                        <a:pt x="4110928" y="889417"/>
                        <a:pt x="4160894" y="914400"/>
                      </a:cubicBezTo>
                      <a:cubicBezTo>
                        <a:pt x="4175027" y="921467"/>
                        <a:pt x="4190875" y="924393"/>
                        <a:pt x="4205865" y="929390"/>
                      </a:cubicBezTo>
                      <a:cubicBezTo>
                        <a:pt x="4220855" y="944380"/>
                        <a:pt x="4233196" y="962601"/>
                        <a:pt x="4250835" y="974360"/>
                      </a:cubicBezTo>
                      <a:cubicBezTo>
                        <a:pt x="4263982" y="983125"/>
                        <a:pt x="4283467" y="979479"/>
                        <a:pt x="4295806" y="989350"/>
                      </a:cubicBezTo>
                      <a:cubicBezTo>
                        <a:pt x="4309874" y="1000605"/>
                        <a:pt x="4311718" y="1023066"/>
                        <a:pt x="4325786" y="1034321"/>
                      </a:cubicBezTo>
                      <a:cubicBezTo>
                        <a:pt x="4338125" y="1044192"/>
                        <a:pt x="4355962" y="1043763"/>
                        <a:pt x="4370757" y="1049311"/>
                      </a:cubicBezTo>
                      <a:cubicBezTo>
                        <a:pt x="4395952" y="1058759"/>
                        <a:pt x="4420181" y="1070782"/>
                        <a:pt x="4445708" y="1079291"/>
                      </a:cubicBezTo>
                      <a:cubicBezTo>
                        <a:pt x="4465253" y="1085806"/>
                        <a:pt x="4485859" y="1088622"/>
                        <a:pt x="4505668" y="1094282"/>
                      </a:cubicBezTo>
                      <a:cubicBezTo>
                        <a:pt x="4520861" y="1098623"/>
                        <a:pt x="4535649" y="1104275"/>
                        <a:pt x="4550639" y="1109272"/>
                      </a:cubicBezTo>
                      <a:cubicBezTo>
                        <a:pt x="4565629" y="1124262"/>
                        <a:pt x="4577970" y="1142483"/>
                        <a:pt x="4595609" y="1154242"/>
                      </a:cubicBezTo>
                      <a:cubicBezTo>
                        <a:pt x="4608756" y="1163007"/>
                        <a:pt x="4626447" y="1162165"/>
                        <a:pt x="4640580" y="1169232"/>
                      </a:cubicBezTo>
                      <a:cubicBezTo>
                        <a:pt x="4743512" y="1220699"/>
                        <a:pt x="4615893" y="1185282"/>
                        <a:pt x="4760501" y="1214203"/>
                      </a:cubicBezTo>
                      <a:cubicBezTo>
                        <a:pt x="4775491" y="1224196"/>
                        <a:pt x="4791404" y="1232928"/>
                        <a:pt x="4805472" y="1244183"/>
                      </a:cubicBezTo>
                      <a:cubicBezTo>
                        <a:pt x="4867559" y="1293853"/>
                        <a:pt x="4799614" y="1268776"/>
                        <a:pt x="4910403" y="1319134"/>
                      </a:cubicBezTo>
                      <a:cubicBezTo>
                        <a:pt x="4939172" y="1332211"/>
                        <a:pt x="4973246" y="1332855"/>
                        <a:pt x="5000344" y="1349114"/>
                      </a:cubicBezTo>
                      <a:cubicBezTo>
                        <a:pt x="5114051" y="1417340"/>
                        <a:pt x="5031937" y="1379498"/>
                        <a:pt x="5150245" y="1409075"/>
                      </a:cubicBezTo>
                      <a:cubicBezTo>
                        <a:pt x="5165574" y="1412907"/>
                        <a:pt x="5179458" y="1422898"/>
                        <a:pt x="5195216" y="1424065"/>
                      </a:cubicBezTo>
                      <a:cubicBezTo>
                        <a:pt x="5314913" y="1432931"/>
                        <a:pt x="5435059" y="1434058"/>
                        <a:pt x="5554980" y="1439055"/>
                      </a:cubicBezTo>
                      <a:cubicBezTo>
                        <a:pt x="5609944" y="1444052"/>
                        <a:pt x="5667897" y="1435483"/>
                        <a:pt x="5719872" y="1454046"/>
                      </a:cubicBezTo>
                      <a:cubicBezTo>
                        <a:pt x="5770584" y="1472158"/>
                        <a:pt x="5759306" y="1524767"/>
                        <a:pt x="5779832" y="1558977"/>
                      </a:cubicBezTo>
                      <a:cubicBezTo>
                        <a:pt x="5800408" y="1593271"/>
                        <a:pt x="5846228" y="1601095"/>
                        <a:pt x="5764842" y="1573967"/>
                      </a:cubicBezTo>
                      <a:cubicBezTo>
                        <a:pt x="5628588" y="1590999"/>
                        <a:pt x="5641124" y="1586469"/>
                        <a:pt x="5495019" y="1618937"/>
                      </a:cubicBezTo>
                      <a:cubicBezTo>
                        <a:pt x="5454796" y="1627875"/>
                        <a:pt x="5415502" y="1640837"/>
                        <a:pt x="5375098" y="1648918"/>
                      </a:cubicBezTo>
                      <a:cubicBezTo>
                        <a:pt x="5350114" y="1653915"/>
                        <a:pt x="5324551" y="1656587"/>
                        <a:pt x="5300147" y="1663908"/>
                      </a:cubicBezTo>
                      <a:cubicBezTo>
                        <a:pt x="5274374" y="1671640"/>
                        <a:pt x="5251643" y="1688929"/>
                        <a:pt x="5225196" y="1693888"/>
                      </a:cubicBezTo>
                      <a:cubicBezTo>
                        <a:pt x="5170951" y="1704059"/>
                        <a:pt x="5115470" y="1707239"/>
                        <a:pt x="5060304" y="1708878"/>
                      </a:cubicBezTo>
                      <a:lnTo>
                        <a:pt x="3711190" y="1738859"/>
                      </a:lnTo>
                      <a:lnTo>
                        <a:pt x="2766809" y="1753849"/>
                      </a:lnTo>
                      <a:cubicBezTo>
                        <a:pt x="2548084" y="1790303"/>
                        <a:pt x="2806272" y="1753849"/>
                        <a:pt x="2377065" y="1753849"/>
                      </a:cubicBezTo>
                      <a:cubicBezTo>
                        <a:pt x="2172138" y="1753849"/>
                        <a:pt x="1967334" y="1763842"/>
                        <a:pt x="1762468" y="1768839"/>
                      </a:cubicBezTo>
                      <a:cubicBezTo>
                        <a:pt x="1311710" y="1798889"/>
                        <a:pt x="1368446" y="1798819"/>
                        <a:pt x="668186" y="1798819"/>
                      </a:cubicBezTo>
                      <a:cubicBezTo>
                        <a:pt x="568127" y="1798819"/>
                        <a:pt x="468317" y="1788826"/>
                        <a:pt x="368383" y="1783829"/>
                      </a:cubicBezTo>
                      <a:cubicBezTo>
                        <a:pt x="353393" y="1778832"/>
                        <a:pt x="338809" y="1772392"/>
                        <a:pt x="323413" y="1768839"/>
                      </a:cubicBezTo>
                      <a:cubicBezTo>
                        <a:pt x="203465" y="1741159"/>
                        <a:pt x="179164" y="1739667"/>
                        <a:pt x="68580" y="1723868"/>
                      </a:cubicBezTo>
                      <a:cubicBezTo>
                        <a:pt x="53590" y="1713875"/>
                        <a:pt x="34864" y="1707956"/>
                        <a:pt x="23609" y="1693888"/>
                      </a:cubicBezTo>
                      <a:cubicBezTo>
                        <a:pt x="5776" y="1671597"/>
                        <a:pt x="0" y="1609194"/>
                        <a:pt x="23609" y="1588957"/>
                      </a:cubicBezTo>
                      <a:cubicBezTo>
                        <a:pt x="70669" y="1548620"/>
                        <a:pt x="272379" y="1545095"/>
                        <a:pt x="293432" y="1543987"/>
                      </a:cubicBezTo>
                      <a:cubicBezTo>
                        <a:pt x="328361" y="1542149"/>
                        <a:pt x="363386" y="1543987"/>
                        <a:pt x="398363" y="1543987"/>
                      </a:cubicBezTo>
                      <a:lnTo>
                        <a:pt x="398363" y="1543987"/>
                      </a:lnTo>
                      <a:lnTo>
                        <a:pt x="548265" y="1514006"/>
                      </a:lnTo>
                      <a:lnTo>
                        <a:pt x="548265" y="1514006"/>
                      </a:lnTo>
                      <a:lnTo>
                        <a:pt x="413353" y="1499016"/>
                      </a:lnTo>
                      <a:lnTo>
                        <a:pt x="638206" y="1469036"/>
                      </a:lnTo>
                    </a:path>
                  </a:pathLst>
                </a:custGeom>
                <a:solidFill>
                  <a:srgbClr val="E5C569"/>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badi" panose="020B0604020104020204" pitchFamily="34" charset="0"/>
                  </a:endParaRPr>
                </a:p>
              </p:txBody>
            </p:sp>
            <p:sp>
              <p:nvSpPr>
                <p:cNvPr id="142" name="Rectangle 4"/>
                <p:cNvSpPr/>
                <p:nvPr/>
              </p:nvSpPr>
              <p:spPr>
                <a:xfrm>
                  <a:off x="0" y="2057400"/>
                  <a:ext cx="9144000" cy="4800600"/>
                </a:xfrm>
                <a:prstGeom prst="rect">
                  <a:avLst/>
                </a:prstGeom>
                <a:solidFill>
                  <a:srgbClr val="DEBE6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43" name="Freeform 5"/>
                <p:cNvSpPr/>
                <p:nvPr/>
              </p:nvSpPr>
              <p:spPr>
                <a:xfrm>
                  <a:off x="2514600" y="838200"/>
                  <a:ext cx="4421038" cy="1360357"/>
                </a:xfrm>
                <a:custGeom>
                  <a:avLst/>
                  <a:gdLst>
                    <a:gd name="connsiteX0" fmla="*/ 143531 w 5846228"/>
                    <a:gd name="connsiteY0" fmla="*/ 1528996 h 1798889"/>
                    <a:gd name="connsiteX1" fmla="*/ 143531 w 5846228"/>
                    <a:gd name="connsiteY1" fmla="*/ 1528996 h 1798889"/>
                    <a:gd name="connsiteX2" fmla="*/ 563255 w 5846228"/>
                    <a:gd name="connsiteY2" fmla="*/ 1514006 h 1798889"/>
                    <a:gd name="connsiteX3" fmla="*/ 653196 w 5846228"/>
                    <a:gd name="connsiteY3" fmla="*/ 1469036 h 1798889"/>
                    <a:gd name="connsiteX4" fmla="*/ 683176 w 5846228"/>
                    <a:gd name="connsiteY4" fmla="*/ 1439055 h 1798889"/>
                    <a:gd name="connsiteX5" fmla="*/ 728147 w 5846228"/>
                    <a:gd name="connsiteY5" fmla="*/ 1409075 h 1798889"/>
                    <a:gd name="connsiteX6" fmla="*/ 773117 w 5846228"/>
                    <a:gd name="connsiteY6" fmla="*/ 1364105 h 1798889"/>
                    <a:gd name="connsiteX7" fmla="*/ 833078 w 5846228"/>
                    <a:gd name="connsiteY7" fmla="*/ 1334124 h 1798889"/>
                    <a:gd name="connsiteX8" fmla="*/ 908029 w 5846228"/>
                    <a:gd name="connsiteY8" fmla="*/ 1259173 h 1798889"/>
                    <a:gd name="connsiteX9" fmla="*/ 997970 w 5846228"/>
                    <a:gd name="connsiteY9" fmla="*/ 1184223 h 1798889"/>
                    <a:gd name="connsiteX10" fmla="*/ 1042940 w 5846228"/>
                    <a:gd name="connsiteY10" fmla="*/ 1109272 h 1798889"/>
                    <a:gd name="connsiteX11" fmla="*/ 1087911 w 5846228"/>
                    <a:gd name="connsiteY11" fmla="*/ 1004341 h 1798889"/>
                    <a:gd name="connsiteX12" fmla="*/ 1117891 w 5846228"/>
                    <a:gd name="connsiteY12" fmla="*/ 899409 h 1798889"/>
                    <a:gd name="connsiteX13" fmla="*/ 1147872 w 5846228"/>
                    <a:gd name="connsiteY13" fmla="*/ 809468 h 1798889"/>
                    <a:gd name="connsiteX14" fmla="*/ 1162862 w 5846228"/>
                    <a:gd name="connsiteY14" fmla="*/ 764498 h 1798889"/>
                    <a:gd name="connsiteX15" fmla="*/ 1207832 w 5846228"/>
                    <a:gd name="connsiteY15" fmla="*/ 614596 h 1798889"/>
                    <a:gd name="connsiteX16" fmla="*/ 1237813 w 5846228"/>
                    <a:gd name="connsiteY16" fmla="*/ 584616 h 1798889"/>
                    <a:gd name="connsiteX17" fmla="*/ 1327753 w 5846228"/>
                    <a:gd name="connsiteY17" fmla="*/ 434714 h 1798889"/>
                    <a:gd name="connsiteX18" fmla="*/ 1402704 w 5846228"/>
                    <a:gd name="connsiteY18" fmla="*/ 359764 h 1798889"/>
                    <a:gd name="connsiteX19" fmla="*/ 1477655 w 5846228"/>
                    <a:gd name="connsiteY19" fmla="*/ 284813 h 1798889"/>
                    <a:gd name="connsiteX20" fmla="*/ 1492645 w 5846228"/>
                    <a:gd name="connsiteY20" fmla="*/ 239842 h 1798889"/>
                    <a:gd name="connsiteX21" fmla="*/ 1582586 w 5846228"/>
                    <a:gd name="connsiteY21" fmla="*/ 224852 h 1798889"/>
                    <a:gd name="connsiteX22" fmla="*/ 1657537 w 5846228"/>
                    <a:gd name="connsiteY22" fmla="*/ 209862 h 1798889"/>
                    <a:gd name="connsiteX23" fmla="*/ 1792449 w 5846228"/>
                    <a:gd name="connsiteY23" fmla="*/ 164891 h 1798889"/>
                    <a:gd name="connsiteX24" fmla="*/ 1837419 w 5846228"/>
                    <a:gd name="connsiteY24" fmla="*/ 149901 h 1798889"/>
                    <a:gd name="connsiteX25" fmla="*/ 2077262 w 5846228"/>
                    <a:gd name="connsiteY25" fmla="*/ 119921 h 1798889"/>
                    <a:gd name="connsiteX26" fmla="*/ 2122232 w 5846228"/>
                    <a:gd name="connsiteY26" fmla="*/ 104931 h 1798889"/>
                    <a:gd name="connsiteX27" fmla="*/ 2242153 w 5846228"/>
                    <a:gd name="connsiteY27" fmla="*/ 74950 h 1798889"/>
                    <a:gd name="connsiteX28" fmla="*/ 2347085 w 5846228"/>
                    <a:gd name="connsiteY28" fmla="*/ 44970 h 1798889"/>
                    <a:gd name="connsiteX29" fmla="*/ 2437026 w 5846228"/>
                    <a:gd name="connsiteY29" fmla="*/ 29980 h 1798889"/>
                    <a:gd name="connsiteX30" fmla="*/ 2586927 w 5846228"/>
                    <a:gd name="connsiteY30" fmla="*/ 0 h 1798889"/>
                    <a:gd name="connsiteX31" fmla="*/ 2661878 w 5846228"/>
                    <a:gd name="connsiteY31" fmla="*/ 14990 h 1798889"/>
                    <a:gd name="connsiteX32" fmla="*/ 3276475 w 5846228"/>
                    <a:gd name="connsiteY32" fmla="*/ 29980 h 1798889"/>
                    <a:gd name="connsiteX33" fmla="*/ 3381406 w 5846228"/>
                    <a:gd name="connsiteY33" fmla="*/ 59960 h 1798889"/>
                    <a:gd name="connsiteX34" fmla="*/ 3441367 w 5846228"/>
                    <a:gd name="connsiteY34" fmla="*/ 74950 h 1798889"/>
                    <a:gd name="connsiteX35" fmla="*/ 3516317 w 5846228"/>
                    <a:gd name="connsiteY35" fmla="*/ 104931 h 1798889"/>
                    <a:gd name="connsiteX36" fmla="*/ 3576278 w 5846228"/>
                    <a:gd name="connsiteY36" fmla="*/ 119921 h 1798889"/>
                    <a:gd name="connsiteX37" fmla="*/ 3666219 w 5846228"/>
                    <a:gd name="connsiteY37" fmla="*/ 149901 h 1798889"/>
                    <a:gd name="connsiteX38" fmla="*/ 3756160 w 5846228"/>
                    <a:gd name="connsiteY38" fmla="*/ 224852 h 1798889"/>
                    <a:gd name="connsiteX39" fmla="*/ 3786140 w 5846228"/>
                    <a:gd name="connsiteY39" fmla="*/ 329783 h 1798889"/>
                    <a:gd name="connsiteX40" fmla="*/ 3876081 w 5846228"/>
                    <a:gd name="connsiteY40" fmla="*/ 449705 h 1798889"/>
                    <a:gd name="connsiteX41" fmla="*/ 3906062 w 5846228"/>
                    <a:gd name="connsiteY41" fmla="*/ 569626 h 1798889"/>
                    <a:gd name="connsiteX42" fmla="*/ 3966022 w 5846228"/>
                    <a:gd name="connsiteY42" fmla="*/ 659567 h 1798889"/>
                    <a:gd name="connsiteX43" fmla="*/ 3996003 w 5846228"/>
                    <a:gd name="connsiteY43" fmla="*/ 719527 h 1798889"/>
                    <a:gd name="connsiteX44" fmla="*/ 4025983 w 5846228"/>
                    <a:gd name="connsiteY44" fmla="*/ 749508 h 1798889"/>
                    <a:gd name="connsiteX45" fmla="*/ 4085944 w 5846228"/>
                    <a:gd name="connsiteY45" fmla="*/ 839449 h 1798889"/>
                    <a:gd name="connsiteX46" fmla="*/ 4160894 w 5846228"/>
                    <a:gd name="connsiteY46" fmla="*/ 914400 h 1798889"/>
                    <a:gd name="connsiteX47" fmla="*/ 4205865 w 5846228"/>
                    <a:gd name="connsiteY47" fmla="*/ 929390 h 1798889"/>
                    <a:gd name="connsiteX48" fmla="*/ 4250835 w 5846228"/>
                    <a:gd name="connsiteY48" fmla="*/ 974360 h 1798889"/>
                    <a:gd name="connsiteX49" fmla="*/ 4295806 w 5846228"/>
                    <a:gd name="connsiteY49" fmla="*/ 989350 h 1798889"/>
                    <a:gd name="connsiteX50" fmla="*/ 4325786 w 5846228"/>
                    <a:gd name="connsiteY50" fmla="*/ 1034321 h 1798889"/>
                    <a:gd name="connsiteX51" fmla="*/ 4370757 w 5846228"/>
                    <a:gd name="connsiteY51" fmla="*/ 1049311 h 1798889"/>
                    <a:gd name="connsiteX52" fmla="*/ 4445708 w 5846228"/>
                    <a:gd name="connsiteY52" fmla="*/ 1079291 h 1798889"/>
                    <a:gd name="connsiteX53" fmla="*/ 4505668 w 5846228"/>
                    <a:gd name="connsiteY53" fmla="*/ 1094282 h 1798889"/>
                    <a:gd name="connsiteX54" fmla="*/ 4550639 w 5846228"/>
                    <a:gd name="connsiteY54" fmla="*/ 1109272 h 1798889"/>
                    <a:gd name="connsiteX55" fmla="*/ 4595609 w 5846228"/>
                    <a:gd name="connsiteY55" fmla="*/ 1154242 h 1798889"/>
                    <a:gd name="connsiteX56" fmla="*/ 4640580 w 5846228"/>
                    <a:gd name="connsiteY56" fmla="*/ 1169232 h 1798889"/>
                    <a:gd name="connsiteX57" fmla="*/ 4760501 w 5846228"/>
                    <a:gd name="connsiteY57" fmla="*/ 1214203 h 1798889"/>
                    <a:gd name="connsiteX58" fmla="*/ 4805472 w 5846228"/>
                    <a:gd name="connsiteY58" fmla="*/ 1244183 h 1798889"/>
                    <a:gd name="connsiteX59" fmla="*/ 4910403 w 5846228"/>
                    <a:gd name="connsiteY59" fmla="*/ 1319134 h 1798889"/>
                    <a:gd name="connsiteX60" fmla="*/ 5000344 w 5846228"/>
                    <a:gd name="connsiteY60" fmla="*/ 1349114 h 1798889"/>
                    <a:gd name="connsiteX61" fmla="*/ 5150245 w 5846228"/>
                    <a:gd name="connsiteY61" fmla="*/ 1409075 h 1798889"/>
                    <a:gd name="connsiteX62" fmla="*/ 5195216 w 5846228"/>
                    <a:gd name="connsiteY62" fmla="*/ 1424065 h 1798889"/>
                    <a:gd name="connsiteX63" fmla="*/ 5554980 w 5846228"/>
                    <a:gd name="connsiteY63" fmla="*/ 1439055 h 1798889"/>
                    <a:gd name="connsiteX64" fmla="*/ 5719872 w 5846228"/>
                    <a:gd name="connsiteY64" fmla="*/ 1454046 h 1798889"/>
                    <a:gd name="connsiteX65" fmla="*/ 5779832 w 5846228"/>
                    <a:gd name="connsiteY65" fmla="*/ 1558977 h 1798889"/>
                    <a:gd name="connsiteX66" fmla="*/ 5764842 w 5846228"/>
                    <a:gd name="connsiteY66" fmla="*/ 1573967 h 1798889"/>
                    <a:gd name="connsiteX67" fmla="*/ 5495019 w 5846228"/>
                    <a:gd name="connsiteY67" fmla="*/ 1618937 h 1798889"/>
                    <a:gd name="connsiteX68" fmla="*/ 5375098 w 5846228"/>
                    <a:gd name="connsiteY68" fmla="*/ 1648918 h 1798889"/>
                    <a:gd name="connsiteX69" fmla="*/ 5300147 w 5846228"/>
                    <a:gd name="connsiteY69" fmla="*/ 1663908 h 1798889"/>
                    <a:gd name="connsiteX70" fmla="*/ 5225196 w 5846228"/>
                    <a:gd name="connsiteY70" fmla="*/ 1693888 h 1798889"/>
                    <a:gd name="connsiteX71" fmla="*/ 5060304 w 5846228"/>
                    <a:gd name="connsiteY71" fmla="*/ 1708878 h 1798889"/>
                    <a:gd name="connsiteX72" fmla="*/ 3711190 w 5846228"/>
                    <a:gd name="connsiteY72" fmla="*/ 1738859 h 1798889"/>
                    <a:gd name="connsiteX73" fmla="*/ 2766809 w 5846228"/>
                    <a:gd name="connsiteY73" fmla="*/ 1753849 h 1798889"/>
                    <a:gd name="connsiteX74" fmla="*/ 2377065 w 5846228"/>
                    <a:gd name="connsiteY74" fmla="*/ 1753849 h 1798889"/>
                    <a:gd name="connsiteX75" fmla="*/ 1762468 w 5846228"/>
                    <a:gd name="connsiteY75" fmla="*/ 1768839 h 1798889"/>
                    <a:gd name="connsiteX76" fmla="*/ 668186 w 5846228"/>
                    <a:gd name="connsiteY76" fmla="*/ 1798819 h 1798889"/>
                    <a:gd name="connsiteX77" fmla="*/ 368383 w 5846228"/>
                    <a:gd name="connsiteY77" fmla="*/ 1783829 h 1798889"/>
                    <a:gd name="connsiteX78" fmla="*/ 323413 w 5846228"/>
                    <a:gd name="connsiteY78" fmla="*/ 1768839 h 1798889"/>
                    <a:gd name="connsiteX79" fmla="*/ 68580 w 5846228"/>
                    <a:gd name="connsiteY79" fmla="*/ 1723868 h 1798889"/>
                    <a:gd name="connsiteX80" fmla="*/ 23609 w 5846228"/>
                    <a:gd name="connsiteY80" fmla="*/ 1693888 h 1798889"/>
                    <a:gd name="connsiteX81" fmla="*/ 23609 w 5846228"/>
                    <a:gd name="connsiteY81" fmla="*/ 1588957 h 1798889"/>
                    <a:gd name="connsiteX82" fmla="*/ 293432 w 5846228"/>
                    <a:gd name="connsiteY82" fmla="*/ 1543987 h 1798889"/>
                    <a:gd name="connsiteX83" fmla="*/ 398363 w 5846228"/>
                    <a:gd name="connsiteY83" fmla="*/ 1543987 h 1798889"/>
                    <a:gd name="connsiteX84" fmla="*/ 398363 w 5846228"/>
                    <a:gd name="connsiteY84" fmla="*/ 1543987 h 1798889"/>
                    <a:gd name="connsiteX85" fmla="*/ 548265 w 5846228"/>
                    <a:gd name="connsiteY85" fmla="*/ 1514006 h 1798889"/>
                    <a:gd name="connsiteX86" fmla="*/ 548265 w 5846228"/>
                    <a:gd name="connsiteY86" fmla="*/ 1514006 h 1798889"/>
                    <a:gd name="connsiteX87" fmla="*/ 413353 w 5846228"/>
                    <a:gd name="connsiteY87" fmla="*/ 1499016 h 1798889"/>
                    <a:gd name="connsiteX88" fmla="*/ 638206 w 5846228"/>
                    <a:gd name="connsiteY88" fmla="*/ 1469036 h 1798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5846228" h="1798889">
                      <a:moveTo>
                        <a:pt x="143531" y="1528996"/>
                      </a:moveTo>
                      <a:lnTo>
                        <a:pt x="143531" y="1528996"/>
                      </a:lnTo>
                      <a:cubicBezTo>
                        <a:pt x="283439" y="1523999"/>
                        <a:pt x="423548" y="1523019"/>
                        <a:pt x="563255" y="1514006"/>
                      </a:cubicBezTo>
                      <a:cubicBezTo>
                        <a:pt x="593393" y="1512062"/>
                        <a:pt x="631477" y="1486412"/>
                        <a:pt x="653196" y="1469036"/>
                      </a:cubicBezTo>
                      <a:cubicBezTo>
                        <a:pt x="664232" y="1460207"/>
                        <a:pt x="672140" y="1447884"/>
                        <a:pt x="683176" y="1439055"/>
                      </a:cubicBezTo>
                      <a:cubicBezTo>
                        <a:pt x="697244" y="1427800"/>
                        <a:pt x="714307" y="1420608"/>
                        <a:pt x="728147" y="1409075"/>
                      </a:cubicBezTo>
                      <a:cubicBezTo>
                        <a:pt x="744433" y="1395504"/>
                        <a:pt x="755867" y="1376427"/>
                        <a:pt x="773117" y="1364105"/>
                      </a:cubicBezTo>
                      <a:cubicBezTo>
                        <a:pt x="791301" y="1351116"/>
                        <a:pt x="815439" y="1347843"/>
                        <a:pt x="833078" y="1334124"/>
                      </a:cubicBezTo>
                      <a:cubicBezTo>
                        <a:pt x="860968" y="1312432"/>
                        <a:pt x="878631" y="1278772"/>
                        <a:pt x="908029" y="1259173"/>
                      </a:cubicBezTo>
                      <a:cubicBezTo>
                        <a:pt x="946115" y="1233783"/>
                        <a:pt x="969117" y="1222694"/>
                        <a:pt x="997970" y="1184223"/>
                      </a:cubicBezTo>
                      <a:cubicBezTo>
                        <a:pt x="1015451" y="1160915"/>
                        <a:pt x="1027950" y="1134256"/>
                        <a:pt x="1042940" y="1109272"/>
                      </a:cubicBezTo>
                      <a:cubicBezTo>
                        <a:pt x="1093875" y="905541"/>
                        <a:pt x="1018892" y="1176890"/>
                        <a:pt x="1087911" y="1004341"/>
                      </a:cubicBezTo>
                      <a:cubicBezTo>
                        <a:pt x="1101421" y="970566"/>
                        <a:pt x="1107193" y="934177"/>
                        <a:pt x="1117891" y="899409"/>
                      </a:cubicBezTo>
                      <a:cubicBezTo>
                        <a:pt x="1127185" y="869204"/>
                        <a:pt x="1137878" y="839448"/>
                        <a:pt x="1147872" y="809468"/>
                      </a:cubicBezTo>
                      <a:cubicBezTo>
                        <a:pt x="1152869" y="794478"/>
                        <a:pt x="1159030" y="779827"/>
                        <a:pt x="1162862" y="764498"/>
                      </a:cubicBezTo>
                      <a:cubicBezTo>
                        <a:pt x="1169655" y="737325"/>
                        <a:pt x="1195667" y="626761"/>
                        <a:pt x="1207832" y="614596"/>
                      </a:cubicBezTo>
                      <a:lnTo>
                        <a:pt x="1237813" y="584616"/>
                      </a:lnTo>
                      <a:cubicBezTo>
                        <a:pt x="1261470" y="537302"/>
                        <a:pt x="1291576" y="470891"/>
                        <a:pt x="1327753" y="434714"/>
                      </a:cubicBezTo>
                      <a:cubicBezTo>
                        <a:pt x="1352737" y="409731"/>
                        <a:pt x="1383105" y="389162"/>
                        <a:pt x="1402704" y="359764"/>
                      </a:cubicBezTo>
                      <a:cubicBezTo>
                        <a:pt x="1442678" y="299803"/>
                        <a:pt x="1417695" y="324787"/>
                        <a:pt x="1477655" y="284813"/>
                      </a:cubicBezTo>
                      <a:cubicBezTo>
                        <a:pt x="1482652" y="269823"/>
                        <a:pt x="1478926" y="247682"/>
                        <a:pt x="1492645" y="239842"/>
                      </a:cubicBezTo>
                      <a:cubicBezTo>
                        <a:pt x="1519034" y="224762"/>
                        <a:pt x="1552682" y="230289"/>
                        <a:pt x="1582586" y="224852"/>
                      </a:cubicBezTo>
                      <a:cubicBezTo>
                        <a:pt x="1607653" y="220294"/>
                        <a:pt x="1632956" y="216566"/>
                        <a:pt x="1657537" y="209862"/>
                      </a:cubicBezTo>
                      <a:cubicBezTo>
                        <a:pt x="1657575" y="209852"/>
                        <a:pt x="1769946" y="172392"/>
                        <a:pt x="1792449" y="164891"/>
                      </a:cubicBezTo>
                      <a:cubicBezTo>
                        <a:pt x="1807439" y="159894"/>
                        <a:pt x="1821697" y="151473"/>
                        <a:pt x="1837419" y="149901"/>
                      </a:cubicBezTo>
                      <a:cubicBezTo>
                        <a:pt x="2017564" y="131887"/>
                        <a:pt x="1937788" y="143166"/>
                        <a:pt x="2077262" y="119921"/>
                      </a:cubicBezTo>
                      <a:cubicBezTo>
                        <a:pt x="2092252" y="114924"/>
                        <a:pt x="2106988" y="109089"/>
                        <a:pt x="2122232" y="104931"/>
                      </a:cubicBezTo>
                      <a:cubicBezTo>
                        <a:pt x="2161984" y="94089"/>
                        <a:pt x="2203063" y="87980"/>
                        <a:pt x="2242153" y="74950"/>
                      </a:cubicBezTo>
                      <a:cubicBezTo>
                        <a:pt x="2285014" y="60663"/>
                        <a:pt x="2300029" y="54381"/>
                        <a:pt x="2347085" y="44970"/>
                      </a:cubicBezTo>
                      <a:cubicBezTo>
                        <a:pt x="2376889" y="39009"/>
                        <a:pt x="2407046" y="34977"/>
                        <a:pt x="2437026" y="29980"/>
                      </a:cubicBezTo>
                      <a:cubicBezTo>
                        <a:pt x="2492406" y="11520"/>
                        <a:pt x="2518028" y="0"/>
                        <a:pt x="2586927" y="0"/>
                      </a:cubicBezTo>
                      <a:cubicBezTo>
                        <a:pt x="2612405" y="0"/>
                        <a:pt x="2636424" y="13883"/>
                        <a:pt x="2661878" y="14990"/>
                      </a:cubicBezTo>
                      <a:cubicBezTo>
                        <a:pt x="2866611" y="23891"/>
                        <a:pt x="3071609" y="24983"/>
                        <a:pt x="3276475" y="29980"/>
                      </a:cubicBezTo>
                      <a:cubicBezTo>
                        <a:pt x="3463932" y="76844"/>
                        <a:pt x="3230860" y="16948"/>
                        <a:pt x="3381406" y="59960"/>
                      </a:cubicBezTo>
                      <a:cubicBezTo>
                        <a:pt x="3401215" y="65620"/>
                        <a:pt x="3421822" y="68435"/>
                        <a:pt x="3441367" y="74950"/>
                      </a:cubicBezTo>
                      <a:cubicBezTo>
                        <a:pt x="3466894" y="83459"/>
                        <a:pt x="3490790" y="96422"/>
                        <a:pt x="3516317" y="104931"/>
                      </a:cubicBezTo>
                      <a:cubicBezTo>
                        <a:pt x="3535862" y="111446"/>
                        <a:pt x="3556545" y="114001"/>
                        <a:pt x="3576278" y="119921"/>
                      </a:cubicBezTo>
                      <a:cubicBezTo>
                        <a:pt x="3606547" y="129002"/>
                        <a:pt x="3666219" y="149901"/>
                        <a:pt x="3666219" y="149901"/>
                      </a:cubicBezTo>
                      <a:cubicBezTo>
                        <a:pt x="3699401" y="172023"/>
                        <a:pt x="3733077" y="190227"/>
                        <a:pt x="3756160" y="224852"/>
                      </a:cubicBezTo>
                      <a:cubicBezTo>
                        <a:pt x="3770894" y="246953"/>
                        <a:pt x="3776146" y="309794"/>
                        <a:pt x="3786140" y="329783"/>
                      </a:cubicBezTo>
                      <a:cubicBezTo>
                        <a:pt x="3820039" y="397581"/>
                        <a:pt x="3833920" y="407543"/>
                        <a:pt x="3876081" y="449705"/>
                      </a:cubicBezTo>
                      <a:cubicBezTo>
                        <a:pt x="3880234" y="470467"/>
                        <a:pt x="3891659" y="543700"/>
                        <a:pt x="3906062" y="569626"/>
                      </a:cubicBezTo>
                      <a:cubicBezTo>
                        <a:pt x="3923560" y="601124"/>
                        <a:pt x="3949908" y="627339"/>
                        <a:pt x="3966022" y="659567"/>
                      </a:cubicBezTo>
                      <a:cubicBezTo>
                        <a:pt x="3976016" y="679554"/>
                        <a:pt x="3983608" y="700934"/>
                        <a:pt x="3996003" y="719527"/>
                      </a:cubicBezTo>
                      <a:cubicBezTo>
                        <a:pt x="4003843" y="731286"/>
                        <a:pt x="4017503" y="738202"/>
                        <a:pt x="4025983" y="749508"/>
                      </a:cubicBezTo>
                      <a:cubicBezTo>
                        <a:pt x="4047602" y="778334"/>
                        <a:pt x="4065957" y="809469"/>
                        <a:pt x="4085944" y="839449"/>
                      </a:cubicBezTo>
                      <a:cubicBezTo>
                        <a:pt x="4115923" y="884418"/>
                        <a:pt x="4110928" y="889417"/>
                        <a:pt x="4160894" y="914400"/>
                      </a:cubicBezTo>
                      <a:cubicBezTo>
                        <a:pt x="4175027" y="921467"/>
                        <a:pt x="4190875" y="924393"/>
                        <a:pt x="4205865" y="929390"/>
                      </a:cubicBezTo>
                      <a:cubicBezTo>
                        <a:pt x="4220855" y="944380"/>
                        <a:pt x="4233196" y="962601"/>
                        <a:pt x="4250835" y="974360"/>
                      </a:cubicBezTo>
                      <a:cubicBezTo>
                        <a:pt x="4263982" y="983125"/>
                        <a:pt x="4283467" y="979479"/>
                        <a:pt x="4295806" y="989350"/>
                      </a:cubicBezTo>
                      <a:cubicBezTo>
                        <a:pt x="4309874" y="1000605"/>
                        <a:pt x="4311718" y="1023066"/>
                        <a:pt x="4325786" y="1034321"/>
                      </a:cubicBezTo>
                      <a:cubicBezTo>
                        <a:pt x="4338125" y="1044192"/>
                        <a:pt x="4355962" y="1043763"/>
                        <a:pt x="4370757" y="1049311"/>
                      </a:cubicBezTo>
                      <a:cubicBezTo>
                        <a:pt x="4395952" y="1058759"/>
                        <a:pt x="4420181" y="1070782"/>
                        <a:pt x="4445708" y="1079291"/>
                      </a:cubicBezTo>
                      <a:cubicBezTo>
                        <a:pt x="4465253" y="1085806"/>
                        <a:pt x="4485859" y="1088622"/>
                        <a:pt x="4505668" y="1094282"/>
                      </a:cubicBezTo>
                      <a:cubicBezTo>
                        <a:pt x="4520861" y="1098623"/>
                        <a:pt x="4535649" y="1104275"/>
                        <a:pt x="4550639" y="1109272"/>
                      </a:cubicBezTo>
                      <a:cubicBezTo>
                        <a:pt x="4565629" y="1124262"/>
                        <a:pt x="4577970" y="1142483"/>
                        <a:pt x="4595609" y="1154242"/>
                      </a:cubicBezTo>
                      <a:cubicBezTo>
                        <a:pt x="4608756" y="1163007"/>
                        <a:pt x="4626447" y="1162165"/>
                        <a:pt x="4640580" y="1169232"/>
                      </a:cubicBezTo>
                      <a:cubicBezTo>
                        <a:pt x="4743512" y="1220699"/>
                        <a:pt x="4615893" y="1185282"/>
                        <a:pt x="4760501" y="1214203"/>
                      </a:cubicBezTo>
                      <a:cubicBezTo>
                        <a:pt x="4775491" y="1224196"/>
                        <a:pt x="4791404" y="1232928"/>
                        <a:pt x="4805472" y="1244183"/>
                      </a:cubicBezTo>
                      <a:cubicBezTo>
                        <a:pt x="4867559" y="1293853"/>
                        <a:pt x="4799614" y="1268776"/>
                        <a:pt x="4910403" y="1319134"/>
                      </a:cubicBezTo>
                      <a:cubicBezTo>
                        <a:pt x="4939172" y="1332211"/>
                        <a:pt x="4973246" y="1332855"/>
                        <a:pt x="5000344" y="1349114"/>
                      </a:cubicBezTo>
                      <a:cubicBezTo>
                        <a:pt x="5114051" y="1417340"/>
                        <a:pt x="5031937" y="1379498"/>
                        <a:pt x="5150245" y="1409075"/>
                      </a:cubicBezTo>
                      <a:cubicBezTo>
                        <a:pt x="5165574" y="1412907"/>
                        <a:pt x="5179458" y="1422898"/>
                        <a:pt x="5195216" y="1424065"/>
                      </a:cubicBezTo>
                      <a:cubicBezTo>
                        <a:pt x="5314913" y="1432931"/>
                        <a:pt x="5435059" y="1434058"/>
                        <a:pt x="5554980" y="1439055"/>
                      </a:cubicBezTo>
                      <a:cubicBezTo>
                        <a:pt x="5609944" y="1444052"/>
                        <a:pt x="5667897" y="1435483"/>
                        <a:pt x="5719872" y="1454046"/>
                      </a:cubicBezTo>
                      <a:cubicBezTo>
                        <a:pt x="5770584" y="1472158"/>
                        <a:pt x="5759306" y="1524767"/>
                        <a:pt x="5779832" y="1558977"/>
                      </a:cubicBezTo>
                      <a:cubicBezTo>
                        <a:pt x="5800408" y="1593271"/>
                        <a:pt x="5846228" y="1601095"/>
                        <a:pt x="5764842" y="1573967"/>
                      </a:cubicBezTo>
                      <a:cubicBezTo>
                        <a:pt x="5628588" y="1590999"/>
                        <a:pt x="5641124" y="1586469"/>
                        <a:pt x="5495019" y="1618937"/>
                      </a:cubicBezTo>
                      <a:cubicBezTo>
                        <a:pt x="5454796" y="1627875"/>
                        <a:pt x="5415502" y="1640837"/>
                        <a:pt x="5375098" y="1648918"/>
                      </a:cubicBezTo>
                      <a:cubicBezTo>
                        <a:pt x="5350114" y="1653915"/>
                        <a:pt x="5324551" y="1656587"/>
                        <a:pt x="5300147" y="1663908"/>
                      </a:cubicBezTo>
                      <a:cubicBezTo>
                        <a:pt x="5274374" y="1671640"/>
                        <a:pt x="5251643" y="1688929"/>
                        <a:pt x="5225196" y="1693888"/>
                      </a:cubicBezTo>
                      <a:cubicBezTo>
                        <a:pt x="5170951" y="1704059"/>
                        <a:pt x="5115470" y="1707239"/>
                        <a:pt x="5060304" y="1708878"/>
                      </a:cubicBezTo>
                      <a:lnTo>
                        <a:pt x="3711190" y="1738859"/>
                      </a:lnTo>
                      <a:lnTo>
                        <a:pt x="2766809" y="1753849"/>
                      </a:lnTo>
                      <a:cubicBezTo>
                        <a:pt x="2548084" y="1790303"/>
                        <a:pt x="2806272" y="1753849"/>
                        <a:pt x="2377065" y="1753849"/>
                      </a:cubicBezTo>
                      <a:cubicBezTo>
                        <a:pt x="2172138" y="1753849"/>
                        <a:pt x="1967334" y="1763842"/>
                        <a:pt x="1762468" y="1768839"/>
                      </a:cubicBezTo>
                      <a:cubicBezTo>
                        <a:pt x="1311710" y="1798889"/>
                        <a:pt x="1368446" y="1798819"/>
                        <a:pt x="668186" y="1798819"/>
                      </a:cubicBezTo>
                      <a:cubicBezTo>
                        <a:pt x="568127" y="1798819"/>
                        <a:pt x="468317" y="1788826"/>
                        <a:pt x="368383" y="1783829"/>
                      </a:cubicBezTo>
                      <a:cubicBezTo>
                        <a:pt x="353393" y="1778832"/>
                        <a:pt x="338809" y="1772392"/>
                        <a:pt x="323413" y="1768839"/>
                      </a:cubicBezTo>
                      <a:cubicBezTo>
                        <a:pt x="203465" y="1741159"/>
                        <a:pt x="179164" y="1739667"/>
                        <a:pt x="68580" y="1723868"/>
                      </a:cubicBezTo>
                      <a:cubicBezTo>
                        <a:pt x="53590" y="1713875"/>
                        <a:pt x="34864" y="1707956"/>
                        <a:pt x="23609" y="1693888"/>
                      </a:cubicBezTo>
                      <a:cubicBezTo>
                        <a:pt x="5776" y="1671597"/>
                        <a:pt x="0" y="1609194"/>
                        <a:pt x="23609" y="1588957"/>
                      </a:cubicBezTo>
                      <a:cubicBezTo>
                        <a:pt x="70669" y="1548620"/>
                        <a:pt x="272379" y="1545095"/>
                        <a:pt x="293432" y="1543987"/>
                      </a:cubicBezTo>
                      <a:cubicBezTo>
                        <a:pt x="328361" y="1542149"/>
                        <a:pt x="363386" y="1543987"/>
                        <a:pt x="398363" y="1543987"/>
                      </a:cubicBezTo>
                      <a:lnTo>
                        <a:pt x="398363" y="1543987"/>
                      </a:lnTo>
                      <a:lnTo>
                        <a:pt x="548265" y="1514006"/>
                      </a:lnTo>
                      <a:lnTo>
                        <a:pt x="548265" y="1514006"/>
                      </a:lnTo>
                      <a:lnTo>
                        <a:pt x="413353" y="1499016"/>
                      </a:lnTo>
                      <a:lnTo>
                        <a:pt x="638206" y="1469036"/>
                      </a:lnTo>
                    </a:path>
                  </a:pathLst>
                </a:custGeom>
                <a:solidFill>
                  <a:srgbClr val="E5C569"/>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badi" panose="020B0604020104020204" pitchFamily="34" charset="0"/>
                  </a:endParaRPr>
                </a:p>
              </p:txBody>
            </p:sp>
            <p:sp>
              <p:nvSpPr>
                <p:cNvPr id="144" name="Freeform 6"/>
                <p:cNvSpPr/>
                <p:nvPr/>
              </p:nvSpPr>
              <p:spPr>
                <a:xfrm>
                  <a:off x="381000" y="914400"/>
                  <a:ext cx="5486400" cy="1447800"/>
                </a:xfrm>
                <a:custGeom>
                  <a:avLst/>
                  <a:gdLst>
                    <a:gd name="connsiteX0" fmla="*/ 0 w 6335651"/>
                    <a:gd name="connsiteY0" fmla="*/ 1918741 h 2083633"/>
                    <a:gd name="connsiteX1" fmla="*/ 0 w 6335651"/>
                    <a:gd name="connsiteY1" fmla="*/ 1918741 h 2083633"/>
                    <a:gd name="connsiteX2" fmla="*/ 389745 w 6335651"/>
                    <a:gd name="connsiteY2" fmla="*/ 1903751 h 2083633"/>
                    <a:gd name="connsiteX3" fmla="*/ 509666 w 6335651"/>
                    <a:gd name="connsiteY3" fmla="*/ 1888761 h 2083633"/>
                    <a:gd name="connsiteX4" fmla="*/ 539646 w 6335651"/>
                    <a:gd name="connsiteY4" fmla="*/ 1858780 h 2083633"/>
                    <a:gd name="connsiteX5" fmla="*/ 599607 w 6335651"/>
                    <a:gd name="connsiteY5" fmla="*/ 1843790 h 2083633"/>
                    <a:gd name="connsiteX6" fmla="*/ 869430 w 6335651"/>
                    <a:gd name="connsiteY6" fmla="*/ 1648918 h 2083633"/>
                    <a:gd name="connsiteX7" fmla="*/ 1004341 w 6335651"/>
                    <a:gd name="connsiteY7" fmla="*/ 1514007 h 2083633"/>
                    <a:gd name="connsiteX8" fmla="*/ 1049312 w 6335651"/>
                    <a:gd name="connsiteY8" fmla="*/ 1469036 h 2083633"/>
                    <a:gd name="connsiteX9" fmla="*/ 1079292 w 6335651"/>
                    <a:gd name="connsiteY9" fmla="*/ 1409075 h 2083633"/>
                    <a:gd name="connsiteX10" fmla="*/ 1154243 w 6335651"/>
                    <a:gd name="connsiteY10" fmla="*/ 1349115 h 2083633"/>
                    <a:gd name="connsiteX11" fmla="*/ 1184223 w 6335651"/>
                    <a:gd name="connsiteY11" fmla="*/ 1304144 h 2083633"/>
                    <a:gd name="connsiteX12" fmla="*/ 1214204 w 6335651"/>
                    <a:gd name="connsiteY12" fmla="*/ 1274164 h 2083633"/>
                    <a:gd name="connsiteX13" fmla="*/ 1229194 w 6335651"/>
                    <a:gd name="connsiteY13" fmla="*/ 1229193 h 2083633"/>
                    <a:gd name="connsiteX14" fmla="*/ 1259174 w 6335651"/>
                    <a:gd name="connsiteY14" fmla="*/ 1184223 h 2083633"/>
                    <a:gd name="connsiteX15" fmla="*/ 1319135 w 6335651"/>
                    <a:gd name="connsiteY15" fmla="*/ 1094282 h 2083633"/>
                    <a:gd name="connsiteX16" fmla="*/ 1349115 w 6335651"/>
                    <a:gd name="connsiteY16" fmla="*/ 1004341 h 2083633"/>
                    <a:gd name="connsiteX17" fmla="*/ 1394086 w 6335651"/>
                    <a:gd name="connsiteY17" fmla="*/ 914400 h 2083633"/>
                    <a:gd name="connsiteX18" fmla="*/ 1424066 w 6335651"/>
                    <a:gd name="connsiteY18" fmla="*/ 824459 h 2083633"/>
                    <a:gd name="connsiteX19" fmla="*/ 1469036 w 6335651"/>
                    <a:gd name="connsiteY19" fmla="*/ 719528 h 2083633"/>
                    <a:gd name="connsiteX20" fmla="*/ 1499017 w 6335651"/>
                    <a:gd name="connsiteY20" fmla="*/ 614597 h 2083633"/>
                    <a:gd name="connsiteX21" fmla="*/ 1558977 w 6335651"/>
                    <a:gd name="connsiteY21" fmla="*/ 524656 h 2083633"/>
                    <a:gd name="connsiteX22" fmla="*/ 1588958 w 6335651"/>
                    <a:gd name="connsiteY22" fmla="*/ 464695 h 2083633"/>
                    <a:gd name="connsiteX23" fmla="*/ 1663909 w 6335651"/>
                    <a:gd name="connsiteY23" fmla="*/ 389744 h 2083633"/>
                    <a:gd name="connsiteX24" fmla="*/ 1708879 w 6335651"/>
                    <a:gd name="connsiteY24" fmla="*/ 344774 h 2083633"/>
                    <a:gd name="connsiteX25" fmla="*/ 1738859 w 6335651"/>
                    <a:gd name="connsiteY25" fmla="*/ 314793 h 2083633"/>
                    <a:gd name="connsiteX26" fmla="*/ 1828800 w 6335651"/>
                    <a:gd name="connsiteY26" fmla="*/ 254833 h 2083633"/>
                    <a:gd name="connsiteX27" fmla="*/ 1888761 w 6335651"/>
                    <a:gd name="connsiteY27" fmla="*/ 209862 h 2083633"/>
                    <a:gd name="connsiteX28" fmla="*/ 1978702 w 6335651"/>
                    <a:gd name="connsiteY28" fmla="*/ 164892 h 2083633"/>
                    <a:gd name="connsiteX29" fmla="*/ 2008682 w 6335651"/>
                    <a:gd name="connsiteY29" fmla="*/ 134911 h 2083633"/>
                    <a:gd name="connsiteX30" fmla="*/ 2053653 w 6335651"/>
                    <a:gd name="connsiteY30" fmla="*/ 119921 h 2083633"/>
                    <a:gd name="connsiteX31" fmla="*/ 2113614 w 6335651"/>
                    <a:gd name="connsiteY31" fmla="*/ 89941 h 2083633"/>
                    <a:gd name="connsiteX32" fmla="*/ 2158584 w 6335651"/>
                    <a:gd name="connsiteY32" fmla="*/ 59961 h 2083633"/>
                    <a:gd name="connsiteX33" fmla="*/ 2263515 w 6335651"/>
                    <a:gd name="connsiteY33" fmla="*/ 29980 h 2083633"/>
                    <a:gd name="connsiteX34" fmla="*/ 2413417 w 6335651"/>
                    <a:gd name="connsiteY34" fmla="*/ 0 h 2083633"/>
                    <a:gd name="connsiteX35" fmla="*/ 3222886 w 6335651"/>
                    <a:gd name="connsiteY35" fmla="*/ 14990 h 2083633"/>
                    <a:gd name="connsiteX36" fmla="*/ 3312827 w 6335651"/>
                    <a:gd name="connsiteY36" fmla="*/ 29980 h 2083633"/>
                    <a:gd name="connsiteX37" fmla="*/ 4167266 w 6335651"/>
                    <a:gd name="connsiteY37" fmla="*/ 44970 h 2083633"/>
                    <a:gd name="connsiteX38" fmla="*/ 4257207 w 6335651"/>
                    <a:gd name="connsiteY38" fmla="*/ 59961 h 2083633"/>
                    <a:gd name="connsiteX39" fmla="*/ 4377128 w 6335651"/>
                    <a:gd name="connsiteY39" fmla="*/ 74951 h 2083633"/>
                    <a:gd name="connsiteX40" fmla="*/ 4422099 w 6335651"/>
                    <a:gd name="connsiteY40" fmla="*/ 89941 h 2083633"/>
                    <a:gd name="connsiteX41" fmla="*/ 4482059 w 6335651"/>
                    <a:gd name="connsiteY41" fmla="*/ 104931 h 2083633"/>
                    <a:gd name="connsiteX42" fmla="*/ 4601981 w 6335651"/>
                    <a:gd name="connsiteY42" fmla="*/ 134911 h 2083633"/>
                    <a:gd name="connsiteX43" fmla="*/ 4646951 w 6335651"/>
                    <a:gd name="connsiteY43" fmla="*/ 164892 h 2083633"/>
                    <a:gd name="connsiteX44" fmla="*/ 4766873 w 6335651"/>
                    <a:gd name="connsiteY44" fmla="*/ 209862 h 2083633"/>
                    <a:gd name="connsiteX45" fmla="*/ 4856814 w 6335651"/>
                    <a:gd name="connsiteY45" fmla="*/ 269823 h 2083633"/>
                    <a:gd name="connsiteX46" fmla="*/ 4976735 w 6335651"/>
                    <a:gd name="connsiteY46" fmla="*/ 359764 h 2083633"/>
                    <a:gd name="connsiteX47" fmla="*/ 5081666 w 6335651"/>
                    <a:gd name="connsiteY47" fmla="*/ 449705 h 2083633"/>
                    <a:gd name="connsiteX48" fmla="*/ 5156617 w 6335651"/>
                    <a:gd name="connsiteY48" fmla="*/ 524656 h 2083633"/>
                    <a:gd name="connsiteX49" fmla="*/ 5201587 w 6335651"/>
                    <a:gd name="connsiteY49" fmla="*/ 554636 h 2083633"/>
                    <a:gd name="connsiteX50" fmla="*/ 5246558 w 6335651"/>
                    <a:gd name="connsiteY50" fmla="*/ 614597 h 2083633"/>
                    <a:gd name="connsiteX51" fmla="*/ 5306518 w 6335651"/>
                    <a:gd name="connsiteY51" fmla="*/ 704538 h 2083633"/>
                    <a:gd name="connsiteX52" fmla="*/ 5336499 w 6335651"/>
                    <a:gd name="connsiteY52" fmla="*/ 749508 h 2083633"/>
                    <a:gd name="connsiteX53" fmla="*/ 5366479 w 6335651"/>
                    <a:gd name="connsiteY53" fmla="*/ 809469 h 2083633"/>
                    <a:gd name="connsiteX54" fmla="*/ 5471410 w 6335651"/>
                    <a:gd name="connsiteY54" fmla="*/ 899410 h 2083633"/>
                    <a:gd name="connsiteX55" fmla="*/ 5516381 w 6335651"/>
                    <a:gd name="connsiteY55" fmla="*/ 959370 h 2083633"/>
                    <a:gd name="connsiteX56" fmla="*/ 5546361 w 6335651"/>
                    <a:gd name="connsiteY56" fmla="*/ 989351 h 2083633"/>
                    <a:gd name="connsiteX57" fmla="*/ 5666282 w 6335651"/>
                    <a:gd name="connsiteY57" fmla="*/ 1064302 h 2083633"/>
                    <a:gd name="connsiteX58" fmla="*/ 5711253 w 6335651"/>
                    <a:gd name="connsiteY58" fmla="*/ 1079292 h 2083633"/>
                    <a:gd name="connsiteX59" fmla="*/ 5756223 w 6335651"/>
                    <a:gd name="connsiteY59" fmla="*/ 1124262 h 2083633"/>
                    <a:gd name="connsiteX60" fmla="*/ 5846164 w 6335651"/>
                    <a:gd name="connsiteY60" fmla="*/ 1184223 h 2083633"/>
                    <a:gd name="connsiteX61" fmla="*/ 5906125 w 6335651"/>
                    <a:gd name="connsiteY61" fmla="*/ 1244184 h 2083633"/>
                    <a:gd name="connsiteX62" fmla="*/ 5981076 w 6335651"/>
                    <a:gd name="connsiteY62" fmla="*/ 1304144 h 2083633"/>
                    <a:gd name="connsiteX63" fmla="*/ 6041036 w 6335651"/>
                    <a:gd name="connsiteY63" fmla="*/ 1394085 h 2083633"/>
                    <a:gd name="connsiteX64" fmla="*/ 6086007 w 6335651"/>
                    <a:gd name="connsiteY64" fmla="*/ 1469036 h 2083633"/>
                    <a:gd name="connsiteX65" fmla="*/ 6130977 w 6335651"/>
                    <a:gd name="connsiteY65" fmla="*/ 1528997 h 2083633"/>
                    <a:gd name="connsiteX66" fmla="*/ 6160958 w 6335651"/>
                    <a:gd name="connsiteY66" fmla="*/ 1588957 h 2083633"/>
                    <a:gd name="connsiteX67" fmla="*/ 6190938 w 6335651"/>
                    <a:gd name="connsiteY67" fmla="*/ 1618938 h 2083633"/>
                    <a:gd name="connsiteX68" fmla="*/ 6250899 w 6335651"/>
                    <a:gd name="connsiteY68" fmla="*/ 1723869 h 2083633"/>
                    <a:gd name="connsiteX69" fmla="*/ 6310859 w 6335651"/>
                    <a:gd name="connsiteY69" fmla="*/ 1828800 h 2083633"/>
                    <a:gd name="connsiteX70" fmla="*/ 6295869 w 6335651"/>
                    <a:gd name="connsiteY70" fmla="*/ 1873770 h 2083633"/>
                    <a:gd name="connsiteX71" fmla="*/ 6250899 w 6335651"/>
                    <a:gd name="connsiteY71" fmla="*/ 1888761 h 2083633"/>
                    <a:gd name="connsiteX72" fmla="*/ 6056027 w 6335651"/>
                    <a:gd name="connsiteY72" fmla="*/ 1933731 h 2083633"/>
                    <a:gd name="connsiteX73" fmla="*/ 6011056 w 6335651"/>
                    <a:gd name="connsiteY73" fmla="*/ 1948721 h 2083633"/>
                    <a:gd name="connsiteX74" fmla="*/ 5741233 w 6335651"/>
                    <a:gd name="connsiteY74" fmla="*/ 1978702 h 2083633"/>
                    <a:gd name="connsiteX75" fmla="*/ 5141627 w 6335651"/>
                    <a:gd name="connsiteY75" fmla="*/ 2008682 h 2083633"/>
                    <a:gd name="connsiteX76" fmla="*/ 4991725 w 6335651"/>
                    <a:gd name="connsiteY76" fmla="*/ 2023672 h 2083633"/>
                    <a:gd name="connsiteX77" fmla="*/ 4886794 w 6335651"/>
                    <a:gd name="connsiteY77" fmla="*/ 2038662 h 2083633"/>
                    <a:gd name="connsiteX78" fmla="*/ 4182256 w 6335651"/>
                    <a:gd name="connsiteY78" fmla="*/ 2023672 h 2083633"/>
                    <a:gd name="connsiteX79" fmla="*/ 1948722 w 6335651"/>
                    <a:gd name="connsiteY79" fmla="*/ 2038662 h 2083633"/>
                    <a:gd name="connsiteX80" fmla="*/ 1738859 w 6335651"/>
                    <a:gd name="connsiteY80" fmla="*/ 2053652 h 2083633"/>
                    <a:gd name="connsiteX81" fmla="*/ 1499017 w 6335651"/>
                    <a:gd name="connsiteY81" fmla="*/ 2083633 h 2083633"/>
                    <a:gd name="connsiteX82" fmla="*/ 749509 w 6335651"/>
                    <a:gd name="connsiteY82" fmla="*/ 2068643 h 2083633"/>
                    <a:gd name="connsiteX83" fmla="*/ 539646 w 6335651"/>
                    <a:gd name="connsiteY83" fmla="*/ 2038662 h 2083633"/>
                    <a:gd name="connsiteX84" fmla="*/ 389745 w 6335651"/>
                    <a:gd name="connsiteY84" fmla="*/ 2023672 h 2083633"/>
                    <a:gd name="connsiteX85" fmla="*/ 194873 w 6335651"/>
                    <a:gd name="connsiteY85" fmla="*/ 1978702 h 2083633"/>
                    <a:gd name="connsiteX86" fmla="*/ 149902 w 6335651"/>
                    <a:gd name="connsiteY86" fmla="*/ 1963711 h 2083633"/>
                    <a:gd name="connsiteX87" fmla="*/ 74951 w 6335651"/>
                    <a:gd name="connsiteY87" fmla="*/ 1903751 h 2083633"/>
                    <a:gd name="connsiteX88" fmla="*/ 44971 w 6335651"/>
                    <a:gd name="connsiteY88" fmla="*/ 1888761 h 2083633"/>
                    <a:gd name="connsiteX89" fmla="*/ 0 w 6335651"/>
                    <a:gd name="connsiteY89" fmla="*/ 1918741 h 208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6335651" h="2083633">
                      <a:moveTo>
                        <a:pt x="0" y="1918741"/>
                      </a:moveTo>
                      <a:lnTo>
                        <a:pt x="0" y="1918741"/>
                      </a:lnTo>
                      <a:cubicBezTo>
                        <a:pt x="129915" y="1913744"/>
                        <a:pt x="259958" y="1911385"/>
                        <a:pt x="389745" y="1903751"/>
                      </a:cubicBezTo>
                      <a:cubicBezTo>
                        <a:pt x="429960" y="1901385"/>
                        <a:pt x="471080" y="1900337"/>
                        <a:pt x="509666" y="1888761"/>
                      </a:cubicBezTo>
                      <a:cubicBezTo>
                        <a:pt x="523203" y="1884700"/>
                        <a:pt x="527005" y="1865101"/>
                        <a:pt x="539646" y="1858780"/>
                      </a:cubicBezTo>
                      <a:cubicBezTo>
                        <a:pt x="558073" y="1849566"/>
                        <a:pt x="579620" y="1848787"/>
                        <a:pt x="599607" y="1843790"/>
                      </a:cubicBezTo>
                      <a:cubicBezTo>
                        <a:pt x="669611" y="1797121"/>
                        <a:pt x="810241" y="1708107"/>
                        <a:pt x="869430" y="1648918"/>
                      </a:cubicBezTo>
                      <a:lnTo>
                        <a:pt x="1004341" y="1514007"/>
                      </a:lnTo>
                      <a:lnTo>
                        <a:pt x="1049312" y="1469036"/>
                      </a:lnTo>
                      <a:cubicBezTo>
                        <a:pt x="1059305" y="1449049"/>
                        <a:pt x="1066897" y="1427668"/>
                        <a:pt x="1079292" y="1409075"/>
                      </a:cubicBezTo>
                      <a:cubicBezTo>
                        <a:pt x="1096379" y="1383445"/>
                        <a:pt x="1130190" y="1365150"/>
                        <a:pt x="1154243" y="1349115"/>
                      </a:cubicBezTo>
                      <a:cubicBezTo>
                        <a:pt x="1164236" y="1334125"/>
                        <a:pt x="1172968" y="1318212"/>
                        <a:pt x="1184223" y="1304144"/>
                      </a:cubicBezTo>
                      <a:cubicBezTo>
                        <a:pt x="1193052" y="1293108"/>
                        <a:pt x="1206933" y="1286283"/>
                        <a:pt x="1214204" y="1274164"/>
                      </a:cubicBezTo>
                      <a:cubicBezTo>
                        <a:pt x="1222334" y="1260615"/>
                        <a:pt x="1222128" y="1243326"/>
                        <a:pt x="1229194" y="1229193"/>
                      </a:cubicBezTo>
                      <a:cubicBezTo>
                        <a:pt x="1237251" y="1213079"/>
                        <a:pt x="1249181" y="1199213"/>
                        <a:pt x="1259174" y="1184223"/>
                      </a:cubicBezTo>
                      <a:cubicBezTo>
                        <a:pt x="1308765" y="1035447"/>
                        <a:pt x="1225563" y="1262710"/>
                        <a:pt x="1319135" y="1094282"/>
                      </a:cubicBezTo>
                      <a:cubicBezTo>
                        <a:pt x="1334482" y="1066657"/>
                        <a:pt x="1334982" y="1032607"/>
                        <a:pt x="1349115" y="1004341"/>
                      </a:cubicBezTo>
                      <a:cubicBezTo>
                        <a:pt x="1364105" y="974361"/>
                        <a:pt x="1381194" y="945341"/>
                        <a:pt x="1394086" y="914400"/>
                      </a:cubicBezTo>
                      <a:cubicBezTo>
                        <a:pt x="1406241" y="885229"/>
                        <a:pt x="1409933" y="852725"/>
                        <a:pt x="1424066" y="824459"/>
                      </a:cubicBezTo>
                      <a:cubicBezTo>
                        <a:pt x="1450716" y="771159"/>
                        <a:pt x="1454331" y="770994"/>
                        <a:pt x="1469036" y="719528"/>
                      </a:cubicBezTo>
                      <a:cubicBezTo>
                        <a:pt x="1473601" y="703550"/>
                        <a:pt x="1488447" y="633622"/>
                        <a:pt x="1499017" y="614597"/>
                      </a:cubicBezTo>
                      <a:cubicBezTo>
                        <a:pt x="1516515" y="583100"/>
                        <a:pt x="1542863" y="556884"/>
                        <a:pt x="1558977" y="524656"/>
                      </a:cubicBezTo>
                      <a:cubicBezTo>
                        <a:pt x="1568971" y="504669"/>
                        <a:pt x="1575239" y="482334"/>
                        <a:pt x="1588958" y="464695"/>
                      </a:cubicBezTo>
                      <a:cubicBezTo>
                        <a:pt x="1610650" y="436805"/>
                        <a:pt x="1638925" y="414728"/>
                        <a:pt x="1663909" y="389744"/>
                      </a:cubicBezTo>
                      <a:lnTo>
                        <a:pt x="1708879" y="344774"/>
                      </a:lnTo>
                      <a:cubicBezTo>
                        <a:pt x="1718872" y="334780"/>
                        <a:pt x="1727100" y="322632"/>
                        <a:pt x="1738859" y="314793"/>
                      </a:cubicBezTo>
                      <a:cubicBezTo>
                        <a:pt x="1768839" y="294806"/>
                        <a:pt x="1799975" y="276452"/>
                        <a:pt x="1828800" y="254833"/>
                      </a:cubicBezTo>
                      <a:cubicBezTo>
                        <a:pt x="1848787" y="239843"/>
                        <a:pt x="1867338" y="222716"/>
                        <a:pt x="1888761" y="209862"/>
                      </a:cubicBezTo>
                      <a:cubicBezTo>
                        <a:pt x="1917503" y="192617"/>
                        <a:pt x="1948722" y="179882"/>
                        <a:pt x="1978702" y="164892"/>
                      </a:cubicBezTo>
                      <a:cubicBezTo>
                        <a:pt x="1988695" y="154898"/>
                        <a:pt x="1996563" y="142182"/>
                        <a:pt x="2008682" y="134911"/>
                      </a:cubicBezTo>
                      <a:cubicBezTo>
                        <a:pt x="2022231" y="126781"/>
                        <a:pt x="2039129" y="126145"/>
                        <a:pt x="2053653" y="119921"/>
                      </a:cubicBezTo>
                      <a:cubicBezTo>
                        <a:pt x="2074192" y="111119"/>
                        <a:pt x="2094212" y="101028"/>
                        <a:pt x="2113614" y="89941"/>
                      </a:cubicBezTo>
                      <a:cubicBezTo>
                        <a:pt x="2129256" y="81003"/>
                        <a:pt x="2142470" y="68018"/>
                        <a:pt x="2158584" y="59961"/>
                      </a:cubicBezTo>
                      <a:cubicBezTo>
                        <a:pt x="2178250" y="50128"/>
                        <a:pt x="2246700" y="33583"/>
                        <a:pt x="2263515" y="29980"/>
                      </a:cubicBezTo>
                      <a:cubicBezTo>
                        <a:pt x="2313341" y="19303"/>
                        <a:pt x="2413417" y="0"/>
                        <a:pt x="2413417" y="0"/>
                      </a:cubicBezTo>
                      <a:lnTo>
                        <a:pt x="3222886" y="14990"/>
                      </a:lnTo>
                      <a:cubicBezTo>
                        <a:pt x="3253263" y="16003"/>
                        <a:pt x="3282448" y="29016"/>
                        <a:pt x="3312827" y="29980"/>
                      </a:cubicBezTo>
                      <a:cubicBezTo>
                        <a:pt x="3597540" y="39018"/>
                        <a:pt x="3882453" y="39973"/>
                        <a:pt x="4167266" y="44970"/>
                      </a:cubicBezTo>
                      <a:cubicBezTo>
                        <a:pt x="4197246" y="49967"/>
                        <a:pt x="4227119" y="55663"/>
                        <a:pt x="4257207" y="59961"/>
                      </a:cubicBezTo>
                      <a:cubicBezTo>
                        <a:pt x="4297087" y="65658"/>
                        <a:pt x="4337493" y="67745"/>
                        <a:pt x="4377128" y="74951"/>
                      </a:cubicBezTo>
                      <a:cubicBezTo>
                        <a:pt x="4392674" y="77778"/>
                        <a:pt x="4406906" y="85600"/>
                        <a:pt x="4422099" y="89941"/>
                      </a:cubicBezTo>
                      <a:cubicBezTo>
                        <a:pt x="4441908" y="95601"/>
                        <a:pt x="4461948" y="100462"/>
                        <a:pt x="4482059" y="104931"/>
                      </a:cubicBezTo>
                      <a:cubicBezTo>
                        <a:pt x="4590595" y="129050"/>
                        <a:pt x="4521619" y="108124"/>
                        <a:pt x="4601981" y="134911"/>
                      </a:cubicBezTo>
                      <a:cubicBezTo>
                        <a:pt x="4616971" y="144905"/>
                        <a:pt x="4630837" y="156835"/>
                        <a:pt x="4646951" y="164892"/>
                      </a:cubicBezTo>
                      <a:cubicBezTo>
                        <a:pt x="4682798" y="182816"/>
                        <a:pt x="4727952" y="196889"/>
                        <a:pt x="4766873" y="209862"/>
                      </a:cubicBezTo>
                      <a:cubicBezTo>
                        <a:pt x="4796853" y="229849"/>
                        <a:pt x="4831336" y="244344"/>
                        <a:pt x="4856814" y="269823"/>
                      </a:cubicBezTo>
                      <a:cubicBezTo>
                        <a:pt x="4932575" y="345585"/>
                        <a:pt x="4891492" y="317143"/>
                        <a:pt x="4976735" y="359764"/>
                      </a:cubicBezTo>
                      <a:cubicBezTo>
                        <a:pt x="5038847" y="452932"/>
                        <a:pt x="4965439" y="356723"/>
                        <a:pt x="5081666" y="449705"/>
                      </a:cubicBezTo>
                      <a:cubicBezTo>
                        <a:pt x="5109256" y="471777"/>
                        <a:pt x="5127219" y="505057"/>
                        <a:pt x="5156617" y="524656"/>
                      </a:cubicBezTo>
                      <a:cubicBezTo>
                        <a:pt x="5171607" y="534649"/>
                        <a:pt x="5188848" y="541897"/>
                        <a:pt x="5201587" y="554636"/>
                      </a:cubicBezTo>
                      <a:cubicBezTo>
                        <a:pt x="5219253" y="572302"/>
                        <a:pt x="5232231" y="594129"/>
                        <a:pt x="5246558" y="614597"/>
                      </a:cubicBezTo>
                      <a:cubicBezTo>
                        <a:pt x="5267221" y="644115"/>
                        <a:pt x="5286531" y="674558"/>
                        <a:pt x="5306518" y="704538"/>
                      </a:cubicBezTo>
                      <a:cubicBezTo>
                        <a:pt x="5316511" y="719528"/>
                        <a:pt x="5328442" y="733394"/>
                        <a:pt x="5336499" y="749508"/>
                      </a:cubicBezTo>
                      <a:cubicBezTo>
                        <a:pt x="5346492" y="769495"/>
                        <a:pt x="5353491" y="791285"/>
                        <a:pt x="5366479" y="809469"/>
                      </a:cubicBezTo>
                      <a:cubicBezTo>
                        <a:pt x="5407266" y="866571"/>
                        <a:pt x="5420241" y="848241"/>
                        <a:pt x="5471410" y="899410"/>
                      </a:cubicBezTo>
                      <a:cubicBezTo>
                        <a:pt x="5489076" y="917076"/>
                        <a:pt x="5500387" y="940177"/>
                        <a:pt x="5516381" y="959370"/>
                      </a:cubicBezTo>
                      <a:cubicBezTo>
                        <a:pt x="5525429" y="970227"/>
                        <a:pt x="5535504" y="980303"/>
                        <a:pt x="5546361" y="989351"/>
                      </a:cubicBezTo>
                      <a:cubicBezTo>
                        <a:pt x="5591929" y="1027324"/>
                        <a:pt x="5612839" y="1041398"/>
                        <a:pt x="5666282" y="1064302"/>
                      </a:cubicBezTo>
                      <a:cubicBezTo>
                        <a:pt x="5680806" y="1070526"/>
                        <a:pt x="5696263" y="1074295"/>
                        <a:pt x="5711253" y="1079292"/>
                      </a:cubicBezTo>
                      <a:cubicBezTo>
                        <a:pt x="5726243" y="1094282"/>
                        <a:pt x="5739489" y="1111247"/>
                        <a:pt x="5756223" y="1124262"/>
                      </a:cubicBezTo>
                      <a:cubicBezTo>
                        <a:pt x="5784665" y="1146383"/>
                        <a:pt x="5820686" y="1158745"/>
                        <a:pt x="5846164" y="1184223"/>
                      </a:cubicBezTo>
                      <a:cubicBezTo>
                        <a:pt x="5866151" y="1204210"/>
                        <a:pt x="5882606" y="1228505"/>
                        <a:pt x="5906125" y="1244184"/>
                      </a:cubicBezTo>
                      <a:cubicBezTo>
                        <a:pt x="5962854" y="1282004"/>
                        <a:pt x="5938356" y="1261425"/>
                        <a:pt x="5981076" y="1304144"/>
                      </a:cubicBezTo>
                      <a:cubicBezTo>
                        <a:pt x="6011139" y="1394334"/>
                        <a:pt x="5973665" y="1304257"/>
                        <a:pt x="6041036" y="1394085"/>
                      </a:cubicBezTo>
                      <a:cubicBezTo>
                        <a:pt x="6058517" y="1417394"/>
                        <a:pt x="6069845" y="1444794"/>
                        <a:pt x="6086007" y="1469036"/>
                      </a:cubicBezTo>
                      <a:cubicBezTo>
                        <a:pt x="6099865" y="1489824"/>
                        <a:pt x="6117736" y="1507811"/>
                        <a:pt x="6130977" y="1528997"/>
                      </a:cubicBezTo>
                      <a:cubicBezTo>
                        <a:pt x="6142820" y="1547946"/>
                        <a:pt x="6148563" y="1570364"/>
                        <a:pt x="6160958" y="1588957"/>
                      </a:cubicBezTo>
                      <a:cubicBezTo>
                        <a:pt x="6168798" y="1600716"/>
                        <a:pt x="6182109" y="1607902"/>
                        <a:pt x="6190938" y="1618938"/>
                      </a:cubicBezTo>
                      <a:cubicBezTo>
                        <a:pt x="6227459" y="1664590"/>
                        <a:pt x="6220123" y="1670011"/>
                        <a:pt x="6250899" y="1723869"/>
                      </a:cubicBezTo>
                      <a:cubicBezTo>
                        <a:pt x="6335640" y="1872164"/>
                        <a:pt x="6220274" y="1647626"/>
                        <a:pt x="6310859" y="1828800"/>
                      </a:cubicBezTo>
                      <a:cubicBezTo>
                        <a:pt x="6305862" y="1843790"/>
                        <a:pt x="6307042" y="1862597"/>
                        <a:pt x="6295869" y="1873770"/>
                      </a:cubicBezTo>
                      <a:cubicBezTo>
                        <a:pt x="6284696" y="1884943"/>
                        <a:pt x="6266143" y="1884603"/>
                        <a:pt x="6250899" y="1888761"/>
                      </a:cubicBezTo>
                      <a:cubicBezTo>
                        <a:pt x="5840595" y="2000663"/>
                        <a:pt x="6335651" y="1863826"/>
                        <a:pt x="6056027" y="1933731"/>
                      </a:cubicBezTo>
                      <a:cubicBezTo>
                        <a:pt x="6040698" y="1937563"/>
                        <a:pt x="6026698" y="1946486"/>
                        <a:pt x="6011056" y="1948721"/>
                      </a:cubicBezTo>
                      <a:cubicBezTo>
                        <a:pt x="5921471" y="1961519"/>
                        <a:pt x="5830818" y="1965904"/>
                        <a:pt x="5741233" y="1978702"/>
                      </a:cubicBezTo>
                      <a:cubicBezTo>
                        <a:pt x="5472993" y="2017022"/>
                        <a:pt x="5671618" y="1992622"/>
                        <a:pt x="5141627" y="2008682"/>
                      </a:cubicBezTo>
                      <a:lnTo>
                        <a:pt x="4991725" y="2023672"/>
                      </a:lnTo>
                      <a:cubicBezTo>
                        <a:pt x="4956635" y="2027800"/>
                        <a:pt x="4922126" y="2038662"/>
                        <a:pt x="4886794" y="2038662"/>
                      </a:cubicBezTo>
                      <a:cubicBezTo>
                        <a:pt x="4651895" y="2038662"/>
                        <a:pt x="4417102" y="2028669"/>
                        <a:pt x="4182256" y="2023672"/>
                      </a:cubicBezTo>
                      <a:lnTo>
                        <a:pt x="1948722" y="2038662"/>
                      </a:lnTo>
                      <a:cubicBezTo>
                        <a:pt x="1878595" y="2039522"/>
                        <a:pt x="1808749" y="2047828"/>
                        <a:pt x="1738859" y="2053652"/>
                      </a:cubicBezTo>
                      <a:cubicBezTo>
                        <a:pt x="1594754" y="2065661"/>
                        <a:pt x="1616678" y="2064023"/>
                        <a:pt x="1499017" y="2083633"/>
                      </a:cubicBezTo>
                      <a:lnTo>
                        <a:pt x="749509" y="2068643"/>
                      </a:lnTo>
                      <a:cubicBezTo>
                        <a:pt x="423702" y="2057783"/>
                        <a:pt x="712082" y="2063295"/>
                        <a:pt x="539646" y="2038662"/>
                      </a:cubicBezTo>
                      <a:cubicBezTo>
                        <a:pt x="489934" y="2031560"/>
                        <a:pt x="439712" y="2028669"/>
                        <a:pt x="389745" y="2023672"/>
                      </a:cubicBezTo>
                      <a:cubicBezTo>
                        <a:pt x="266285" y="1982519"/>
                        <a:pt x="331088" y="1998161"/>
                        <a:pt x="194873" y="1978702"/>
                      </a:cubicBezTo>
                      <a:cubicBezTo>
                        <a:pt x="179883" y="1973705"/>
                        <a:pt x="164035" y="1970778"/>
                        <a:pt x="149902" y="1963711"/>
                      </a:cubicBezTo>
                      <a:cubicBezTo>
                        <a:pt x="76537" y="1927028"/>
                        <a:pt x="130721" y="1945578"/>
                        <a:pt x="74951" y="1903751"/>
                      </a:cubicBezTo>
                      <a:cubicBezTo>
                        <a:pt x="66013" y="1897047"/>
                        <a:pt x="54964" y="1893758"/>
                        <a:pt x="44971" y="1888761"/>
                      </a:cubicBezTo>
                      <a:lnTo>
                        <a:pt x="0" y="1918741"/>
                      </a:lnTo>
                      <a:close/>
                    </a:path>
                  </a:pathLst>
                </a:cu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nvGrpSpPr>
                <p:cNvPr id="145" name="Group 9"/>
                <p:cNvGrpSpPr/>
                <p:nvPr/>
              </p:nvGrpSpPr>
              <p:grpSpPr>
                <a:xfrm>
                  <a:off x="0" y="1905000"/>
                  <a:ext cx="3886200" cy="2971800"/>
                  <a:chOff x="0" y="1905000"/>
                  <a:chExt cx="3886200" cy="2971800"/>
                </a:xfrm>
              </p:grpSpPr>
              <p:sp>
                <p:nvSpPr>
                  <p:cNvPr id="175" name="Double Wave 37"/>
                  <p:cNvSpPr/>
                  <p:nvPr/>
                </p:nvSpPr>
                <p:spPr>
                  <a:xfrm>
                    <a:off x="0" y="1905000"/>
                    <a:ext cx="3886200" cy="1905000"/>
                  </a:xfrm>
                  <a:prstGeom prst="doubleWave">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76" name="Double Wave 38"/>
                  <p:cNvSpPr/>
                  <p:nvPr/>
                </p:nvSpPr>
                <p:spPr>
                  <a:xfrm>
                    <a:off x="0" y="2286000"/>
                    <a:ext cx="3886200" cy="1905000"/>
                  </a:xfrm>
                  <a:prstGeom prst="doubleWave">
                    <a:avLst/>
                  </a:prstGeom>
                  <a:solidFill>
                    <a:schemeClr val="accent1">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77" name="Double Wave 39"/>
                  <p:cNvSpPr/>
                  <p:nvPr/>
                </p:nvSpPr>
                <p:spPr>
                  <a:xfrm>
                    <a:off x="0" y="2971800"/>
                    <a:ext cx="3886200" cy="1905000"/>
                  </a:xfrm>
                  <a:prstGeom prst="doubleWave">
                    <a:avLst/>
                  </a:prstGeom>
                  <a:solidFill>
                    <a:schemeClr val="accent1">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146" name="Group 10"/>
                <p:cNvGrpSpPr/>
                <p:nvPr/>
              </p:nvGrpSpPr>
              <p:grpSpPr>
                <a:xfrm>
                  <a:off x="5791200" y="1981200"/>
                  <a:ext cx="3352800" cy="2971800"/>
                  <a:chOff x="0" y="1905000"/>
                  <a:chExt cx="3886200" cy="2971800"/>
                </a:xfrm>
              </p:grpSpPr>
              <p:sp>
                <p:nvSpPr>
                  <p:cNvPr id="172" name="Double Wave 34"/>
                  <p:cNvSpPr/>
                  <p:nvPr/>
                </p:nvSpPr>
                <p:spPr>
                  <a:xfrm>
                    <a:off x="0" y="1905000"/>
                    <a:ext cx="3886200" cy="1905000"/>
                  </a:xfrm>
                  <a:prstGeom prst="doubleWave">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73" name="Double Wave 35"/>
                  <p:cNvSpPr/>
                  <p:nvPr/>
                </p:nvSpPr>
                <p:spPr>
                  <a:xfrm>
                    <a:off x="0" y="2286000"/>
                    <a:ext cx="3886200" cy="1905000"/>
                  </a:xfrm>
                  <a:prstGeom prst="doubleWave">
                    <a:avLst/>
                  </a:prstGeom>
                  <a:solidFill>
                    <a:schemeClr val="accent1">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74" name="Double Wave 36"/>
                  <p:cNvSpPr/>
                  <p:nvPr/>
                </p:nvSpPr>
                <p:spPr>
                  <a:xfrm>
                    <a:off x="0" y="2971800"/>
                    <a:ext cx="3886200" cy="1905000"/>
                  </a:xfrm>
                  <a:prstGeom prst="doubleWave">
                    <a:avLst/>
                  </a:prstGeom>
                  <a:solidFill>
                    <a:schemeClr val="accent1">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sp>
              <p:nvSpPr>
                <p:cNvPr id="147" name="Cloud 9"/>
                <p:cNvSpPr/>
                <p:nvPr/>
              </p:nvSpPr>
              <p:spPr>
                <a:xfrm>
                  <a:off x="3352800" y="2057400"/>
                  <a:ext cx="838200" cy="1447800"/>
                </a:xfrm>
                <a:prstGeom prst="cloud">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48" name="Cloud 10"/>
                <p:cNvSpPr/>
                <p:nvPr/>
              </p:nvSpPr>
              <p:spPr>
                <a:xfrm rot="5148344">
                  <a:off x="3170847" y="2340970"/>
                  <a:ext cx="838200" cy="1005897"/>
                </a:xfrm>
                <a:prstGeom prst="cloud">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49" name="Cloud 11"/>
                <p:cNvSpPr/>
                <p:nvPr/>
              </p:nvSpPr>
              <p:spPr>
                <a:xfrm>
                  <a:off x="3276600" y="3124200"/>
                  <a:ext cx="838200" cy="1752600"/>
                </a:xfrm>
                <a:prstGeom prst="cloud">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50" name="Cloud 12"/>
                <p:cNvSpPr/>
                <p:nvPr/>
              </p:nvSpPr>
              <p:spPr>
                <a:xfrm>
                  <a:off x="5334000" y="3200400"/>
                  <a:ext cx="838200" cy="1676400"/>
                </a:xfrm>
                <a:prstGeom prst="cloud">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51" name="Cloud 13"/>
                <p:cNvSpPr/>
                <p:nvPr/>
              </p:nvSpPr>
              <p:spPr>
                <a:xfrm>
                  <a:off x="5410200" y="2133600"/>
                  <a:ext cx="838200" cy="1524000"/>
                </a:xfrm>
                <a:prstGeom prst="cloud">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52" name="Cloud 14"/>
                <p:cNvSpPr/>
                <p:nvPr/>
              </p:nvSpPr>
              <p:spPr>
                <a:xfrm rot="3129569">
                  <a:off x="5675754" y="2771214"/>
                  <a:ext cx="838200" cy="1005897"/>
                </a:xfrm>
                <a:prstGeom prst="cloud">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nvGrpSpPr>
                <p:cNvPr id="153" name="Group 45"/>
                <p:cNvGrpSpPr/>
                <p:nvPr/>
              </p:nvGrpSpPr>
              <p:grpSpPr>
                <a:xfrm>
                  <a:off x="3733800" y="3733800"/>
                  <a:ext cx="1676400" cy="2514600"/>
                  <a:chOff x="457200" y="609600"/>
                  <a:chExt cx="2743200" cy="5638800"/>
                </a:xfrm>
              </p:grpSpPr>
              <p:sp>
                <p:nvSpPr>
                  <p:cNvPr id="154" name="Oval 16"/>
                  <p:cNvSpPr/>
                  <p:nvPr/>
                </p:nvSpPr>
                <p:spPr>
                  <a:xfrm>
                    <a:off x="914400" y="5638800"/>
                    <a:ext cx="762000" cy="609600"/>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55" name="Oval 17"/>
                  <p:cNvSpPr/>
                  <p:nvPr/>
                </p:nvSpPr>
                <p:spPr>
                  <a:xfrm>
                    <a:off x="1676400" y="5638800"/>
                    <a:ext cx="762000" cy="609600"/>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56" name="Oval 18"/>
                  <p:cNvSpPr/>
                  <p:nvPr/>
                </p:nvSpPr>
                <p:spPr>
                  <a:xfrm>
                    <a:off x="457200" y="3810000"/>
                    <a:ext cx="3810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57" name="Trapezoid 19"/>
                  <p:cNvSpPr/>
                  <p:nvPr/>
                </p:nvSpPr>
                <p:spPr>
                  <a:xfrm rot="1480658">
                    <a:off x="628371" y="2410529"/>
                    <a:ext cx="990600" cy="182880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58" name="Trapezoid 20"/>
                  <p:cNvSpPr/>
                  <p:nvPr/>
                </p:nvSpPr>
                <p:spPr>
                  <a:xfrm rot="1447265">
                    <a:off x="795966" y="2302294"/>
                    <a:ext cx="762000" cy="1447800"/>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59" name="Trapezoid 21"/>
                  <p:cNvSpPr/>
                  <p:nvPr/>
                </p:nvSpPr>
                <p:spPr>
                  <a:xfrm>
                    <a:off x="762000" y="2514600"/>
                    <a:ext cx="1981200" cy="342900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60" name="Trapezoid 22"/>
                  <p:cNvSpPr/>
                  <p:nvPr/>
                </p:nvSpPr>
                <p:spPr>
                  <a:xfrm>
                    <a:off x="838200" y="2286000"/>
                    <a:ext cx="1828800" cy="2362200"/>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61" name="Trapezoid 23"/>
                  <p:cNvSpPr/>
                  <p:nvPr/>
                </p:nvSpPr>
                <p:spPr>
                  <a:xfrm rot="402310">
                    <a:off x="840217" y="2448358"/>
                    <a:ext cx="762000" cy="3300306"/>
                  </a:xfrm>
                  <a:prstGeom prst="trapezoid">
                    <a:avLst>
                      <a:gd name="adj" fmla="val 30469"/>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62" name="Cloud 24"/>
                  <p:cNvSpPr/>
                  <p:nvPr/>
                </p:nvSpPr>
                <p:spPr>
                  <a:xfrm>
                    <a:off x="990600" y="685800"/>
                    <a:ext cx="609600" cy="1524000"/>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63" name="Cloud 25"/>
                  <p:cNvSpPr/>
                  <p:nvPr/>
                </p:nvSpPr>
                <p:spPr>
                  <a:xfrm rot="21175570">
                    <a:off x="1999055" y="722052"/>
                    <a:ext cx="685800" cy="1569896"/>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64" name="Oval 26"/>
                  <p:cNvSpPr/>
                  <p:nvPr/>
                </p:nvSpPr>
                <p:spPr>
                  <a:xfrm>
                    <a:off x="1219200" y="609600"/>
                    <a:ext cx="1219200" cy="1828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65" name="Trapezoid 27"/>
                  <p:cNvSpPr/>
                  <p:nvPr/>
                </p:nvSpPr>
                <p:spPr>
                  <a:xfrm rot="21185207">
                    <a:off x="1905000" y="2514600"/>
                    <a:ext cx="762000" cy="3300306"/>
                  </a:xfrm>
                  <a:prstGeom prst="trapezoid">
                    <a:avLst>
                      <a:gd name="adj" fmla="val 30469"/>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nvGrpSpPr>
                  <p:cNvPr id="166" name="Group 23"/>
                  <p:cNvGrpSpPr/>
                  <p:nvPr/>
                </p:nvGrpSpPr>
                <p:grpSpPr>
                  <a:xfrm>
                    <a:off x="2088948" y="2293712"/>
                    <a:ext cx="1111452" cy="2049688"/>
                    <a:chOff x="4755948" y="2903312"/>
                    <a:chExt cx="1111452" cy="2049688"/>
                  </a:xfrm>
                </p:grpSpPr>
                <p:sp>
                  <p:nvSpPr>
                    <p:cNvPr id="169" name="Oval 31"/>
                    <p:cNvSpPr/>
                    <p:nvPr/>
                  </p:nvSpPr>
                  <p:spPr>
                    <a:xfrm>
                      <a:off x="5486400" y="4267200"/>
                      <a:ext cx="381000" cy="685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70" name="Trapezoid 32"/>
                    <p:cNvSpPr/>
                    <p:nvPr/>
                  </p:nvSpPr>
                  <p:spPr>
                    <a:xfrm rot="19830111">
                      <a:off x="4816550" y="2903312"/>
                      <a:ext cx="822282" cy="182880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71" name="Trapezoid 33"/>
                    <p:cNvSpPr/>
                    <p:nvPr/>
                  </p:nvSpPr>
                  <p:spPr>
                    <a:xfrm rot="19749421">
                      <a:off x="4755948" y="3014181"/>
                      <a:ext cx="877678" cy="1504779"/>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sp>
                <p:nvSpPr>
                  <p:cNvPr id="167" name="Cloud 29"/>
                  <p:cNvSpPr/>
                  <p:nvPr/>
                </p:nvSpPr>
                <p:spPr>
                  <a:xfrm rot="21175570">
                    <a:off x="1217431" y="1589727"/>
                    <a:ext cx="1146537" cy="1279673"/>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68" name="Oval 30"/>
                  <p:cNvSpPr/>
                  <p:nvPr/>
                </p:nvSpPr>
                <p:spPr>
                  <a:xfrm rot="5225831">
                    <a:off x="1735247" y="1768123"/>
                    <a:ext cx="226301" cy="36253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grpSp>
            <p:nvGrpSpPr>
              <p:cNvPr id="6" name="Group 66"/>
              <p:cNvGrpSpPr/>
              <p:nvPr/>
            </p:nvGrpSpPr>
            <p:grpSpPr>
              <a:xfrm>
                <a:off x="5029200" y="2819400"/>
                <a:ext cx="314325" cy="663575"/>
                <a:chOff x="2895600" y="304800"/>
                <a:chExt cx="2186496" cy="3771554"/>
              </a:xfrm>
            </p:grpSpPr>
            <p:sp>
              <p:nvSpPr>
                <p:cNvPr id="123" name="Oval 122"/>
                <p:cNvSpPr/>
                <p:nvPr/>
              </p:nvSpPr>
              <p:spPr>
                <a:xfrm>
                  <a:off x="2971800" y="304800"/>
                  <a:ext cx="1981200" cy="2743200"/>
                </a:xfrm>
                <a:prstGeom prst="ellipse">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24" name="Oval 123"/>
                <p:cNvSpPr/>
                <p:nvPr/>
              </p:nvSpPr>
              <p:spPr>
                <a:xfrm rot="4427519">
                  <a:off x="3535734" y="3434032"/>
                  <a:ext cx="466193" cy="818451"/>
                </a:xfrm>
                <a:prstGeom prst="ellipse">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25" name="Oval 124"/>
                <p:cNvSpPr/>
                <p:nvPr/>
              </p:nvSpPr>
              <p:spPr>
                <a:xfrm rot="17172481" flipH="1">
                  <a:off x="4069134" y="3434032"/>
                  <a:ext cx="466193" cy="818451"/>
                </a:xfrm>
                <a:prstGeom prst="ellipse">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26" name="Isosceles Triangle 125"/>
                <p:cNvSpPr/>
                <p:nvPr/>
              </p:nvSpPr>
              <p:spPr>
                <a:xfrm>
                  <a:off x="3234606" y="1676400"/>
                  <a:ext cx="1676400" cy="21336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27" name="Isosceles Triangle 126"/>
                <p:cNvSpPr/>
                <p:nvPr/>
              </p:nvSpPr>
              <p:spPr>
                <a:xfrm rot="10800000">
                  <a:off x="3844206" y="1905000"/>
                  <a:ext cx="381000" cy="457200"/>
                </a:xfrm>
                <a:prstGeom prst="triangl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28" name="Oval 127"/>
                <p:cNvSpPr/>
                <p:nvPr/>
              </p:nvSpPr>
              <p:spPr>
                <a:xfrm rot="19411276">
                  <a:off x="4560557" y="2413217"/>
                  <a:ext cx="420057" cy="75387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29" name="Oval 128"/>
                <p:cNvSpPr/>
                <p:nvPr/>
              </p:nvSpPr>
              <p:spPr>
                <a:xfrm rot="2820608">
                  <a:off x="3062510" y="2395914"/>
                  <a:ext cx="420057" cy="75387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30" name="Isosceles Triangle 129"/>
                <p:cNvSpPr/>
                <p:nvPr/>
              </p:nvSpPr>
              <p:spPr>
                <a:xfrm rot="2242960">
                  <a:off x="3208542" y="1520223"/>
                  <a:ext cx="914400" cy="125568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31" name="Isosceles Triangle 130"/>
                <p:cNvSpPr/>
                <p:nvPr/>
              </p:nvSpPr>
              <p:spPr>
                <a:xfrm rot="19284057">
                  <a:off x="3983610" y="1519669"/>
                  <a:ext cx="914400" cy="125568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32" name="Oval 131"/>
                <p:cNvSpPr/>
                <p:nvPr/>
              </p:nvSpPr>
              <p:spPr>
                <a:xfrm>
                  <a:off x="3539406" y="609600"/>
                  <a:ext cx="990600" cy="14478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33" name="Cloud 51"/>
                <p:cNvSpPr/>
                <p:nvPr/>
              </p:nvSpPr>
              <p:spPr>
                <a:xfrm>
                  <a:off x="3539406" y="609600"/>
                  <a:ext cx="990600" cy="381000"/>
                </a:xfrm>
                <a:prstGeom prst="cloud">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34" name="Cloud 52"/>
                <p:cNvSpPr/>
                <p:nvPr/>
              </p:nvSpPr>
              <p:spPr>
                <a:xfrm rot="5107997">
                  <a:off x="4041679" y="1076272"/>
                  <a:ext cx="1200554" cy="570062"/>
                </a:xfrm>
                <a:prstGeom prst="cloud">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35" name="Cloud 53"/>
                <p:cNvSpPr/>
                <p:nvPr/>
              </p:nvSpPr>
              <p:spPr>
                <a:xfrm rot="6038579">
                  <a:off x="2795611" y="1017359"/>
                  <a:ext cx="1206533" cy="641052"/>
                </a:xfrm>
                <a:prstGeom prst="cloud">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36" name="Trapezoid 135"/>
                <p:cNvSpPr/>
                <p:nvPr/>
              </p:nvSpPr>
              <p:spPr>
                <a:xfrm rot="1062586">
                  <a:off x="2948999" y="461940"/>
                  <a:ext cx="462280" cy="1844703"/>
                </a:xfrm>
                <a:prstGeom prst="trapezoid">
                  <a:avLst>
                    <a:gd name="adj" fmla="val 21934"/>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37" name="Trapezoid 136"/>
                <p:cNvSpPr/>
                <p:nvPr/>
              </p:nvSpPr>
              <p:spPr>
                <a:xfrm>
                  <a:off x="3505200" y="2895600"/>
                  <a:ext cx="1143000" cy="228600"/>
                </a:xfrm>
                <a:prstGeom prst="trapezoid">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38" name="Trapezoid 137"/>
                <p:cNvSpPr/>
                <p:nvPr/>
              </p:nvSpPr>
              <p:spPr>
                <a:xfrm rot="20537414" flipH="1">
                  <a:off x="4619816" y="482741"/>
                  <a:ext cx="462280" cy="1889380"/>
                </a:xfrm>
                <a:prstGeom prst="trapezoid">
                  <a:avLst>
                    <a:gd name="adj" fmla="val 21934"/>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39" name="Flowchart: Stored Data 138"/>
                <p:cNvSpPr/>
                <p:nvPr/>
              </p:nvSpPr>
              <p:spPr>
                <a:xfrm rot="5400000">
                  <a:off x="3657600" y="-228600"/>
                  <a:ext cx="685800" cy="1752600"/>
                </a:xfrm>
                <a:prstGeom prst="flowChartOnlineStorage">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7" name="Group 109"/>
              <p:cNvGrpSpPr/>
              <p:nvPr/>
            </p:nvGrpSpPr>
            <p:grpSpPr>
              <a:xfrm>
                <a:off x="4648200" y="1828800"/>
                <a:ext cx="384175" cy="733425"/>
                <a:chOff x="1143000" y="1066800"/>
                <a:chExt cx="1127234" cy="2686339"/>
              </a:xfrm>
            </p:grpSpPr>
            <p:sp>
              <p:nvSpPr>
                <p:cNvPr id="105" name="Oval 104"/>
                <p:cNvSpPr/>
                <p:nvPr/>
              </p:nvSpPr>
              <p:spPr>
                <a:xfrm rot="3435232" flipH="1">
                  <a:off x="1937323" y="2838046"/>
                  <a:ext cx="381000" cy="28482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06" name="Oval 105"/>
                <p:cNvSpPr/>
                <p:nvPr/>
              </p:nvSpPr>
              <p:spPr>
                <a:xfrm rot="18164768">
                  <a:off x="1099123" y="2838047"/>
                  <a:ext cx="381000" cy="28482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07" name="Oval 106"/>
                <p:cNvSpPr/>
                <p:nvPr/>
              </p:nvSpPr>
              <p:spPr>
                <a:xfrm rot="20260128">
                  <a:off x="1371600" y="3581400"/>
                  <a:ext cx="381000" cy="152400"/>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08" name="Oval 107"/>
                <p:cNvSpPr/>
                <p:nvPr/>
              </p:nvSpPr>
              <p:spPr>
                <a:xfrm rot="2101605">
                  <a:off x="1533234" y="3600739"/>
                  <a:ext cx="381000" cy="152400"/>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09" name="Trapezoid 108"/>
                <p:cNvSpPr/>
                <p:nvPr/>
              </p:nvSpPr>
              <p:spPr>
                <a:xfrm>
                  <a:off x="1371600" y="2362200"/>
                  <a:ext cx="609600" cy="1295400"/>
                </a:xfrm>
                <a:prstGeom prst="trapezoi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10" name="Trapezoid 109"/>
                <p:cNvSpPr/>
                <p:nvPr/>
              </p:nvSpPr>
              <p:spPr>
                <a:xfrm rot="20676161" flipH="1">
                  <a:off x="1778512" y="2173915"/>
                  <a:ext cx="415251" cy="825311"/>
                </a:xfrm>
                <a:prstGeom prst="trapezoid">
                  <a:avLst/>
                </a:pr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11" name="Trapezoid 110"/>
                <p:cNvSpPr/>
                <p:nvPr/>
              </p:nvSpPr>
              <p:spPr>
                <a:xfrm rot="996339">
                  <a:off x="1176071" y="2175726"/>
                  <a:ext cx="415251" cy="825311"/>
                </a:xfrm>
                <a:prstGeom prst="trapezoid">
                  <a:avLst/>
                </a:pr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12" name="Cloud 111"/>
                <p:cNvSpPr/>
                <p:nvPr/>
              </p:nvSpPr>
              <p:spPr>
                <a:xfrm rot="21374563">
                  <a:off x="1143000" y="1066800"/>
                  <a:ext cx="1066800" cy="1752600"/>
                </a:xfrm>
                <a:prstGeom prst="clou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13" name="Trapezoid 112"/>
                <p:cNvSpPr/>
                <p:nvPr/>
              </p:nvSpPr>
              <p:spPr>
                <a:xfrm>
                  <a:off x="1371600" y="2209800"/>
                  <a:ext cx="609600" cy="1295400"/>
                </a:xfrm>
                <a:prstGeom prst="trapezoid">
                  <a:avLst/>
                </a:pr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14" name="Oval 113"/>
                <p:cNvSpPr/>
                <p:nvPr/>
              </p:nvSpPr>
              <p:spPr>
                <a:xfrm>
                  <a:off x="1524000" y="1905000"/>
                  <a:ext cx="304800" cy="457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15" name="Half Frame 114"/>
                <p:cNvSpPr/>
                <p:nvPr/>
              </p:nvSpPr>
              <p:spPr>
                <a:xfrm rot="13396727">
                  <a:off x="1502076" y="2117791"/>
                  <a:ext cx="303577" cy="255955"/>
                </a:xfrm>
                <a:prstGeom prst="halfFrame">
                  <a:avLst>
                    <a:gd name="adj1" fmla="val 24893"/>
                    <a:gd name="adj2" fmla="val 33333"/>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sp>
              <p:nvSpPr>
                <p:cNvPr id="116" name="Oval 115"/>
                <p:cNvSpPr/>
                <p:nvPr/>
              </p:nvSpPr>
              <p:spPr>
                <a:xfrm>
                  <a:off x="1295400" y="1219200"/>
                  <a:ext cx="762000" cy="1066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17" name="Cloud 116"/>
                <p:cNvSpPr/>
                <p:nvPr/>
              </p:nvSpPr>
              <p:spPr>
                <a:xfrm>
                  <a:off x="1371600" y="1219200"/>
                  <a:ext cx="533400" cy="381000"/>
                </a:xfrm>
                <a:prstGeom prst="clou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18" name="Quad Arrow 117"/>
                <p:cNvSpPr/>
                <p:nvPr/>
              </p:nvSpPr>
              <p:spPr>
                <a:xfrm>
                  <a:off x="1371600" y="3276600"/>
                  <a:ext cx="304800" cy="228600"/>
                </a:xfrm>
                <a:prstGeom prst="quadArrow">
                  <a:avLst/>
                </a:prstGeom>
                <a:solidFill>
                  <a:schemeClr val="accent6">
                    <a:lumMod val="75000"/>
                  </a:schemeClr>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19" name="Quad Arrow 118"/>
                <p:cNvSpPr/>
                <p:nvPr/>
              </p:nvSpPr>
              <p:spPr>
                <a:xfrm>
                  <a:off x="1676400" y="3276600"/>
                  <a:ext cx="304800" cy="228600"/>
                </a:xfrm>
                <a:prstGeom prst="quadArrow">
                  <a:avLst/>
                </a:prstGeom>
                <a:solidFill>
                  <a:schemeClr val="accent6">
                    <a:lumMod val="75000"/>
                  </a:schemeClr>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20" name="Trapezoid 119"/>
                <p:cNvSpPr/>
                <p:nvPr/>
              </p:nvSpPr>
              <p:spPr>
                <a:xfrm rot="996339">
                  <a:off x="1149519" y="1240328"/>
                  <a:ext cx="298481" cy="1024383"/>
                </a:xfrm>
                <a:prstGeom prst="trapezoid">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21" name="Trapezoid 120"/>
                <p:cNvSpPr/>
                <p:nvPr/>
              </p:nvSpPr>
              <p:spPr>
                <a:xfrm rot="20603661" flipH="1">
                  <a:off x="1892752" y="1240489"/>
                  <a:ext cx="298481" cy="1024383"/>
                </a:xfrm>
                <a:prstGeom prst="trapezoid">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22" name="Cross 121"/>
                <p:cNvSpPr/>
                <p:nvPr/>
              </p:nvSpPr>
              <p:spPr>
                <a:xfrm>
                  <a:off x="1371600" y="1219200"/>
                  <a:ext cx="609600" cy="228600"/>
                </a:xfrm>
                <a:prstGeom prst="plus">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8" name="Group 128"/>
              <p:cNvGrpSpPr/>
              <p:nvPr/>
            </p:nvGrpSpPr>
            <p:grpSpPr>
              <a:xfrm>
                <a:off x="4572000" y="2590800"/>
                <a:ext cx="488950" cy="733425"/>
                <a:chOff x="1565994" y="990600"/>
                <a:chExt cx="2085014" cy="3466754"/>
              </a:xfrm>
            </p:grpSpPr>
            <p:sp>
              <p:nvSpPr>
                <p:cNvPr id="86" name="Oval 85"/>
                <p:cNvSpPr/>
                <p:nvPr/>
              </p:nvSpPr>
              <p:spPr>
                <a:xfrm rot="4427519">
                  <a:off x="2206128" y="3815032"/>
                  <a:ext cx="466193" cy="818451"/>
                </a:xfrm>
                <a:prstGeom prst="ellipse">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87" name="Oval 86"/>
                <p:cNvSpPr/>
                <p:nvPr/>
              </p:nvSpPr>
              <p:spPr>
                <a:xfrm rot="17172481" flipH="1">
                  <a:off x="2739528" y="3815032"/>
                  <a:ext cx="466193" cy="818451"/>
                </a:xfrm>
                <a:prstGeom prst="ellipse">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88" name="Isosceles Triangle 87"/>
                <p:cNvSpPr/>
                <p:nvPr/>
              </p:nvSpPr>
              <p:spPr>
                <a:xfrm>
                  <a:off x="1905000" y="2057400"/>
                  <a:ext cx="1676400" cy="2133600"/>
                </a:xfrm>
                <a:prstGeom prst="triangle">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89" name="Isosceles Triangle 88"/>
                <p:cNvSpPr/>
                <p:nvPr/>
              </p:nvSpPr>
              <p:spPr>
                <a:xfrm rot="10800000">
                  <a:off x="2514600" y="2286000"/>
                  <a:ext cx="381000" cy="457200"/>
                </a:xfrm>
                <a:prstGeom prst="triangl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90" name="Oval 89"/>
                <p:cNvSpPr/>
                <p:nvPr/>
              </p:nvSpPr>
              <p:spPr>
                <a:xfrm rot="19411276">
                  <a:off x="3230951" y="2794217"/>
                  <a:ext cx="420057" cy="75387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91" name="Oval 90"/>
                <p:cNvSpPr/>
                <p:nvPr/>
              </p:nvSpPr>
              <p:spPr>
                <a:xfrm rot="2820608">
                  <a:off x="1732904" y="2776914"/>
                  <a:ext cx="420057" cy="75387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92" name="Isosceles Triangle 91"/>
                <p:cNvSpPr/>
                <p:nvPr/>
              </p:nvSpPr>
              <p:spPr>
                <a:xfrm rot="2242960">
                  <a:off x="1878936" y="1901223"/>
                  <a:ext cx="914400" cy="1255680"/>
                </a:xfrm>
                <a:prstGeom prst="triangle">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93" name="Isosceles Triangle 92"/>
                <p:cNvSpPr/>
                <p:nvPr/>
              </p:nvSpPr>
              <p:spPr>
                <a:xfrm rot="19284057">
                  <a:off x="2654004" y="1900669"/>
                  <a:ext cx="914400" cy="1255680"/>
                </a:xfrm>
                <a:prstGeom prst="triangle">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94" name="Oval 93"/>
                <p:cNvSpPr/>
                <p:nvPr/>
              </p:nvSpPr>
              <p:spPr>
                <a:xfrm>
                  <a:off x="2209800" y="990600"/>
                  <a:ext cx="990600" cy="14478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95" name="Cloud 94"/>
                <p:cNvSpPr/>
                <p:nvPr/>
              </p:nvSpPr>
              <p:spPr>
                <a:xfrm>
                  <a:off x="2209800" y="990600"/>
                  <a:ext cx="990600" cy="381000"/>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96" name="Cloud 95"/>
                <p:cNvSpPr/>
                <p:nvPr/>
              </p:nvSpPr>
              <p:spPr>
                <a:xfrm rot="5107997">
                  <a:off x="2396437" y="1718794"/>
                  <a:ext cx="1505693" cy="381000"/>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97" name="Cloud 96"/>
                <p:cNvSpPr/>
                <p:nvPr/>
              </p:nvSpPr>
              <p:spPr>
                <a:xfrm rot="6038579">
                  <a:off x="1558237" y="1718794"/>
                  <a:ext cx="1505693" cy="381000"/>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98" name="Trapezoid 97"/>
                <p:cNvSpPr/>
                <p:nvPr/>
              </p:nvSpPr>
              <p:spPr>
                <a:xfrm rot="283094">
                  <a:off x="1986442" y="1103684"/>
                  <a:ext cx="457200" cy="1295400"/>
                </a:xfrm>
                <a:prstGeom prst="trapezoid">
                  <a:avLst>
                    <a:gd name="adj" fmla="val 43652"/>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99" name="Trapezoid 98"/>
                <p:cNvSpPr/>
                <p:nvPr/>
              </p:nvSpPr>
              <p:spPr>
                <a:xfrm rot="21363997">
                  <a:off x="3015691" y="1080956"/>
                  <a:ext cx="457200" cy="1295400"/>
                </a:xfrm>
                <a:prstGeom prst="trapezoid">
                  <a:avLst>
                    <a:gd name="adj" fmla="val 43418"/>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00" name="Flowchart: Stored Data 99"/>
                <p:cNvSpPr/>
                <p:nvPr/>
              </p:nvSpPr>
              <p:spPr>
                <a:xfrm rot="5400000">
                  <a:off x="2438400" y="685800"/>
                  <a:ext cx="609600" cy="1219200"/>
                </a:xfrm>
                <a:prstGeom prst="flowChartOnlineStorage">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01" name="Cross 100"/>
                <p:cNvSpPr/>
                <p:nvPr/>
              </p:nvSpPr>
              <p:spPr>
                <a:xfrm>
                  <a:off x="1981200" y="3886200"/>
                  <a:ext cx="381000" cy="304800"/>
                </a:xfrm>
                <a:prstGeom prst="plus">
                  <a:avLst>
                    <a:gd name="adj" fmla="val 28692"/>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02" name="Cross 101"/>
                <p:cNvSpPr/>
                <p:nvPr/>
              </p:nvSpPr>
              <p:spPr>
                <a:xfrm>
                  <a:off x="2362200" y="3886200"/>
                  <a:ext cx="381000" cy="304800"/>
                </a:xfrm>
                <a:prstGeom prst="plus">
                  <a:avLst>
                    <a:gd name="adj" fmla="val 28692"/>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03" name="Cross 102"/>
                <p:cNvSpPr/>
                <p:nvPr/>
              </p:nvSpPr>
              <p:spPr>
                <a:xfrm>
                  <a:off x="2819400" y="3886200"/>
                  <a:ext cx="381000" cy="304800"/>
                </a:xfrm>
                <a:prstGeom prst="plus">
                  <a:avLst>
                    <a:gd name="adj" fmla="val 28692"/>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04" name="Cross 103"/>
                <p:cNvSpPr/>
                <p:nvPr/>
              </p:nvSpPr>
              <p:spPr>
                <a:xfrm>
                  <a:off x="3124200" y="3886200"/>
                  <a:ext cx="381000" cy="304800"/>
                </a:xfrm>
                <a:prstGeom prst="plus">
                  <a:avLst>
                    <a:gd name="adj" fmla="val 28692"/>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9" name="Group 256"/>
              <p:cNvGrpSpPr/>
              <p:nvPr/>
            </p:nvGrpSpPr>
            <p:grpSpPr>
              <a:xfrm>
                <a:off x="4343400" y="2057400"/>
                <a:ext cx="279400" cy="803275"/>
                <a:chOff x="1524000" y="1478095"/>
                <a:chExt cx="2286000" cy="4770305"/>
              </a:xfrm>
            </p:grpSpPr>
            <p:sp>
              <p:nvSpPr>
                <p:cNvPr id="68" name="Oval 67"/>
                <p:cNvSpPr/>
                <p:nvPr/>
              </p:nvSpPr>
              <p:spPr>
                <a:xfrm rot="528476">
                  <a:off x="2057400" y="5257800"/>
                  <a:ext cx="762000" cy="990600"/>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69" name="Oval 68"/>
                <p:cNvSpPr/>
                <p:nvPr/>
              </p:nvSpPr>
              <p:spPr>
                <a:xfrm rot="20854625">
                  <a:off x="2557022" y="5224103"/>
                  <a:ext cx="762001" cy="990600"/>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70" name="Oval 69"/>
                <p:cNvSpPr/>
                <p:nvPr/>
              </p:nvSpPr>
              <p:spPr>
                <a:xfrm>
                  <a:off x="1524000" y="4114800"/>
                  <a:ext cx="762000" cy="990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71" name="Oval 70"/>
                <p:cNvSpPr/>
                <p:nvPr/>
              </p:nvSpPr>
              <p:spPr>
                <a:xfrm>
                  <a:off x="3124200" y="4191000"/>
                  <a:ext cx="685800" cy="838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72" name="Trapezoid 71"/>
                <p:cNvSpPr/>
                <p:nvPr/>
              </p:nvSpPr>
              <p:spPr>
                <a:xfrm>
                  <a:off x="1905000" y="5105400"/>
                  <a:ext cx="1600200" cy="685800"/>
                </a:xfrm>
                <a:prstGeom prst="trapezoid">
                  <a:avLst>
                    <a:gd name="adj" fmla="val 35984"/>
                  </a:avLst>
                </a:prstGeom>
                <a:solidFill>
                  <a:srgbClr val="FF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73" name="Trapezoid 72"/>
                <p:cNvSpPr/>
                <p:nvPr/>
              </p:nvSpPr>
              <p:spPr>
                <a:xfrm rot="2088477">
                  <a:off x="1851679" y="2575636"/>
                  <a:ext cx="914655" cy="2235732"/>
                </a:xfrm>
                <a:prstGeom prst="trapezoid">
                  <a:avLst>
                    <a:gd name="adj" fmla="val 35984"/>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74" name="Trapezoid 73"/>
                <p:cNvSpPr/>
                <p:nvPr/>
              </p:nvSpPr>
              <p:spPr>
                <a:xfrm rot="19932635">
                  <a:off x="2521696" y="2514749"/>
                  <a:ext cx="986357" cy="2235732"/>
                </a:xfrm>
                <a:prstGeom prst="trapezoid">
                  <a:avLst>
                    <a:gd name="adj" fmla="val 35984"/>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75" name="Trapezoid 74"/>
                <p:cNvSpPr/>
                <p:nvPr/>
              </p:nvSpPr>
              <p:spPr>
                <a:xfrm>
                  <a:off x="1905000" y="3048000"/>
                  <a:ext cx="1447800" cy="2286000"/>
                </a:xfrm>
                <a:prstGeom prst="trapezoid">
                  <a:avLst>
                    <a:gd name="adj" fmla="val 35984"/>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76" name="Oval 75"/>
                <p:cNvSpPr/>
                <p:nvPr/>
              </p:nvSpPr>
              <p:spPr>
                <a:xfrm>
                  <a:off x="2362200" y="2743200"/>
                  <a:ext cx="609600" cy="762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77" name="Trapezoid 76"/>
                <p:cNvSpPr/>
                <p:nvPr/>
              </p:nvSpPr>
              <p:spPr>
                <a:xfrm rot="20952071">
                  <a:off x="2795146" y="3195544"/>
                  <a:ext cx="575812" cy="2235732"/>
                </a:xfrm>
                <a:prstGeom prst="trapezoid">
                  <a:avLst>
                    <a:gd name="adj" fmla="val 35984"/>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78" name="Trapezoid 77"/>
                <p:cNvSpPr/>
                <p:nvPr/>
              </p:nvSpPr>
              <p:spPr>
                <a:xfrm rot="339967">
                  <a:off x="2047834" y="3235884"/>
                  <a:ext cx="626968" cy="2235731"/>
                </a:xfrm>
                <a:prstGeom prst="trapezoid">
                  <a:avLst>
                    <a:gd name="adj" fmla="val 35984"/>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79" name="Diagonal Stripe 78"/>
                <p:cNvSpPr/>
                <p:nvPr/>
              </p:nvSpPr>
              <p:spPr>
                <a:xfrm rot="1483530">
                  <a:off x="2103244" y="4364922"/>
                  <a:ext cx="1326628" cy="509981"/>
                </a:xfrm>
                <a:prstGeom prst="diagStripe">
                  <a:avLst/>
                </a:prstGeom>
                <a:solidFill>
                  <a:srgbClr val="FF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sp>
              <p:nvSpPr>
                <p:cNvPr id="80" name="Diagonal Stripe 79"/>
                <p:cNvSpPr/>
                <p:nvPr/>
              </p:nvSpPr>
              <p:spPr>
                <a:xfrm rot="5400000">
                  <a:off x="2819400" y="4724400"/>
                  <a:ext cx="1066800" cy="457200"/>
                </a:xfrm>
                <a:prstGeom prst="diagStripe">
                  <a:avLst/>
                </a:prstGeom>
                <a:solidFill>
                  <a:srgbClr val="FF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sp>
              <p:nvSpPr>
                <p:cNvPr id="81" name="Diagonal Stripe 80"/>
                <p:cNvSpPr/>
                <p:nvPr/>
              </p:nvSpPr>
              <p:spPr>
                <a:xfrm rot="16200000" flipH="1">
                  <a:off x="2590800" y="4800600"/>
                  <a:ext cx="1066800" cy="457200"/>
                </a:xfrm>
                <a:prstGeom prst="diagStripe">
                  <a:avLst/>
                </a:prstGeom>
                <a:solidFill>
                  <a:srgbClr val="FF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sp>
              <p:nvSpPr>
                <p:cNvPr id="82" name="Flowchart: Display 81"/>
                <p:cNvSpPr/>
                <p:nvPr/>
              </p:nvSpPr>
              <p:spPr>
                <a:xfrm>
                  <a:off x="3048000" y="4415654"/>
                  <a:ext cx="381000" cy="304800"/>
                </a:xfrm>
                <a:prstGeom prst="flowChartDisplay">
                  <a:avLst/>
                </a:prstGeom>
                <a:solidFill>
                  <a:srgbClr val="FF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83" name="Oval 82"/>
                <p:cNvSpPr/>
                <p:nvPr/>
              </p:nvSpPr>
              <p:spPr>
                <a:xfrm>
                  <a:off x="2057397" y="1550449"/>
                  <a:ext cx="1434963" cy="181296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84" name="Oval 83"/>
                <p:cNvSpPr/>
                <p:nvPr/>
              </p:nvSpPr>
              <p:spPr>
                <a:xfrm rot="19066372">
                  <a:off x="2722041" y="1478095"/>
                  <a:ext cx="795875" cy="1051190"/>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85" name="Oval 84"/>
                <p:cNvSpPr/>
                <p:nvPr/>
              </p:nvSpPr>
              <p:spPr>
                <a:xfrm rot="3077158">
                  <a:off x="2039910" y="1250601"/>
                  <a:ext cx="685800" cy="1260959"/>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10" name="Group 167"/>
              <p:cNvGrpSpPr/>
              <p:nvPr/>
            </p:nvGrpSpPr>
            <p:grpSpPr>
              <a:xfrm>
                <a:off x="4267200" y="2667000"/>
                <a:ext cx="384175" cy="838200"/>
                <a:chOff x="166466" y="1905000"/>
                <a:chExt cx="1814734" cy="3657600"/>
              </a:xfrm>
            </p:grpSpPr>
            <p:sp>
              <p:nvSpPr>
                <p:cNvPr id="33" name="Oval 32"/>
                <p:cNvSpPr/>
                <p:nvPr/>
              </p:nvSpPr>
              <p:spPr>
                <a:xfrm rot="6128217">
                  <a:off x="1213418" y="5132464"/>
                  <a:ext cx="362002" cy="473996"/>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34" name="Oval 33"/>
                <p:cNvSpPr/>
                <p:nvPr/>
              </p:nvSpPr>
              <p:spPr>
                <a:xfrm rot="4472555">
                  <a:off x="773717" y="5144601"/>
                  <a:ext cx="362002" cy="473996"/>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35" name="Oval 34"/>
                <p:cNvSpPr/>
                <p:nvPr/>
              </p:nvSpPr>
              <p:spPr>
                <a:xfrm rot="2901859">
                  <a:off x="310667" y="3805958"/>
                  <a:ext cx="173481" cy="46188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36" name="Oval 35"/>
                <p:cNvSpPr/>
                <p:nvPr/>
              </p:nvSpPr>
              <p:spPr>
                <a:xfrm rot="20226769">
                  <a:off x="1684063" y="3785761"/>
                  <a:ext cx="297137" cy="43485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37" name="Trapezoid 36"/>
                <p:cNvSpPr/>
                <p:nvPr/>
              </p:nvSpPr>
              <p:spPr>
                <a:xfrm>
                  <a:off x="1177571" y="4431167"/>
                  <a:ext cx="445706" cy="924077"/>
                </a:xfrm>
                <a:prstGeom prst="trapezoi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38" name="Trapezoid 37"/>
                <p:cNvSpPr/>
                <p:nvPr/>
              </p:nvSpPr>
              <p:spPr>
                <a:xfrm>
                  <a:off x="731865" y="4431167"/>
                  <a:ext cx="445706" cy="924077"/>
                </a:xfrm>
                <a:prstGeom prst="trapezoi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39" name="Trapezoid 38"/>
                <p:cNvSpPr/>
                <p:nvPr/>
              </p:nvSpPr>
              <p:spPr>
                <a:xfrm>
                  <a:off x="533772" y="3072231"/>
                  <a:ext cx="1287595" cy="2034216"/>
                </a:xfrm>
                <a:prstGeom prst="trapezoid">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40" name="Trapezoid 39"/>
                <p:cNvSpPr/>
                <p:nvPr/>
              </p:nvSpPr>
              <p:spPr>
                <a:xfrm>
                  <a:off x="682341" y="3887592"/>
                  <a:ext cx="990458" cy="163073"/>
                </a:xfrm>
                <a:prstGeom prst="trapezoi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41" name="Trapezoid 40"/>
                <p:cNvSpPr/>
                <p:nvPr/>
              </p:nvSpPr>
              <p:spPr>
                <a:xfrm rot="10800000">
                  <a:off x="979479" y="3072231"/>
                  <a:ext cx="396183" cy="380502"/>
                </a:xfrm>
                <a:prstGeom prst="trapezoid">
                  <a:avLst>
                    <a:gd name="adj" fmla="val 37308"/>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42" name="Trapezoid 41"/>
                <p:cNvSpPr/>
                <p:nvPr/>
              </p:nvSpPr>
              <p:spPr>
                <a:xfrm rot="1442139">
                  <a:off x="487882" y="2938657"/>
                  <a:ext cx="359102" cy="1171133"/>
                </a:xfrm>
                <a:prstGeom prst="trapezoid">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43" name="Trapezoid 42"/>
                <p:cNvSpPr/>
                <p:nvPr/>
              </p:nvSpPr>
              <p:spPr>
                <a:xfrm rot="20249249">
                  <a:off x="1467198" y="2939994"/>
                  <a:ext cx="359102" cy="1171133"/>
                </a:xfrm>
                <a:prstGeom prst="trapezoid">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44" name="Oval 43"/>
                <p:cNvSpPr/>
                <p:nvPr/>
              </p:nvSpPr>
              <p:spPr>
                <a:xfrm>
                  <a:off x="682341" y="1985081"/>
                  <a:ext cx="940936" cy="125022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45" name="Cloud 44"/>
                <p:cNvSpPr/>
                <p:nvPr/>
              </p:nvSpPr>
              <p:spPr>
                <a:xfrm rot="600599">
                  <a:off x="712682" y="1905000"/>
                  <a:ext cx="911362" cy="518743"/>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46" name="Cloud 45"/>
                <p:cNvSpPr/>
                <p:nvPr/>
              </p:nvSpPr>
              <p:spPr>
                <a:xfrm rot="18382183">
                  <a:off x="418114" y="2222224"/>
                  <a:ext cx="616956" cy="375815"/>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47" name="Cloud 46"/>
                <p:cNvSpPr/>
                <p:nvPr/>
              </p:nvSpPr>
              <p:spPr>
                <a:xfrm rot="5749123">
                  <a:off x="1304537" y="2264017"/>
                  <a:ext cx="568652" cy="375815"/>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48" name="Rounded Rectangle 47"/>
                <p:cNvSpPr/>
                <p:nvPr/>
              </p:nvSpPr>
              <p:spPr>
                <a:xfrm>
                  <a:off x="583296" y="2093796"/>
                  <a:ext cx="1089504" cy="217430"/>
                </a:xfrm>
                <a:prstGeom prst="roundRect">
                  <a:avLst>
                    <a:gd name="adj" fmla="val 50000"/>
                  </a:avLst>
                </a:prstGeom>
                <a:solidFill>
                  <a:srgbClr val="E2A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49" name="Trapezoid 48"/>
                <p:cNvSpPr/>
                <p:nvPr/>
              </p:nvSpPr>
              <p:spPr>
                <a:xfrm rot="10800000">
                  <a:off x="682341" y="2093796"/>
                  <a:ext cx="99046" cy="217430"/>
                </a:xfrm>
                <a:prstGeom prst="trapezoid">
                  <a:avLst>
                    <a:gd name="adj" fmla="val 37308"/>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50" name="Trapezoid 49"/>
                <p:cNvSpPr/>
                <p:nvPr/>
              </p:nvSpPr>
              <p:spPr>
                <a:xfrm rot="10800000">
                  <a:off x="880433" y="2093796"/>
                  <a:ext cx="99046" cy="217430"/>
                </a:xfrm>
                <a:prstGeom prst="trapezoid">
                  <a:avLst>
                    <a:gd name="adj" fmla="val 37308"/>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51" name="Trapezoid 50"/>
                <p:cNvSpPr/>
                <p:nvPr/>
              </p:nvSpPr>
              <p:spPr>
                <a:xfrm rot="10800000">
                  <a:off x="1078525" y="2093796"/>
                  <a:ext cx="99046" cy="217430"/>
                </a:xfrm>
                <a:prstGeom prst="trapezoid">
                  <a:avLst>
                    <a:gd name="adj" fmla="val 37308"/>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52" name="Trapezoid 51"/>
                <p:cNvSpPr/>
                <p:nvPr/>
              </p:nvSpPr>
              <p:spPr>
                <a:xfrm rot="10800000">
                  <a:off x="1276616" y="2093796"/>
                  <a:ext cx="99046" cy="217430"/>
                </a:xfrm>
                <a:prstGeom prst="trapezoid">
                  <a:avLst>
                    <a:gd name="adj" fmla="val 37308"/>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53" name="Trapezoid 52"/>
                <p:cNvSpPr/>
                <p:nvPr/>
              </p:nvSpPr>
              <p:spPr>
                <a:xfrm rot="10800000">
                  <a:off x="1474708" y="2093796"/>
                  <a:ext cx="99046" cy="217430"/>
                </a:xfrm>
                <a:prstGeom prst="trapezoid">
                  <a:avLst>
                    <a:gd name="adj" fmla="val 37308"/>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nvGrpSpPr>
                <p:cNvPr id="54" name="Group 180"/>
                <p:cNvGrpSpPr/>
                <p:nvPr/>
              </p:nvGrpSpPr>
              <p:grpSpPr>
                <a:xfrm>
                  <a:off x="533400" y="4786313"/>
                  <a:ext cx="1295400" cy="287677"/>
                  <a:chOff x="3352800" y="5486400"/>
                  <a:chExt cx="1219200" cy="654390"/>
                </a:xfrm>
              </p:grpSpPr>
              <p:grpSp>
                <p:nvGrpSpPr>
                  <p:cNvPr id="55" name="Group 172"/>
                  <p:cNvGrpSpPr/>
                  <p:nvPr/>
                </p:nvGrpSpPr>
                <p:grpSpPr>
                  <a:xfrm>
                    <a:off x="3352800" y="5867400"/>
                    <a:ext cx="1188550" cy="273390"/>
                    <a:chOff x="583296" y="4539882"/>
                    <a:chExt cx="1188550" cy="273390"/>
                  </a:xfrm>
                </p:grpSpPr>
                <p:sp>
                  <p:nvSpPr>
                    <p:cNvPr id="63" name="Trapezoid 62"/>
                    <p:cNvSpPr/>
                    <p:nvPr/>
                  </p:nvSpPr>
                  <p:spPr>
                    <a:xfrm rot="10800000">
                      <a:off x="583296" y="4539882"/>
                      <a:ext cx="247615" cy="271787"/>
                    </a:xfrm>
                    <a:prstGeom prst="trapezoid">
                      <a:avLst>
                        <a:gd name="adj" fmla="val 37308"/>
                      </a:avLst>
                    </a:prstGeom>
                    <a:solidFill>
                      <a:srgbClr val="E2A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64" name="Trapezoid 63"/>
                    <p:cNvSpPr/>
                    <p:nvPr/>
                  </p:nvSpPr>
                  <p:spPr>
                    <a:xfrm rot="10800000">
                      <a:off x="830911" y="4539882"/>
                      <a:ext cx="247615" cy="271787"/>
                    </a:xfrm>
                    <a:prstGeom prst="trapezoid">
                      <a:avLst>
                        <a:gd name="adj" fmla="val 37308"/>
                      </a:avLst>
                    </a:prstGeom>
                    <a:solidFill>
                      <a:srgbClr val="E2A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65" name="Trapezoid 64"/>
                    <p:cNvSpPr/>
                    <p:nvPr/>
                  </p:nvSpPr>
                  <p:spPr>
                    <a:xfrm rot="10800000">
                      <a:off x="1061520" y="4541485"/>
                      <a:ext cx="247614" cy="271787"/>
                    </a:xfrm>
                    <a:prstGeom prst="trapezoid">
                      <a:avLst>
                        <a:gd name="adj" fmla="val 37308"/>
                      </a:avLst>
                    </a:prstGeom>
                    <a:solidFill>
                      <a:srgbClr val="E2A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66" name="Trapezoid 65"/>
                    <p:cNvSpPr/>
                    <p:nvPr/>
                  </p:nvSpPr>
                  <p:spPr>
                    <a:xfrm rot="10800000">
                      <a:off x="1326140" y="4539882"/>
                      <a:ext cx="247615" cy="271787"/>
                    </a:xfrm>
                    <a:prstGeom prst="trapezoid">
                      <a:avLst>
                        <a:gd name="adj" fmla="val 37308"/>
                      </a:avLst>
                    </a:prstGeom>
                    <a:solidFill>
                      <a:srgbClr val="E2A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67" name="Trapezoid 66"/>
                    <p:cNvSpPr/>
                    <p:nvPr/>
                  </p:nvSpPr>
                  <p:spPr>
                    <a:xfrm rot="10800000">
                      <a:off x="1524231" y="4539882"/>
                      <a:ext cx="247615" cy="271787"/>
                    </a:xfrm>
                    <a:prstGeom prst="trapezoid">
                      <a:avLst>
                        <a:gd name="adj" fmla="val 37308"/>
                      </a:avLst>
                    </a:prstGeom>
                    <a:solidFill>
                      <a:srgbClr val="E2A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56" name="Group 173"/>
                  <p:cNvGrpSpPr/>
                  <p:nvPr/>
                </p:nvGrpSpPr>
                <p:grpSpPr>
                  <a:xfrm rot="10800000">
                    <a:off x="3352800" y="5486400"/>
                    <a:ext cx="1188550" cy="273390"/>
                    <a:chOff x="583296" y="4539882"/>
                    <a:chExt cx="1188550" cy="273390"/>
                  </a:xfrm>
                </p:grpSpPr>
                <p:sp>
                  <p:nvSpPr>
                    <p:cNvPr id="58" name="Trapezoid 57"/>
                    <p:cNvSpPr/>
                    <p:nvPr/>
                  </p:nvSpPr>
                  <p:spPr>
                    <a:xfrm rot="10800000">
                      <a:off x="583296" y="4539882"/>
                      <a:ext cx="247615" cy="271787"/>
                    </a:xfrm>
                    <a:prstGeom prst="trapezoid">
                      <a:avLst>
                        <a:gd name="adj" fmla="val 37308"/>
                      </a:avLst>
                    </a:prstGeom>
                    <a:solidFill>
                      <a:srgbClr val="E2A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59" name="Trapezoid 58"/>
                    <p:cNvSpPr/>
                    <p:nvPr/>
                  </p:nvSpPr>
                  <p:spPr>
                    <a:xfrm rot="10800000">
                      <a:off x="830911" y="4539882"/>
                      <a:ext cx="247615" cy="271787"/>
                    </a:xfrm>
                    <a:prstGeom prst="trapezoid">
                      <a:avLst>
                        <a:gd name="adj" fmla="val 37308"/>
                      </a:avLst>
                    </a:prstGeom>
                    <a:solidFill>
                      <a:srgbClr val="E2A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60" name="Trapezoid 59"/>
                    <p:cNvSpPr/>
                    <p:nvPr/>
                  </p:nvSpPr>
                  <p:spPr>
                    <a:xfrm rot="10800000">
                      <a:off x="1061520" y="4541485"/>
                      <a:ext cx="247614" cy="271787"/>
                    </a:xfrm>
                    <a:prstGeom prst="trapezoid">
                      <a:avLst>
                        <a:gd name="adj" fmla="val 37308"/>
                      </a:avLst>
                    </a:prstGeom>
                    <a:solidFill>
                      <a:srgbClr val="E2A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61" name="Trapezoid 60"/>
                    <p:cNvSpPr/>
                    <p:nvPr/>
                  </p:nvSpPr>
                  <p:spPr>
                    <a:xfrm rot="10800000">
                      <a:off x="1326140" y="4539882"/>
                      <a:ext cx="247615" cy="271787"/>
                    </a:xfrm>
                    <a:prstGeom prst="trapezoid">
                      <a:avLst>
                        <a:gd name="adj" fmla="val 37308"/>
                      </a:avLst>
                    </a:prstGeom>
                    <a:solidFill>
                      <a:srgbClr val="E2A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62" name="Trapezoid 61"/>
                    <p:cNvSpPr/>
                    <p:nvPr/>
                  </p:nvSpPr>
                  <p:spPr>
                    <a:xfrm rot="10800000">
                      <a:off x="1524231" y="4539882"/>
                      <a:ext cx="247615" cy="271787"/>
                    </a:xfrm>
                    <a:prstGeom prst="trapezoid">
                      <a:avLst>
                        <a:gd name="adj" fmla="val 37308"/>
                      </a:avLst>
                    </a:prstGeom>
                    <a:solidFill>
                      <a:srgbClr val="E2A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sp>
                <p:nvSpPr>
                  <p:cNvPr id="57" name="Trapezoid 56"/>
                  <p:cNvSpPr/>
                  <p:nvPr/>
                </p:nvSpPr>
                <p:spPr>
                  <a:xfrm>
                    <a:off x="3352800" y="5715001"/>
                    <a:ext cx="1219200" cy="152400"/>
                  </a:xfrm>
                  <a:prstGeom prst="trapezoi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grpSp>
            <p:nvGrpSpPr>
              <p:cNvPr id="11" name="Group 203"/>
              <p:cNvGrpSpPr/>
              <p:nvPr/>
            </p:nvGrpSpPr>
            <p:grpSpPr>
              <a:xfrm>
                <a:off x="5029200" y="2057400"/>
                <a:ext cx="314325" cy="663575"/>
                <a:chOff x="7243695" y="3657601"/>
                <a:chExt cx="1609100" cy="2924089"/>
              </a:xfrm>
            </p:grpSpPr>
            <p:sp>
              <p:nvSpPr>
                <p:cNvPr id="12" name="Cloud 11"/>
                <p:cNvSpPr/>
                <p:nvPr/>
              </p:nvSpPr>
              <p:spPr>
                <a:xfrm>
                  <a:off x="8382000" y="3962400"/>
                  <a:ext cx="304800" cy="762000"/>
                </a:xfrm>
                <a:prstGeom prst="cloud">
                  <a:avLst/>
                </a:prstGeom>
                <a:solidFill>
                  <a:schemeClr val="tx1">
                    <a:lumMod val="65000"/>
                    <a:lumOff val="3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3" name="Cloud 12"/>
                <p:cNvSpPr/>
                <p:nvPr/>
              </p:nvSpPr>
              <p:spPr>
                <a:xfrm>
                  <a:off x="7467600" y="3962400"/>
                  <a:ext cx="304800" cy="762000"/>
                </a:xfrm>
                <a:prstGeom prst="cloud">
                  <a:avLst/>
                </a:prstGeom>
                <a:solidFill>
                  <a:schemeClr val="tx1">
                    <a:lumMod val="65000"/>
                    <a:lumOff val="3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4" name="Oval 13"/>
                <p:cNvSpPr/>
                <p:nvPr/>
              </p:nvSpPr>
              <p:spPr>
                <a:xfrm rot="6128217">
                  <a:off x="8187288" y="6199704"/>
                  <a:ext cx="280332" cy="483640"/>
                </a:xfrm>
                <a:prstGeom prst="ellipse">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5" name="Oval 14"/>
                <p:cNvSpPr/>
                <p:nvPr/>
              </p:nvSpPr>
              <p:spPr>
                <a:xfrm rot="4472555">
                  <a:off x="7724609" y="6173318"/>
                  <a:ext cx="242471" cy="535689"/>
                </a:xfrm>
                <a:prstGeom prst="ellipse">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6" name="Oval 15"/>
                <p:cNvSpPr/>
                <p:nvPr/>
              </p:nvSpPr>
              <p:spPr>
                <a:xfrm rot="2901859">
                  <a:off x="7323988" y="5170035"/>
                  <a:ext cx="277908" cy="43849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7" name="Oval 16"/>
                <p:cNvSpPr/>
                <p:nvPr/>
              </p:nvSpPr>
              <p:spPr>
                <a:xfrm rot="20226769">
                  <a:off x="8596271" y="5191585"/>
                  <a:ext cx="256524" cy="41361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8" name="Trapezoid 17"/>
                <p:cNvSpPr/>
                <p:nvPr/>
              </p:nvSpPr>
              <p:spPr>
                <a:xfrm>
                  <a:off x="7515578" y="4638511"/>
                  <a:ext cx="1177462" cy="1750807"/>
                </a:xfrm>
                <a:prstGeom prst="trapezoid">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9" name="Trapezoid 18"/>
                <p:cNvSpPr/>
                <p:nvPr/>
              </p:nvSpPr>
              <p:spPr>
                <a:xfrm rot="1442139">
                  <a:off x="7473613" y="4533883"/>
                  <a:ext cx="328386" cy="917340"/>
                </a:xfrm>
                <a:prstGeom prst="trapezoid">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0" name="Trapezoid 19"/>
                <p:cNvSpPr/>
                <p:nvPr/>
              </p:nvSpPr>
              <p:spPr>
                <a:xfrm rot="20249249">
                  <a:off x="8369163" y="4534931"/>
                  <a:ext cx="328386" cy="917340"/>
                </a:xfrm>
                <a:prstGeom prst="trapezoid">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1" name="Rounded Rectangle 20"/>
                <p:cNvSpPr/>
                <p:nvPr/>
              </p:nvSpPr>
              <p:spPr>
                <a:xfrm rot="5400000">
                  <a:off x="7894623" y="3330854"/>
                  <a:ext cx="333136" cy="986629"/>
                </a:xfrm>
                <a:prstGeom prst="roundRect">
                  <a:avLst>
                    <a:gd name="adj" fmla="val 50000"/>
                  </a:avLst>
                </a:prstGeom>
                <a:solidFill>
                  <a:schemeClr val="tx1">
                    <a:lumMod val="65000"/>
                    <a:lumOff val="3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2" name="Trapezoid 21"/>
                <p:cNvSpPr/>
                <p:nvPr/>
              </p:nvSpPr>
              <p:spPr>
                <a:xfrm>
                  <a:off x="7391400" y="4800600"/>
                  <a:ext cx="1371600" cy="1590460"/>
                </a:xfrm>
                <a:prstGeom prst="trapezoid">
                  <a:avLst>
                    <a:gd name="adj" fmla="val 42843"/>
                  </a:avLst>
                </a:prstGeom>
                <a:solidFill>
                  <a:srgbClr val="E4D61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3" name="Trapezoid 22"/>
                <p:cNvSpPr/>
                <p:nvPr/>
              </p:nvSpPr>
              <p:spPr>
                <a:xfrm>
                  <a:off x="7391400" y="4648200"/>
                  <a:ext cx="838200" cy="1676400"/>
                </a:xfrm>
                <a:prstGeom prst="trapezoid">
                  <a:avLst>
                    <a:gd name="adj" fmla="val 42843"/>
                  </a:avLst>
                </a:prstGeom>
                <a:solidFill>
                  <a:srgbClr val="DB924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4" name="Trapezoid 23"/>
                <p:cNvSpPr/>
                <p:nvPr/>
              </p:nvSpPr>
              <p:spPr>
                <a:xfrm>
                  <a:off x="7924800" y="4648200"/>
                  <a:ext cx="838200" cy="1676400"/>
                </a:xfrm>
                <a:prstGeom prst="trapezoid">
                  <a:avLst>
                    <a:gd name="adj" fmla="val 42843"/>
                  </a:avLst>
                </a:prstGeom>
                <a:solidFill>
                  <a:srgbClr val="DB924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5" name="Oval 24"/>
                <p:cNvSpPr/>
                <p:nvPr/>
              </p:nvSpPr>
              <p:spPr>
                <a:xfrm>
                  <a:off x="7848600" y="4419600"/>
                  <a:ext cx="445704" cy="57784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6" name="Oval 25"/>
                <p:cNvSpPr/>
                <p:nvPr/>
              </p:nvSpPr>
              <p:spPr>
                <a:xfrm>
                  <a:off x="7633652" y="3857482"/>
                  <a:ext cx="860453" cy="97929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7" name="Rounded Rectangle 26"/>
                <p:cNvSpPr/>
                <p:nvPr/>
              </p:nvSpPr>
              <p:spPr>
                <a:xfrm>
                  <a:off x="7567876" y="3857482"/>
                  <a:ext cx="996313" cy="170311"/>
                </a:xfrm>
                <a:prstGeom prst="roundRect">
                  <a:avLst>
                    <a:gd name="adj" fmla="val 50000"/>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nvGrpSpPr>
                <p:cNvPr id="28" name="Group 43"/>
                <p:cNvGrpSpPr/>
                <p:nvPr/>
              </p:nvGrpSpPr>
              <p:grpSpPr>
                <a:xfrm>
                  <a:off x="7467600" y="5486400"/>
                  <a:ext cx="1327870" cy="745538"/>
                  <a:chOff x="4309849" y="4876800"/>
                  <a:chExt cx="1063369" cy="745538"/>
                </a:xfrm>
              </p:grpSpPr>
              <p:sp>
                <p:nvSpPr>
                  <p:cNvPr id="29" name="Diagonal Stripe 28"/>
                  <p:cNvSpPr/>
                  <p:nvPr/>
                </p:nvSpPr>
                <p:spPr>
                  <a:xfrm rot="1443364">
                    <a:off x="4309849" y="4945456"/>
                    <a:ext cx="896741" cy="466807"/>
                  </a:xfrm>
                  <a:prstGeom prst="diagStripe">
                    <a:avLst/>
                  </a:prstGeom>
                  <a:solidFill>
                    <a:srgbClr val="8A6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sp>
                <p:nvSpPr>
                  <p:cNvPr id="30" name="Diagonal Stripe 29"/>
                  <p:cNvSpPr/>
                  <p:nvPr/>
                </p:nvSpPr>
                <p:spPr>
                  <a:xfrm rot="16200000" flipH="1">
                    <a:off x="4746158" y="5159842"/>
                    <a:ext cx="669336" cy="255653"/>
                  </a:xfrm>
                  <a:prstGeom prst="diagStripe">
                    <a:avLst/>
                  </a:prstGeom>
                  <a:solidFill>
                    <a:srgbClr val="8A6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sp>
                <p:nvSpPr>
                  <p:cNvPr id="31" name="Diagonal Stripe 30"/>
                  <p:cNvSpPr/>
                  <p:nvPr/>
                </p:nvSpPr>
                <p:spPr>
                  <a:xfrm rot="5400000">
                    <a:off x="4904641" y="5153760"/>
                    <a:ext cx="669336" cy="267819"/>
                  </a:xfrm>
                  <a:prstGeom prst="diagStripe">
                    <a:avLst/>
                  </a:prstGeom>
                  <a:solidFill>
                    <a:srgbClr val="8A6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sp>
                <p:nvSpPr>
                  <p:cNvPr id="32" name="Flowchart: Display 31"/>
                  <p:cNvSpPr/>
                  <p:nvPr/>
                </p:nvSpPr>
                <p:spPr>
                  <a:xfrm>
                    <a:off x="4969250" y="4876800"/>
                    <a:ext cx="330702" cy="267439"/>
                  </a:xfrm>
                  <a:prstGeom prst="flowChartDisplay">
                    <a:avLst/>
                  </a:prstGeom>
                  <a:solidFill>
                    <a:srgbClr val="8A6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grpSp>
      </p:grpSp>
      <p:grpSp>
        <p:nvGrpSpPr>
          <p:cNvPr id="180" name="Group 7"/>
          <p:cNvGrpSpPr/>
          <p:nvPr/>
        </p:nvGrpSpPr>
        <p:grpSpPr>
          <a:xfrm>
            <a:off x="1828800" y="1600200"/>
            <a:ext cx="1371600" cy="1371600"/>
            <a:chOff x="1371600" y="1143000"/>
            <a:chExt cx="2438400" cy="2438400"/>
          </a:xfrm>
          <a:effectLst>
            <a:glow rad="63500">
              <a:schemeClr val="accent5">
                <a:satMod val="175000"/>
                <a:alpha val="40000"/>
              </a:schemeClr>
            </a:glow>
          </a:effectLst>
        </p:grpSpPr>
        <p:sp>
          <p:nvSpPr>
            <p:cNvPr id="181" name="Oval 180"/>
            <p:cNvSpPr/>
            <p:nvPr/>
          </p:nvSpPr>
          <p:spPr>
            <a:xfrm>
              <a:off x="1371600" y="1143000"/>
              <a:ext cx="2438400" cy="2438400"/>
            </a:xfrm>
            <a:prstGeom prst="ellipse">
              <a:avLst/>
            </a:prstGeom>
            <a:solidFill>
              <a:srgbClr val="00B0F0"/>
            </a:solidFill>
            <a:ln>
              <a:solidFill>
                <a:schemeClr val="tx1"/>
              </a:solid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82" name="TextBox 181"/>
            <p:cNvSpPr txBox="1"/>
            <p:nvPr/>
          </p:nvSpPr>
          <p:spPr>
            <a:xfrm>
              <a:off x="1676400" y="1524001"/>
              <a:ext cx="1981200" cy="1477328"/>
            </a:xfrm>
            <a:prstGeom prst="rect">
              <a:avLst/>
            </a:prstGeom>
            <a:noFill/>
          </p:spPr>
          <p:txBody>
            <a:bodyPr wrap="square" rtlCol="0">
              <a:spAutoFit/>
            </a:bodyPr>
            <a:lstStyle/>
            <a:p>
              <a:pPr algn="ctr"/>
              <a:r>
                <a:rPr lang="en-US" sz="2400" dirty="0">
                  <a:solidFill>
                    <a:schemeClr val="bg2"/>
                  </a:solidFill>
                  <a:effectLst>
                    <a:glow rad="101600">
                      <a:schemeClr val="tx1">
                        <a:alpha val="60000"/>
                      </a:schemeClr>
                    </a:glow>
                  </a:effectLst>
                  <a:latin typeface="Abadi" panose="020B0604020104020204" pitchFamily="34" charset="0"/>
                </a:rPr>
                <a:t>In Your Heart</a:t>
              </a:r>
            </a:p>
          </p:txBody>
        </p:sp>
      </p:grpSp>
      <p:grpSp>
        <p:nvGrpSpPr>
          <p:cNvPr id="183" name="Group 7"/>
          <p:cNvGrpSpPr/>
          <p:nvPr/>
        </p:nvGrpSpPr>
        <p:grpSpPr>
          <a:xfrm>
            <a:off x="8610600" y="1600200"/>
            <a:ext cx="1371600" cy="1371600"/>
            <a:chOff x="1371600" y="1143000"/>
            <a:chExt cx="2438400" cy="2438400"/>
          </a:xfrm>
          <a:effectLst>
            <a:glow rad="63500">
              <a:schemeClr val="accent5">
                <a:satMod val="175000"/>
                <a:alpha val="40000"/>
              </a:schemeClr>
            </a:glow>
          </a:effectLst>
        </p:grpSpPr>
        <p:sp>
          <p:nvSpPr>
            <p:cNvPr id="184" name="Oval 183"/>
            <p:cNvSpPr/>
            <p:nvPr/>
          </p:nvSpPr>
          <p:spPr>
            <a:xfrm>
              <a:off x="1371600" y="1143000"/>
              <a:ext cx="2438400" cy="2438400"/>
            </a:xfrm>
            <a:prstGeom prst="ellipse">
              <a:avLst/>
            </a:prstGeom>
            <a:solidFill>
              <a:srgbClr val="00B0F0"/>
            </a:solidFill>
            <a:ln>
              <a:solidFill>
                <a:schemeClr val="tx1"/>
              </a:solid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85" name="TextBox 184"/>
            <p:cNvSpPr txBox="1"/>
            <p:nvPr/>
          </p:nvSpPr>
          <p:spPr>
            <a:xfrm>
              <a:off x="1676400" y="1524001"/>
              <a:ext cx="1981200" cy="1477328"/>
            </a:xfrm>
            <a:prstGeom prst="rect">
              <a:avLst/>
            </a:prstGeom>
            <a:noFill/>
          </p:spPr>
          <p:txBody>
            <a:bodyPr wrap="square" rtlCol="0">
              <a:spAutoFit/>
            </a:bodyPr>
            <a:lstStyle/>
            <a:p>
              <a:pPr algn="ctr"/>
              <a:r>
                <a:rPr lang="en-US" sz="2400" dirty="0">
                  <a:solidFill>
                    <a:schemeClr val="bg2"/>
                  </a:solidFill>
                  <a:effectLst>
                    <a:glow rad="101600">
                      <a:schemeClr val="tx1">
                        <a:alpha val="60000"/>
                      </a:schemeClr>
                    </a:glow>
                  </a:effectLst>
                  <a:latin typeface="Abadi" panose="020B0604020104020204" pitchFamily="34" charset="0"/>
                </a:rPr>
                <a:t>In Your Mind</a:t>
              </a:r>
            </a:p>
          </p:txBody>
        </p:sp>
      </p:grpSp>
      <p:sp>
        <p:nvSpPr>
          <p:cNvPr id="186" name="TextBox 185"/>
          <p:cNvSpPr txBox="1"/>
          <p:nvPr/>
        </p:nvSpPr>
        <p:spPr>
          <a:xfrm>
            <a:off x="2209800" y="0"/>
            <a:ext cx="7543800" cy="1107996"/>
          </a:xfrm>
          <a:prstGeom prst="rect">
            <a:avLst/>
          </a:prstGeom>
          <a:noFill/>
        </p:spPr>
        <p:txBody>
          <a:bodyPr wrap="square" rtlCol="0">
            <a:spAutoFit/>
          </a:bodyPr>
          <a:lstStyle/>
          <a:p>
            <a:pPr algn="ctr"/>
            <a:r>
              <a:rPr lang="en-US" sz="6600" dirty="0">
                <a:solidFill>
                  <a:schemeClr val="bg2"/>
                </a:solidFill>
                <a:effectLst>
                  <a:glow rad="101600">
                    <a:schemeClr val="tx1">
                      <a:alpha val="60000"/>
                    </a:schemeClr>
                  </a:glow>
                </a:effectLst>
                <a:latin typeface="Abadi" panose="020B0604020104020204" pitchFamily="34" charset="0"/>
              </a:rPr>
              <a:t>By the Holy Ghost</a:t>
            </a:r>
            <a:endParaRPr lang="en-US" sz="4400" dirty="0">
              <a:solidFill>
                <a:schemeClr val="bg2"/>
              </a:solidFill>
              <a:effectLst>
                <a:glow rad="101600">
                  <a:schemeClr val="tx1">
                    <a:alpha val="60000"/>
                  </a:schemeClr>
                </a:glow>
              </a:effectLst>
              <a:latin typeface="Abadi" panose="020B0604020104020204" pitchFamily="34" charset="0"/>
            </a:endParaRPr>
          </a:p>
        </p:txBody>
      </p:sp>
      <p:sp>
        <p:nvSpPr>
          <p:cNvPr id="187" name="TextBox 186"/>
          <p:cNvSpPr txBox="1"/>
          <p:nvPr/>
        </p:nvSpPr>
        <p:spPr>
          <a:xfrm>
            <a:off x="2209800" y="5181601"/>
            <a:ext cx="2590800" cy="1200329"/>
          </a:xfrm>
          <a:prstGeom prst="rect">
            <a:avLst/>
          </a:prstGeom>
          <a:noFill/>
        </p:spPr>
        <p:txBody>
          <a:bodyPr wrap="square" rtlCol="0">
            <a:spAutoFit/>
          </a:bodyPr>
          <a:lstStyle/>
          <a:p>
            <a:r>
              <a:rPr lang="en-US" dirty="0">
                <a:solidFill>
                  <a:schemeClr val="bg2"/>
                </a:solidFill>
                <a:latin typeface="Abadi" panose="020B0604020104020204" pitchFamily="34" charset="0"/>
              </a:rPr>
              <a:t>It is by the spirit that Moses was able to lead the children of Israel out of bondage</a:t>
            </a:r>
          </a:p>
        </p:txBody>
      </p:sp>
      <p:sp>
        <p:nvSpPr>
          <p:cNvPr id="188" name="TextBox 187"/>
          <p:cNvSpPr txBox="1"/>
          <p:nvPr/>
        </p:nvSpPr>
        <p:spPr>
          <a:xfrm>
            <a:off x="6934200" y="5181601"/>
            <a:ext cx="2362200" cy="1200329"/>
          </a:xfrm>
          <a:prstGeom prst="rect">
            <a:avLst/>
          </a:prstGeom>
          <a:noFill/>
        </p:spPr>
        <p:txBody>
          <a:bodyPr wrap="square" rtlCol="0">
            <a:spAutoFit/>
          </a:bodyPr>
          <a:lstStyle/>
          <a:p>
            <a:r>
              <a:rPr lang="en-US" dirty="0">
                <a:solidFill>
                  <a:schemeClr val="bg2"/>
                </a:solidFill>
                <a:latin typeface="Abadi" panose="020B0604020104020204" pitchFamily="34" charset="0"/>
              </a:rPr>
              <a:t>It is by the spirit that will lead us on the right path out of our own bondage</a:t>
            </a:r>
          </a:p>
        </p:txBody>
      </p:sp>
    </p:spTree>
    <p:extLst>
      <p:ext uri="{BB962C8B-B14F-4D97-AF65-F5344CB8AC3E}">
        <p14:creationId xmlns:p14="http://schemas.microsoft.com/office/powerpoint/2010/main" val="2653114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183"/>
                                        </p:tgtEl>
                                        <p:attrNameLst>
                                          <p:attrName>style.visibility</p:attrName>
                                        </p:attrNameLst>
                                      </p:cBhvr>
                                      <p:to>
                                        <p:strVal val="visible"/>
                                      </p:to>
                                    </p:set>
                                    <p:animEffect transition="in" filter="circle(out)">
                                      <p:cBhvr>
                                        <p:cTn id="7" dur="2000"/>
                                        <p:tgtEl>
                                          <p:spTgt spid="183"/>
                                        </p:tgtEl>
                                      </p:cBhvr>
                                    </p:animEffect>
                                  </p:childTnLst>
                                </p:cTn>
                              </p:par>
                              <p:par>
                                <p:cTn id="8" presetID="6" presetClass="entr" presetSubtype="32" fill="hold" nodeType="withEffect">
                                  <p:stCondLst>
                                    <p:cond delay="0"/>
                                  </p:stCondLst>
                                  <p:childTnLst>
                                    <p:set>
                                      <p:cBhvr>
                                        <p:cTn id="9" dur="1" fill="hold">
                                          <p:stCondLst>
                                            <p:cond delay="0"/>
                                          </p:stCondLst>
                                        </p:cTn>
                                        <p:tgtEl>
                                          <p:spTgt spid="180"/>
                                        </p:tgtEl>
                                        <p:attrNameLst>
                                          <p:attrName>style.visibility</p:attrName>
                                        </p:attrNameLst>
                                      </p:cBhvr>
                                      <p:to>
                                        <p:strVal val="visible"/>
                                      </p:to>
                                    </p:set>
                                    <p:animEffect transition="in" filter="circle(out)">
                                      <p:cBhvr>
                                        <p:cTn id="10" dur="2000"/>
                                        <p:tgtEl>
                                          <p:spTgt spid="180"/>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p:bldP spid="18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371B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9" name="TextBox 8"/>
          <p:cNvSpPr txBox="1"/>
          <p:nvPr/>
        </p:nvSpPr>
        <p:spPr>
          <a:xfrm>
            <a:off x="-1" y="0"/>
            <a:ext cx="12191999" cy="1107996"/>
          </a:xfrm>
          <a:prstGeom prst="rect">
            <a:avLst/>
          </a:prstGeom>
          <a:noFill/>
        </p:spPr>
        <p:txBody>
          <a:bodyPr wrap="square" rtlCol="0">
            <a:spAutoFit/>
          </a:bodyPr>
          <a:lstStyle/>
          <a:p>
            <a:pPr algn="ctr"/>
            <a:r>
              <a:rPr lang="en-US" sz="6600" dirty="0">
                <a:solidFill>
                  <a:schemeClr val="bg2"/>
                </a:solidFill>
                <a:effectLst>
                  <a:glow rad="101600">
                    <a:schemeClr val="tx1">
                      <a:alpha val="60000"/>
                    </a:schemeClr>
                  </a:glow>
                </a:effectLst>
                <a:latin typeface="Abadi" panose="020B0604020104020204" pitchFamily="34" charset="0"/>
              </a:rPr>
              <a:t>Sudden Stroke of Ideas</a:t>
            </a:r>
          </a:p>
        </p:txBody>
      </p:sp>
      <p:sp>
        <p:nvSpPr>
          <p:cNvPr id="12" name="TextBox 11"/>
          <p:cNvSpPr txBox="1"/>
          <p:nvPr/>
        </p:nvSpPr>
        <p:spPr>
          <a:xfrm>
            <a:off x="0" y="6435805"/>
            <a:ext cx="1981200" cy="369332"/>
          </a:xfrm>
          <a:prstGeom prst="rect">
            <a:avLst/>
          </a:prstGeom>
          <a:noFill/>
        </p:spPr>
        <p:txBody>
          <a:bodyPr wrap="square" rtlCol="0">
            <a:spAutoFit/>
          </a:bodyPr>
          <a:lstStyle/>
          <a:p>
            <a:r>
              <a:rPr lang="en-US" dirty="0">
                <a:solidFill>
                  <a:schemeClr val="bg2"/>
                </a:solidFill>
                <a:effectLst>
                  <a:glow rad="101600">
                    <a:schemeClr val="tx1">
                      <a:alpha val="60000"/>
                    </a:schemeClr>
                  </a:glow>
                </a:effectLst>
                <a:latin typeface="Abadi" panose="020B0604020104020204" pitchFamily="34" charset="0"/>
              </a:rPr>
              <a:t>D&amp;C 8:2</a:t>
            </a:r>
          </a:p>
        </p:txBody>
      </p:sp>
      <p:sp>
        <p:nvSpPr>
          <p:cNvPr id="44" name="Rectangle 43"/>
          <p:cNvSpPr/>
          <p:nvPr/>
        </p:nvSpPr>
        <p:spPr>
          <a:xfrm>
            <a:off x="4798337" y="1371601"/>
            <a:ext cx="5336263" cy="2215991"/>
          </a:xfrm>
          <a:prstGeom prst="rect">
            <a:avLst/>
          </a:prstGeom>
        </p:spPr>
        <p:txBody>
          <a:bodyPr wrap="square">
            <a:spAutoFit/>
          </a:bodyPr>
          <a:lstStyle/>
          <a:p>
            <a:pPr fontAlgn="base"/>
            <a:r>
              <a:rPr lang="en-US" dirty="0">
                <a:solidFill>
                  <a:schemeClr val="bg2"/>
                </a:solidFill>
                <a:latin typeface="Abadi" panose="020B0604020104020204" pitchFamily="34" charset="0"/>
              </a:rPr>
              <a:t>“A person may profit by noticing the first intimation of the spirit of revelation; for instance, when you feel pure intelligence flowing into you, it may give you sudden strokes of ideas … ; and thus by learning the Spirit of God and understanding it, you may grow into the principle of revelation, until you become perfect in Christ Jesus.” </a:t>
            </a:r>
          </a:p>
          <a:p>
            <a:pPr fontAlgn="base"/>
            <a:r>
              <a:rPr lang="en-US" sz="1200" dirty="0">
                <a:solidFill>
                  <a:schemeClr val="bg2"/>
                </a:solidFill>
                <a:latin typeface="Abadi" panose="020B0604020104020204" pitchFamily="34" charset="0"/>
              </a:rPr>
              <a:t>Joseph Smith </a:t>
            </a:r>
          </a:p>
        </p:txBody>
      </p:sp>
      <p:sp>
        <p:nvSpPr>
          <p:cNvPr id="66" name="Rectangle 65"/>
          <p:cNvSpPr/>
          <p:nvPr/>
        </p:nvSpPr>
        <p:spPr>
          <a:xfrm>
            <a:off x="2667000" y="4572001"/>
            <a:ext cx="4572000" cy="1661993"/>
          </a:xfrm>
          <a:prstGeom prst="rect">
            <a:avLst/>
          </a:prstGeom>
        </p:spPr>
        <p:txBody>
          <a:bodyPr>
            <a:spAutoFit/>
          </a:bodyPr>
          <a:lstStyle/>
          <a:p>
            <a:r>
              <a:rPr lang="en-US" dirty="0">
                <a:solidFill>
                  <a:schemeClr val="bg2"/>
                </a:solidFill>
                <a:latin typeface="Abadi" panose="020B0604020104020204" pitchFamily="34" charset="0"/>
              </a:rPr>
              <a:t>“The apostles of this Church have all the authority, they have all the keys, … all the spirit of revelation necessary to lead this people into the presence of the Lamb in the celestial kingdom of our God.”</a:t>
            </a:r>
          </a:p>
          <a:p>
            <a:r>
              <a:rPr lang="en-US" sz="1200" dirty="0">
                <a:solidFill>
                  <a:schemeClr val="bg2"/>
                </a:solidFill>
                <a:latin typeface="Abadi" panose="020B0604020104020204" pitchFamily="34" charset="0"/>
              </a:rPr>
              <a:t>Elder George Q. Cannon</a:t>
            </a:r>
          </a:p>
        </p:txBody>
      </p:sp>
      <p:pic>
        <p:nvPicPr>
          <p:cNvPr id="2050" name="Picture 2" descr="http://upload.wikimedia.org/wikipedia/commons/5/53/George_Q._Cannon_-_Brady-Handy.jpg"/>
          <p:cNvPicPr>
            <a:picLocks noChangeAspect="1" noChangeArrowheads="1"/>
          </p:cNvPicPr>
          <p:nvPr/>
        </p:nvPicPr>
        <p:blipFill>
          <a:blip r:embed="rId2" cstate="print"/>
          <a:srcRect/>
          <a:stretch>
            <a:fillRect/>
          </a:stretch>
        </p:blipFill>
        <p:spPr bwMode="auto">
          <a:xfrm>
            <a:off x="7467601" y="4191000"/>
            <a:ext cx="1559007" cy="2133600"/>
          </a:xfrm>
          <a:prstGeom prst="rect">
            <a:avLst/>
          </a:prstGeom>
          <a:noFill/>
        </p:spPr>
      </p:pic>
      <p:pic>
        <p:nvPicPr>
          <p:cNvPr id="67" name="Picture 66" descr="joseph smith.jpg"/>
          <p:cNvPicPr>
            <a:picLocks noChangeAspect="1"/>
          </p:cNvPicPr>
          <p:nvPr/>
        </p:nvPicPr>
        <p:blipFill>
          <a:blip r:embed="rId3" cstate="print"/>
          <a:stretch>
            <a:fillRect/>
          </a:stretch>
        </p:blipFill>
        <p:spPr>
          <a:xfrm>
            <a:off x="3018578" y="1371601"/>
            <a:ext cx="1466661" cy="1844842"/>
          </a:xfrm>
          <a:prstGeom prst="rect">
            <a:avLst/>
          </a:prstGeom>
        </p:spPr>
      </p:pic>
    </p:spTree>
    <p:extLst>
      <p:ext uri="{BB962C8B-B14F-4D97-AF65-F5344CB8AC3E}">
        <p14:creationId xmlns:p14="http://schemas.microsoft.com/office/powerpoint/2010/main" val="257303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371B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9" name="TextBox 8"/>
          <p:cNvSpPr txBox="1"/>
          <p:nvPr/>
        </p:nvSpPr>
        <p:spPr>
          <a:xfrm>
            <a:off x="2209800" y="0"/>
            <a:ext cx="7543800" cy="1107996"/>
          </a:xfrm>
          <a:prstGeom prst="rect">
            <a:avLst/>
          </a:prstGeom>
          <a:noFill/>
        </p:spPr>
        <p:txBody>
          <a:bodyPr wrap="square" rtlCol="0">
            <a:spAutoFit/>
          </a:bodyPr>
          <a:lstStyle/>
          <a:p>
            <a:pPr algn="ctr"/>
            <a:r>
              <a:rPr lang="en-US" sz="6600" dirty="0">
                <a:solidFill>
                  <a:schemeClr val="bg2"/>
                </a:solidFill>
                <a:effectLst>
                  <a:glow rad="101600">
                    <a:schemeClr val="tx1">
                      <a:alpha val="60000"/>
                    </a:schemeClr>
                  </a:glow>
                </a:effectLst>
                <a:latin typeface="Abadi" panose="020B0604020104020204" pitchFamily="34" charset="0"/>
              </a:rPr>
              <a:t>Doctrinal Mastery</a:t>
            </a:r>
          </a:p>
        </p:txBody>
      </p:sp>
      <p:sp>
        <p:nvSpPr>
          <p:cNvPr id="44" name="Rectangle 43"/>
          <p:cNvSpPr/>
          <p:nvPr/>
        </p:nvSpPr>
        <p:spPr>
          <a:xfrm>
            <a:off x="5943600" y="1524001"/>
            <a:ext cx="4038600" cy="4893647"/>
          </a:xfrm>
          <a:prstGeom prst="rect">
            <a:avLst/>
          </a:prstGeom>
        </p:spPr>
        <p:txBody>
          <a:bodyPr wrap="square">
            <a:spAutoFit/>
          </a:bodyPr>
          <a:lstStyle/>
          <a:p>
            <a:pPr fontAlgn="base"/>
            <a:r>
              <a:rPr lang="en-US" sz="2400" dirty="0">
                <a:solidFill>
                  <a:schemeClr val="bg2"/>
                </a:solidFill>
                <a:latin typeface="Abadi" panose="020B0604020104020204" pitchFamily="34" charset="0"/>
              </a:rPr>
              <a:t> 2 Yea, behold, I will tell you in your mind and in your heart, by the Holy Ghost, which shall come upon you and which shall dwell in your heart.</a:t>
            </a:r>
          </a:p>
          <a:p>
            <a:pPr fontAlgn="base"/>
            <a:endParaRPr lang="en-US" sz="2400" dirty="0">
              <a:solidFill>
                <a:schemeClr val="bg2"/>
              </a:solidFill>
              <a:latin typeface="Abadi" panose="020B0604020104020204" pitchFamily="34" charset="0"/>
            </a:endParaRPr>
          </a:p>
          <a:p>
            <a:pPr fontAlgn="base"/>
            <a:r>
              <a:rPr lang="en-US" sz="2400" dirty="0">
                <a:solidFill>
                  <a:schemeClr val="bg2"/>
                </a:solidFill>
                <a:latin typeface="Abadi" panose="020B0604020104020204" pitchFamily="34" charset="0"/>
              </a:rPr>
              <a:t> 3 Now, behold, this is the spirit of revelation; behold, this is the spirit by which Moses brought the children of Israel through the Red Sea on dry ground.</a:t>
            </a:r>
          </a:p>
        </p:txBody>
      </p:sp>
      <p:grpSp>
        <p:nvGrpSpPr>
          <p:cNvPr id="15" name="Group 14"/>
          <p:cNvGrpSpPr/>
          <p:nvPr/>
        </p:nvGrpSpPr>
        <p:grpSpPr>
          <a:xfrm>
            <a:off x="1828800" y="2209800"/>
            <a:ext cx="2286000" cy="2667000"/>
            <a:chOff x="2646084" y="2667000"/>
            <a:chExt cx="3886200" cy="3931920"/>
          </a:xfrm>
        </p:grpSpPr>
        <p:grpSp>
          <p:nvGrpSpPr>
            <p:cNvPr id="16" name="Group 13"/>
            <p:cNvGrpSpPr/>
            <p:nvPr/>
          </p:nvGrpSpPr>
          <p:grpSpPr>
            <a:xfrm>
              <a:off x="3048000" y="2667000"/>
              <a:ext cx="2971800" cy="3931920"/>
              <a:chOff x="152400" y="152400"/>
              <a:chExt cx="4953000" cy="6553200"/>
            </a:xfrm>
          </p:grpSpPr>
          <p:sp>
            <p:nvSpPr>
              <p:cNvPr id="20" name="Rounded Rectangle 19"/>
              <p:cNvSpPr/>
              <p:nvPr/>
            </p:nvSpPr>
            <p:spPr>
              <a:xfrm>
                <a:off x="457200" y="152400"/>
                <a:ext cx="4648200" cy="6553200"/>
              </a:xfrm>
              <a:prstGeom prst="roundRect">
                <a:avLst>
                  <a:gd name="adj" fmla="val 2911"/>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1" name="Rounded Rectangle 20"/>
              <p:cNvSpPr/>
              <p:nvPr/>
            </p:nvSpPr>
            <p:spPr>
              <a:xfrm>
                <a:off x="304800" y="152400"/>
                <a:ext cx="4648200" cy="6553200"/>
              </a:xfrm>
              <a:prstGeom prst="roundRect">
                <a:avLst>
                  <a:gd name="adj" fmla="val 291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2" name="Rounded Rectangle 21"/>
              <p:cNvSpPr/>
              <p:nvPr/>
            </p:nvSpPr>
            <p:spPr>
              <a:xfrm>
                <a:off x="152400" y="152400"/>
                <a:ext cx="4648200" cy="6553200"/>
              </a:xfrm>
              <a:prstGeom prst="roundRect">
                <a:avLst>
                  <a:gd name="adj" fmla="val 2911"/>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sp>
          <p:nvSpPr>
            <p:cNvPr id="17" name="TextBox 16"/>
            <p:cNvSpPr txBox="1"/>
            <p:nvPr/>
          </p:nvSpPr>
          <p:spPr>
            <a:xfrm>
              <a:off x="2646084" y="3823447"/>
              <a:ext cx="3886200" cy="589876"/>
            </a:xfrm>
            <a:prstGeom prst="rect">
              <a:avLst/>
            </a:prstGeom>
            <a:noFill/>
          </p:spPr>
          <p:txBody>
            <a:bodyPr wrap="square" rtlCol="0">
              <a:spAutoFit/>
            </a:bodyPr>
            <a:lstStyle/>
            <a:p>
              <a:pPr algn="ctr"/>
              <a:r>
                <a:rPr lang="en-US" sz="2000" dirty="0">
                  <a:solidFill>
                    <a:schemeClr val="bg2"/>
                  </a:solidFill>
                  <a:latin typeface="Californian FB" pitchFamily="18" charset="0"/>
                </a:rPr>
                <a:t>D&amp;C 8:2-3</a:t>
              </a:r>
            </a:p>
          </p:txBody>
        </p:sp>
        <p:sp>
          <p:nvSpPr>
            <p:cNvPr id="18" name="TextBox 17"/>
            <p:cNvSpPr txBox="1"/>
            <p:nvPr/>
          </p:nvSpPr>
          <p:spPr>
            <a:xfrm>
              <a:off x="3124201" y="5257801"/>
              <a:ext cx="2667001" cy="499125"/>
            </a:xfrm>
            <a:prstGeom prst="rect">
              <a:avLst/>
            </a:prstGeom>
            <a:noFill/>
          </p:spPr>
          <p:txBody>
            <a:bodyPr wrap="square" rtlCol="0">
              <a:spAutoFit/>
            </a:bodyPr>
            <a:lstStyle/>
            <a:p>
              <a:pPr algn="ctr"/>
              <a:endParaRPr lang="en-US" sz="1600" dirty="0">
                <a:solidFill>
                  <a:srgbClr val="FFC000"/>
                </a:solidFill>
                <a:latin typeface="Californian FB" pitchFamily="18" charset="0"/>
              </a:endParaRPr>
            </a:p>
          </p:txBody>
        </p:sp>
        <p:cxnSp>
          <p:nvCxnSpPr>
            <p:cNvPr id="19" name="Straight Connector 18"/>
            <p:cNvCxnSpPr/>
            <p:nvPr/>
          </p:nvCxnSpPr>
          <p:spPr>
            <a:xfrm flipV="1">
              <a:off x="3200400" y="2667000"/>
              <a:ext cx="0" cy="3886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4191000" y="2895600"/>
            <a:ext cx="1371600" cy="1371600"/>
            <a:chOff x="2667000" y="2895600"/>
            <a:chExt cx="1371600" cy="1371600"/>
          </a:xfrm>
        </p:grpSpPr>
        <p:grpSp>
          <p:nvGrpSpPr>
            <p:cNvPr id="2" name="Group 7"/>
            <p:cNvGrpSpPr/>
            <p:nvPr/>
          </p:nvGrpSpPr>
          <p:grpSpPr>
            <a:xfrm>
              <a:off x="2667000" y="2895600"/>
              <a:ext cx="1371600" cy="1371600"/>
              <a:chOff x="1371600" y="1143000"/>
              <a:chExt cx="2438400" cy="2438400"/>
            </a:xfrm>
          </p:grpSpPr>
          <p:sp>
            <p:nvSpPr>
              <p:cNvPr id="36" name="Oval 35"/>
              <p:cNvSpPr/>
              <p:nvPr/>
            </p:nvSpPr>
            <p:spPr>
              <a:xfrm>
                <a:off x="1371600" y="1143000"/>
                <a:ext cx="2438400" cy="2438400"/>
              </a:xfrm>
              <a:prstGeom prst="ellipse">
                <a:avLst/>
              </a:prstGeom>
              <a:solidFill>
                <a:srgbClr val="FFC000"/>
              </a:solidFill>
              <a:ln>
                <a:solidFill>
                  <a:schemeClr val="tx1"/>
                </a:solid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37" name="TextBox 36"/>
              <p:cNvSpPr txBox="1"/>
              <p:nvPr/>
            </p:nvSpPr>
            <p:spPr>
              <a:xfrm>
                <a:off x="1676400" y="1524001"/>
                <a:ext cx="1981200" cy="820738"/>
              </a:xfrm>
              <a:prstGeom prst="rect">
                <a:avLst/>
              </a:prstGeom>
              <a:noFill/>
            </p:spPr>
            <p:txBody>
              <a:bodyPr wrap="square" rtlCol="0">
                <a:spAutoFit/>
              </a:bodyPr>
              <a:lstStyle/>
              <a:p>
                <a:pPr algn="ctr"/>
                <a:endParaRPr lang="en-US" sz="2400" dirty="0">
                  <a:solidFill>
                    <a:schemeClr val="bg2"/>
                  </a:solidFill>
                  <a:effectLst>
                    <a:glow rad="101600">
                      <a:schemeClr val="tx1">
                        <a:alpha val="60000"/>
                      </a:schemeClr>
                    </a:glow>
                  </a:effectLst>
                  <a:latin typeface="Abadi" panose="020B0604020104020204" pitchFamily="34" charset="0"/>
                </a:endParaRPr>
              </a:p>
            </p:txBody>
          </p:sp>
        </p:grpSp>
        <p:sp>
          <p:nvSpPr>
            <p:cNvPr id="23" name="Right Arrow 22"/>
            <p:cNvSpPr/>
            <p:nvPr/>
          </p:nvSpPr>
          <p:spPr>
            <a:xfrm>
              <a:off x="2895600" y="3276600"/>
              <a:ext cx="990600" cy="533400"/>
            </a:xfrm>
            <a:prstGeom prst="rightArrow">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spTree>
    <p:extLst>
      <p:ext uri="{BB962C8B-B14F-4D97-AF65-F5344CB8AC3E}">
        <p14:creationId xmlns:p14="http://schemas.microsoft.com/office/powerpoint/2010/main" val="219078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2000" fill="hold"/>
                                        <p:tgtEl>
                                          <p:spTgt spid="15"/>
                                        </p:tgtEl>
                                        <p:attrNameLst>
                                          <p:attrName>ppt_x</p:attrName>
                                        </p:attrNameLst>
                                      </p:cBhvr>
                                      <p:tavLst>
                                        <p:tav tm="0">
                                          <p:val>
                                            <p:strVal val="0-#ppt_w/2"/>
                                          </p:val>
                                        </p:tav>
                                        <p:tav tm="100000">
                                          <p:val>
                                            <p:strVal val="#ppt_x"/>
                                          </p:val>
                                        </p:tav>
                                      </p:tavLst>
                                    </p:anim>
                                    <p:anim calcmode="lin" valueType="num">
                                      <p:cBhvr additive="base">
                                        <p:cTn id="8" dur="200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2000" fill="hold"/>
                                        <p:tgtEl>
                                          <p:spTgt spid="24"/>
                                        </p:tgtEl>
                                        <p:attrNameLst>
                                          <p:attrName>ppt_x</p:attrName>
                                        </p:attrNameLst>
                                      </p:cBhvr>
                                      <p:tavLst>
                                        <p:tav tm="0">
                                          <p:val>
                                            <p:strVal val="0-#ppt_w/2"/>
                                          </p:val>
                                        </p:tav>
                                        <p:tav tm="100000">
                                          <p:val>
                                            <p:strVal val="#ppt_x"/>
                                          </p:val>
                                        </p:tav>
                                      </p:tavLst>
                                    </p:anim>
                                    <p:anim calcmode="lin" valueType="num">
                                      <p:cBhvr additive="base">
                                        <p:cTn id="12" dur="2000" fill="hold"/>
                                        <p:tgtEl>
                                          <p:spTgt spid="24"/>
                                        </p:tgtEl>
                                        <p:attrNameLst>
                                          <p:attrName>ppt_y</p:attrName>
                                        </p:attrNameLst>
                                      </p:cBhvr>
                                      <p:tavLst>
                                        <p:tav tm="0">
                                          <p:val>
                                            <p:strVal val="#ppt_y"/>
                                          </p:val>
                                        </p:tav>
                                        <p:tav tm="100000">
                                          <p:val>
                                            <p:strVal val="#ppt_y"/>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3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371B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9" name="TextBox 8"/>
          <p:cNvSpPr txBox="1"/>
          <p:nvPr/>
        </p:nvSpPr>
        <p:spPr>
          <a:xfrm>
            <a:off x="2209800" y="0"/>
            <a:ext cx="7543800" cy="1107996"/>
          </a:xfrm>
          <a:prstGeom prst="rect">
            <a:avLst/>
          </a:prstGeom>
          <a:noFill/>
        </p:spPr>
        <p:txBody>
          <a:bodyPr wrap="square" rtlCol="0">
            <a:spAutoFit/>
          </a:bodyPr>
          <a:lstStyle/>
          <a:p>
            <a:pPr algn="ctr"/>
            <a:r>
              <a:rPr lang="en-US" sz="6600" dirty="0">
                <a:solidFill>
                  <a:schemeClr val="bg2"/>
                </a:solidFill>
                <a:effectLst>
                  <a:glow rad="101600">
                    <a:schemeClr val="tx1">
                      <a:alpha val="60000"/>
                    </a:schemeClr>
                  </a:glow>
                </a:effectLst>
                <a:latin typeface="Abadi" panose="020B0604020104020204" pitchFamily="34" charset="0"/>
              </a:rPr>
              <a:t>Voice of the Spirit</a:t>
            </a:r>
          </a:p>
        </p:txBody>
      </p:sp>
      <p:sp>
        <p:nvSpPr>
          <p:cNvPr id="44" name="Rectangle 43"/>
          <p:cNvSpPr/>
          <p:nvPr/>
        </p:nvSpPr>
        <p:spPr>
          <a:xfrm>
            <a:off x="71718" y="6488668"/>
            <a:ext cx="4038600" cy="369332"/>
          </a:xfrm>
          <a:prstGeom prst="rect">
            <a:avLst/>
          </a:prstGeom>
        </p:spPr>
        <p:txBody>
          <a:bodyPr wrap="square">
            <a:spAutoFit/>
          </a:bodyPr>
          <a:lstStyle/>
          <a:p>
            <a:pPr fontAlgn="base"/>
            <a:r>
              <a:rPr lang="en-US" dirty="0">
                <a:solidFill>
                  <a:schemeClr val="bg2"/>
                </a:solidFill>
                <a:latin typeface="Abadi" panose="020B0604020104020204" pitchFamily="34" charset="0"/>
              </a:rPr>
              <a:t>D&amp;C 8:4</a:t>
            </a:r>
          </a:p>
        </p:txBody>
      </p:sp>
      <p:sp>
        <p:nvSpPr>
          <p:cNvPr id="25" name="Rectangle 24"/>
          <p:cNvSpPr/>
          <p:nvPr/>
        </p:nvSpPr>
        <p:spPr>
          <a:xfrm>
            <a:off x="1752600" y="1066801"/>
            <a:ext cx="4572000" cy="2492990"/>
          </a:xfrm>
          <a:prstGeom prst="rect">
            <a:avLst/>
          </a:prstGeom>
        </p:spPr>
        <p:txBody>
          <a:bodyPr>
            <a:spAutoFit/>
          </a:bodyPr>
          <a:lstStyle/>
          <a:p>
            <a:r>
              <a:rPr lang="en-US" dirty="0">
                <a:solidFill>
                  <a:schemeClr val="bg2"/>
                </a:solidFill>
                <a:latin typeface="Abadi" panose="020B0604020104020204" pitchFamily="34" charset="0"/>
              </a:rPr>
              <a:t>Oliver Cowdery was given the gift of understanding the voice of the Spirit. If he hearkened to the inspiration of the Holy Ghost, he could protect himself from those who would seek to bring about his physical death and also from those who would tempt him to sin and thus bring his soul “to destruction”. </a:t>
            </a:r>
          </a:p>
          <a:p>
            <a:r>
              <a:rPr lang="en-US" sz="1200" dirty="0">
                <a:solidFill>
                  <a:schemeClr val="bg2"/>
                </a:solidFill>
                <a:latin typeface="Abadi" panose="020B0604020104020204" pitchFamily="34" charset="0"/>
              </a:rPr>
              <a:t>Manual</a:t>
            </a:r>
          </a:p>
        </p:txBody>
      </p:sp>
      <p:sp>
        <p:nvSpPr>
          <p:cNvPr id="26" name="Rectangle 25"/>
          <p:cNvSpPr/>
          <p:nvPr/>
        </p:nvSpPr>
        <p:spPr>
          <a:xfrm>
            <a:off x="5257800" y="3352801"/>
            <a:ext cx="5257800" cy="3323987"/>
          </a:xfrm>
          <a:prstGeom prst="rect">
            <a:avLst/>
          </a:prstGeom>
        </p:spPr>
        <p:txBody>
          <a:bodyPr wrap="square">
            <a:spAutoFit/>
          </a:bodyPr>
          <a:lstStyle/>
          <a:p>
            <a:pPr fontAlgn="base"/>
            <a:r>
              <a:rPr lang="en-US" dirty="0">
                <a:solidFill>
                  <a:schemeClr val="bg2"/>
                </a:solidFill>
                <a:latin typeface="Abadi" panose="020B0604020104020204" pitchFamily="34" charset="0"/>
              </a:rPr>
              <a:t>“A soul cannot be destroyed.</a:t>
            </a:r>
          </a:p>
          <a:p>
            <a:pPr fontAlgn="base"/>
            <a:endParaRPr lang="en-US" dirty="0">
              <a:solidFill>
                <a:schemeClr val="bg2"/>
              </a:solidFill>
              <a:latin typeface="Abadi" panose="020B0604020104020204" pitchFamily="34" charset="0"/>
            </a:endParaRPr>
          </a:p>
          <a:p>
            <a:pPr fontAlgn="base"/>
            <a:r>
              <a:rPr lang="en-US" dirty="0">
                <a:solidFill>
                  <a:schemeClr val="bg2"/>
                </a:solidFill>
                <a:latin typeface="Abadi" panose="020B0604020104020204" pitchFamily="34" charset="0"/>
              </a:rPr>
              <a:t>“Every soul born into this world shall receive the resurrection and immortality and shall endure forever. Destruction does not mean, then, annihilation. When the Lord says they shall be destroyed, he means that they shall be banished from his presence, that they shall be cut off from the presence of light and truth, and shall not have the privilege of gaining this exaltation; and that is destruction.” </a:t>
            </a:r>
          </a:p>
          <a:p>
            <a:pPr fontAlgn="base"/>
            <a:r>
              <a:rPr lang="en-US" sz="1200" dirty="0">
                <a:solidFill>
                  <a:schemeClr val="bg2"/>
                </a:solidFill>
                <a:latin typeface="Abadi" panose="020B0604020104020204" pitchFamily="34" charset="0"/>
              </a:rPr>
              <a:t>Joseph Fielding Smith</a:t>
            </a:r>
          </a:p>
        </p:txBody>
      </p:sp>
      <p:pic>
        <p:nvPicPr>
          <p:cNvPr id="27" name="Picture 26" descr="jospeh and oliver.jpg"/>
          <p:cNvPicPr>
            <a:picLocks noChangeAspect="1"/>
          </p:cNvPicPr>
          <p:nvPr/>
        </p:nvPicPr>
        <p:blipFill>
          <a:blip r:embed="rId2" cstate="print"/>
          <a:stretch>
            <a:fillRect/>
          </a:stretch>
        </p:blipFill>
        <p:spPr>
          <a:xfrm>
            <a:off x="6629400" y="1143001"/>
            <a:ext cx="2591500" cy="2118551"/>
          </a:xfrm>
          <a:prstGeom prst="rect">
            <a:avLst/>
          </a:prstGeom>
        </p:spPr>
      </p:pic>
      <p:pic>
        <p:nvPicPr>
          <p:cNvPr id="28" name="Picture 27" descr="Joseph Fielding Smith.jpg"/>
          <p:cNvPicPr>
            <a:picLocks noChangeAspect="1"/>
          </p:cNvPicPr>
          <p:nvPr/>
        </p:nvPicPr>
        <p:blipFill>
          <a:blip r:embed="rId3" cstate="print"/>
          <a:stretch>
            <a:fillRect/>
          </a:stretch>
        </p:blipFill>
        <p:spPr>
          <a:xfrm>
            <a:off x="2895601" y="3657601"/>
            <a:ext cx="1828404" cy="2232561"/>
          </a:xfrm>
          <a:prstGeom prst="rect">
            <a:avLst/>
          </a:prstGeom>
        </p:spPr>
      </p:pic>
    </p:spTree>
    <p:extLst>
      <p:ext uri="{BB962C8B-B14F-4D97-AF65-F5344CB8AC3E}">
        <p14:creationId xmlns:p14="http://schemas.microsoft.com/office/powerpoint/2010/main" val="330749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371B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9" name="TextBox 8"/>
          <p:cNvSpPr txBox="1"/>
          <p:nvPr/>
        </p:nvSpPr>
        <p:spPr>
          <a:xfrm>
            <a:off x="1524000" y="1"/>
            <a:ext cx="9144000" cy="830997"/>
          </a:xfrm>
          <a:prstGeom prst="rect">
            <a:avLst/>
          </a:prstGeom>
          <a:noFill/>
        </p:spPr>
        <p:txBody>
          <a:bodyPr wrap="square" rtlCol="0">
            <a:spAutoFit/>
          </a:bodyPr>
          <a:lstStyle/>
          <a:p>
            <a:pPr algn="ctr"/>
            <a:r>
              <a:rPr lang="en-US" sz="4800" dirty="0">
                <a:solidFill>
                  <a:schemeClr val="bg2"/>
                </a:solidFill>
                <a:effectLst>
                  <a:glow rad="101600">
                    <a:schemeClr val="tx1">
                      <a:alpha val="60000"/>
                    </a:schemeClr>
                  </a:glow>
                </a:effectLst>
                <a:latin typeface="Abadi" panose="020B0604020104020204" pitchFamily="34" charset="0"/>
              </a:rPr>
              <a:t>By the Mind, By the Heart</a:t>
            </a:r>
          </a:p>
        </p:txBody>
      </p:sp>
      <p:sp>
        <p:nvSpPr>
          <p:cNvPr id="25" name="Rectangle 24"/>
          <p:cNvSpPr/>
          <p:nvPr/>
        </p:nvSpPr>
        <p:spPr>
          <a:xfrm>
            <a:off x="7227058" y="823182"/>
            <a:ext cx="4572000" cy="1938992"/>
          </a:xfrm>
          <a:prstGeom prst="rect">
            <a:avLst/>
          </a:prstGeom>
        </p:spPr>
        <p:txBody>
          <a:bodyPr>
            <a:spAutoFit/>
          </a:bodyPr>
          <a:lstStyle/>
          <a:p>
            <a:pPr fontAlgn="base"/>
            <a:r>
              <a:rPr lang="en-US" dirty="0">
                <a:solidFill>
                  <a:schemeClr val="bg1">
                    <a:lumMod val="95000"/>
                  </a:schemeClr>
                </a:solidFill>
                <a:latin typeface="Abadi" panose="020B0604020104020204" pitchFamily="34" charset="0"/>
              </a:rPr>
              <a:t>“You can learn now, in your youth, to be led by the Holy Ghost.</a:t>
            </a:r>
          </a:p>
          <a:p>
            <a:pPr fontAlgn="base"/>
            <a:r>
              <a:rPr lang="en-US" dirty="0">
                <a:solidFill>
                  <a:schemeClr val="bg1">
                    <a:lumMod val="95000"/>
                  </a:schemeClr>
                </a:solidFill>
                <a:latin typeface="Abadi" panose="020B0604020104020204" pitchFamily="34" charset="0"/>
              </a:rPr>
              <a:t>“As an Apostle I listen now to the same inspiration, coming from the same source, in the same way, that I listened to as a boy. The signal is much clearer now.” </a:t>
            </a:r>
          </a:p>
          <a:p>
            <a:pPr fontAlgn="base"/>
            <a:r>
              <a:rPr lang="en-US" sz="1200" dirty="0">
                <a:solidFill>
                  <a:schemeClr val="bg1">
                    <a:lumMod val="95000"/>
                  </a:schemeClr>
                </a:solidFill>
                <a:latin typeface="Abadi" panose="020B0604020104020204" pitchFamily="34" charset="0"/>
              </a:rPr>
              <a:t>President Boyd K. Packer</a:t>
            </a:r>
          </a:p>
        </p:txBody>
      </p:sp>
      <p:grpSp>
        <p:nvGrpSpPr>
          <p:cNvPr id="2" name="Group 9"/>
          <p:cNvGrpSpPr/>
          <p:nvPr/>
        </p:nvGrpSpPr>
        <p:grpSpPr>
          <a:xfrm>
            <a:off x="4709634" y="2038723"/>
            <a:ext cx="1789488" cy="3733800"/>
            <a:chOff x="4352995" y="533400"/>
            <a:chExt cx="2483371" cy="5181600"/>
          </a:xfrm>
        </p:grpSpPr>
        <p:sp>
          <p:nvSpPr>
            <p:cNvPr id="11" name="Oval 10"/>
            <p:cNvSpPr/>
            <p:nvPr/>
          </p:nvSpPr>
          <p:spPr>
            <a:xfrm rot="1143024">
              <a:off x="4962595" y="4953000"/>
              <a:ext cx="578371" cy="7620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2" name="Oval 11"/>
            <p:cNvSpPr/>
            <p:nvPr/>
          </p:nvSpPr>
          <p:spPr>
            <a:xfrm rot="1143024">
              <a:off x="5756916" y="4950324"/>
              <a:ext cx="578371" cy="7620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3" name="Oval 12"/>
            <p:cNvSpPr/>
            <p:nvPr/>
          </p:nvSpPr>
          <p:spPr>
            <a:xfrm>
              <a:off x="4352995" y="3124200"/>
              <a:ext cx="578371"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4" name="Oval 13"/>
            <p:cNvSpPr/>
            <p:nvPr/>
          </p:nvSpPr>
          <p:spPr>
            <a:xfrm>
              <a:off x="6257995" y="3200400"/>
              <a:ext cx="578371"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5" name="Trapezoid 14"/>
            <p:cNvSpPr/>
            <p:nvPr/>
          </p:nvSpPr>
          <p:spPr>
            <a:xfrm rot="21184448">
              <a:off x="5567197" y="3516443"/>
              <a:ext cx="795728" cy="1828800"/>
            </a:xfrm>
            <a:prstGeom prst="trapezoid">
              <a:avLst>
                <a:gd name="adj" fmla="val 17752"/>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6" name="Trapezoid 15"/>
            <p:cNvSpPr/>
            <p:nvPr/>
          </p:nvSpPr>
          <p:spPr>
            <a:xfrm rot="219033">
              <a:off x="4886395" y="3581400"/>
              <a:ext cx="795728" cy="1828800"/>
            </a:xfrm>
            <a:prstGeom prst="trapezoid">
              <a:avLst>
                <a:gd name="adj" fmla="val 17752"/>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7" name="Trapezoid 16"/>
            <p:cNvSpPr/>
            <p:nvPr/>
          </p:nvSpPr>
          <p:spPr>
            <a:xfrm rot="19746132">
              <a:off x="5727576" y="2096165"/>
              <a:ext cx="913151" cy="1662900"/>
            </a:xfrm>
            <a:prstGeom prst="trapezoid">
              <a:avLst>
                <a:gd name="adj" fmla="val 17752"/>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8" name="Trapezoid 17"/>
            <p:cNvSpPr/>
            <p:nvPr/>
          </p:nvSpPr>
          <p:spPr>
            <a:xfrm rot="1618362">
              <a:off x="4603294" y="2021644"/>
              <a:ext cx="913151" cy="1662900"/>
            </a:xfrm>
            <a:prstGeom prst="trapezoid">
              <a:avLst>
                <a:gd name="adj" fmla="val 17752"/>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9" name="Trapezoid 18"/>
            <p:cNvSpPr/>
            <p:nvPr/>
          </p:nvSpPr>
          <p:spPr>
            <a:xfrm>
              <a:off x="4852667" y="2149839"/>
              <a:ext cx="1447800" cy="1828800"/>
            </a:xfrm>
            <a:prstGeom prst="trapezoid">
              <a:avLst>
                <a:gd name="adj" fmla="val 17752"/>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0" name="Snip Same Side Corner Rectangle 19"/>
            <p:cNvSpPr/>
            <p:nvPr/>
          </p:nvSpPr>
          <p:spPr>
            <a:xfrm rot="10800000">
              <a:off x="5230906" y="2133600"/>
              <a:ext cx="685800" cy="457200"/>
            </a:xfrm>
            <a:prstGeom prst="snip2SameRect">
              <a:avLst>
                <a:gd name="adj1" fmla="val 33060"/>
                <a:gd name="adj2" fmla="val 0"/>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1" name="Oval 20"/>
            <p:cNvSpPr/>
            <p:nvPr/>
          </p:nvSpPr>
          <p:spPr>
            <a:xfrm>
              <a:off x="4993824" y="838200"/>
              <a:ext cx="1143000" cy="1600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nvGrpSpPr>
            <p:cNvPr id="3" name="Group 21"/>
            <p:cNvGrpSpPr/>
            <p:nvPr/>
          </p:nvGrpSpPr>
          <p:grpSpPr>
            <a:xfrm rot="17533620">
              <a:off x="3998891" y="1434380"/>
              <a:ext cx="1499715" cy="560240"/>
              <a:chOff x="3693060" y="1898054"/>
              <a:chExt cx="3467737" cy="1613866"/>
            </a:xfrm>
          </p:grpSpPr>
          <p:sp>
            <p:nvSpPr>
              <p:cNvPr id="57" name="Moon 16"/>
              <p:cNvSpPr/>
              <p:nvPr/>
            </p:nvSpPr>
            <p:spPr>
              <a:xfrm rot="4682607">
                <a:off x="4544092" y="1111027"/>
                <a:ext cx="1482658" cy="3056712"/>
              </a:xfrm>
              <a:prstGeom prst="moon">
                <a:avLst>
                  <a:gd name="adj" fmla="val 30893"/>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58" name="Moon 17"/>
              <p:cNvSpPr/>
              <p:nvPr/>
            </p:nvSpPr>
            <p:spPr>
              <a:xfrm rot="5215135">
                <a:off x="5112950" y="1068733"/>
                <a:ext cx="893734" cy="3201961"/>
              </a:xfrm>
              <a:prstGeom prst="moon">
                <a:avLst>
                  <a:gd name="adj" fmla="val 30893"/>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59" name="Moon 18"/>
              <p:cNvSpPr/>
              <p:nvPr/>
            </p:nvSpPr>
            <p:spPr>
              <a:xfrm rot="5418834" flipH="1">
                <a:off x="4850337" y="1207069"/>
                <a:ext cx="1147574" cy="3462128"/>
              </a:xfrm>
              <a:prstGeom prst="moon">
                <a:avLst>
                  <a:gd name="adj" fmla="val 30893"/>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60" name="Moon 19"/>
              <p:cNvSpPr/>
              <p:nvPr/>
            </p:nvSpPr>
            <p:spPr>
              <a:xfrm rot="4682607">
                <a:off x="5185432" y="1404091"/>
                <a:ext cx="817117" cy="3036670"/>
              </a:xfrm>
              <a:prstGeom prst="moon">
                <a:avLst>
                  <a:gd name="adj" fmla="val 30893"/>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61" name="Moon 20"/>
              <p:cNvSpPr/>
              <p:nvPr/>
            </p:nvSpPr>
            <p:spPr>
              <a:xfrm rot="5058345" flipH="1">
                <a:off x="5336269" y="1424920"/>
                <a:ext cx="374959" cy="3044723"/>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5" name="Group 22"/>
            <p:cNvGrpSpPr/>
            <p:nvPr/>
          </p:nvGrpSpPr>
          <p:grpSpPr>
            <a:xfrm rot="4344835" flipH="1">
              <a:off x="5665197" y="1414749"/>
              <a:ext cx="1388378" cy="672902"/>
              <a:chOff x="3693060" y="1898054"/>
              <a:chExt cx="3467737" cy="1613866"/>
            </a:xfrm>
          </p:grpSpPr>
          <p:sp>
            <p:nvSpPr>
              <p:cNvPr id="52" name="Moon 51"/>
              <p:cNvSpPr/>
              <p:nvPr/>
            </p:nvSpPr>
            <p:spPr>
              <a:xfrm rot="4682607">
                <a:off x="4544092" y="1111027"/>
                <a:ext cx="1482658" cy="3056712"/>
              </a:xfrm>
              <a:prstGeom prst="moon">
                <a:avLst>
                  <a:gd name="adj" fmla="val 30893"/>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53" name="Moon 52"/>
              <p:cNvSpPr/>
              <p:nvPr/>
            </p:nvSpPr>
            <p:spPr>
              <a:xfrm rot="5215135">
                <a:off x="5112950" y="1068733"/>
                <a:ext cx="893734" cy="3201961"/>
              </a:xfrm>
              <a:prstGeom prst="moon">
                <a:avLst>
                  <a:gd name="adj" fmla="val 30893"/>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54" name="Moon 53"/>
              <p:cNvSpPr/>
              <p:nvPr/>
            </p:nvSpPr>
            <p:spPr>
              <a:xfrm rot="5418834" flipH="1">
                <a:off x="4850337" y="1207069"/>
                <a:ext cx="1147574" cy="3462128"/>
              </a:xfrm>
              <a:prstGeom prst="moon">
                <a:avLst>
                  <a:gd name="adj" fmla="val 30893"/>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55" name="Moon 54"/>
              <p:cNvSpPr/>
              <p:nvPr/>
            </p:nvSpPr>
            <p:spPr>
              <a:xfrm rot="4682607">
                <a:off x="5185432" y="1404091"/>
                <a:ext cx="817117" cy="3036670"/>
              </a:xfrm>
              <a:prstGeom prst="moon">
                <a:avLst>
                  <a:gd name="adj" fmla="val 30893"/>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56" name="Moon 55"/>
              <p:cNvSpPr/>
              <p:nvPr/>
            </p:nvSpPr>
            <p:spPr>
              <a:xfrm rot="5058345" flipH="1">
                <a:off x="5336269" y="1424920"/>
                <a:ext cx="374959" cy="3044723"/>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6" name="Group 46"/>
            <p:cNvGrpSpPr/>
            <p:nvPr/>
          </p:nvGrpSpPr>
          <p:grpSpPr>
            <a:xfrm>
              <a:off x="4810195" y="533400"/>
              <a:ext cx="1560306" cy="1189370"/>
              <a:chOff x="4307094" y="1630030"/>
              <a:chExt cx="3381664" cy="2018622"/>
            </a:xfrm>
          </p:grpSpPr>
          <p:grpSp>
            <p:nvGrpSpPr>
              <p:cNvPr id="7" name="Group 36"/>
              <p:cNvGrpSpPr/>
              <p:nvPr/>
            </p:nvGrpSpPr>
            <p:grpSpPr>
              <a:xfrm rot="20606107" flipH="1">
                <a:off x="4307094" y="1630030"/>
                <a:ext cx="3381664" cy="2018622"/>
                <a:chOff x="3693060" y="1922191"/>
                <a:chExt cx="3605766" cy="1589729"/>
              </a:xfrm>
            </p:grpSpPr>
            <p:sp>
              <p:nvSpPr>
                <p:cNvPr id="47" name="Moon 46"/>
                <p:cNvSpPr/>
                <p:nvPr/>
              </p:nvSpPr>
              <p:spPr>
                <a:xfrm rot="5274699">
                  <a:off x="4579418" y="1135164"/>
                  <a:ext cx="1482658" cy="3056712"/>
                </a:xfrm>
                <a:prstGeom prst="moon">
                  <a:avLst>
                    <a:gd name="adj" fmla="val 30893"/>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48" name="Moon 47"/>
                <p:cNvSpPr/>
                <p:nvPr/>
              </p:nvSpPr>
              <p:spPr>
                <a:xfrm rot="5215135">
                  <a:off x="5112949" y="1068733"/>
                  <a:ext cx="893734" cy="3201960"/>
                </a:xfrm>
                <a:prstGeom prst="moon">
                  <a:avLst>
                    <a:gd name="adj" fmla="val 5067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49" name="Moon 48"/>
                <p:cNvSpPr/>
                <p:nvPr/>
              </p:nvSpPr>
              <p:spPr>
                <a:xfrm rot="15954314" flipH="1">
                  <a:off x="4850337" y="1207069"/>
                  <a:ext cx="1147574" cy="3462127"/>
                </a:xfrm>
                <a:prstGeom prst="moon">
                  <a:avLst>
                    <a:gd name="adj" fmla="val 50242"/>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50" name="Moon 49"/>
                <p:cNvSpPr/>
                <p:nvPr/>
              </p:nvSpPr>
              <p:spPr>
                <a:xfrm rot="4682607">
                  <a:off x="5185432" y="1404091"/>
                  <a:ext cx="817117" cy="3036670"/>
                </a:xfrm>
                <a:prstGeom prst="moon">
                  <a:avLst>
                    <a:gd name="adj" fmla="val 30893"/>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51" name="Moon 50"/>
                <p:cNvSpPr/>
                <p:nvPr/>
              </p:nvSpPr>
              <p:spPr>
                <a:xfrm rot="4735428">
                  <a:off x="5022808" y="954005"/>
                  <a:ext cx="1154580" cy="3397456"/>
                </a:xfrm>
                <a:prstGeom prst="moon">
                  <a:avLst>
                    <a:gd name="adj" fmla="val 18393"/>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sp>
            <p:nvSpPr>
              <p:cNvPr id="42" name="Moon 41"/>
              <p:cNvSpPr/>
              <p:nvPr/>
            </p:nvSpPr>
            <p:spPr>
              <a:xfrm rot="4516909">
                <a:off x="4990488" y="2171477"/>
                <a:ext cx="892920" cy="1600977"/>
              </a:xfrm>
              <a:prstGeom prst="moon">
                <a:avLst>
                  <a:gd name="adj" fmla="val 50242"/>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43" name="Moon 42"/>
              <p:cNvSpPr/>
              <p:nvPr/>
            </p:nvSpPr>
            <p:spPr>
              <a:xfrm rot="14343836" flipH="1">
                <a:off x="5727469" y="1822775"/>
                <a:ext cx="892920" cy="1600977"/>
              </a:xfrm>
              <a:prstGeom prst="moon">
                <a:avLst>
                  <a:gd name="adj" fmla="val 50242"/>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45" name="Oval 44"/>
              <p:cNvSpPr/>
              <p:nvPr/>
            </p:nvSpPr>
            <p:spPr>
              <a:xfrm rot="19455354">
                <a:off x="4731594" y="1951171"/>
                <a:ext cx="2043010" cy="944294"/>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46" name="Oval 45"/>
              <p:cNvSpPr/>
              <p:nvPr/>
            </p:nvSpPr>
            <p:spPr>
              <a:xfrm rot="765500">
                <a:off x="6009480" y="1962492"/>
                <a:ext cx="1145964" cy="724751"/>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8" name="Group 31"/>
            <p:cNvGrpSpPr/>
            <p:nvPr/>
          </p:nvGrpSpPr>
          <p:grpSpPr>
            <a:xfrm rot="1783202">
              <a:off x="4548880" y="975122"/>
              <a:ext cx="732020" cy="677056"/>
              <a:chOff x="4724400" y="2590800"/>
              <a:chExt cx="1447800" cy="1066800"/>
            </a:xfrm>
          </p:grpSpPr>
          <p:sp>
            <p:nvSpPr>
              <p:cNvPr id="38" name="Heart 37"/>
              <p:cNvSpPr/>
              <p:nvPr/>
            </p:nvSpPr>
            <p:spPr>
              <a:xfrm rot="16200000">
                <a:off x="4572000" y="2743200"/>
                <a:ext cx="1066800" cy="762000"/>
              </a:xfrm>
              <a:prstGeom prst="hear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39" name="Heart 38"/>
              <p:cNvSpPr/>
              <p:nvPr/>
            </p:nvSpPr>
            <p:spPr>
              <a:xfrm rot="5400000">
                <a:off x="5257800" y="2743200"/>
                <a:ext cx="1066800" cy="762000"/>
              </a:xfrm>
              <a:prstGeom prst="hear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40" name="Oval 39"/>
              <p:cNvSpPr/>
              <p:nvPr/>
            </p:nvSpPr>
            <p:spPr>
              <a:xfrm>
                <a:off x="5334000" y="2895600"/>
                <a:ext cx="228600" cy="381000"/>
              </a:xfrm>
              <a:prstGeom prst="ellipse">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10" name="Group 32"/>
            <p:cNvGrpSpPr/>
            <p:nvPr/>
          </p:nvGrpSpPr>
          <p:grpSpPr>
            <a:xfrm rot="19024806">
              <a:off x="5857146" y="920623"/>
              <a:ext cx="732020" cy="677056"/>
              <a:chOff x="4724400" y="2590800"/>
              <a:chExt cx="1447800" cy="1066800"/>
            </a:xfrm>
          </p:grpSpPr>
          <p:sp>
            <p:nvSpPr>
              <p:cNvPr id="35" name="Heart 34"/>
              <p:cNvSpPr/>
              <p:nvPr/>
            </p:nvSpPr>
            <p:spPr>
              <a:xfrm rot="16200000">
                <a:off x="4572000" y="2743200"/>
                <a:ext cx="1066800" cy="762000"/>
              </a:xfrm>
              <a:prstGeom prst="hear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36" name="Heart 35"/>
              <p:cNvSpPr/>
              <p:nvPr/>
            </p:nvSpPr>
            <p:spPr>
              <a:xfrm rot="5400000">
                <a:off x="5257800" y="2743200"/>
                <a:ext cx="1066800" cy="762000"/>
              </a:xfrm>
              <a:prstGeom prst="hear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37" name="Oval 36"/>
              <p:cNvSpPr/>
              <p:nvPr/>
            </p:nvSpPr>
            <p:spPr>
              <a:xfrm>
                <a:off x="5334000" y="2895600"/>
                <a:ext cx="228600" cy="381000"/>
              </a:xfrm>
              <a:prstGeom prst="ellipse">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22" name="Group 49"/>
            <p:cNvGrpSpPr/>
            <p:nvPr/>
          </p:nvGrpSpPr>
          <p:grpSpPr>
            <a:xfrm>
              <a:off x="5114995" y="2819400"/>
              <a:ext cx="923144" cy="619593"/>
              <a:chOff x="4038600" y="3352800"/>
              <a:chExt cx="1371600" cy="838200"/>
            </a:xfrm>
          </p:grpSpPr>
          <p:sp>
            <p:nvSpPr>
              <p:cNvPr id="32" name="Heart 31"/>
              <p:cNvSpPr/>
              <p:nvPr/>
            </p:nvSpPr>
            <p:spPr>
              <a:xfrm>
                <a:off x="4343400" y="3352800"/>
                <a:ext cx="838200" cy="762000"/>
              </a:xfrm>
              <a:prstGeom prst="heart">
                <a:avLst/>
              </a:prstGeom>
              <a:solidFill>
                <a:srgbClr val="D509A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33" name="Heart 32"/>
              <p:cNvSpPr/>
              <p:nvPr/>
            </p:nvSpPr>
            <p:spPr>
              <a:xfrm>
                <a:off x="4876800" y="3733800"/>
                <a:ext cx="533400" cy="457200"/>
              </a:xfrm>
              <a:prstGeom prst="hear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34" name="Heart 15"/>
              <p:cNvSpPr/>
              <p:nvPr/>
            </p:nvSpPr>
            <p:spPr>
              <a:xfrm>
                <a:off x="4038600" y="3505200"/>
                <a:ext cx="533400" cy="457200"/>
              </a:xfrm>
              <a:prstGeom prst="heart">
                <a:avLst/>
              </a:prstGeom>
              <a:solidFill>
                <a:srgbClr val="F73BC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grpSp>
        <p:nvGrpSpPr>
          <p:cNvPr id="23" name="Group 7"/>
          <p:cNvGrpSpPr/>
          <p:nvPr/>
        </p:nvGrpSpPr>
        <p:grpSpPr>
          <a:xfrm>
            <a:off x="3338034" y="971923"/>
            <a:ext cx="1143000" cy="1066800"/>
            <a:chOff x="1371600" y="1143000"/>
            <a:chExt cx="2438400" cy="2438400"/>
          </a:xfrm>
          <a:effectLst>
            <a:glow rad="63500">
              <a:schemeClr val="accent4">
                <a:satMod val="175000"/>
                <a:alpha val="40000"/>
              </a:schemeClr>
            </a:glow>
          </a:effectLst>
        </p:grpSpPr>
        <p:sp>
          <p:nvSpPr>
            <p:cNvPr id="63" name="Oval 62"/>
            <p:cNvSpPr/>
            <p:nvPr/>
          </p:nvSpPr>
          <p:spPr>
            <a:xfrm>
              <a:off x="1371600" y="1143000"/>
              <a:ext cx="2438400" cy="2438400"/>
            </a:xfrm>
            <a:prstGeom prst="ellipse">
              <a:avLst/>
            </a:prstGeom>
            <a:solidFill>
              <a:srgbClr val="7030A0"/>
            </a:solidFill>
            <a:ln>
              <a:solidFill>
                <a:schemeClr val="tx1"/>
              </a:solid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64" name="TextBox 63"/>
            <p:cNvSpPr txBox="1"/>
            <p:nvPr/>
          </p:nvSpPr>
          <p:spPr>
            <a:xfrm>
              <a:off x="1534160" y="1665514"/>
              <a:ext cx="1981201" cy="1055234"/>
            </a:xfrm>
            <a:prstGeom prst="rect">
              <a:avLst/>
            </a:prstGeom>
            <a:noFill/>
          </p:spPr>
          <p:txBody>
            <a:bodyPr wrap="square" rtlCol="0">
              <a:spAutoFit/>
            </a:bodyPr>
            <a:lstStyle/>
            <a:p>
              <a:pPr algn="ctr"/>
              <a:r>
                <a:rPr lang="en-US" sz="2400" dirty="0">
                  <a:solidFill>
                    <a:schemeClr val="bg2"/>
                  </a:solidFill>
                  <a:effectLst>
                    <a:glow rad="101600">
                      <a:schemeClr val="tx1">
                        <a:alpha val="60000"/>
                      </a:schemeClr>
                    </a:glow>
                  </a:effectLst>
                  <a:latin typeface="Abadi" panose="020B0604020104020204" pitchFamily="34" charset="0"/>
                </a:rPr>
                <a:t>Mind</a:t>
              </a:r>
            </a:p>
          </p:txBody>
        </p:sp>
      </p:grpSp>
      <p:grpSp>
        <p:nvGrpSpPr>
          <p:cNvPr id="24" name="Group 7"/>
          <p:cNvGrpSpPr/>
          <p:nvPr/>
        </p:nvGrpSpPr>
        <p:grpSpPr>
          <a:xfrm>
            <a:off x="2957034" y="3029323"/>
            <a:ext cx="1295400" cy="1219200"/>
            <a:chOff x="1371600" y="1143000"/>
            <a:chExt cx="2438400" cy="2438400"/>
          </a:xfrm>
          <a:effectLst>
            <a:glow rad="101600">
              <a:schemeClr val="accent5">
                <a:satMod val="175000"/>
                <a:alpha val="40000"/>
              </a:schemeClr>
            </a:glow>
          </a:effectLst>
        </p:grpSpPr>
        <p:sp>
          <p:nvSpPr>
            <p:cNvPr id="66" name="Oval 65"/>
            <p:cNvSpPr/>
            <p:nvPr/>
          </p:nvSpPr>
          <p:spPr>
            <a:xfrm>
              <a:off x="1371600" y="1143000"/>
              <a:ext cx="2438400" cy="2438400"/>
            </a:xfrm>
            <a:prstGeom prst="ellipse">
              <a:avLst/>
            </a:prstGeom>
            <a:solidFill>
              <a:schemeClr val="accent5">
                <a:lumMod val="75000"/>
              </a:schemeClr>
            </a:solidFill>
            <a:ln>
              <a:solidFill>
                <a:schemeClr val="tx1"/>
              </a:solid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67" name="TextBox 66"/>
            <p:cNvSpPr txBox="1"/>
            <p:nvPr/>
          </p:nvSpPr>
          <p:spPr>
            <a:xfrm>
              <a:off x="1658471" y="1752600"/>
              <a:ext cx="1981201" cy="923330"/>
            </a:xfrm>
            <a:prstGeom prst="rect">
              <a:avLst/>
            </a:prstGeom>
            <a:noFill/>
          </p:spPr>
          <p:txBody>
            <a:bodyPr wrap="square" rtlCol="0">
              <a:spAutoFit/>
            </a:bodyPr>
            <a:lstStyle/>
            <a:p>
              <a:pPr algn="ctr"/>
              <a:r>
                <a:rPr lang="en-US" sz="2400" dirty="0">
                  <a:solidFill>
                    <a:schemeClr val="bg2"/>
                  </a:solidFill>
                  <a:effectLst>
                    <a:glow rad="101600">
                      <a:schemeClr val="tx1">
                        <a:alpha val="60000"/>
                      </a:schemeClr>
                    </a:glow>
                  </a:effectLst>
                  <a:latin typeface="Abadi" panose="020B0604020104020204" pitchFamily="34" charset="0"/>
                </a:rPr>
                <a:t>Heart</a:t>
              </a:r>
            </a:p>
          </p:txBody>
        </p:sp>
      </p:grpSp>
      <p:sp>
        <p:nvSpPr>
          <p:cNvPr id="68" name="Right Arrow 67"/>
          <p:cNvSpPr/>
          <p:nvPr/>
        </p:nvSpPr>
        <p:spPr>
          <a:xfrm rot="1483571">
            <a:off x="4591975" y="1716704"/>
            <a:ext cx="717229" cy="323318"/>
          </a:xfrm>
          <a:prstGeom prst="rightArrow">
            <a:avLst/>
          </a:prstGeom>
          <a:solidFill>
            <a:srgbClr val="BA46A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69" name="Right Arrow 68"/>
          <p:cNvSpPr/>
          <p:nvPr/>
        </p:nvSpPr>
        <p:spPr>
          <a:xfrm rot="583594">
            <a:off x="4503192" y="3544785"/>
            <a:ext cx="717229" cy="323318"/>
          </a:xfrm>
          <a:prstGeom prst="rightArrow">
            <a:avLst/>
          </a:prstGeom>
          <a:solidFill>
            <a:srgbClr val="BA46A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70" name="Rectangle 69"/>
          <p:cNvSpPr/>
          <p:nvPr/>
        </p:nvSpPr>
        <p:spPr>
          <a:xfrm>
            <a:off x="7332419" y="4359625"/>
            <a:ext cx="4572000" cy="1938992"/>
          </a:xfrm>
          <a:prstGeom prst="rect">
            <a:avLst/>
          </a:prstGeom>
        </p:spPr>
        <p:txBody>
          <a:bodyPr>
            <a:spAutoFit/>
          </a:bodyPr>
          <a:lstStyle/>
          <a:p>
            <a:pPr fontAlgn="base"/>
            <a:r>
              <a:rPr lang="en-US" dirty="0">
                <a:solidFill>
                  <a:schemeClr val="bg1">
                    <a:lumMod val="95000"/>
                  </a:schemeClr>
                </a:solidFill>
                <a:latin typeface="Abadi" panose="020B0604020104020204" pitchFamily="34" charset="0"/>
              </a:rPr>
              <a:t>I bear witness that the Lord, through the Holy Ghost, can speak to your mind and heart. Sometimes the impressions are just general feelings. Sometimes the direction comes so clearly and so unmistakably that it can be written down like spiritual dictation.</a:t>
            </a:r>
          </a:p>
          <a:p>
            <a:pPr fontAlgn="base"/>
            <a:r>
              <a:rPr lang="en-US" sz="1200" dirty="0">
                <a:solidFill>
                  <a:schemeClr val="bg1">
                    <a:lumMod val="95000"/>
                  </a:schemeClr>
                </a:solidFill>
                <a:latin typeface="Abadi" panose="020B0604020104020204" pitchFamily="34" charset="0"/>
              </a:rPr>
              <a:t>Richard G. Scott</a:t>
            </a:r>
          </a:p>
        </p:txBody>
      </p:sp>
      <p:pic>
        <p:nvPicPr>
          <p:cNvPr id="27" name="Picture 26">
            <a:extLst>
              <a:ext uri="{FF2B5EF4-FFF2-40B4-BE49-F238E27FC236}">
                <a16:creationId xmlns:a16="http://schemas.microsoft.com/office/drawing/2014/main" id="{01BDAFA2-AB86-4E3B-A75C-B81B54E10E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7173" y="5679757"/>
            <a:ext cx="806750" cy="1012803"/>
          </a:xfrm>
          <a:prstGeom prst="rect">
            <a:avLst/>
          </a:prstGeom>
        </p:spPr>
      </p:pic>
      <p:grpSp>
        <p:nvGrpSpPr>
          <p:cNvPr id="26" name="Group 12">
            <a:extLst>
              <a:ext uri="{FF2B5EF4-FFF2-40B4-BE49-F238E27FC236}">
                <a16:creationId xmlns:a16="http://schemas.microsoft.com/office/drawing/2014/main" id="{A2353243-0565-DFF7-3F8A-D96E66DF64C0}"/>
              </a:ext>
            </a:extLst>
          </p:cNvPr>
          <p:cNvGrpSpPr/>
          <p:nvPr/>
        </p:nvGrpSpPr>
        <p:grpSpPr>
          <a:xfrm>
            <a:off x="340774" y="3001106"/>
            <a:ext cx="2108771" cy="3616977"/>
            <a:chOff x="838200" y="76200"/>
            <a:chExt cx="2667000" cy="5029200"/>
          </a:xfrm>
        </p:grpSpPr>
        <p:grpSp>
          <p:nvGrpSpPr>
            <p:cNvPr id="28" name="Group 17">
              <a:extLst>
                <a:ext uri="{FF2B5EF4-FFF2-40B4-BE49-F238E27FC236}">
                  <a16:creationId xmlns:a16="http://schemas.microsoft.com/office/drawing/2014/main" id="{E8FDF362-399A-0349-5EDC-F1A575B800E8}"/>
                </a:ext>
              </a:extLst>
            </p:cNvPr>
            <p:cNvGrpSpPr/>
            <p:nvPr/>
          </p:nvGrpSpPr>
          <p:grpSpPr>
            <a:xfrm>
              <a:off x="838200" y="76200"/>
              <a:ext cx="2667000" cy="5029200"/>
              <a:chOff x="838200" y="76200"/>
              <a:chExt cx="2667000" cy="5029200"/>
            </a:xfrm>
          </p:grpSpPr>
          <p:grpSp>
            <p:nvGrpSpPr>
              <p:cNvPr id="30" name="Group 17">
                <a:extLst>
                  <a:ext uri="{FF2B5EF4-FFF2-40B4-BE49-F238E27FC236}">
                    <a16:creationId xmlns:a16="http://schemas.microsoft.com/office/drawing/2014/main" id="{F7E40C7C-5741-A40B-E8DC-A1DAB94C1D2E}"/>
                  </a:ext>
                </a:extLst>
              </p:cNvPr>
              <p:cNvGrpSpPr/>
              <p:nvPr/>
            </p:nvGrpSpPr>
            <p:grpSpPr>
              <a:xfrm flipH="1">
                <a:off x="2209800" y="1447800"/>
                <a:ext cx="1295400" cy="3429000"/>
                <a:chOff x="685800" y="1447800"/>
                <a:chExt cx="1295400" cy="3124200"/>
              </a:xfrm>
            </p:grpSpPr>
            <p:sp>
              <p:nvSpPr>
                <p:cNvPr id="81" name="Bent Arrow 31">
                  <a:extLst>
                    <a:ext uri="{FF2B5EF4-FFF2-40B4-BE49-F238E27FC236}">
                      <a16:creationId xmlns:a16="http://schemas.microsoft.com/office/drawing/2014/main" id="{4BD0DC7D-D76F-636D-D7ED-8D7B85FB3D94}"/>
                    </a:ext>
                  </a:extLst>
                </p:cNvPr>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sp>
              <p:nvSpPr>
                <p:cNvPr id="82" name="Bent Arrow 32">
                  <a:extLst>
                    <a:ext uri="{FF2B5EF4-FFF2-40B4-BE49-F238E27FC236}">
                      <a16:creationId xmlns:a16="http://schemas.microsoft.com/office/drawing/2014/main" id="{FE7DF8CD-6A23-7243-3466-AB9B6143CBA7}"/>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grpSp>
          <p:grpSp>
            <p:nvGrpSpPr>
              <p:cNvPr id="31" name="Group 16">
                <a:extLst>
                  <a:ext uri="{FF2B5EF4-FFF2-40B4-BE49-F238E27FC236}">
                    <a16:creationId xmlns:a16="http://schemas.microsoft.com/office/drawing/2014/main" id="{4050D632-2A08-C259-1B63-94B6C3EB1381}"/>
                  </a:ext>
                </a:extLst>
              </p:cNvPr>
              <p:cNvGrpSpPr/>
              <p:nvPr/>
            </p:nvGrpSpPr>
            <p:grpSpPr>
              <a:xfrm>
                <a:off x="838200" y="1447800"/>
                <a:ext cx="1295400" cy="3429000"/>
                <a:chOff x="685800" y="1447800"/>
                <a:chExt cx="1295400" cy="3429000"/>
              </a:xfrm>
            </p:grpSpPr>
            <p:sp>
              <p:nvSpPr>
                <p:cNvPr id="79" name="Bent Arrow 29">
                  <a:extLst>
                    <a:ext uri="{FF2B5EF4-FFF2-40B4-BE49-F238E27FC236}">
                      <a16:creationId xmlns:a16="http://schemas.microsoft.com/office/drawing/2014/main" id="{1F51BC72-69E6-4C1F-33D3-FD09F39D1673}"/>
                    </a:ext>
                  </a:extLst>
                </p:cNvPr>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sp>
              <p:nvSpPr>
                <p:cNvPr id="80" name="Bent Arrow 14">
                  <a:extLst>
                    <a:ext uri="{FF2B5EF4-FFF2-40B4-BE49-F238E27FC236}">
                      <a16:creationId xmlns:a16="http://schemas.microsoft.com/office/drawing/2014/main" id="{E4135637-7FE3-F011-2B60-A2D7E9C7366B}"/>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grpSp>
          <p:sp>
            <p:nvSpPr>
              <p:cNvPr id="41" name="Oval 2">
                <a:extLst>
                  <a:ext uri="{FF2B5EF4-FFF2-40B4-BE49-F238E27FC236}">
                    <a16:creationId xmlns:a16="http://schemas.microsoft.com/office/drawing/2014/main" id="{67E5B997-AB5D-52EC-3F82-D56CB7729ECC}"/>
                  </a:ext>
                </a:extLst>
              </p:cNvPr>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44" name="Flowchart: Manual Operation 3">
                <a:extLst>
                  <a:ext uri="{FF2B5EF4-FFF2-40B4-BE49-F238E27FC236}">
                    <a16:creationId xmlns:a16="http://schemas.microsoft.com/office/drawing/2014/main" id="{DD613D62-6034-246E-BB4F-2680F7EFF73B}"/>
                  </a:ext>
                </a:extLst>
              </p:cNvPr>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62" name="Flowchart: Manual Operation 4">
                <a:extLst>
                  <a:ext uri="{FF2B5EF4-FFF2-40B4-BE49-F238E27FC236}">
                    <a16:creationId xmlns:a16="http://schemas.microsoft.com/office/drawing/2014/main" id="{966229BE-198F-95AC-1E5B-2E0F6C5C27B2}"/>
                  </a:ext>
                </a:extLst>
              </p:cNvPr>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65" name="Rounded Rectangle 20">
                <a:extLst>
                  <a:ext uri="{FF2B5EF4-FFF2-40B4-BE49-F238E27FC236}">
                    <a16:creationId xmlns:a16="http://schemas.microsoft.com/office/drawing/2014/main" id="{4F234EC3-93F6-D789-D9C4-8A4B62AC8571}"/>
                  </a:ext>
                </a:extLst>
              </p:cNvPr>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71" name="Rounded Rectangle 5">
                <a:extLst>
                  <a:ext uri="{FF2B5EF4-FFF2-40B4-BE49-F238E27FC236}">
                    <a16:creationId xmlns:a16="http://schemas.microsoft.com/office/drawing/2014/main" id="{E3A0F870-8FA7-1B8C-F459-85C19A279EA8}"/>
                  </a:ext>
                </a:extLst>
              </p:cNvPr>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72" name="Donut 22">
                <a:extLst>
                  <a:ext uri="{FF2B5EF4-FFF2-40B4-BE49-F238E27FC236}">
                    <a16:creationId xmlns:a16="http://schemas.microsoft.com/office/drawing/2014/main" id="{C481C072-7258-675E-9879-FFB3626352C8}"/>
                  </a:ext>
                </a:extLst>
              </p:cNvPr>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sp>
            <p:nvSpPr>
              <p:cNvPr id="73" name="Rounded Rectangle 7">
                <a:extLst>
                  <a:ext uri="{FF2B5EF4-FFF2-40B4-BE49-F238E27FC236}">
                    <a16:creationId xmlns:a16="http://schemas.microsoft.com/office/drawing/2014/main" id="{A2096AD7-C197-F014-EA49-DF467788E77F}"/>
                  </a:ext>
                </a:extLst>
              </p:cNvPr>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74" name="Rounded Rectangle 9">
                <a:extLst>
                  <a:ext uri="{FF2B5EF4-FFF2-40B4-BE49-F238E27FC236}">
                    <a16:creationId xmlns:a16="http://schemas.microsoft.com/office/drawing/2014/main" id="{1B1F321C-EBF3-1446-C639-A1DF70E5A3CB}"/>
                  </a:ext>
                </a:extLst>
              </p:cNvPr>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75" name="Rounded Rectangle 10">
                <a:extLst>
                  <a:ext uri="{FF2B5EF4-FFF2-40B4-BE49-F238E27FC236}">
                    <a16:creationId xmlns:a16="http://schemas.microsoft.com/office/drawing/2014/main" id="{CFBFF5EF-ECAE-9FAE-4F62-3EDFD7858D0E}"/>
                  </a:ext>
                </a:extLst>
              </p:cNvPr>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76" name="Rounded Rectangle 11">
                <a:extLst>
                  <a:ext uri="{FF2B5EF4-FFF2-40B4-BE49-F238E27FC236}">
                    <a16:creationId xmlns:a16="http://schemas.microsoft.com/office/drawing/2014/main" id="{5C28434A-F56D-A687-A94B-3632F4EE2D96}"/>
                  </a:ext>
                </a:extLst>
              </p:cNvPr>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77" name="Rounded Rectangle 12">
                <a:extLst>
                  <a:ext uri="{FF2B5EF4-FFF2-40B4-BE49-F238E27FC236}">
                    <a16:creationId xmlns:a16="http://schemas.microsoft.com/office/drawing/2014/main" id="{3CF08828-75FE-C7AB-92B1-BA184BFD584E}"/>
                  </a:ext>
                </a:extLst>
              </p:cNvPr>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78" name="Flowchart: Manual Operation 13">
                <a:extLst>
                  <a:ext uri="{FF2B5EF4-FFF2-40B4-BE49-F238E27FC236}">
                    <a16:creationId xmlns:a16="http://schemas.microsoft.com/office/drawing/2014/main" id="{DC5BE9D4-20DB-3810-5D39-5ABE49C36721}"/>
                  </a:ext>
                </a:extLst>
              </p:cNvPr>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sp>
          <p:nvSpPr>
            <p:cNvPr id="29" name="Rectangle 28">
              <a:extLst>
                <a:ext uri="{FF2B5EF4-FFF2-40B4-BE49-F238E27FC236}">
                  <a16:creationId xmlns:a16="http://schemas.microsoft.com/office/drawing/2014/main" id="{FA5EADB0-5774-D52A-AFFD-CDE93998AFDC}"/>
                </a:ext>
              </a:extLst>
            </p:cNvPr>
            <p:cNvSpPr/>
            <p:nvPr/>
          </p:nvSpPr>
          <p:spPr>
            <a:xfrm>
              <a:off x="1222133" y="2123994"/>
              <a:ext cx="1905000" cy="1925756"/>
            </a:xfrm>
            <a:prstGeom prst="rect">
              <a:avLst/>
            </a:prstGeom>
          </p:spPr>
          <p:txBody>
            <a:bodyPr wrap="square">
              <a:spAutoFit/>
            </a:bodyPr>
            <a:lstStyle/>
            <a:p>
              <a:pPr algn="ctr"/>
              <a:r>
                <a:rPr lang="en-US" sz="1400" b="1" i="1" dirty="0">
                  <a:latin typeface="Abadi" panose="020B0604020104020204" pitchFamily="34" charset="0"/>
                </a:rPr>
                <a:t>The Lord communicates to our minds and our hearts through the Holy Ghost</a:t>
              </a:r>
              <a:endParaRPr lang="en-US" sz="1400" dirty="0">
                <a:solidFill>
                  <a:schemeClr val="bg1"/>
                </a:solidFill>
                <a:latin typeface="Abadi" panose="020B0604020104020204" pitchFamily="34" charset="0"/>
              </a:endParaRPr>
            </a:p>
          </p:txBody>
        </p:sp>
      </p:grpSp>
      <p:pic>
        <p:nvPicPr>
          <p:cNvPr id="84" name="Picture 83" descr="A person in a suit and tie&#10;&#10;Description automatically generated">
            <a:extLst>
              <a:ext uri="{FF2B5EF4-FFF2-40B4-BE49-F238E27FC236}">
                <a16:creationId xmlns:a16="http://schemas.microsoft.com/office/drawing/2014/main" id="{4D9C8102-7759-455A-C4E1-03773DF749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76106" y="133799"/>
            <a:ext cx="522952" cy="651758"/>
          </a:xfrm>
          <a:prstGeom prst="rect">
            <a:avLst/>
          </a:prstGeom>
        </p:spPr>
      </p:pic>
    </p:spTree>
    <p:extLst>
      <p:ext uri="{BB962C8B-B14F-4D97-AF65-F5344CB8AC3E}">
        <p14:creationId xmlns:p14="http://schemas.microsoft.com/office/powerpoint/2010/main" val="1007921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1000" fill="hold"/>
                                        <p:tgtEl>
                                          <p:spTgt spid="23"/>
                                        </p:tgtEl>
                                        <p:attrNameLst>
                                          <p:attrName>ppt_x</p:attrName>
                                        </p:attrNameLst>
                                      </p:cBhvr>
                                      <p:tavLst>
                                        <p:tav tm="0">
                                          <p:val>
                                            <p:strVal val="0-#ppt_w/2"/>
                                          </p:val>
                                        </p:tav>
                                        <p:tav tm="100000">
                                          <p:val>
                                            <p:strVal val="#ppt_x"/>
                                          </p:val>
                                        </p:tav>
                                      </p:tavLst>
                                    </p:anim>
                                    <p:anim calcmode="lin" valueType="num">
                                      <p:cBhvr additive="base">
                                        <p:cTn id="8" dur="1000" fill="hold"/>
                                        <p:tgtEl>
                                          <p:spTgt spid="23"/>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0" fill="hold"/>
                                        <p:tgtEl>
                                          <p:spTgt spid="68"/>
                                        </p:tgtEl>
                                        <p:attrNameLst>
                                          <p:attrName>ppt_x</p:attrName>
                                        </p:attrNameLst>
                                      </p:cBhvr>
                                      <p:tavLst>
                                        <p:tav tm="0">
                                          <p:val>
                                            <p:strVal val="0-#ppt_w/2"/>
                                          </p:val>
                                        </p:tav>
                                        <p:tav tm="100000">
                                          <p:val>
                                            <p:strVal val="#ppt_x"/>
                                          </p:val>
                                        </p:tav>
                                      </p:tavLst>
                                    </p:anim>
                                    <p:anim calcmode="lin" valueType="num">
                                      <p:cBhvr additive="base">
                                        <p:cTn id="12" dur="1000" fill="hold"/>
                                        <p:tgtEl>
                                          <p:spTgt spid="68"/>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1000" fill="hold"/>
                                        <p:tgtEl>
                                          <p:spTgt spid="69"/>
                                        </p:tgtEl>
                                        <p:attrNameLst>
                                          <p:attrName>ppt_x</p:attrName>
                                        </p:attrNameLst>
                                      </p:cBhvr>
                                      <p:tavLst>
                                        <p:tav tm="0">
                                          <p:val>
                                            <p:strVal val="0-#ppt_w/2"/>
                                          </p:val>
                                        </p:tav>
                                        <p:tav tm="100000">
                                          <p:val>
                                            <p:strVal val="#ppt_x"/>
                                          </p:val>
                                        </p:tav>
                                      </p:tavLst>
                                    </p:anim>
                                    <p:anim calcmode="lin" valueType="num">
                                      <p:cBhvr additive="base">
                                        <p:cTn id="16" dur="1000" fill="hold"/>
                                        <p:tgtEl>
                                          <p:spTgt spid="69"/>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1000" fill="hold"/>
                                        <p:tgtEl>
                                          <p:spTgt spid="24"/>
                                        </p:tgtEl>
                                        <p:attrNameLst>
                                          <p:attrName>ppt_x</p:attrName>
                                        </p:attrNameLst>
                                      </p:cBhvr>
                                      <p:tavLst>
                                        <p:tav tm="0">
                                          <p:val>
                                            <p:strVal val="0-#ppt_w/2"/>
                                          </p:val>
                                        </p:tav>
                                        <p:tav tm="100000">
                                          <p:val>
                                            <p:strVal val="#ppt_x"/>
                                          </p:val>
                                        </p:tav>
                                      </p:tavLst>
                                    </p:anim>
                                    <p:anim calcmode="lin" valueType="num">
                                      <p:cBhvr additive="base">
                                        <p:cTn id="20" dur="1000" fill="hold"/>
                                        <p:tgtEl>
                                          <p:spTgt spid="24"/>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0"/>
                                        </p:tgtEl>
                                        <p:attrNameLst>
                                          <p:attrName>style.visibility</p:attrName>
                                        </p:attrNameLst>
                                      </p:cBhvr>
                                      <p:to>
                                        <p:strVal val="visible"/>
                                      </p:to>
                                    </p:set>
                                  </p:childTnLst>
                                </p:cTn>
                              </p:par>
                              <p:par>
                                <p:cTn id="31" presetID="10" presetClass="entr" presetSubtype="0" fill="hold" nodeType="with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500"/>
                                        <p:tgtEl>
                                          <p:spTgt spid="27"/>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68" grpId="0" animBg="1"/>
      <p:bldP spid="69" grpId="0" animBg="1"/>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371B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9" name="TextBox 8"/>
          <p:cNvSpPr txBox="1"/>
          <p:nvPr/>
        </p:nvSpPr>
        <p:spPr>
          <a:xfrm>
            <a:off x="1524000" y="1"/>
            <a:ext cx="9144000" cy="830997"/>
          </a:xfrm>
          <a:prstGeom prst="rect">
            <a:avLst/>
          </a:prstGeom>
          <a:noFill/>
        </p:spPr>
        <p:txBody>
          <a:bodyPr wrap="square" rtlCol="0">
            <a:spAutoFit/>
          </a:bodyPr>
          <a:lstStyle/>
          <a:p>
            <a:pPr algn="ctr"/>
            <a:r>
              <a:rPr lang="en-US" sz="4800" dirty="0">
                <a:solidFill>
                  <a:schemeClr val="bg2"/>
                </a:solidFill>
                <a:effectLst>
                  <a:glow rad="101600">
                    <a:schemeClr val="tx1">
                      <a:alpha val="60000"/>
                    </a:schemeClr>
                  </a:glow>
                </a:effectLst>
                <a:latin typeface="Abadi" panose="020B0604020104020204" pitchFamily="34" charset="0"/>
              </a:rPr>
              <a:t>If You Apply This Gift…</a:t>
            </a:r>
          </a:p>
        </p:txBody>
      </p:sp>
      <p:sp>
        <p:nvSpPr>
          <p:cNvPr id="44" name="Rectangle 43"/>
          <p:cNvSpPr/>
          <p:nvPr/>
        </p:nvSpPr>
        <p:spPr>
          <a:xfrm>
            <a:off x="38102" y="6381928"/>
            <a:ext cx="4038600" cy="369332"/>
          </a:xfrm>
          <a:prstGeom prst="rect">
            <a:avLst/>
          </a:prstGeom>
        </p:spPr>
        <p:txBody>
          <a:bodyPr wrap="square">
            <a:spAutoFit/>
          </a:bodyPr>
          <a:lstStyle/>
          <a:p>
            <a:pPr fontAlgn="base"/>
            <a:r>
              <a:rPr lang="en-US" dirty="0">
                <a:solidFill>
                  <a:schemeClr val="bg2"/>
                </a:solidFill>
                <a:latin typeface="Abadi" panose="020B0604020104020204" pitchFamily="34" charset="0"/>
              </a:rPr>
              <a:t>D&amp;C 8:4-5</a:t>
            </a:r>
          </a:p>
        </p:txBody>
      </p:sp>
      <p:grpSp>
        <p:nvGrpSpPr>
          <p:cNvPr id="62" name="Group 7"/>
          <p:cNvGrpSpPr/>
          <p:nvPr/>
        </p:nvGrpSpPr>
        <p:grpSpPr>
          <a:xfrm>
            <a:off x="1981201" y="838200"/>
            <a:ext cx="2286001" cy="2362200"/>
            <a:chOff x="1371598" y="968829"/>
            <a:chExt cx="4876802" cy="5399313"/>
          </a:xfrm>
          <a:effectLst>
            <a:glow rad="63500">
              <a:schemeClr val="accent3">
                <a:satMod val="175000"/>
                <a:alpha val="40000"/>
              </a:schemeClr>
            </a:glow>
          </a:effectLst>
        </p:grpSpPr>
        <p:sp>
          <p:nvSpPr>
            <p:cNvPr id="63" name="Oval 62"/>
            <p:cNvSpPr/>
            <p:nvPr/>
          </p:nvSpPr>
          <p:spPr>
            <a:xfrm>
              <a:off x="1371598" y="968829"/>
              <a:ext cx="4876802" cy="5399313"/>
            </a:xfrm>
            <a:prstGeom prst="ellipse">
              <a:avLst/>
            </a:prstGeom>
            <a:solidFill>
              <a:srgbClr val="2B9E22"/>
            </a:solidFill>
            <a:ln>
              <a:solidFill>
                <a:schemeClr val="tx1"/>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64" name="TextBox 63"/>
            <p:cNvSpPr txBox="1"/>
            <p:nvPr/>
          </p:nvSpPr>
          <p:spPr>
            <a:xfrm>
              <a:off x="1534160" y="2710543"/>
              <a:ext cx="4714240" cy="1899421"/>
            </a:xfrm>
            <a:prstGeom prst="rect">
              <a:avLst/>
            </a:prstGeom>
            <a:noFill/>
          </p:spPr>
          <p:txBody>
            <a:bodyPr wrap="square" rtlCol="0">
              <a:spAutoFit/>
            </a:bodyPr>
            <a:lstStyle/>
            <a:p>
              <a:pPr algn="ctr"/>
              <a:r>
                <a:rPr lang="en-US" sz="2400" dirty="0">
                  <a:solidFill>
                    <a:schemeClr val="bg2"/>
                  </a:solidFill>
                  <a:effectLst>
                    <a:glow rad="101600">
                      <a:schemeClr val="tx1">
                        <a:alpha val="60000"/>
                      </a:schemeClr>
                    </a:glow>
                  </a:effectLst>
                  <a:latin typeface="Abadi" panose="020B0604020104020204" pitchFamily="34" charset="0"/>
                </a:rPr>
                <a:t>You will be blessed</a:t>
              </a:r>
            </a:p>
          </p:txBody>
        </p:sp>
      </p:grpSp>
      <p:grpSp>
        <p:nvGrpSpPr>
          <p:cNvPr id="65" name="Group 7"/>
          <p:cNvGrpSpPr/>
          <p:nvPr/>
        </p:nvGrpSpPr>
        <p:grpSpPr>
          <a:xfrm>
            <a:off x="4800601" y="2667000"/>
            <a:ext cx="2438401" cy="2438400"/>
            <a:chOff x="1371598" y="990600"/>
            <a:chExt cx="4589931" cy="4876800"/>
          </a:xfrm>
          <a:effectLst>
            <a:glow rad="139700">
              <a:schemeClr val="accent6">
                <a:satMod val="175000"/>
                <a:alpha val="40000"/>
              </a:schemeClr>
            </a:glow>
          </a:effectLst>
        </p:grpSpPr>
        <p:sp>
          <p:nvSpPr>
            <p:cNvPr id="66" name="Oval 65"/>
            <p:cNvSpPr/>
            <p:nvPr/>
          </p:nvSpPr>
          <p:spPr>
            <a:xfrm>
              <a:off x="1371598" y="990600"/>
              <a:ext cx="4589931" cy="4876800"/>
            </a:xfrm>
            <a:prstGeom prst="ellipse">
              <a:avLst/>
            </a:prstGeom>
            <a:solidFill>
              <a:schemeClr val="accent6">
                <a:lumMod val="75000"/>
              </a:schemeClr>
            </a:solidFill>
            <a:ln>
              <a:solidFill>
                <a:schemeClr val="tx1"/>
              </a:solid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67" name="TextBox 66"/>
            <p:cNvSpPr txBox="1"/>
            <p:nvPr/>
          </p:nvSpPr>
          <p:spPr>
            <a:xfrm>
              <a:off x="1945341" y="1600200"/>
              <a:ext cx="3585882" cy="3877984"/>
            </a:xfrm>
            <a:prstGeom prst="rect">
              <a:avLst/>
            </a:prstGeom>
            <a:noFill/>
          </p:spPr>
          <p:txBody>
            <a:bodyPr wrap="square" rtlCol="0">
              <a:spAutoFit/>
            </a:bodyPr>
            <a:lstStyle/>
            <a:p>
              <a:pPr algn="ctr"/>
              <a:r>
                <a:rPr lang="en-US" sz="2400" dirty="0">
                  <a:solidFill>
                    <a:schemeClr val="bg2"/>
                  </a:solidFill>
                  <a:effectLst>
                    <a:glow rad="101600">
                      <a:schemeClr val="tx1">
                        <a:alpha val="60000"/>
                      </a:schemeClr>
                    </a:glow>
                  </a:effectLst>
                  <a:latin typeface="Abadi" panose="020B0604020104020204" pitchFamily="34" charset="0"/>
                </a:rPr>
                <a:t>You will be delivered out of the hands of your enemies</a:t>
              </a:r>
            </a:p>
          </p:txBody>
        </p:sp>
      </p:grpSp>
      <p:grpSp>
        <p:nvGrpSpPr>
          <p:cNvPr id="71" name="Group 7"/>
          <p:cNvGrpSpPr/>
          <p:nvPr/>
        </p:nvGrpSpPr>
        <p:grpSpPr>
          <a:xfrm>
            <a:off x="7696201" y="1219200"/>
            <a:ext cx="2438401" cy="2438400"/>
            <a:chOff x="1371598" y="990600"/>
            <a:chExt cx="4589931" cy="4876800"/>
          </a:xfrm>
          <a:effectLst>
            <a:glow rad="63500">
              <a:schemeClr val="accent1">
                <a:satMod val="175000"/>
                <a:alpha val="40000"/>
              </a:schemeClr>
            </a:glow>
          </a:effectLst>
        </p:grpSpPr>
        <p:sp>
          <p:nvSpPr>
            <p:cNvPr id="72" name="Oval 71"/>
            <p:cNvSpPr/>
            <p:nvPr/>
          </p:nvSpPr>
          <p:spPr>
            <a:xfrm>
              <a:off x="1371598" y="990600"/>
              <a:ext cx="4589931" cy="4876800"/>
            </a:xfrm>
            <a:prstGeom prst="ellipse">
              <a:avLst/>
            </a:prstGeom>
            <a:solidFill>
              <a:srgbClr val="0033CC"/>
            </a:solidFill>
            <a:ln>
              <a:solidFill>
                <a:schemeClr val="tx1"/>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73" name="TextBox 72"/>
            <p:cNvSpPr txBox="1"/>
            <p:nvPr/>
          </p:nvSpPr>
          <p:spPr>
            <a:xfrm>
              <a:off x="1945341" y="1600200"/>
              <a:ext cx="3585882" cy="3877984"/>
            </a:xfrm>
            <a:prstGeom prst="rect">
              <a:avLst/>
            </a:prstGeom>
            <a:noFill/>
          </p:spPr>
          <p:txBody>
            <a:bodyPr wrap="square" rtlCol="0">
              <a:spAutoFit/>
            </a:bodyPr>
            <a:lstStyle/>
            <a:p>
              <a:pPr algn="ctr"/>
              <a:r>
                <a:rPr lang="en-US" sz="2400" dirty="0">
                  <a:solidFill>
                    <a:schemeClr val="bg2"/>
                  </a:solidFill>
                  <a:effectLst>
                    <a:glow rad="101600">
                      <a:schemeClr val="tx1">
                        <a:alpha val="60000"/>
                      </a:schemeClr>
                    </a:glow>
                  </a:effectLst>
                  <a:latin typeface="Abadi" panose="020B0604020104020204" pitchFamily="34" charset="0"/>
                </a:rPr>
                <a:t>You will have the knowledge to do this work</a:t>
              </a:r>
            </a:p>
          </p:txBody>
        </p:sp>
      </p:grpSp>
      <p:sp>
        <p:nvSpPr>
          <p:cNvPr id="74" name="TextBox 73"/>
          <p:cNvSpPr txBox="1"/>
          <p:nvPr/>
        </p:nvSpPr>
        <p:spPr>
          <a:xfrm>
            <a:off x="5638800" y="5181600"/>
            <a:ext cx="4953000" cy="1569660"/>
          </a:xfrm>
          <a:prstGeom prst="rect">
            <a:avLst/>
          </a:prstGeom>
          <a:noFill/>
        </p:spPr>
        <p:txBody>
          <a:bodyPr wrap="square" rtlCol="0">
            <a:spAutoFit/>
          </a:bodyPr>
          <a:lstStyle/>
          <a:p>
            <a:pPr algn="ctr"/>
            <a:r>
              <a:rPr lang="en-US" sz="4800" dirty="0">
                <a:solidFill>
                  <a:schemeClr val="bg2"/>
                </a:solidFill>
                <a:effectLst>
                  <a:glow rad="101600">
                    <a:schemeClr val="tx1">
                      <a:alpha val="60000"/>
                    </a:schemeClr>
                  </a:glow>
                </a:effectLst>
                <a:latin typeface="Abadi" panose="020B0604020104020204" pitchFamily="34" charset="0"/>
              </a:rPr>
              <a:t>Remember,</a:t>
            </a:r>
          </a:p>
          <a:p>
            <a:pPr algn="ctr"/>
            <a:r>
              <a:rPr lang="en-US" sz="4800" dirty="0">
                <a:solidFill>
                  <a:schemeClr val="bg2"/>
                </a:solidFill>
                <a:effectLst>
                  <a:glow rad="101600">
                    <a:schemeClr val="tx1">
                      <a:alpha val="60000"/>
                    </a:schemeClr>
                  </a:glow>
                </a:effectLst>
                <a:latin typeface="Abadi" panose="020B0604020104020204" pitchFamily="34" charset="0"/>
              </a:rPr>
              <a:t> this is your gift</a:t>
            </a:r>
          </a:p>
        </p:txBody>
      </p:sp>
    </p:spTree>
    <p:extLst>
      <p:ext uri="{BB962C8B-B14F-4D97-AF65-F5344CB8AC3E}">
        <p14:creationId xmlns:p14="http://schemas.microsoft.com/office/powerpoint/2010/main" val="23320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circle(out)">
                                      <p:cBhvr>
                                        <p:cTn id="7" dur="2000"/>
                                        <p:tgtEl>
                                          <p:spTgt spid="6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circle(out)">
                                      <p:cBhvr>
                                        <p:cTn id="12" dur="2000"/>
                                        <p:tgtEl>
                                          <p:spTgt spid="7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nodeType="clickEffect">
                                  <p:stCondLst>
                                    <p:cond delay="0"/>
                                  </p:stCondLst>
                                  <p:childTnLst>
                                    <p:set>
                                      <p:cBhvr>
                                        <p:cTn id="16" dur="1" fill="hold">
                                          <p:stCondLst>
                                            <p:cond delay="0"/>
                                          </p:stCondLst>
                                        </p:cTn>
                                        <p:tgtEl>
                                          <p:spTgt spid="65"/>
                                        </p:tgtEl>
                                        <p:attrNameLst>
                                          <p:attrName>style.visibility</p:attrName>
                                        </p:attrNameLst>
                                      </p:cBhvr>
                                      <p:to>
                                        <p:strVal val="visible"/>
                                      </p:to>
                                    </p:set>
                                    <p:animEffect transition="in" filter="circle(out)">
                                      <p:cBhvr>
                                        <p:cTn id="17" dur="2000"/>
                                        <p:tgtEl>
                                          <p:spTgt spid="6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4"/>
                                        </p:tgtEl>
                                        <p:attrNameLst>
                                          <p:attrName>style.visibility</p:attrName>
                                        </p:attrNameLst>
                                      </p:cBhvr>
                                      <p:to>
                                        <p:strVal val="visible"/>
                                      </p:to>
                                    </p:set>
                                    <p:animEffect transition="in" filter="fade">
                                      <p:cBhvr>
                                        <p:cTn id="22" dur="2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Lst>
  </p:timing>
</p:sld>
</file>

<file path=ppt/theme/theme1.xml><?xml version="1.0" encoding="utf-8"?>
<a:theme xmlns:a="http://schemas.openxmlformats.org/drawingml/2006/main" name="Office Theme">
  <a:themeElements>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47</TotalTime>
  <Words>2703</Words>
  <Application>Microsoft Office PowerPoint</Application>
  <PresentationFormat>Widescreen</PresentationFormat>
  <Paragraphs>134</Paragraphs>
  <Slides>14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Aptos Display</vt:lpstr>
      <vt:lpstr>Arial</vt:lpstr>
      <vt:lpstr>Aptos</vt:lpstr>
      <vt:lpstr>Abadi</vt:lpstr>
      <vt:lpstr>Symbol</vt:lpstr>
      <vt:lpstr>Californian FB</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Brad Blau</dc:creator>
  <cp:lastModifiedBy>Brad Blau</cp:lastModifiedBy>
  <cp:revision>5</cp:revision>
  <dcterms:created xsi:type="dcterms:W3CDTF">2024-09-19T14:37:01Z</dcterms:created>
  <dcterms:modified xsi:type="dcterms:W3CDTF">2024-12-27T16:02:41Z</dcterms:modified>
</cp:coreProperties>
</file>