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73" r:id="rId2"/>
    <p:sldId id="258" r:id="rId3"/>
    <p:sldId id="274"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embeddedFontLst>
    <p:embeddedFont>
      <p:font typeface="Abadi" panose="020B0604020104020204" pitchFamily="34" charset="0"/>
      <p:regular r:id="rId19"/>
    </p:embeddedFont>
    <p:embeddedFont>
      <p:font typeface="Agency FB" panose="020B0503020202020204" pitchFamily="34" charset="0"/>
      <p:regular r:id="rId20"/>
      <p:bold r:id="rId21"/>
    </p:embeddedFont>
    <p:embeddedFont>
      <p:font typeface="Colonna MT" panose="04020805060202030203" pitchFamily="82" charset="0"/>
      <p:regular r:id="rId22"/>
    </p:embeddedFont>
    <p:embeddedFont>
      <p:font typeface="Comic Sans MS" panose="030F0702030302020204" pitchFamily="66" charset="0"/>
      <p:regular r:id="rId23"/>
      <p:bold r:id="rId24"/>
      <p:italic r:id="rId25"/>
      <p:boldItalic r:id="rId26"/>
    </p:embeddedFont>
    <p:embeddedFont>
      <p:font typeface="Tempus Sans ITC" panose="04020404030D07020202" pitchFamily="82"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CFD06-CFF3-447C-9D60-F85F01DC5D0D}" type="datetimeFigureOut">
              <a:rPr lang="en-US" smtClean="0"/>
              <a:t>12/27/2024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6E7D9-B6B2-4D4E-8985-80B7B429FF3B}" type="slidenum">
              <a:rPr lang="en-US" smtClean="0"/>
              <a:t>‹#›</a:t>
            </a:fld>
            <a:endParaRPr lang="en-US"/>
          </a:p>
        </p:txBody>
      </p:sp>
    </p:spTree>
    <p:extLst>
      <p:ext uri="{BB962C8B-B14F-4D97-AF65-F5344CB8AC3E}">
        <p14:creationId xmlns:p14="http://schemas.microsoft.com/office/powerpoint/2010/main" val="266636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6E7D9-B6B2-4D4E-8985-80B7B429FF3B}" type="slidenum">
              <a:rPr lang="en-US" smtClean="0"/>
              <a:t>2</a:t>
            </a:fld>
            <a:endParaRPr lang="en-US"/>
          </a:p>
        </p:txBody>
      </p:sp>
    </p:spTree>
    <p:extLst>
      <p:ext uri="{BB962C8B-B14F-4D97-AF65-F5344CB8AC3E}">
        <p14:creationId xmlns:p14="http://schemas.microsoft.com/office/powerpoint/2010/main" val="113637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414C-68E2-A10C-3B87-B0985851DA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9C825E-6110-3E2B-ED7A-C02BDD7AA1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CA5A0B-D51D-5442-83BE-5112AE701B37}"/>
              </a:ext>
            </a:extLst>
          </p:cNvPr>
          <p:cNvSpPr>
            <a:spLocks noGrp="1"/>
          </p:cNvSpPr>
          <p:nvPr>
            <p:ph type="dt" sz="half" idx="10"/>
          </p:nvPr>
        </p:nvSpPr>
        <p:spPr/>
        <p:txBody>
          <a:bodyPr/>
          <a:lstStyle/>
          <a:p>
            <a:fld id="{A8662774-98DD-4549-919B-E7418292F61C}" type="datetimeFigureOut">
              <a:rPr lang="en-US" smtClean="0"/>
              <a:t>12/27/2024</a:t>
            </a:fld>
            <a:endParaRPr lang="en-US"/>
          </a:p>
        </p:txBody>
      </p:sp>
      <p:sp>
        <p:nvSpPr>
          <p:cNvPr id="5" name="Footer Placeholder 4">
            <a:extLst>
              <a:ext uri="{FF2B5EF4-FFF2-40B4-BE49-F238E27FC236}">
                <a16:creationId xmlns:a16="http://schemas.microsoft.com/office/drawing/2014/main" id="{4794E7B6-6DE7-2426-6D5E-50B8F3780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6FF49-0F86-35EE-DD2D-72979F391454}"/>
              </a:ext>
            </a:extLst>
          </p:cNvPr>
          <p:cNvSpPr>
            <a:spLocks noGrp="1"/>
          </p:cNvSpPr>
          <p:nvPr>
            <p:ph type="sldNum" sz="quarter" idx="12"/>
          </p:nvPr>
        </p:nvSpPr>
        <p:spPr/>
        <p:txBody>
          <a:bodyPr/>
          <a:lstStyle/>
          <a:p>
            <a:fld id="{7D199052-C255-45B7-92AC-4F00830AD75B}" type="slidenum">
              <a:rPr lang="en-US" smtClean="0"/>
              <a:t>‹#›</a:t>
            </a:fld>
            <a:endParaRPr lang="en-US"/>
          </a:p>
        </p:txBody>
      </p:sp>
    </p:spTree>
    <p:extLst>
      <p:ext uri="{BB962C8B-B14F-4D97-AF65-F5344CB8AC3E}">
        <p14:creationId xmlns:p14="http://schemas.microsoft.com/office/powerpoint/2010/main" val="175564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4A4E-F7EA-9EBA-71CD-DE0079AA8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4AE544-9857-01F6-5902-A3D8535431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064D97-3293-88B3-8871-3A98CB0FC9DA}"/>
              </a:ext>
            </a:extLst>
          </p:cNvPr>
          <p:cNvSpPr>
            <a:spLocks noGrp="1"/>
          </p:cNvSpPr>
          <p:nvPr>
            <p:ph type="dt" sz="half" idx="10"/>
          </p:nvPr>
        </p:nvSpPr>
        <p:spPr/>
        <p:txBody>
          <a:bodyPr/>
          <a:lstStyle/>
          <a:p>
            <a:fld id="{A8662774-98DD-4549-919B-E7418292F61C}" type="datetimeFigureOut">
              <a:rPr lang="en-US" smtClean="0"/>
              <a:t>12/27/2024</a:t>
            </a:fld>
            <a:endParaRPr lang="en-US"/>
          </a:p>
        </p:txBody>
      </p:sp>
      <p:sp>
        <p:nvSpPr>
          <p:cNvPr id="5" name="Footer Placeholder 4">
            <a:extLst>
              <a:ext uri="{FF2B5EF4-FFF2-40B4-BE49-F238E27FC236}">
                <a16:creationId xmlns:a16="http://schemas.microsoft.com/office/drawing/2014/main" id="{E084279B-4DC7-7C24-8172-D8B67003E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897C3-A849-F3A7-A9C6-64193CD3742F}"/>
              </a:ext>
            </a:extLst>
          </p:cNvPr>
          <p:cNvSpPr>
            <a:spLocks noGrp="1"/>
          </p:cNvSpPr>
          <p:nvPr>
            <p:ph type="sldNum" sz="quarter" idx="12"/>
          </p:nvPr>
        </p:nvSpPr>
        <p:spPr/>
        <p:txBody>
          <a:bodyPr/>
          <a:lstStyle/>
          <a:p>
            <a:fld id="{7D199052-C255-45B7-92AC-4F00830AD75B}" type="slidenum">
              <a:rPr lang="en-US" smtClean="0"/>
              <a:t>‹#›</a:t>
            </a:fld>
            <a:endParaRPr lang="en-US"/>
          </a:p>
        </p:txBody>
      </p:sp>
    </p:spTree>
    <p:extLst>
      <p:ext uri="{BB962C8B-B14F-4D97-AF65-F5344CB8AC3E}">
        <p14:creationId xmlns:p14="http://schemas.microsoft.com/office/powerpoint/2010/main" val="615835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F622D1-7F2B-36F6-A37D-2774E20AE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FAE08A-FB47-4DDE-B94A-679DB9E55F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FB7B2-A3BE-1DEE-6489-32839D4232F5}"/>
              </a:ext>
            </a:extLst>
          </p:cNvPr>
          <p:cNvSpPr>
            <a:spLocks noGrp="1"/>
          </p:cNvSpPr>
          <p:nvPr>
            <p:ph type="dt" sz="half" idx="10"/>
          </p:nvPr>
        </p:nvSpPr>
        <p:spPr/>
        <p:txBody>
          <a:bodyPr/>
          <a:lstStyle/>
          <a:p>
            <a:fld id="{A8662774-98DD-4549-919B-E7418292F61C}" type="datetimeFigureOut">
              <a:rPr lang="en-US" smtClean="0"/>
              <a:t>12/27/2024</a:t>
            </a:fld>
            <a:endParaRPr lang="en-US"/>
          </a:p>
        </p:txBody>
      </p:sp>
      <p:sp>
        <p:nvSpPr>
          <p:cNvPr id="5" name="Footer Placeholder 4">
            <a:extLst>
              <a:ext uri="{FF2B5EF4-FFF2-40B4-BE49-F238E27FC236}">
                <a16:creationId xmlns:a16="http://schemas.microsoft.com/office/drawing/2014/main" id="{60CEABDD-5107-08FC-E8E4-BE1C6FFB8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0553B-E76C-5303-F6AD-0900F5AF03C7}"/>
              </a:ext>
            </a:extLst>
          </p:cNvPr>
          <p:cNvSpPr>
            <a:spLocks noGrp="1"/>
          </p:cNvSpPr>
          <p:nvPr>
            <p:ph type="sldNum" sz="quarter" idx="12"/>
          </p:nvPr>
        </p:nvSpPr>
        <p:spPr/>
        <p:txBody>
          <a:bodyPr/>
          <a:lstStyle/>
          <a:p>
            <a:fld id="{7D199052-C255-45B7-92AC-4F00830AD75B}" type="slidenum">
              <a:rPr lang="en-US" smtClean="0"/>
              <a:t>‹#›</a:t>
            </a:fld>
            <a:endParaRPr lang="en-US"/>
          </a:p>
        </p:txBody>
      </p:sp>
    </p:spTree>
    <p:extLst>
      <p:ext uri="{BB962C8B-B14F-4D97-AF65-F5344CB8AC3E}">
        <p14:creationId xmlns:p14="http://schemas.microsoft.com/office/powerpoint/2010/main" val="2469934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FB405-632E-A3A0-10A3-1F837219E9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0CAD59-67D5-7DCD-1874-6A39166437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B6018-992C-5658-0A03-E769C79EB1CC}"/>
              </a:ext>
            </a:extLst>
          </p:cNvPr>
          <p:cNvSpPr>
            <a:spLocks noGrp="1"/>
          </p:cNvSpPr>
          <p:nvPr>
            <p:ph type="dt" sz="half" idx="10"/>
          </p:nvPr>
        </p:nvSpPr>
        <p:spPr/>
        <p:txBody>
          <a:bodyPr/>
          <a:lstStyle/>
          <a:p>
            <a:fld id="{A8662774-98DD-4549-919B-E7418292F61C}" type="datetimeFigureOut">
              <a:rPr lang="en-US" smtClean="0"/>
              <a:t>12/27/2024</a:t>
            </a:fld>
            <a:endParaRPr lang="en-US"/>
          </a:p>
        </p:txBody>
      </p:sp>
      <p:sp>
        <p:nvSpPr>
          <p:cNvPr id="5" name="Footer Placeholder 4">
            <a:extLst>
              <a:ext uri="{FF2B5EF4-FFF2-40B4-BE49-F238E27FC236}">
                <a16:creationId xmlns:a16="http://schemas.microsoft.com/office/drawing/2014/main" id="{C542C5FF-F2DB-4490-F5EE-278BDA336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AF9ED-8048-EFBE-0AE6-288721CBEEA5}"/>
              </a:ext>
            </a:extLst>
          </p:cNvPr>
          <p:cNvSpPr>
            <a:spLocks noGrp="1"/>
          </p:cNvSpPr>
          <p:nvPr>
            <p:ph type="sldNum" sz="quarter" idx="12"/>
          </p:nvPr>
        </p:nvSpPr>
        <p:spPr/>
        <p:txBody>
          <a:bodyPr/>
          <a:lstStyle/>
          <a:p>
            <a:fld id="{7D199052-C255-45B7-92AC-4F00830AD75B}" type="slidenum">
              <a:rPr lang="en-US" smtClean="0"/>
              <a:t>‹#›</a:t>
            </a:fld>
            <a:endParaRPr lang="en-US"/>
          </a:p>
        </p:txBody>
      </p:sp>
    </p:spTree>
    <p:extLst>
      <p:ext uri="{BB962C8B-B14F-4D97-AF65-F5344CB8AC3E}">
        <p14:creationId xmlns:p14="http://schemas.microsoft.com/office/powerpoint/2010/main" val="71578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F19F6-0C72-09D7-48DF-B0A08F3834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2CF10C-6F9D-F5B5-5960-42E9671D4B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1B7F20-E8AC-172D-4842-B3227C7D4853}"/>
              </a:ext>
            </a:extLst>
          </p:cNvPr>
          <p:cNvSpPr>
            <a:spLocks noGrp="1"/>
          </p:cNvSpPr>
          <p:nvPr>
            <p:ph type="dt" sz="half" idx="10"/>
          </p:nvPr>
        </p:nvSpPr>
        <p:spPr/>
        <p:txBody>
          <a:bodyPr/>
          <a:lstStyle/>
          <a:p>
            <a:fld id="{A8662774-98DD-4549-919B-E7418292F61C}" type="datetimeFigureOut">
              <a:rPr lang="en-US" smtClean="0"/>
              <a:t>12/27/2024</a:t>
            </a:fld>
            <a:endParaRPr lang="en-US"/>
          </a:p>
        </p:txBody>
      </p:sp>
      <p:sp>
        <p:nvSpPr>
          <p:cNvPr id="5" name="Footer Placeholder 4">
            <a:extLst>
              <a:ext uri="{FF2B5EF4-FFF2-40B4-BE49-F238E27FC236}">
                <a16:creationId xmlns:a16="http://schemas.microsoft.com/office/drawing/2014/main" id="{0279F38B-C73B-E425-5EC3-022FBD53B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FF555-8652-5441-C6CE-343D9C88C01D}"/>
              </a:ext>
            </a:extLst>
          </p:cNvPr>
          <p:cNvSpPr>
            <a:spLocks noGrp="1"/>
          </p:cNvSpPr>
          <p:nvPr>
            <p:ph type="sldNum" sz="quarter" idx="12"/>
          </p:nvPr>
        </p:nvSpPr>
        <p:spPr/>
        <p:txBody>
          <a:bodyPr/>
          <a:lstStyle/>
          <a:p>
            <a:fld id="{7D199052-C255-45B7-92AC-4F00830AD75B}" type="slidenum">
              <a:rPr lang="en-US" smtClean="0"/>
              <a:t>‹#›</a:t>
            </a:fld>
            <a:endParaRPr lang="en-US"/>
          </a:p>
        </p:txBody>
      </p:sp>
    </p:spTree>
    <p:extLst>
      <p:ext uri="{BB962C8B-B14F-4D97-AF65-F5344CB8AC3E}">
        <p14:creationId xmlns:p14="http://schemas.microsoft.com/office/powerpoint/2010/main" val="154346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92B71-A333-5042-63FE-C6DAEDDCD6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5791F6-9F83-E65F-1884-A334C20581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2634A8-C362-63EE-4FDE-9AEE358177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56748A-68D6-5BD0-4856-DC440F13568A}"/>
              </a:ext>
            </a:extLst>
          </p:cNvPr>
          <p:cNvSpPr>
            <a:spLocks noGrp="1"/>
          </p:cNvSpPr>
          <p:nvPr>
            <p:ph type="dt" sz="half" idx="10"/>
          </p:nvPr>
        </p:nvSpPr>
        <p:spPr/>
        <p:txBody>
          <a:bodyPr/>
          <a:lstStyle/>
          <a:p>
            <a:fld id="{A8662774-98DD-4549-919B-E7418292F61C}" type="datetimeFigureOut">
              <a:rPr lang="en-US" smtClean="0"/>
              <a:t>12/27/2024</a:t>
            </a:fld>
            <a:endParaRPr lang="en-US"/>
          </a:p>
        </p:txBody>
      </p:sp>
      <p:sp>
        <p:nvSpPr>
          <p:cNvPr id="6" name="Footer Placeholder 5">
            <a:extLst>
              <a:ext uri="{FF2B5EF4-FFF2-40B4-BE49-F238E27FC236}">
                <a16:creationId xmlns:a16="http://schemas.microsoft.com/office/drawing/2014/main" id="{056E78D3-786C-F11A-A827-1A02E645E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162B5-17E8-E5DC-21D7-4387AD70AE38}"/>
              </a:ext>
            </a:extLst>
          </p:cNvPr>
          <p:cNvSpPr>
            <a:spLocks noGrp="1"/>
          </p:cNvSpPr>
          <p:nvPr>
            <p:ph type="sldNum" sz="quarter" idx="12"/>
          </p:nvPr>
        </p:nvSpPr>
        <p:spPr/>
        <p:txBody>
          <a:bodyPr/>
          <a:lstStyle/>
          <a:p>
            <a:fld id="{7D199052-C255-45B7-92AC-4F00830AD75B}" type="slidenum">
              <a:rPr lang="en-US" smtClean="0"/>
              <a:t>‹#›</a:t>
            </a:fld>
            <a:endParaRPr lang="en-US"/>
          </a:p>
        </p:txBody>
      </p:sp>
    </p:spTree>
    <p:extLst>
      <p:ext uri="{BB962C8B-B14F-4D97-AF65-F5344CB8AC3E}">
        <p14:creationId xmlns:p14="http://schemas.microsoft.com/office/powerpoint/2010/main" val="292625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A040-B042-AF9C-04BF-82F6C60C57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15919E-6FF3-65D9-7A16-2C61CF3663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2F4A98-5344-4FA3-0EE4-B8D1609137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4D4E2F-3D05-D9D0-13FA-A1D129B555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DB9CD2-9EF5-CCAB-7364-5FF7777A43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26E79-CB19-3C45-72B8-2BB288CB1614}"/>
              </a:ext>
            </a:extLst>
          </p:cNvPr>
          <p:cNvSpPr>
            <a:spLocks noGrp="1"/>
          </p:cNvSpPr>
          <p:nvPr>
            <p:ph type="dt" sz="half" idx="10"/>
          </p:nvPr>
        </p:nvSpPr>
        <p:spPr/>
        <p:txBody>
          <a:bodyPr/>
          <a:lstStyle/>
          <a:p>
            <a:fld id="{A8662774-98DD-4549-919B-E7418292F61C}" type="datetimeFigureOut">
              <a:rPr lang="en-US" smtClean="0"/>
              <a:t>12/27/2024</a:t>
            </a:fld>
            <a:endParaRPr lang="en-US"/>
          </a:p>
        </p:txBody>
      </p:sp>
      <p:sp>
        <p:nvSpPr>
          <p:cNvPr id="8" name="Footer Placeholder 7">
            <a:extLst>
              <a:ext uri="{FF2B5EF4-FFF2-40B4-BE49-F238E27FC236}">
                <a16:creationId xmlns:a16="http://schemas.microsoft.com/office/drawing/2014/main" id="{F5FB13E6-5240-2AE6-65FF-990C326C7A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6331B5-B356-246B-5598-5866D327A17C}"/>
              </a:ext>
            </a:extLst>
          </p:cNvPr>
          <p:cNvSpPr>
            <a:spLocks noGrp="1"/>
          </p:cNvSpPr>
          <p:nvPr>
            <p:ph type="sldNum" sz="quarter" idx="12"/>
          </p:nvPr>
        </p:nvSpPr>
        <p:spPr/>
        <p:txBody>
          <a:bodyPr/>
          <a:lstStyle/>
          <a:p>
            <a:fld id="{7D199052-C255-45B7-92AC-4F00830AD75B}" type="slidenum">
              <a:rPr lang="en-US" smtClean="0"/>
              <a:t>‹#›</a:t>
            </a:fld>
            <a:endParaRPr lang="en-US"/>
          </a:p>
        </p:txBody>
      </p:sp>
    </p:spTree>
    <p:extLst>
      <p:ext uri="{BB962C8B-B14F-4D97-AF65-F5344CB8AC3E}">
        <p14:creationId xmlns:p14="http://schemas.microsoft.com/office/powerpoint/2010/main" val="151168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A44C-A3B0-4B57-E82B-439DC92DFD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3BE676-A2F1-DBBE-FA73-5D26AB0374AC}"/>
              </a:ext>
            </a:extLst>
          </p:cNvPr>
          <p:cNvSpPr>
            <a:spLocks noGrp="1"/>
          </p:cNvSpPr>
          <p:nvPr>
            <p:ph type="dt" sz="half" idx="10"/>
          </p:nvPr>
        </p:nvSpPr>
        <p:spPr/>
        <p:txBody>
          <a:bodyPr/>
          <a:lstStyle/>
          <a:p>
            <a:fld id="{A8662774-98DD-4549-919B-E7418292F61C}" type="datetimeFigureOut">
              <a:rPr lang="en-US" smtClean="0"/>
              <a:t>12/27/2024</a:t>
            </a:fld>
            <a:endParaRPr lang="en-US"/>
          </a:p>
        </p:txBody>
      </p:sp>
      <p:sp>
        <p:nvSpPr>
          <p:cNvPr id="4" name="Footer Placeholder 3">
            <a:extLst>
              <a:ext uri="{FF2B5EF4-FFF2-40B4-BE49-F238E27FC236}">
                <a16:creationId xmlns:a16="http://schemas.microsoft.com/office/drawing/2014/main" id="{442E602F-A5C3-C073-4636-E5459113EB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AE1A9F-C36E-9B49-CBB6-58D679A8F086}"/>
              </a:ext>
            </a:extLst>
          </p:cNvPr>
          <p:cNvSpPr>
            <a:spLocks noGrp="1"/>
          </p:cNvSpPr>
          <p:nvPr>
            <p:ph type="sldNum" sz="quarter" idx="12"/>
          </p:nvPr>
        </p:nvSpPr>
        <p:spPr/>
        <p:txBody>
          <a:bodyPr/>
          <a:lstStyle/>
          <a:p>
            <a:fld id="{7D199052-C255-45B7-92AC-4F00830AD75B}" type="slidenum">
              <a:rPr lang="en-US" smtClean="0"/>
              <a:t>‹#›</a:t>
            </a:fld>
            <a:endParaRPr lang="en-US"/>
          </a:p>
        </p:txBody>
      </p:sp>
    </p:spTree>
    <p:extLst>
      <p:ext uri="{BB962C8B-B14F-4D97-AF65-F5344CB8AC3E}">
        <p14:creationId xmlns:p14="http://schemas.microsoft.com/office/powerpoint/2010/main" val="113066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DC4C8-BA51-443B-B183-D4AEB81A8C58}"/>
              </a:ext>
            </a:extLst>
          </p:cNvPr>
          <p:cNvSpPr>
            <a:spLocks noGrp="1"/>
          </p:cNvSpPr>
          <p:nvPr>
            <p:ph type="dt" sz="half" idx="10"/>
          </p:nvPr>
        </p:nvSpPr>
        <p:spPr/>
        <p:txBody>
          <a:bodyPr/>
          <a:lstStyle/>
          <a:p>
            <a:fld id="{A8662774-98DD-4549-919B-E7418292F61C}" type="datetimeFigureOut">
              <a:rPr lang="en-US" smtClean="0"/>
              <a:t>12/27/2024</a:t>
            </a:fld>
            <a:endParaRPr lang="en-US"/>
          </a:p>
        </p:txBody>
      </p:sp>
      <p:sp>
        <p:nvSpPr>
          <p:cNvPr id="3" name="Footer Placeholder 2">
            <a:extLst>
              <a:ext uri="{FF2B5EF4-FFF2-40B4-BE49-F238E27FC236}">
                <a16:creationId xmlns:a16="http://schemas.microsoft.com/office/drawing/2014/main" id="{CD7A4F7D-52E9-BB1B-8E56-B5669DD9F9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5A3AE7-19C6-C8EE-BDCA-6D022B2B1D7B}"/>
              </a:ext>
            </a:extLst>
          </p:cNvPr>
          <p:cNvSpPr>
            <a:spLocks noGrp="1"/>
          </p:cNvSpPr>
          <p:nvPr>
            <p:ph type="sldNum" sz="quarter" idx="12"/>
          </p:nvPr>
        </p:nvSpPr>
        <p:spPr/>
        <p:txBody>
          <a:bodyPr/>
          <a:lstStyle/>
          <a:p>
            <a:fld id="{7D199052-C255-45B7-92AC-4F00830AD75B}" type="slidenum">
              <a:rPr lang="en-US" smtClean="0"/>
              <a:t>‹#›</a:t>
            </a:fld>
            <a:endParaRPr lang="en-US"/>
          </a:p>
        </p:txBody>
      </p:sp>
    </p:spTree>
    <p:extLst>
      <p:ext uri="{BB962C8B-B14F-4D97-AF65-F5344CB8AC3E}">
        <p14:creationId xmlns:p14="http://schemas.microsoft.com/office/powerpoint/2010/main" val="390540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1DE7-DDFC-EBC4-79BB-4538E0816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30A2CE-FA3B-9B6B-BC05-D7CD43F48E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9F4E55-83A7-5111-399F-C9857EFD9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BC4D90-0A05-CF11-F23A-F8B07A6E28F0}"/>
              </a:ext>
            </a:extLst>
          </p:cNvPr>
          <p:cNvSpPr>
            <a:spLocks noGrp="1"/>
          </p:cNvSpPr>
          <p:nvPr>
            <p:ph type="dt" sz="half" idx="10"/>
          </p:nvPr>
        </p:nvSpPr>
        <p:spPr/>
        <p:txBody>
          <a:bodyPr/>
          <a:lstStyle/>
          <a:p>
            <a:fld id="{A8662774-98DD-4549-919B-E7418292F61C}" type="datetimeFigureOut">
              <a:rPr lang="en-US" smtClean="0"/>
              <a:t>12/27/2024</a:t>
            </a:fld>
            <a:endParaRPr lang="en-US"/>
          </a:p>
        </p:txBody>
      </p:sp>
      <p:sp>
        <p:nvSpPr>
          <p:cNvPr id="6" name="Footer Placeholder 5">
            <a:extLst>
              <a:ext uri="{FF2B5EF4-FFF2-40B4-BE49-F238E27FC236}">
                <a16:creationId xmlns:a16="http://schemas.microsoft.com/office/drawing/2014/main" id="{C9FB0AEF-189B-2DD8-5624-8581B8D46D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0BB25F-5DD7-6C9A-7677-6EB258D8F97D}"/>
              </a:ext>
            </a:extLst>
          </p:cNvPr>
          <p:cNvSpPr>
            <a:spLocks noGrp="1"/>
          </p:cNvSpPr>
          <p:nvPr>
            <p:ph type="sldNum" sz="quarter" idx="12"/>
          </p:nvPr>
        </p:nvSpPr>
        <p:spPr/>
        <p:txBody>
          <a:bodyPr/>
          <a:lstStyle/>
          <a:p>
            <a:fld id="{7D199052-C255-45B7-92AC-4F00830AD75B}" type="slidenum">
              <a:rPr lang="en-US" smtClean="0"/>
              <a:t>‹#›</a:t>
            </a:fld>
            <a:endParaRPr lang="en-US"/>
          </a:p>
        </p:txBody>
      </p:sp>
    </p:spTree>
    <p:extLst>
      <p:ext uri="{BB962C8B-B14F-4D97-AF65-F5344CB8AC3E}">
        <p14:creationId xmlns:p14="http://schemas.microsoft.com/office/powerpoint/2010/main" val="421824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8510-DF80-94B4-B451-B959820E44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5C1B7B-5E7C-BDCD-3835-9D39624EB6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09B142-901E-E9CD-EE8E-7C7F87D9B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EEDDE2-60F5-877C-781A-07CF7F91E243}"/>
              </a:ext>
            </a:extLst>
          </p:cNvPr>
          <p:cNvSpPr>
            <a:spLocks noGrp="1"/>
          </p:cNvSpPr>
          <p:nvPr>
            <p:ph type="dt" sz="half" idx="10"/>
          </p:nvPr>
        </p:nvSpPr>
        <p:spPr/>
        <p:txBody>
          <a:bodyPr/>
          <a:lstStyle/>
          <a:p>
            <a:fld id="{A8662774-98DD-4549-919B-E7418292F61C}" type="datetimeFigureOut">
              <a:rPr lang="en-US" smtClean="0"/>
              <a:t>12/27/2024</a:t>
            </a:fld>
            <a:endParaRPr lang="en-US"/>
          </a:p>
        </p:txBody>
      </p:sp>
      <p:sp>
        <p:nvSpPr>
          <p:cNvPr id="6" name="Footer Placeholder 5">
            <a:extLst>
              <a:ext uri="{FF2B5EF4-FFF2-40B4-BE49-F238E27FC236}">
                <a16:creationId xmlns:a16="http://schemas.microsoft.com/office/drawing/2014/main" id="{9E39B82E-9B3F-4393-0672-9D7F686DF0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BC9769-8EA2-1378-5647-E9A58F4BF518}"/>
              </a:ext>
            </a:extLst>
          </p:cNvPr>
          <p:cNvSpPr>
            <a:spLocks noGrp="1"/>
          </p:cNvSpPr>
          <p:nvPr>
            <p:ph type="sldNum" sz="quarter" idx="12"/>
          </p:nvPr>
        </p:nvSpPr>
        <p:spPr/>
        <p:txBody>
          <a:bodyPr/>
          <a:lstStyle/>
          <a:p>
            <a:fld id="{7D199052-C255-45B7-92AC-4F00830AD75B}" type="slidenum">
              <a:rPr lang="en-US" smtClean="0"/>
              <a:t>‹#›</a:t>
            </a:fld>
            <a:endParaRPr lang="en-US"/>
          </a:p>
        </p:txBody>
      </p:sp>
    </p:spTree>
    <p:extLst>
      <p:ext uri="{BB962C8B-B14F-4D97-AF65-F5344CB8AC3E}">
        <p14:creationId xmlns:p14="http://schemas.microsoft.com/office/powerpoint/2010/main" val="352476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4F6665-14E0-2FCD-CA3A-24F44F51C5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B6484F-A6ED-52D1-6F60-937D4C837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6154842-E6AB-427F-9EF7-03367BDAF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badi" panose="020B0604020104020204" pitchFamily="34" charset="0"/>
              </a:defRPr>
            </a:lvl1pPr>
          </a:lstStyle>
          <a:p>
            <a:fld id="{A8662774-98DD-4549-919B-E7418292F61C}" type="datetimeFigureOut">
              <a:rPr lang="en-US" smtClean="0"/>
              <a:pPr/>
              <a:t>12/27/2024</a:t>
            </a:fld>
            <a:endParaRPr lang="en-US" dirty="0"/>
          </a:p>
        </p:txBody>
      </p:sp>
      <p:sp>
        <p:nvSpPr>
          <p:cNvPr id="5" name="Footer Placeholder 4">
            <a:extLst>
              <a:ext uri="{FF2B5EF4-FFF2-40B4-BE49-F238E27FC236}">
                <a16:creationId xmlns:a16="http://schemas.microsoft.com/office/drawing/2014/main" id="{FD41BFCC-43BF-3F82-054E-3DA80EAE98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badi" panose="020B0604020104020204" pitchFamily="34" charset="0"/>
              </a:defRPr>
            </a:lvl1pPr>
          </a:lstStyle>
          <a:p>
            <a:endParaRPr lang="en-US" dirty="0"/>
          </a:p>
        </p:txBody>
      </p:sp>
      <p:sp>
        <p:nvSpPr>
          <p:cNvPr id="6" name="Slide Number Placeholder 5">
            <a:extLst>
              <a:ext uri="{FF2B5EF4-FFF2-40B4-BE49-F238E27FC236}">
                <a16:creationId xmlns:a16="http://schemas.microsoft.com/office/drawing/2014/main" id="{EF112F5F-0593-DCF4-6FB6-61C536E94B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badi" panose="020B0604020104020204" pitchFamily="34" charset="0"/>
              </a:defRPr>
            </a:lvl1pPr>
          </a:lstStyle>
          <a:p>
            <a:fld id="{7D199052-C255-45B7-92AC-4F00830AD75B}" type="slidenum">
              <a:rPr lang="en-US" smtClean="0"/>
              <a:pPr/>
              <a:t>‹#›</a:t>
            </a:fld>
            <a:endParaRPr lang="en-US" dirty="0"/>
          </a:p>
        </p:txBody>
      </p:sp>
    </p:spTree>
    <p:extLst>
      <p:ext uri="{BB962C8B-B14F-4D97-AF65-F5344CB8AC3E}">
        <p14:creationId xmlns:p14="http://schemas.microsoft.com/office/powerpoint/2010/main" val="947170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BA9F88-D800-4E8A-A677-5DB7D85C847D}"/>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 name="TextBox 5"/>
          <p:cNvSpPr txBox="1"/>
          <p:nvPr/>
        </p:nvSpPr>
        <p:spPr>
          <a:xfrm>
            <a:off x="2291281" y="1240326"/>
            <a:ext cx="7924800" cy="2308324"/>
          </a:xfrm>
          <a:prstGeom prst="rect">
            <a:avLst/>
          </a:prstGeom>
          <a:noFill/>
        </p:spPr>
        <p:txBody>
          <a:bodyPr wrap="square" rtlCol="0">
            <a:spAutoFit/>
          </a:bodyPr>
          <a:lstStyle/>
          <a:p>
            <a:pPr algn="ctr"/>
            <a:r>
              <a:rPr lang="en-US" sz="4800" dirty="0">
                <a:solidFill>
                  <a:schemeClr val="bg2"/>
                </a:solidFill>
                <a:latin typeface="Agency FB" pitchFamily="34" charset="0"/>
              </a:rPr>
              <a:t>Doctrine and Covenants 10</a:t>
            </a:r>
          </a:p>
          <a:p>
            <a:pPr algn="ctr"/>
            <a:endParaRPr lang="en-US" sz="4800" dirty="0">
              <a:solidFill>
                <a:schemeClr val="bg2"/>
              </a:solidFill>
              <a:latin typeface="Agency FB" pitchFamily="34" charset="0"/>
            </a:endParaRPr>
          </a:p>
          <a:p>
            <a:pPr algn="ctr"/>
            <a:r>
              <a:rPr lang="en-US" sz="4800" dirty="0">
                <a:solidFill>
                  <a:schemeClr val="bg2"/>
                </a:solidFill>
                <a:latin typeface="Agency FB" pitchFamily="34" charset="0"/>
              </a:rPr>
              <a:t>His Purpose Will Come Forth</a:t>
            </a:r>
          </a:p>
        </p:txBody>
      </p:sp>
      <p:sp>
        <p:nvSpPr>
          <p:cNvPr id="10" name="TextBox 9"/>
          <p:cNvSpPr txBox="1"/>
          <p:nvPr/>
        </p:nvSpPr>
        <p:spPr>
          <a:xfrm>
            <a:off x="143070" y="6488669"/>
            <a:ext cx="5855394" cy="276999"/>
          </a:xfrm>
          <a:prstGeom prst="rect">
            <a:avLst/>
          </a:prstGeom>
          <a:noFill/>
        </p:spPr>
        <p:txBody>
          <a:bodyPr wrap="square" rtlCol="0">
            <a:spAutoFit/>
          </a:bodyPr>
          <a:lstStyle/>
          <a:p>
            <a:pPr algn="l"/>
            <a:r>
              <a:rPr lang="en-US" sz="1200" dirty="0">
                <a:solidFill>
                  <a:schemeClr val="bg1"/>
                </a:solidFill>
                <a:latin typeface="Abadi" panose="020B0604020104020204" pitchFamily="34" charset="0"/>
              </a:rPr>
              <a:t>Presentation by ©http://fashionsbylynda.com/blog/</a:t>
            </a:r>
          </a:p>
        </p:txBody>
      </p:sp>
      <p:sp>
        <p:nvSpPr>
          <p:cNvPr id="2" name="TextBox 1">
            <a:extLst>
              <a:ext uri="{FF2B5EF4-FFF2-40B4-BE49-F238E27FC236}">
                <a16:creationId xmlns:a16="http://schemas.microsoft.com/office/drawing/2014/main" id="{7259DAE1-D80E-1A6F-1694-F876C66082E3}"/>
              </a:ext>
            </a:extLst>
          </p:cNvPr>
          <p:cNvSpPr txBox="1"/>
          <p:nvPr/>
        </p:nvSpPr>
        <p:spPr>
          <a:xfrm>
            <a:off x="4430173" y="3984339"/>
            <a:ext cx="4038600" cy="2031325"/>
          </a:xfrm>
          <a:prstGeom prst="rect">
            <a:avLst/>
          </a:prstGeom>
          <a:noFill/>
        </p:spPr>
        <p:txBody>
          <a:bodyPr wrap="square" rtlCol="0">
            <a:spAutoFit/>
          </a:bodyPr>
          <a:lstStyle/>
          <a:p>
            <a:pPr algn="ctr"/>
            <a:r>
              <a:rPr lang="en-US" i="1" dirty="0">
                <a:solidFill>
                  <a:schemeClr val="bg2"/>
                </a:solidFill>
                <a:latin typeface="Abadi" panose="020B0604020104020204" pitchFamily="34" charset="0"/>
              </a:rPr>
              <a:t>But behold, I shall take these plates, which contain these prophesyings and revelations, and put them with the remainder of my record, for they are choice unto me; and I know they will be choice unto my brethren. </a:t>
            </a:r>
          </a:p>
          <a:p>
            <a:pPr algn="ctr"/>
            <a:r>
              <a:rPr lang="en-US" i="1" dirty="0">
                <a:solidFill>
                  <a:schemeClr val="bg2"/>
                </a:solidFill>
                <a:latin typeface="Abadi" panose="020B0604020104020204" pitchFamily="34" charset="0"/>
              </a:rPr>
              <a:t>Words of Mormon 1:6</a:t>
            </a:r>
          </a:p>
        </p:txBody>
      </p:sp>
      <p:grpSp>
        <p:nvGrpSpPr>
          <p:cNvPr id="9" name="Group 13">
            <a:extLst>
              <a:ext uri="{FF2B5EF4-FFF2-40B4-BE49-F238E27FC236}">
                <a16:creationId xmlns:a16="http://schemas.microsoft.com/office/drawing/2014/main" id="{FCB4C546-6C60-1392-E6C6-7BDD7115203B}"/>
              </a:ext>
            </a:extLst>
          </p:cNvPr>
          <p:cNvGrpSpPr/>
          <p:nvPr/>
        </p:nvGrpSpPr>
        <p:grpSpPr>
          <a:xfrm rot="20389993">
            <a:off x="1312765" y="3336750"/>
            <a:ext cx="2282976" cy="2609115"/>
            <a:chOff x="838200" y="1066800"/>
            <a:chExt cx="2438400" cy="3352800"/>
          </a:xfrm>
        </p:grpSpPr>
        <p:sp>
          <p:nvSpPr>
            <p:cNvPr id="13" name="Rounded Rectangle 61">
              <a:extLst>
                <a:ext uri="{FF2B5EF4-FFF2-40B4-BE49-F238E27FC236}">
                  <a16:creationId xmlns:a16="http://schemas.microsoft.com/office/drawing/2014/main" id="{97598D19-C833-481B-00F9-944838B1AAD5}"/>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Rounded Rectangle 2">
              <a:extLst>
                <a:ext uri="{FF2B5EF4-FFF2-40B4-BE49-F238E27FC236}">
                  <a16:creationId xmlns:a16="http://schemas.microsoft.com/office/drawing/2014/main" id="{696B6E55-25E3-F63F-79FF-C32DB2172CE3}"/>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Rounded Rectangle 3">
              <a:extLst>
                <a:ext uri="{FF2B5EF4-FFF2-40B4-BE49-F238E27FC236}">
                  <a16:creationId xmlns:a16="http://schemas.microsoft.com/office/drawing/2014/main" id="{F34D16C2-C1C3-2ABE-AFA1-71103ADD1B50}"/>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Rounded Rectangle 4">
              <a:extLst>
                <a:ext uri="{FF2B5EF4-FFF2-40B4-BE49-F238E27FC236}">
                  <a16:creationId xmlns:a16="http://schemas.microsoft.com/office/drawing/2014/main" id="{FB683125-E62B-02A8-0D04-3C1979A60F3F}"/>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Donut 5">
              <a:extLst>
                <a:ext uri="{FF2B5EF4-FFF2-40B4-BE49-F238E27FC236}">
                  <a16:creationId xmlns:a16="http://schemas.microsoft.com/office/drawing/2014/main" id="{4A080D84-9F88-FBB3-A16E-8151BADDB868}"/>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2" name="Donut 6">
              <a:extLst>
                <a:ext uri="{FF2B5EF4-FFF2-40B4-BE49-F238E27FC236}">
                  <a16:creationId xmlns:a16="http://schemas.microsoft.com/office/drawing/2014/main" id="{0C0254D0-B6B9-8135-9C00-463A86202860}"/>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3" name="Donut 7">
              <a:extLst>
                <a:ext uri="{FF2B5EF4-FFF2-40B4-BE49-F238E27FC236}">
                  <a16:creationId xmlns:a16="http://schemas.microsoft.com/office/drawing/2014/main" id="{2F9FCF70-8ED8-5E2F-50B0-66BB06F67699}"/>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4" name="Plaque 8">
              <a:extLst>
                <a:ext uri="{FF2B5EF4-FFF2-40B4-BE49-F238E27FC236}">
                  <a16:creationId xmlns:a16="http://schemas.microsoft.com/office/drawing/2014/main" id="{33DAAC0A-0F7C-4C27-AF93-3BD73CE462D3}"/>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 name="Plaque 9">
              <a:extLst>
                <a:ext uri="{FF2B5EF4-FFF2-40B4-BE49-F238E27FC236}">
                  <a16:creationId xmlns:a16="http://schemas.microsoft.com/office/drawing/2014/main" id="{FC471332-A6F5-A5F4-C2BE-C70DEB783DEE}"/>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6" name="Plaque 10">
              <a:extLst>
                <a:ext uri="{FF2B5EF4-FFF2-40B4-BE49-F238E27FC236}">
                  <a16:creationId xmlns:a16="http://schemas.microsoft.com/office/drawing/2014/main" id="{CC51B1D6-17FD-A172-05A2-ABBBF7BF6624}"/>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Tree>
    <p:extLst>
      <p:ext uri="{BB962C8B-B14F-4D97-AF65-F5344CB8AC3E}">
        <p14:creationId xmlns:p14="http://schemas.microsoft.com/office/powerpoint/2010/main" val="2888906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37EC74A-D241-4DA3-8DE0-0ABF1EAE3298}"/>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Those Who Desire</a:t>
            </a:r>
          </a:p>
        </p:txBody>
      </p:sp>
      <p:sp>
        <p:nvSpPr>
          <p:cNvPr id="21" name="TextBox 20"/>
          <p:cNvSpPr txBox="1"/>
          <p:nvPr/>
        </p:nvSpPr>
        <p:spPr>
          <a:xfrm>
            <a:off x="0" y="6488669"/>
            <a:ext cx="3886200" cy="369332"/>
          </a:xfrm>
          <a:prstGeom prst="rect">
            <a:avLst/>
          </a:prstGeom>
          <a:noFill/>
        </p:spPr>
        <p:txBody>
          <a:bodyPr wrap="square" rtlCol="0">
            <a:spAutoFit/>
          </a:bodyPr>
          <a:lstStyle/>
          <a:p>
            <a:r>
              <a:rPr lang="en-US" dirty="0">
                <a:solidFill>
                  <a:schemeClr val="bg2"/>
                </a:solidFill>
                <a:latin typeface="Abadi" panose="020B0604020104020204" pitchFamily="34" charset="0"/>
              </a:rPr>
              <a:t>D&amp;C 10:46-47</a:t>
            </a:r>
          </a:p>
        </p:txBody>
      </p:sp>
      <p:sp>
        <p:nvSpPr>
          <p:cNvPr id="17" name="TextBox 16"/>
          <p:cNvSpPr txBox="1"/>
          <p:nvPr/>
        </p:nvSpPr>
        <p:spPr>
          <a:xfrm>
            <a:off x="4131878" y="5242174"/>
            <a:ext cx="4833445" cy="1077218"/>
          </a:xfrm>
          <a:prstGeom prst="rect">
            <a:avLst/>
          </a:prstGeom>
          <a:noFill/>
        </p:spPr>
        <p:txBody>
          <a:bodyPr wrap="square" rtlCol="0">
            <a:spAutoFit/>
          </a:bodyPr>
          <a:lstStyle/>
          <a:p>
            <a:pPr algn="ctr"/>
            <a:r>
              <a:rPr lang="en-US" sz="3200" dirty="0">
                <a:solidFill>
                  <a:srgbClr val="FFFF00"/>
                </a:solidFill>
                <a:latin typeface="Abadi" panose="020B0604020104020204" pitchFamily="34" charset="0"/>
              </a:rPr>
              <a:t>Granted to them according to their faith</a:t>
            </a:r>
          </a:p>
        </p:txBody>
      </p:sp>
      <p:sp>
        <p:nvSpPr>
          <p:cNvPr id="47" name="Rectangle 46"/>
          <p:cNvSpPr/>
          <p:nvPr/>
        </p:nvSpPr>
        <p:spPr>
          <a:xfrm>
            <a:off x="1479331" y="1559258"/>
            <a:ext cx="4572000" cy="1477328"/>
          </a:xfrm>
          <a:prstGeom prst="rect">
            <a:avLst/>
          </a:prstGeom>
        </p:spPr>
        <p:txBody>
          <a:bodyPr>
            <a:spAutoFit/>
          </a:bodyPr>
          <a:lstStyle/>
          <a:p>
            <a:r>
              <a:rPr lang="en-US" i="1" dirty="0">
                <a:solidFill>
                  <a:schemeClr val="bg2"/>
                </a:solidFill>
                <a:latin typeface="Abadi" panose="020B0604020104020204" pitchFamily="34" charset="0"/>
              </a:rPr>
              <a:t>“And, behold, all the remainder of this work does contain all those parts of my gospel which my holy prophets, yea, and also my disciples, desired in their prayers should come forth unto this people.”</a:t>
            </a:r>
          </a:p>
        </p:txBody>
      </p:sp>
      <p:pic>
        <p:nvPicPr>
          <p:cNvPr id="3" name="Picture 2">
            <a:extLst>
              <a:ext uri="{FF2B5EF4-FFF2-40B4-BE49-F238E27FC236}">
                <a16:creationId xmlns:a16="http://schemas.microsoft.com/office/drawing/2014/main" id="{AB5C78B1-99BF-46C3-B209-4AE0122F35BF}"/>
              </a:ext>
            </a:extLst>
          </p:cNvPr>
          <p:cNvPicPr>
            <a:picLocks noChangeAspect="1"/>
          </p:cNvPicPr>
          <p:nvPr/>
        </p:nvPicPr>
        <p:blipFill rotWithShape="1">
          <a:blip r:embed="rId2">
            <a:extLst>
              <a:ext uri="{28A0092B-C50C-407E-A947-70E740481C1C}">
                <a14:useLocalDpi xmlns:a14="http://schemas.microsoft.com/office/drawing/2010/main" val="0"/>
              </a:ext>
            </a:extLst>
          </a:blip>
          <a:srcRect l="1250" t="2348" r="2859" b="4606"/>
          <a:stretch/>
        </p:blipFill>
        <p:spPr>
          <a:xfrm>
            <a:off x="6710669" y="1857151"/>
            <a:ext cx="4116809" cy="2897563"/>
          </a:xfrm>
          <a:prstGeom prst="rect">
            <a:avLst/>
          </a:prstGeom>
        </p:spPr>
      </p:pic>
    </p:spTree>
    <p:extLst>
      <p:ext uri="{BB962C8B-B14F-4D97-AF65-F5344CB8AC3E}">
        <p14:creationId xmlns:p14="http://schemas.microsoft.com/office/powerpoint/2010/main" val="136827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74544C65-DDBA-4430-A240-060322F942B5}"/>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Purpose of the Book of Mormon</a:t>
            </a:r>
          </a:p>
        </p:txBody>
      </p:sp>
      <p:sp>
        <p:nvSpPr>
          <p:cNvPr id="21" name="TextBox 20"/>
          <p:cNvSpPr txBox="1"/>
          <p:nvPr/>
        </p:nvSpPr>
        <p:spPr>
          <a:xfrm>
            <a:off x="109740" y="6507539"/>
            <a:ext cx="3886200" cy="369332"/>
          </a:xfrm>
          <a:prstGeom prst="rect">
            <a:avLst/>
          </a:prstGeom>
          <a:noFill/>
        </p:spPr>
        <p:txBody>
          <a:bodyPr wrap="square" rtlCol="0">
            <a:spAutoFit/>
          </a:bodyPr>
          <a:lstStyle/>
          <a:p>
            <a:r>
              <a:rPr lang="en-US" dirty="0">
                <a:solidFill>
                  <a:schemeClr val="bg2"/>
                </a:solidFill>
                <a:latin typeface="Abadi" panose="020B0604020104020204" pitchFamily="34" charset="0"/>
              </a:rPr>
              <a:t>D&amp;C 10:48-56</a:t>
            </a:r>
          </a:p>
        </p:txBody>
      </p:sp>
      <p:sp>
        <p:nvSpPr>
          <p:cNvPr id="47" name="Rectangle 46"/>
          <p:cNvSpPr/>
          <p:nvPr/>
        </p:nvSpPr>
        <p:spPr>
          <a:xfrm>
            <a:off x="630621" y="914401"/>
            <a:ext cx="5846379" cy="1754326"/>
          </a:xfrm>
          <a:prstGeom prst="rect">
            <a:avLst/>
          </a:prstGeom>
        </p:spPr>
        <p:txBody>
          <a:bodyPr wrap="square">
            <a:spAutoFit/>
          </a:bodyPr>
          <a:lstStyle/>
          <a:p>
            <a:r>
              <a:rPr lang="en-US" dirty="0">
                <a:solidFill>
                  <a:schemeClr val="bg2"/>
                </a:solidFill>
                <a:latin typeface="Abadi" panose="020B0604020104020204" pitchFamily="34" charset="0"/>
              </a:rPr>
              <a:t>“Mormon’s hope was that this work would be preached among the ancient inhabitants of the American Continents, to reach the descendants of the Lamanites and those associated with them and also to other nations that might come to the Western World.”</a:t>
            </a:r>
          </a:p>
          <a:p>
            <a:r>
              <a:rPr lang="en-US" dirty="0">
                <a:solidFill>
                  <a:schemeClr val="bg2"/>
                </a:solidFill>
                <a:latin typeface="Abadi" panose="020B0604020104020204" pitchFamily="34" charset="0"/>
              </a:rPr>
              <a:t>Commentary</a:t>
            </a:r>
          </a:p>
        </p:txBody>
      </p:sp>
      <p:sp>
        <p:nvSpPr>
          <p:cNvPr id="48" name="Rectangle 47"/>
          <p:cNvSpPr/>
          <p:nvPr/>
        </p:nvSpPr>
        <p:spPr>
          <a:xfrm>
            <a:off x="5638800" y="3048001"/>
            <a:ext cx="4572000" cy="3416320"/>
          </a:xfrm>
          <a:prstGeom prst="rect">
            <a:avLst/>
          </a:prstGeom>
        </p:spPr>
        <p:txBody>
          <a:bodyPr>
            <a:spAutoFit/>
          </a:bodyPr>
          <a:lstStyle/>
          <a:p>
            <a:pPr fontAlgn="base"/>
            <a:r>
              <a:rPr lang="en-US" dirty="0">
                <a:solidFill>
                  <a:schemeClr val="bg1"/>
                </a:solidFill>
                <a:latin typeface="Abadi" panose="020B0604020104020204" pitchFamily="34" charset="0"/>
              </a:rPr>
              <a:t>“The Book of Mormon does not take the place of the Bible; it confirms that sacred record, at a time when so-called Higher Critics are doing all in their power to destroy the belief in the divine authority of the Scripture.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It is a “New Witness” for the authenticity of the Bible. It claims no other position in sacred literature. It is the “Stick of Ephraim joined to the “Stick of Judah” according to the word of the Lord.” (Ezekiel 37:15-19)</a:t>
            </a:r>
          </a:p>
        </p:txBody>
      </p:sp>
      <p:grpSp>
        <p:nvGrpSpPr>
          <p:cNvPr id="28" name="Group 27"/>
          <p:cNvGrpSpPr/>
          <p:nvPr/>
        </p:nvGrpSpPr>
        <p:grpSpPr>
          <a:xfrm>
            <a:off x="3352800" y="2819400"/>
            <a:ext cx="1209964" cy="3352800"/>
            <a:chOff x="2133600" y="3124200"/>
            <a:chExt cx="1209964" cy="3352800"/>
          </a:xfrm>
        </p:grpSpPr>
        <p:grpSp>
          <p:nvGrpSpPr>
            <p:cNvPr id="29" name="Group 285"/>
            <p:cNvGrpSpPr/>
            <p:nvPr/>
          </p:nvGrpSpPr>
          <p:grpSpPr>
            <a:xfrm rot="17194410">
              <a:off x="2764132" y="5999335"/>
              <a:ext cx="359123" cy="509595"/>
              <a:chOff x="4934260" y="5008578"/>
              <a:chExt cx="373811" cy="553131"/>
            </a:xfrm>
          </p:grpSpPr>
          <p:sp>
            <p:nvSpPr>
              <p:cNvPr id="123" name="Oval 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4" name="Oval 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0" name="Group 284"/>
            <p:cNvGrpSpPr/>
            <p:nvPr/>
          </p:nvGrpSpPr>
          <p:grpSpPr>
            <a:xfrm>
              <a:off x="2379689" y="5993567"/>
              <a:ext cx="376003" cy="483433"/>
              <a:chOff x="4934260" y="5008578"/>
              <a:chExt cx="373811" cy="553131"/>
            </a:xfrm>
          </p:grpSpPr>
          <p:sp>
            <p:nvSpPr>
              <p:cNvPr id="121" name="Oval 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2" name="Oval 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31" name="Oval 30"/>
            <p:cNvSpPr/>
            <p:nvPr/>
          </p:nvSpPr>
          <p:spPr>
            <a:xfrm>
              <a:off x="3048000" y="4648200"/>
              <a:ext cx="26350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Oval 31"/>
            <p:cNvSpPr/>
            <p:nvPr/>
          </p:nvSpPr>
          <p:spPr>
            <a:xfrm>
              <a:off x="2209800" y="4724400"/>
              <a:ext cx="263506"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3" name="Trapezoid 32"/>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Trapezoid 33"/>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5" name="Trapezoid 34"/>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36" name="Group 25"/>
            <p:cNvGrpSpPr/>
            <p:nvPr/>
          </p:nvGrpSpPr>
          <p:grpSpPr>
            <a:xfrm>
              <a:off x="2480714" y="4105564"/>
              <a:ext cx="546919" cy="609600"/>
              <a:chOff x="2321193" y="914400"/>
              <a:chExt cx="1962699" cy="2187638"/>
            </a:xfrm>
          </p:grpSpPr>
          <p:sp>
            <p:nvSpPr>
              <p:cNvPr id="115" name="Oval 17"/>
              <p:cNvSpPr/>
              <p:nvPr/>
            </p:nvSpPr>
            <p:spPr>
              <a:xfrm>
                <a:off x="2514600" y="914400"/>
                <a:ext cx="1554480" cy="1295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6" name="Pentagon 19"/>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7" name="Pentagon 20"/>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8" name="Pentagon 21"/>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9" name="Pentagon 22"/>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0" name="Pentagon 23"/>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7" name="Group 35"/>
            <p:cNvGrpSpPr/>
            <p:nvPr/>
          </p:nvGrpSpPr>
          <p:grpSpPr>
            <a:xfrm rot="1699902">
              <a:off x="2147930" y="4740678"/>
              <a:ext cx="291183" cy="118991"/>
              <a:chOff x="2209800" y="1905000"/>
              <a:chExt cx="2286000" cy="1066800"/>
            </a:xfrm>
          </p:grpSpPr>
          <p:grpSp>
            <p:nvGrpSpPr>
              <p:cNvPr id="109" name="Group 29"/>
              <p:cNvGrpSpPr/>
              <p:nvPr/>
            </p:nvGrpSpPr>
            <p:grpSpPr>
              <a:xfrm>
                <a:off x="2209800" y="1905000"/>
                <a:ext cx="1066800" cy="1066800"/>
                <a:chOff x="990600" y="1905000"/>
                <a:chExt cx="1066800" cy="1066800"/>
              </a:xfrm>
            </p:grpSpPr>
            <p:sp>
              <p:nvSpPr>
                <p:cNvPr id="113" name="&quot;No&quot; Symbol 112"/>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14" name="Oval 113"/>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10" name="Group 32"/>
              <p:cNvGrpSpPr/>
              <p:nvPr/>
            </p:nvGrpSpPr>
            <p:grpSpPr>
              <a:xfrm>
                <a:off x="3429000" y="1905000"/>
                <a:ext cx="1066800" cy="1066800"/>
                <a:chOff x="990600" y="1905000"/>
                <a:chExt cx="1066800" cy="1066800"/>
              </a:xfrm>
            </p:grpSpPr>
            <p:sp>
              <p:nvSpPr>
                <p:cNvPr id="111" name="&quot;No&quot; Symbol 110"/>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12"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38" name="Group 36"/>
            <p:cNvGrpSpPr/>
            <p:nvPr/>
          </p:nvGrpSpPr>
          <p:grpSpPr>
            <a:xfrm rot="20019181">
              <a:off x="3048475" y="4742987"/>
              <a:ext cx="291183" cy="118991"/>
              <a:chOff x="2209800" y="1905000"/>
              <a:chExt cx="2286000" cy="1066800"/>
            </a:xfrm>
          </p:grpSpPr>
          <p:grpSp>
            <p:nvGrpSpPr>
              <p:cNvPr id="103" name="Group 29"/>
              <p:cNvGrpSpPr/>
              <p:nvPr/>
            </p:nvGrpSpPr>
            <p:grpSpPr>
              <a:xfrm>
                <a:off x="2209800" y="1905000"/>
                <a:ext cx="1066800" cy="1066800"/>
                <a:chOff x="990600" y="1905000"/>
                <a:chExt cx="1066800" cy="1066800"/>
              </a:xfrm>
            </p:grpSpPr>
            <p:sp>
              <p:nvSpPr>
                <p:cNvPr id="107" name="&quot;No&quot; Symbol 106"/>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08" name="Oval 107"/>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04" name="Group 32"/>
              <p:cNvGrpSpPr/>
              <p:nvPr/>
            </p:nvGrpSpPr>
            <p:grpSpPr>
              <a:xfrm>
                <a:off x="3429000" y="1905000"/>
                <a:ext cx="1066800" cy="1066800"/>
                <a:chOff x="990600" y="1905000"/>
                <a:chExt cx="1066800" cy="1066800"/>
              </a:xfrm>
            </p:grpSpPr>
            <p:sp>
              <p:nvSpPr>
                <p:cNvPr id="105" name="&quot;No&quot; Symbol 104"/>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06" name="Oval 105"/>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39" name="Trapezoid 38"/>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0" name="Group 65"/>
            <p:cNvGrpSpPr/>
            <p:nvPr/>
          </p:nvGrpSpPr>
          <p:grpSpPr>
            <a:xfrm rot="10800000" flipH="1" flipV="1">
              <a:off x="2235200" y="6029036"/>
              <a:ext cx="990600" cy="158496"/>
              <a:chOff x="1447800" y="2040716"/>
              <a:chExt cx="3102900" cy="387950"/>
            </a:xfrm>
          </p:grpSpPr>
          <p:sp>
            <p:nvSpPr>
              <p:cNvPr id="97" name="Diagonal Stripe 96"/>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98" name="Diagonal Stripe 97"/>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99" name="Diagonal Stripe 98"/>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00" name="Diagonal Stripe 99"/>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01" name="Diagonal Stripe 100"/>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02" name="Diagonal Stripe 101"/>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41" name="Group 108"/>
            <p:cNvGrpSpPr/>
            <p:nvPr/>
          </p:nvGrpSpPr>
          <p:grpSpPr>
            <a:xfrm>
              <a:off x="2209800" y="6172199"/>
              <a:ext cx="1087582" cy="152401"/>
              <a:chOff x="1295400" y="2819400"/>
              <a:chExt cx="1327484" cy="304800"/>
            </a:xfrm>
          </p:grpSpPr>
          <p:grpSp>
            <p:nvGrpSpPr>
              <p:cNvPr id="68" name="Group 86"/>
              <p:cNvGrpSpPr/>
              <p:nvPr/>
            </p:nvGrpSpPr>
            <p:grpSpPr>
              <a:xfrm>
                <a:off x="1295400" y="2819400"/>
                <a:ext cx="914400" cy="304800"/>
                <a:chOff x="838200" y="2193636"/>
                <a:chExt cx="2895600" cy="946728"/>
              </a:xfrm>
            </p:grpSpPr>
            <p:grpSp>
              <p:nvGrpSpPr>
                <p:cNvPr id="77" name="Group 69"/>
                <p:cNvGrpSpPr/>
                <p:nvPr/>
              </p:nvGrpSpPr>
              <p:grpSpPr>
                <a:xfrm>
                  <a:off x="838200" y="2193636"/>
                  <a:ext cx="381000" cy="930564"/>
                  <a:chOff x="838200" y="2193636"/>
                  <a:chExt cx="381000" cy="930564"/>
                </a:xfrm>
              </p:grpSpPr>
              <p:sp>
                <p:nvSpPr>
                  <p:cNvPr id="94" name="Isosceles Triangle 93"/>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5" name="Oval 94"/>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6" name="Diamond 95"/>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78" name="Group 70"/>
                <p:cNvGrpSpPr/>
                <p:nvPr/>
              </p:nvGrpSpPr>
              <p:grpSpPr>
                <a:xfrm>
                  <a:off x="2133600" y="2209800"/>
                  <a:ext cx="381000" cy="930564"/>
                  <a:chOff x="838200" y="2193636"/>
                  <a:chExt cx="381000" cy="930564"/>
                </a:xfrm>
              </p:grpSpPr>
              <p:sp>
                <p:nvSpPr>
                  <p:cNvPr id="91" name="Isosceles Triangle 90"/>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2" name="Oval 91"/>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3" name="Diamond 92"/>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79" name="Group 74"/>
                <p:cNvGrpSpPr/>
                <p:nvPr/>
              </p:nvGrpSpPr>
              <p:grpSpPr>
                <a:xfrm>
                  <a:off x="1524000" y="2209800"/>
                  <a:ext cx="381000" cy="930564"/>
                  <a:chOff x="838200" y="2193636"/>
                  <a:chExt cx="381000" cy="930564"/>
                </a:xfrm>
              </p:grpSpPr>
              <p:sp>
                <p:nvSpPr>
                  <p:cNvPr id="88" name="Isosceles Triangle 87"/>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9" name="Oval 88"/>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0" name="Diamond 89"/>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80" name="Group 78"/>
                <p:cNvGrpSpPr/>
                <p:nvPr/>
              </p:nvGrpSpPr>
              <p:grpSpPr>
                <a:xfrm>
                  <a:off x="2667000" y="2209800"/>
                  <a:ext cx="381000" cy="930564"/>
                  <a:chOff x="838200" y="2193636"/>
                  <a:chExt cx="381000" cy="930564"/>
                </a:xfrm>
              </p:grpSpPr>
              <p:sp>
                <p:nvSpPr>
                  <p:cNvPr id="85" name="Isosceles Triangle 84"/>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6" name="Oval 85"/>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7" name="Diamond 86"/>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81" name="Group 82"/>
                <p:cNvGrpSpPr/>
                <p:nvPr/>
              </p:nvGrpSpPr>
              <p:grpSpPr>
                <a:xfrm>
                  <a:off x="3352800" y="2209800"/>
                  <a:ext cx="381000" cy="930564"/>
                  <a:chOff x="838200" y="2193636"/>
                  <a:chExt cx="381000" cy="930564"/>
                </a:xfrm>
              </p:grpSpPr>
              <p:sp>
                <p:nvSpPr>
                  <p:cNvPr id="82" name="Isosceles Triangle 81"/>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3" name="Oval 82"/>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4" name="Diamond 83"/>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69" name="Group 69"/>
              <p:cNvGrpSpPr/>
              <p:nvPr/>
            </p:nvGrpSpPr>
            <p:grpSpPr>
              <a:xfrm>
                <a:off x="2286000" y="2819400"/>
                <a:ext cx="120316" cy="299596"/>
                <a:chOff x="838200" y="2193636"/>
                <a:chExt cx="381000" cy="930564"/>
              </a:xfrm>
            </p:grpSpPr>
            <p:sp>
              <p:nvSpPr>
                <p:cNvPr id="74" name="Isosceles Triangle 73"/>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5" name="Oval 74"/>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6" name="Diamond 75"/>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70" name="Group 74"/>
              <p:cNvGrpSpPr/>
              <p:nvPr/>
            </p:nvGrpSpPr>
            <p:grpSpPr>
              <a:xfrm>
                <a:off x="2502568" y="2824604"/>
                <a:ext cx="120316" cy="299596"/>
                <a:chOff x="838200" y="2193636"/>
                <a:chExt cx="381000" cy="930564"/>
              </a:xfrm>
            </p:grpSpPr>
            <p:sp>
              <p:nvSpPr>
                <p:cNvPr id="71" name="Isosceles Triangle 70"/>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2" name="Oval 71"/>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3" name="Diamond 72"/>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42" name="Oval 41"/>
            <p:cNvSpPr/>
            <p:nvPr/>
          </p:nvSpPr>
          <p:spPr>
            <a:xfrm>
              <a:off x="2362200" y="3276600"/>
              <a:ext cx="742263" cy="10924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3"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5" name="Group 110"/>
            <p:cNvGrpSpPr/>
            <p:nvPr/>
          </p:nvGrpSpPr>
          <p:grpSpPr>
            <a:xfrm>
              <a:off x="2362200" y="3505200"/>
              <a:ext cx="762000" cy="228600"/>
              <a:chOff x="1600200" y="1219200"/>
              <a:chExt cx="838200" cy="228600"/>
            </a:xfrm>
          </p:grpSpPr>
          <p:sp>
            <p:nvSpPr>
              <p:cNvPr id="56" name="Rectangle 16"/>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2" name="Double Wave 61"/>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46" name="Oval 45"/>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9" name="Rounded Rectangle 48"/>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4" name="Rounded Rectangle 53"/>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5" name="Rounded Rectangle 54"/>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35" name="Group 134"/>
          <p:cNvGrpSpPr/>
          <p:nvPr/>
        </p:nvGrpSpPr>
        <p:grpSpPr>
          <a:xfrm>
            <a:off x="7315200" y="762001"/>
            <a:ext cx="1752600" cy="2201178"/>
            <a:chOff x="2819400" y="3657600"/>
            <a:chExt cx="1447800" cy="2105955"/>
          </a:xfrm>
        </p:grpSpPr>
        <p:sp>
          <p:nvSpPr>
            <p:cNvPr id="136" name="TextBox 135"/>
            <p:cNvSpPr txBox="1"/>
            <p:nvPr/>
          </p:nvSpPr>
          <p:spPr>
            <a:xfrm>
              <a:off x="3885684" y="5410200"/>
              <a:ext cx="152604" cy="353355"/>
            </a:xfrm>
            <a:prstGeom prst="rect">
              <a:avLst/>
            </a:prstGeom>
            <a:noFill/>
          </p:spPr>
          <p:txBody>
            <a:bodyPr wrap="none" rtlCol="0">
              <a:spAutoFit/>
            </a:bodyPr>
            <a:lstStyle/>
            <a:p>
              <a:pPr algn="ctr"/>
              <a:endParaRPr lang="en-US" dirty="0">
                <a:latin typeface="Comic Sans MS" pitchFamily="66" charset="0"/>
              </a:endParaRPr>
            </a:p>
          </p:txBody>
        </p:sp>
        <p:sp>
          <p:nvSpPr>
            <p:cNvPr id="137" name="Rectangle 136"/>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8" name="Rectangle 137"/>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9" name="Rectangle 138"/>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C000"/>
                  </a:solidFill>
                  <a:latin typeface="Colonna MT" pitchFamily="82" charset="0"/>
                </a:rPr>
                <a:t>The Holy Bible</a:t>
              </a:r>
            </a:p>
          </p:txBody>
        </p:sp>
        <p:sp>
          <p:nvSpPr>
            <p:cNvPr id="140" name="Rectangle 139"/>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Tree>
    <p:extLst>
      <p:ext uri="{BB962C8B-B14F-4D97-AF65-F5344CB8AC3E}">
        <p14:creationId xmlns:p14="http://schemas.microsoft.com/office/powerpoint/2010/main" val="3292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36EF1AF-1325-45C2-9FF7-3C048D956FAC}"/>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The Lord Jesus Christ is the Light</a:t>
            </a:r>
          </a:p>
        </p:txBody>
      </p:sp>
      <p:sp>
        <p:nvSpPr>
          <p:cNvPr id="21" name="TextBox 20"/>
          <p:cNvSpPr txBox="1"/>
          <p:nvPr/>
        </p:nvSpPr>
        <p:spPr>
          <a:xfrm>
            <a:off x="105747" y="6488667"/>
            <a:ext cx="3886200" cy="369332"/>
          </a:xfrm>
          <a:prstGeom prst="rect">
            <a:avLst/>
          </a:prstGeom>
          <a:noFill/>
        </p:spPr>
        <p:txBody>
          <a:bodyPr wrap="square" rtlCol="0">
            <a:spAutoFit/>
          </a:bodyPr>
          <a:lstStyle/>
          <a:p>
            <a:r>
              <a:rPr lang="en-US" dirty="0">
                <a:solidFill>
                  <a:schemeClr val="bg2"/>
                </a:solidFill>
                <a:latin typeface="Abadi" panose="020B0604020104020204" pitchFamily="34" charset="0"/>
              </a:rPr>
              <a:t>D&amp;C 10:62</a:t>
            </a:r>
          </a:p>
        </p:txBody>
      </p:sp>
      <p:sp>
        <p:nvSpPr>
          <p:cNvPr id="47" name="Rectangle 46"/>
          <p:cNvSpPr/>
          <p:nvPr/>
        </p:nvSpPr>
        <p:spPr>
          <a:xfrm>
            <a:off x="1905000" y="914400"/>
            <a:ext cx="4572000" cy="923330"/>
          </a:xfrm>
          <a:prstGeom prst="rect">
            <a:avLst/>
          </a:prstGeom>
        </p:spPr>
        <p:txBody>
          <a:bodyPr>
            <a:spAutoFit/>
          </a:bodyPr>
          <a:lstStyle/>
          <a:p>
            <a:r>
              <a:rPr lang="en-US" dirty="0">
                <a:solidFill>
                  <a:schemeClr val="bg1"/>
                </a:solidFill>
                <a:latin typeface="Abadi" panose="020B0604020104020204" pitchFamily="34" charset="0"/>
              </a:rPr>
              <a:t>“And the light </a:t>
            </a:r>
            <a:r>
              <a:rPr lang="en-US" dirty="0" err="1">
                <a:solidFill>
                  <a:schemeClr val="bg1"/>
                </a:solidFill>
                <a:latin typeface="Abadi" panose="020B0604020104020204" pitchFamily="34" charset="0"/>
              </a:rPr>
              <a:t>shineth</a:t>
            </a:r>
            <a:r>
              <a:rPr lang="en-US" dirty="0">
                <a:solidFill>
                  <a:schemeClr val="bg1"/>
                </a:solidFill>
                <a:latin typeface="Abadi" panose="020B0604020104020204" pitchFamily="34" charset="0"/>
              </a:rPr>
              <a:t> in darkness; and the darkness</a:t>
            </a:r>
            <a:r>
              <a:rPr lang="en-US" baseline="30000" dirty="0">
                <a:solidFill>
                  <a:schemeClr val="bg1"/>
                </a:solidFill>
                <a:latin typeface="Abadi" panose="020B0604020104020204" pitchFamily="34" charset="0"/>
              </a:rPr>
              <a:t> </a:t>
            </a:r>
            <a:r>
              <a:rPr lang="en-US" dirty="0">
                <a:solidFill>
                  <a:schemeClr val="bg1"/>
                </a:solidFill>
                <a:latin typeface="Abadi" panose="020B0604020104020204" pitchFamily="34" charset="0"/>
              </a:rPr>
              <a:t>comprehended it not.”</a:t>
            </a:r>
          </a:p>
          <a:p>
            <a:r>
              <a:rPr lang="en-US" dirty="0">
                <a:solidFill>
                  <a:schemeClr val="bg1"/>
                </a:solidFill>
                <a:latin typeface="Abadi" panose="020B0604020104020204" pitchFamily="34" charset="0"/>
              </a:rPr>
              <a:t>John 1:5</a:t>
            </a:r>
          </a:p>
        </p:txBody>
      </p:sp>
      <p:sp>
        <p:nvSpPr>
          <p:cNvPr id="48" name="Rectangle 47"/>
          <p:cNvSpPr/>
          <p:nvPr/>
        </p:nvSpPr>
        <p:spPr>
          <a:xfrm>
            <a:off x="5867400" y="2245075"/>
            <a:ext cx="4572000" cy="1200329"/>
          </a:xfrm>
          <a:prstGeom prst="rect">
            <a:avLst/>
          </a:prstGeom>
        </p:spPr>
        <p:txBody>
          <a:bodyPr>
            <a:spAutoFit/>
          </a:bodyPr>
          <a:lstStyle/>
          <a:p>
            <a:pPr fontAlgn="base"/>
            <a:r>
              <a:rPr lang="en-US" i="1" dirty="0">
                <a:solidFill>
                  <a:schemeClr val="bg1"/>
                </a:solidFill>
                <a:latin typeface="Abadi" panose="020B0604020104020204" pitchFamily="34" charset="0"/>
              </a:rPr>
              <a:t>“That</a:t>
            </a:r>
            <a:r>
              <a:rPr lang="en-US" dirty="0">
                <a:solidFill>
                  <a:schemeClr val="bg1"/>
                </a:solidFill>
                <a:latin typeface="Abadi" panose="020B0604020104020204" pitchFamily="34" charset="0"/>
              </a:rPr>
              <a:t> was the true Light, which </a:t>
            </a:r>
            <a:r>
              <a:rPr lang="en-US" dirty="0" err="1">
                <a:solidFill>
                  <a:schemeClr val="bg1"/>
                </a:solidFill>
                <a:latin typeface="Abadi" panose="020B0604020104020204" pitchFamily="34" charset="0"/>
              </a:rPr>
              <a:t>lighteth</a:t>
            </a:r>
            <a:r>
              <a:rPr lang="en-US" dirty="0">
                <a:solidFill>
                  <a:schemeClr val="bg1"/>
                </a:solidFill>
                <a:latin typeface="Abadi" panose="020B0604020104020204" pitchFamily="34" charset="0"/>
              </a:rPr>
              <a:t> every man that cometh into the world.”</a:t>
            </a:r>
          </a:p>
          <a:p>
            <a:pPr fontAlgn="base"/>
            <a:r>
              <a:rPr lang="en-US" dirty="0">
                <a:solidFill>
                  <a:schemeClr val="bg1"/>
                </a:solidFill>
                <a:latin typeface="Abadi" panose="020B0604020104020204" pitchFamily="34" charset="0"/>
              </a:rPr>
              <a:t>John 1:9</a:t>
            </a:r>
          </a:p>
        </p:txBody>
      </p:sp>
      <p:sp>
        <p:nvSpPr>
          <p:cNvPr id="7" name="Rectangle 6"/>
          <p:cNvSpPr/>
          <p:nvPr/>
        </p:nvSpPr>
        <p:spPr>
          <a:xfrm>
            <a:off x="2048847" y="4535520"/>
            <a:ext cx="8563303" cy="1569660"/>
          </a:xfrm>
          <a:prstGeom prst="rect">
            <a:avLst/>
          </a:prstGeom>
        </p:spPr>
        <p:txBody>
          <a:bodyPr wrap="square">
            <a:spAutoFit/>
          </a:bodyPr>
          <a:lstStyle/>
          <a:p>
            <a:pPr algn="ctr" fontAlgn="base"/>
            <a:r>
              <a:rPr lang="en-US" sz="3200" dirty="0">
                <a:solidFill>
                  <a:srgbClr val="FFFF00"/>
                </a:solidFill>
                <a:latin typeface="Abadi" panose="020B0604020104020204" pitchFamily="34" charset="0"/>
              </a:rPr>
              <a:t> What will the Book of Mormon bring to light? </a:t>
            </a:r>
          </a:p>
          <a:p>
            <a:pPr algn="ctr" fontAlgn="base"/>
            <a:endParaRPr lang="en-US" sz="3200" dirty="0">
              <a:solidFill>
                <a:srgbClr val="FFFF00"/>
              </a:solidFill>
              <a:latin typeface="Abadi" panose="020B0604020104020204" pitchFamily="34" charset="0"/>
            </a:endParaRPr>
          </a:p>
          <a:p>
            <a:pPr algn="ctr" fontAlgn="base"/>
            <a:r>
              <a:rPr lang="en-US" sz="3200" dirty="0">
                <a:solidFill>
                  <a:schemeClr val="bg1"/>
                </a:solidFill>
                <a:latin typeface="Abadi" panose="020B0604020104020204" pitchFamily="34" charset="0"/>
              </a:rPr>
              <a:t>The true points of Jesus Christ’s doctrine</a:t>
            </a:r>
          </a:p>
        </p:txBody>
      </p:sp>
      <p:pic>
        <p:nvPicPr>
          <p:cNvPr id="3" name="Picture 2">
            <a:extLst>
              <a:ext uri="{FF2B5EF4-FFF2-40B4-BE49-F238E27FC236}">
                <a16:creationId xmlns:a16="http://schemas.microsoft.com/office/drawing/2014/main" id="{57C09414-A308-4B7C-8504-CD839CBA4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828" y="1762724"/>
            <a:ext cx="1981372" cy="2389839"/>
          </a:xfrm>
          <a:prstGeom prst="rect">
            <a:avLst/>
          </a:prstGeom>
        </p:spPr>
      </p:pic>
    </p:spTree>
    <p:extLst>
      <p:ext uri="{BB962C8B-B14F-4D97-AF65-F5344CB8AC3E}">
        <p14:creationId xmlns:p14="http://schemas.microsoft.com/office/powerpoint/2010/main" val="110160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3C5E93-9E61-4D95-813A-03A1DB9A991E}"/>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The Doctrine of Christ</a:t>
            </a:r>
          </a:p>
        </p:txBody>
      </p:sp>
      <p:sp>
        <p:nvSpPr>
          <p:cNvPr id="21" name="TextBox 20"/>
          <p:cNvSpPr txBox="1"/>
          <p:nvPr/>
        </p:nvSpPr>
        <p:spPr>
          <a:xfrm>
            <a:off x="87085" y="6421903"/>
            <a:ext cx="3886200" cy="369332"/>
          </a:xfrm>
          <a:prstGeom prst="rect">
            <a:avLst/>
          </a:prstGeom>
          <a:noFill/>
        </p:spPr>
        <p:txBody>
          <a:bodyPr wrap="square" rtlCol="0">
            <a:spAutoFit/>
          </a:bodyPr>
          <a:lstStyle/>
          <a:p>
            <a:r>
              <a:rPr lang="en-US" dirty="0">
                <a:solidFill>
                  <a:schemeClr val="bg2"/>
                </a:solidFill>
                <a:latin typeface="Abadi" panose="020B0604020104020204" pitchFamily="34" charset="0"/>
              </a:rPr>
              <a:t>D&amp;C 10:67-69---</a:t>
            </a:r>
            <a:r>
              <a:rPr lang="en-US" sz="1200" dirty="0">
                <a:solidFill>
                  <a:schemeClr val="bg2"/>
                </a:solidFill>
                <a:latin typeface="Abadi" panose="020B0604020104020204" pitchFamily="34" charset="0"/>
              </a:rPr>
              <a:t>Commentary</a:t>
            </a:r>
          </a:p>
        </p:txBody>
      </p:sp>
      <p:sp>
        <p:nvSpPr>
          <p:cNvPr id="47" name="Rectangle 46"/>
          <p:cNvSpPr/>
          <p:nvPr/>
        </p:nvSpPr>
        <p:spPr>
          <a:xfrm>
            <a:off x="1905000" y="1219201"/>
            <a:ext cx="4572000" cy="1477328"/>
          </a:xfrm>
          <a:prstGeom prst="rect">
            <a:avLst/>
          </a:prstGeom>
        </p:spPr>
        <p:txBody>
          <a:bodyPr>
            <a:spAutoFit/>
          </a:bodyPr>
          <a:lstStyle/>
          <a:p>
            <a:r>
              <a:rPr lang="en-US" dirty="0">
                <a:solidFill>
                  <a:schemeClr val="bg1"/>
                </a:solidFill>
                <a:latin typeface="Abadi" panose="020B0604020104020204" pitchFamily="34" charset="0"/>
              </a:rPr>
              <a:t>“Whosoever </a:t>
            </a:r>
            <a:r>
              <a:rPr lang="en-US" dirty="0" err="1">
                <a:solidFill>
                  <a:schemeClr val="bg1"/>
                </a:solidFill>
                <a:latin typeface="Abadi" panose="020B0604020104020204" pitchFamily="34" charset="0"/>
              </a:rPr>
              <a:t>repenteth</a:t>
            </a:r>
            <a:r>
              <a:rPr lang="en-US" dirty="0">
                <a:solidFill>
                  <a:schemeClr val="bg1"/>
                </a:solidFill>
                <a:latin typeface="Abadi" panose="020B0604020104020204" pitchFamily="34" charset="0"/>
              </a:rPr>
              <a:t> and cometh unto me, the same is (of) my church.: To repent is to turn from evil; to “come to Christ” is to believe on Him and obey His commandments.”</a:t>
            </a:r>
          </a:p>
        </p:txBody>
      </p:sp>
      <p:sp>
        <p:nvSpPr>
          <p:cNvPr id="48" name="Rectangle 47"/>
          <p:cNvSpPr/>
          <p:nvPr/>
        </p:nvSpPr>
        <p:spPr>
          <a:xfrm>
            <a:off x="5562600" y="3657601"/>
            <a:ext cx="4572000" cy="2862322"/>
          </a:xfrm>
          <a:prstGeom prst="rect">
            <a:avLst/>
          </a:prstGeom>
        </p:spPr>
        <p:txBody>
          <a:bodyPr>
            <a:spAutoFit/>
          </a:bodyPr>
          <a:lstStyle/>
          <a:p>
            <a:pPr fontAlgn="base"/>
            <a:r>
              <a:rPr lang="en-US" i="1" dirty="0">
                <a:solidFill>
                  <a:schemeClr val="bg1"/>
                </a:solidFill>
                <a:latin typeface="Abadi" panose="020B0604020104020204" pitchFamily="34" charset="0"/>
              </a:rPr>
              <a:t>Gates of Hell </a:t>
            </a:r>
          </a:p>
          <a:p>
            <a:pPr fontAlgn="base"/>
            <a:endParaRPr lang="en-US" i="1" dirty="0">
              <a:solidFill>
                <a:schemeClr val="bg1"/>
              </a:solidFill>
              <a:latin typeface="Abadi" panose="020B0604020104020204" pitchFamily="34" charset="0"/>
            </a:endParaRPr>
          </a:p>
          <a:p>
            <a:pPr fontAlgn="base"/>
            <a:r>
              <a:rPr lang="en-US" i="1" dirty="0">
                <a:solidFill>
                  <a:schemeClr val="bg1"/>
                </a:solidFill>
                <a:latin typeface="Abadi" panose="020B0604020104020204" pitchFamily="34" charset="0"/>
              </a:rPr>
              <a:t>“This, in the New testament (Matt. 16:18) means the power of the unseen world, Hades or </a:t>
            </a:r>
            <a:r>
              <a:rPr lang="en-US" i="1" dirty="0" err="1">
                <a:solidFill>
                  <a:schemeClr val="bg1"/>
                </a:solidFill>
                <a:latin typeface="Abadi" panose="020B0604020104020204" pitchFamily="34" charset="0"/>
              </a:rPr>
              <a:t>Sheol</a:t>
            </a:r>
            <a:r>
              <a:rPr lang="en-US" i="1" dirty="0">
                <a:solidFill>
                  <a:schemeClr val="bg1"/>
                </a:solidFill>
                <a:latin typeface="Abadi" panose="020B0604020104020204" pitchFamily="34" charset="0"/>
              </a:rPr>
              <a:t>, and especially the power of death. </a:t>
            </a:r>
          </a:p>
          <a:p>
            <a:pPr fontAlgn="base"/>
            <a:endParaRPr lang="en-US" i="1" dirty="0">
              <a:solidFill>
                <a:schemeClr val="bg1"/>
              </a:solidFill>
              <a:latin typeface="Abadi" panose="020B0604020104020204" pitchFamily="34" charset="0"/>
            </a:endParaRPr>
          </a:p>
          <a:p>
            <a:pPr fontAlgn="base"/>
            <a:r>
              <a:rPr lang="en-US" i="1" dirty="0">
                <a:solidFill>
                  <a:schemeClr val="bg1"/>
                </a:solidFill>
                <a:latin typeface="Abadi" panose="020B0604020104020204" pitchFamily="34" charset="0"/>
              </a:rPr>
              <a:t>The faithful members of the church will not be overcome by the destructive forces, but triumph over them and live forever.”</a:t>
            </a:r>
            <a:endParaRPr lang="en-US" dirty="0">
              <a:solidFill>
                <a:schemeClr val="bg1"/>
              </a:solidFill>
              <a:latin typeface="Abadi" panose="020B0604020104020204" pitchFamily="34" charset="0"/>
            </a:endParaRPr>
          </a:p>
        </p:txBody>
      </p:sp>
      <p:pic>
        <p:nvPicPr>
          <p:cNvPr id="3" name="Picture 2">
            <a:extLst>
              <a:ext uri="{FF2B5EF4-FFF2-40B4-BE49-F238E27FC236}">
                <a16:creationId xmlns:a16="http://schemas.microsoft.com/office/drawing/2014/main" id="{936D81EA-96E0-4D46-9B14-567BBCFDD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085" y="3042525"/>
            <a:ext cx="2170364" cy="3115326"/>
          </a:xfrm>
          <a:prstGeom prst="rect">
            <a:avLst/>
          </a:prstGeom>
        </p:spPr>
      </p:pic>
      <p:pic>
        <p:nvPicPr>
          <p:cNvPr id="7" name="Picture 6">
            <a:extLst>
              <a:ext uri="{FF2B5EF4-FFF2-40B4-BE49-F238E27FC236}">
                <a16:creationId xmlns:a16="http://schemas.microsoft.com/office/drawing/2014/main" id="{0237DFB7-79DE-43FC-B392-8B17F0D8E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7560" y="982077"/>
            <a:ext cx="2468880" cy="2060448"/>
          </a:xfrm>
          <a:prstGeom prst="rect">
            <a:avLst/>
          </a:prstGeom>
        </p:spPr>
      </p:pic>
    </p:spTree>
    <p:extLst>
      <p:ext uri="{BB962C8B-B14F-4D97-AF65-F5344CB8AC3E}">
        <p14:creationId xmlns:p14="http://schemas.microsoft.com/office/powerpoint/2010/main" val="327741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3E28DE-C6A8-4467-83AE-878B4E3FD03B}"/>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TextBox 20"/>
          <p:cNvSpPr txBox="1"/>
          <p:nvPr/>
        </p:nvSpPr>
        <p:spPr>
          <a:xfrm>
            <a:off x="0" y="6488668"/>
            <a:ext cx="3886200" cy="369332"/>
          </a:xfrm>
          <a:prstGeom prst="rect">
            <a:avLst/>
          </a:prstGeom>
          <a:noFill/>
        </p:spPr>
        <p:txBody>
          <a:bodyPr wrap="square" rtlCol="0">
            <a:spAutoFit/>
          </a:bodyPr>
          <a:lstStyle/>
          <a:p>
            <a:r>
              <a:rPr lang="en-US" dirty="0">
                <a:solidFill>
                  <a:schemeClr val="bg2"/>
                </a:solidFill>
                <a:latin typeface="Abadi" panose="020B0604020104020204" pitchFamily="34" charset="0"/>
              </a:rPr>
              <a:t>D&amp;C 10:70</a:t>
            </a:r>
            <a:endParaRPr lang="en-US" sz="1200" dirty="0">
              <a:solidFill>
                <a:schemeClr val="bg2"/>
              </a:solidFill>
              <a:latin typeface="Abadi" panose="020B0604020104020204" pitchFamily="34" charset="0"/>
            </a:endParaRPr>
          </a:p>
        </p:txBody>
      </p:sp>
      <p:pic>
        <p:nvPicPr>
          <p:cNvPr id="3" name="Picture 2">
            <a:extLst>
              <a:ext uri="{FF2B5EF4-FFF2-40B4-BE49-F238E27FC236}">
                <a16:creationId xmlns:a16="http://schemas.microsoft.com/office/drawing/2014/main" id="{96641F21-6FA4-46C3-95B6-5CE8C0D5E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603" y="609355"/>
            <a:ext cx="9144793" cy="5639289"/>
          </a:xfrm>
          <a:prstGeom prst="rect">
            <a:avLst/>
          </a:prstGeom>
        </p:spPr>
      </p:pic>
    </p:spTree>
    <p:extLst>
      <p:ext uri="{BB962C8B-B14F-4D97-AF65-F5344CB8AC3E}">
        <p14:creationId xmlns:p14="http://schemas.microsoft.com/office/powerpoint/2010/main" val="316017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0E6B55-0BBE-4E77-8131-3084B7F26B7B}"/>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 name="TextBox 4"/>
          <p:cNvSpPr txBox="1"/>
          <p:nvPr/>
        </p:nvSpPr>
        <p:spPr>
          <a:xfrm>
            <a:off x="354563" y="284585"/>
            <a:ext cx="8534400" cy="3139321"/>
          </a:xfrm>
          <a:prstGeom prst="rect">
            <a:avLst/>
          </a:prstGeom>
          <a:noFill/>
        </p:spPr>
        <p:txBody>
          <a:bodyPr wrap="square" rtlCol="0">
            <a:spAutoFit/>
          </a:bodyPr>
          <a:lstStyle/>
          <a:p>
            <a:r>
              <a:rPr lang="en-US" dirty="0">
                <a:solidFill>
                  <a:schemeClr val="bg1"/>
                </a:solidFill>
                <a:latin typeface="Abadi" panose="020B0604020104020204" pitchFamily="34" charset="0"/>
              </a:rPr>
              <a:t>Sources: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Video: “The Work of God” (13:34) </a:t>
            </a:r>
          </a:p>
          <a:p>
            <a:r>
              <a:rPr lang="en-US" dirty="0">
                <a:solidFill>
                  <a:schemeClr val="bg1"/>
                </a:solidFill>
                <a:latin typeface="Abadi" panose="020B0604020104020204" pitchFamily="34" charset="0"/>
              </a:rPr>
              <a:t>https://www.lds.org/media-library/video/2010-07-010-the-work-of-god?lang=eng</a:t>
            </a:r>
          </a:p>
          <a:p>
            <a:endParaRPr lang="en-US" dirty="0">
              <a:solidFill>
                <a:srgbClr val="FFFF00"/>
              </a:solidFill>
              <a:latin typeface="Abadi" panose="020B0604020104020204" pitchFamily="34" charset="0"/>
            </a:endParaRPr>
          </a:p>
          <a:p>
            <a:endParaRPr lang="en-US" dirty="0">
              <a:solidFill>
                <a:schemeClr val="bg1"/>
              </a:solidFill>
              <a:latin typeface="Abadi" panose="020B0604020104020204" pitchFamily="34" charset="0"/>
            </a:endParaRPr>
          </a:p>
          <a:p>
            <a:r>
              <a:rPr lang="en-US" i="1" dirty="0">
                <a:solidFill>
                  <a:schemeClr val="bg1"/>
                </a:solidFill>
                <a:latin typeface="Abadi" panose="020B0604020104020204" pitchFamily="34" charset="0"/>
              </a:rPr>
              <a:t>Doctrine and Covenants Commentary </a:t>
            </a:r>
            <a:r>
              <a:rPr lang="en-US" dirty="0">
                <a:solidFill>
                  <a:schemeClr val="bg1"/>
                </a:solidFill>
                <a:latin typeface="Abadi" panose="020B0604020104020204" pitchFamily="34" charset="0"/>
              </a:rPr>
              <a:t>by Hyrum M. Smith pgs.50-52, 57-59</a:t>
            </a:r>
          </a:p>
          <a:p>
            <a:r>
              <a:rPr lang="en-US" dirty="0">
                <a:solidFill>
                  <a:schemeClr val="bg1"/>
                </a:solidFill>
                <a:latin typeface="Abadi" panose="020B0604020104020204" pitchFamily="34" charset="0"/>
              </a:rPr>
              <a:t>messiah </a:t>
            </a:r>
            <a:r>
              <a:rPr lang="en-US" dirty="0" err="1">
                <a:solidFill>
                  <a:schemeClr val="bg1"/>
                </a:solidFill>
                <a:latin typeface="Abadi" panose="020B0604020104020204" pitchFamily="34" charset="0"/>
              </a:rPr>
              <a:t>jesus</a:t>
            </a:r>
            <a:r>
              <a:rPr lang="en-US" dirty="0">
                <a:solidFill>
                  <a:schemeClr val="bg1"/>
                </a:solidFill>
                <a:latin typeface="Abadi" panose="020B0604020104020204" pitchFamily="34" charset="0"/>
              </a:rPr>
              <a:t> </a:t>
            </a:r>
            <a:r>
              <a:rPr lang="en-US" dirty="0" err="1">
                <a:solidFill>
                  <a:schemeClr val="bg1"/>
                </a:solidFill>
                <a:latin typeface="Abadi" panose="020B0604020104020204" pitchFamily="34" charset="0"/>
              </a:rPr>
              <a:t>christ</a:t>
            </a:r>
            <a:r>
              <a:rPr lang="en-US" dirty="0">
                <a:solidFill>
                  <a:schemeClr val="bg1"/>
                </a:solidFill>
                <a:latin typeface="Abadi" panose="020B0604020104020204" pitchFamily="34" charset="0"/>
              </a:rPr>
              <a:t> </a:t>
            </a:r>
            <a:r>
              <a:rPr lang="en-US" dirty="0" err="1">
                <a:solidFill>
                  <a:schemeClr val="bg1"/>
                </a:solidFill>
                <a:latin typeface="Abadi" panose="020B0604020104020204" pitchFamily="34" charset="0"/>
              </a:rPr>
              <a:t>mormon</a:t>
            </a:r>
            <a:r>
              <a:rPr lang="en-US" dirty="0">
                <a:solidFill>
                  <a:schemeClr val="bg1"/>
                </a:solidFill>
                <a:latin typeface="Abadi" panose="020B0604020104020204" pitchFamily="34" charset="0"/>
              </a:rPr>
              <a:t> film MICHAEL D. RHODES</a:t>
            </a:r>
          </a:p>
          <a:p>
            <a:r>
              <a:rPr lang="en-US" sz="1800" dirty="0">
                <a:solidFill>
                  <a:schemeClr val="bg1"/>
                </a:solidFill>
                <a:latin typeface="Abadi" panose="020B0604020104020204" pitchFamily="34" charset="0"/>
              </a:rPr>
              <a:t>Presentation by ©http://fashionsbylynda.com/blog/</a:t>
            </a:r>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Painting by Daniel </a:t>
            </a:r>
            <a:r>
              <a:rPr lang="en-US" dirty="0" err="1">
                <a:solidFill>
                  <a:schemeClr val="bg1"/>
                </a:solidFill>
                <a:latin typeface="Abadi" panose="020B0604020104020204" pitchFamily="34" charset="0"/>
              </a:rPr>
              <a:t>Gerhartz</a:t>
            </a:r>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Light by Alan Grant</a:t>
            </a:r>
          </a:p>
        </p:txBody>
      </p:sp>
      <p:grpSp>
        <p:nvGrpSpPr>
          <p:cNvPr id="9" name="Group 8">
            <a:extLst>
              <a:ext uri="{FF2B5EF4-FFF2-40B4-BE49-F238E27FC236}">
                <a16:creationId xmlns:a16="http://schemas.microsoft.com/office/drawing/2014/main" id="{AED41B5C-3F3E-4335-A6D8-288C3E7CF884}"/>
              </a:ext>
            </a:extLst>
          </p:cNvPr>
          <p:cNvGrpSpPr/>
          <p:nvPr/>
        </p:nvGrpSpPr>
        <p:grpSpPr>
          <a:xfrm>
            <a:off x="8954277" y="763152"/>
            <a:ext cx="578498" cy="732764"/>
            <a:chOff x="7543800" y="3810000"/>
            <a:chExt cx="1143000" cy="1447800"/>
          </a:xfrm>
        </p:grpSpPr>
        <p:sp>
          <p:nvSpPr>
            <p:cNvPr id="10" name="Trapezoid 9">
              <a:extLst>
                <a:ext uri="{FF2B5EF4-FFF2-40B4-BE49-F238E27FC236}">
                  <a16:creationId xmlns:a16="http://schemas.microsoft.com/office/drawing/2014/main" id="{A88EA4A1-D347-4A9C-B614-E0E10AE75B30}"/>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Rounded Rectangle 50">
              <a:extLst>
                <a:ext uri="{FF2B5EF4-FFF2-40B4-BE49-F238E27FC236}">
                  <a16:creationId xmlns:a16="http://schemas.microsoft.com/office/drawing/2014/main" id="{7A9AF284-5442-4CEE-903A-74EACAFF5A3E}"/>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Rounded Rectangle 51">
              <a:extLst>
                <a:ext uri="{FF2B5EF4-FFF2-40B4-BE49-F238E27FC236}">
                  <a16:creationId xmlns:a16="http://schemas.microsoft.com/office/drawing/2014/main" id="{B25BAE58-C83A-4439-B18E-09E6A9FE299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Rounded Rectangle 52">
              <a:extLst>
                <a:ext uri="{FF2B5EF4-FFF2-40B4-BE49-F238E27FC236}">
                  <a16:creationId xmlns:a16="http://schemas.microsoft.com/office/drawing/2014/main" id="{2CAE452C-01C1-4294-A026-F60E4630BC7D}"/>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4" name="Group 132">
              <a:extLst>
                <a:ext uri="{FF2B5EF4-FFF2-40B4-BE49-F238E27FC236}">
                  <a16:creationId xmlns:a16="http://schemas.microsoft.com/office/drawing/2014/main" id="{4BFB3784-5024-43CE-862A-AA2F7C3A98B9}"/>
                </a:ext>
              </a:extLst>
            </p:cNvPr>
            <p:cNvGrpSpPr/>
            <p:nvPr/>
          </p:nvGrpSpPr>
          <p:grpSpPr>
            <a:xfrm>
              <a:off x="7924800" y="3810000"/>
              <a:ext cx="645353" cy="610017"/>
              <a:chOff x="7924800" y="5867400"/>
              <a:chExt cx="645353" cy="610017"/>
            </a:xfrm>
          </p:grpSpPr>
          <p:grpSp>
            <p:nvGrpSpPr>
              <p:cNvPr id="22" name="Group 13">
                <a:extLst>
                  <a:ext uri="{FF2B5EF4-FFF2-40B4-BE49-F238E27FC236}">
                    <a16:creationId xmlns:a16="http://schemas.microsoft.com/office/drawing/2014/main" id="{E0982129-834B-4BBB-9541-642237D9FDD4}"/>
                  </a:ext>
                </a:extLst>
              </p:cNvPr>
              <p:cNvGrpSpPr/>
              <p:nvPr/>
            </p:nvGrpSpPr>
            <p:grpSpPr>
              <a:xfrm>
                <a:off x="7924800" y="5867400"/>
                <a:ext cx="645353" cy="610017"/>
                <a:chOff x="3037563" y="3121795"/>
                <a:chExt cx="1250371" cy="1224010"/>
              </a:xfrm>
            </p:grpSpPr>
            <p:sp>
              <p:nvSpPr>
                <p:cNvPr id="24" name="Oval 23">
                  <a:extLst>
                    <a:ext uri="{FF2B5EF4-FFF2-40B4-BE49-F238E27FC236}">
                      <a16:creationId xmlns:a16="http://schemas.microsoft.com/office/drawing/2014/main" id="{B7374FD0-4D7A-4A84-99B4-CA6011C6542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 name="Oval 24">
                  <a:extLst>
                    <a:ext uri="{FF2B5EF4-FFF2-40B4-BE49-F238E27FC236}">
                      <a16:creationId xmlns:a16="http://schemas.microsoft.com/office/drawing/2014/main" id="{D283BBD4-23E4-4431-B5AA-0D055EE5B7C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6" name="Oval 25">
                  <a:extLst>
                    <a:ext uri="{FF2B5EF4-FFF2-40B4-BE49-F238E27FC236}">
                      <a16:creationId xmlns:a16="http://schemas.microsoft.com/office/drawing/2014/main" id="{4D6911FE-49C2-47FD-8678-B672471E0AA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7" name="Oval 26">
                  <a:extLst>
                    <a:ext uri="{FF2B5EF4-FFF2-40B4-BE49-F238E27FC236}">
                      <a16:creationId xmlns:a16="http://schemas.microsoft.com/office/drawing/2014/main" id="{8ED4D8EF-C0DC-4C4F-85FC-C64DBFDF9D5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3" name="Oval 22">
                <a:extLst>
                  <a:ext uri="{FF2B5EF4-FFF2-40B4-BE49-F238E27FC236}">
                    <a16:creationId xmlns:a16="http://schemas.microsoft.com/office/drawing/2014/main" id="{AA1BA9CE-0A2A-4EC9-8636-E0FBD8C8BC7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5" name="Group 133">
              <a:extLst>
                <a:ext uri="{FF2B5EF4-FFF2-40B4-BE49-F238E27FC236}">
                  <a16:creationId xmlns:a16="http://schemas.microsoft.com/office/drawing/2014/main" id="{9300357D-3249-4501-A778-B6CDB93E1E70}"/>
                </a:ext>
              </a:extLst>
            </p:cNvPr>
            <p:cNvGrpSpPr/>
            <p:nvPr/>
          </p:nvGrpSpPr>
          <p:grpSpPr>
            <a:xfrm>
              <a:off x="7543800" y="4038600"/>
              <a:ext cx="403070" cy="381000"/>
              <a:chOff x="7924800" y="5867400"/>
              <a:chExt cx="645353" cy="610017"/>
            </a:xfrm>
          </p:grpSpPr>
          <p:grpSp>
            <p:nvGrpSpPr>
              <p:cNvPr id="16" name="Group 13">
                <a:extLst>
                  <a:ext uri="{FF2B5EF4-FFF2-40B4-BE49-F238E27FC236}">
                    <a16:creationId xmlns:a16="http://schemas.microsoft.com/office/drawing/2014/main" id="{9161EDB7-F52C-46AF-B7AA-DC9CAF710A0C}"/>
                  </a:ext>
                </a:extLst>
              </p:cNvPr>
              <p:cNvGrpSpPr/>
              <p:nvPr/>
            </p:nvGrpSpPr>
            <p:grpSpPr>
              <a:xfrm>
                <a:off x="7924800" y="5867400"/>
                <a:ext cx="645353" cy="610017"/>
                <a:chOff x="3037563" y="3121795"/>
                <a:chExt cx="1250371" cy="1224010"/>
              </a:xfrm>
            </p:grpSpPr>
            <p:sp>
              <p:nvSpPr>
                <p:cNvPr id="18" name="Oval 17">
                  <a:extLst>
                    <a:ext uri="{FF2B5EF4-FFF2-40B4-BE49-F238E27FC236}">
                      <a16:creationId xmlns:a16="http://schemas.microsoft.com/office/drawing/2014/main" id="{A9FD5948-B58C-444C-9FE2-7DA72D27C9E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Oval 18">
                  <a:extLst>
                    <a:ext uri="{FF2B5EF4-FFF2-40B4-BE49-F238E27FC236}">
                      <a16:creationId xmlns:a16="http://schemas.microsoft.com/office/drawing/2014/main" id="{D99943C1-7AFE-4BE2-98B7-E563FC184B3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Oval 19">
                  <a:extLst>
                    <a:ext uri="{FF2B5EF4-FFF2-40B4-BE49-F238E27FC236}">
                      <a16:creationId xmlns:a16="http://schemas.microsoft.com/office/drawing/2014/main" id="{126BCDF8-15F2-460C-B5F2-C6525D722E0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Oval 20">
                  <a:extLst>
                    <a:ext uri="{FF2B5EF4-FFF2-40B4-BE49-F238E27FC236}">
                      <a16:creationId xmlns:a16="http://schemas.microsoft.com/office/drawing/2014/main" id="{177194AC-2C50-4788-8D45-7B3571EDEE1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7" name="Oval 16">
                <a:extLst>
                  <a:ext uri="{FF2B5EF4-FFF2-40B4-BE49-F238E27FC236}">
                    <a16:creationId xmlns:a16="http://schemas.microsoft.com/office/drawing/2014/main" id="{FAB38C42-4C17-4907-8AF5-0B476455878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28" name="Footer Placeholder 14">
            <a:extLst>
              <a:ext uri="{FF2B5EF4-FFF2-40B4-BE49-F238E27FC236}">
                <a16:creationId xmlns:a16="http://schemas.microsoft.com/office/drawing/2014/main" id="{7C3CCDB3-C910-4C26-B165-528B640907FB}"/>
              </a:ext>
            </a:extLst>
          </p:cNvPr>
          <p:cNvSpPr>
            <a:spLocks noGrp="1"/>
          </p:cNvSpPr>
          <p:nvPr/>
        </p:nvSpPr>
        <p:spPr>
          <a:xfrm>
            <a:off x="19344" y="642058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73079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1179"/>
            <a:ext cx="5202621" cy="6370975"/>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cs typeface="Calibri" panose="020F0502020204030204" pitchFamily="34" charset="0"/>
              </a:rPr>
              <a:t>Doctrine and Covenants 10:45. “Greater views upon my gospel”</a:t>
            </a:r>
          </a:p>
          <a:p>
            <a:pPr fontAlgn="base"/>
            <a:r>
              <a:rPr lang="en-US" sz="1200" b="1" dirty="0">
                <a:latin typeface="Calibri" panose="020F0502020204030204" pitchFamily="34" charset="0"/>
                <a:cs typeface="Calibri" panose="020F0502020204030204" pitchFamily="34" charset="0"/>
              </a:rPr>
              <a:t>Elder Jeffrey R. Holland </a:t>
            </a:r>
            <a:r>
              <a:rPr lang="en-US" sz="1200" dirty="0">
                <a:latin typeface="Calibri" panose="020F0502020204030204" pitchFamily="34" charset="0"/>
                <a:cs typeface="Calibri" panose="020F0502020204030204" pitchFamily="34" charset="0"/>
              </a:rPr>
              <a:t>of the Quorum of the Twelve Apostles taught that the Lord’s “wise purpose” (see 1 Nephi 9:5; Words of Mormon 1:7) for commanding the writing and preserving of the small plates of Nephi went beyond compensating for the loss of the 116 pages of manuscript:</a:t>
            </a:r>
          </a:p>
          <a:p>
            <a:pPr fontAlgn="base"/>
            <a:r>
              <a:rPr lang="en-US" sz="1200" dirty="0">
                <a:latin typeface="Calibri" panose="020F0502020204030204" pitchFamily="34" charset="0"/>
                <a:cs typeface="Calibri" panose="020F0502020204030204" pitchFamily="34" charset="0"/>
              </a:rPr>
              <a:t>“It strikes me that there is a wiser purpose than that [compensating for the loss of the 116 pages], or, more accurately, a wiser purpose </a:t>
            </a:r>
            <a:r>
              <a:rPr lang="en-US" sz="1200" i="1" dirty="0">
                <a:latin typeface="Calibri" panose="020F0502020204030204" pitchFamily="34" charset="0"/>
                <a:cs typeface="Calibri" panose="020F0502020204030204" pitchFamily="34" charset="0"/>
              </a:rPr>
              <a:t>in</a:t>
            </a:r>
            <a:r>
              <a:rPr lang="en-US" sz="1200" dirty="0">
                <a:latin typeface="Calibri" panose="020F0502020204030204" pitchFamily="34" charset="0"/>
                <a:cs typeface="Calibri" panose="020F0502020204030204" pitchFamily="34" charset="0"/>
              </a:rPr>
              <a:t> that. The key to such a suggestion of a wiser purpose is in verse 45 of Doctrine and Covenants section 10. As the Lord instructs Joseph on the procedure for translating and inserting the material from the small plates into what had been begun as the translation of the abridged large plates, he says, ‘Behold, there are many things </a:t>
            </a:r>
            <a:r>
              <a:rPr lang="en-US" sz="1200" dirty="0" err="1">
                <a:latin typeface="Calibri" panose="020F0502020204030204" pitchFamily="34" charset="0"/>
                <a:cs typeface="Calibri" panose="020F0502020204030204" pitchFamily="34" charset="0"/>
              </a:rPr>
              <a:t>engraven</a:t>
            </a:r>
            <a:r>
              <a:rPr lang="en-US" sz="1200" dirty="0">
                <a:latin typeface="Calibri" panose="020F0502020204030204" pitchFamily="34" charset="0"/>
                <a:cs typeface="Calibri" panose="020F0502020204030204" pitchFamily="34" charset="0"/>
              </a:rPr>
              <a:t> upon the [small] plates of Nephi which do throw </a:t>
            </a:r>
            <a:r>
              <a:rPr lang="en-US" sz="1200" i="1" dirty="0">
                <a:latin typeface="Calibri" panose="020F0502020204030204" pitchFamily="34" charset="0"/>
                <a:cs typeface="Calibri" panose="020F0502020204030204" pitchFamily="34" charset="0"/>
              </a:rPr>
              <a:t>greater views</a:t>
            </a:r>
            <a:r>
              <a:rPr lang="en-US" sz="1200" dirty="0">
                <a:latin typeface="Calibri" panose="020F0502020204030204" pitchFamily="34" charset="0"/>
                <a:cs typeface="Calibri" panose="020F0502020204030204" pitchFamily="34" charset="0"/>
              </a:rPr>
              <a:t> upon my gospel’ (emphasis added).</a:t>
            </a:r>
          </a:p>
          <a:p>
            <a:pPr fontAlgn="base"/>
            <a:r>
              <a:rPr lang="en-US" sz="1200" dirty="0">
                <a:latin typeface="Calibri" panose="020F0502020204030204" pitchFamily="34" charset="0"/>
                <a:cs typeface="Calibri" panose="020F0502020204030204" pitchFamily="34" charset="0"/>
              </a:rPr>
              <a:t>“So, clearly, this was not a </a:t>
            </a:r>
            <a:r>
              <a:rPr lang="en-US" sz="1200" i="1" dirty="0">
                <a:latin typeface="Calibri" panose="020F0502020204030204" pitchFamily="34" charset="0"/>
                <a:cs typeface="Calibri" panose="020F0502020204030204" pitchFamily="34" charset="0"/>
              </a:rPr>
              <a:t>quid pro quo</a:t>
            </a:r>
            <a:r>
              <a:rPr lang="en-US" sz="1200" dirty="0">
                <a:latin typeface="Calibri" panose="020F0502020204030204" pitchFamily="34" charset="0"/>
                <a:cs typeface="Calibri" panose="020F0502020204030204" pitchFamily="34" charset="0"/>
              </a:rPr>
              <a:t> in the development of the final Book of Mormon product. It was not tit for tat, this for that—you give me 116 pages of manuscript and I’ll give you 142 pages of printed text. Not so. We got back more than we lost. And it was known from the beginning that it would be so. It </a:t>
            </a:r>
            <a:r>
              <a:rPr lang="en-US" sz="1200" i="1" dirty="0">
                <a:latin typeface="Calibri" panose="020F0502020204030204" pitchFamily="34" charset="0"/>
                <a:cs typeface="Calibri" panose="020F0502020204030204" pitchFamily="34" charset="0"/>
              </a:rPr>
              <a:t>was</a:t>
            </a:r>
            <a:r>
              <a:rPr lang="en-US" sz="1200" dirty="0">
                <a:latin typeface="Calibri" panose="020F0502020204030204" pitchFamily="34" charset="0"/>
                <a:cs typeface="Calibri" panose="020F0502020204030204" pitchFamily="34" charset="0"/>
              </a:rPr>
              <a:t> for a wiser purpose. We do not know exactly what we missed in the 116 pages, but we do know that what we received on the small plates was the personal declarations of three great witnesses, three of the great doctrinal voices of the Book of Mormon, testifying that Jesus is the Christ. …</a:t>
            </a:r>
          </a:p>
          <a:p>
            <a:pPr fontAlgn="base"/>
            <a:r>
              <a:rPr lang="en-US" sz="1200" dirty="0">
                <a:latin typeface="Calibri" panose="020F0502020204030204" pitchFamily="34" charset="0"/>
                <a:cs typeface="Calibri" panose="020F0502020204030204" pitchFamily="34" charset="0"/>
              </a:rPr>
              <a:t>“My, how we wish we had all of those plain and precious testimonies which have been stripped from the Biblical record. But at least as readers of the Book of Mormon, we have Nephi, Jacob, and Isaiah to speak to us immediately as personal eye-witnesses of the premortal Savior. They are recipients of marvelous revelations regarding his life and ministry and of God’s covenant relationship with the House of Israel, ancient and modern. …</a:t>
            </a:r>
          </a:p>
          <a:p>
            <a:pPr fontAlgn="base"/>
            <a:r>
              <a:rPr lang="en-US" sz="1200" dirty="0">
                <a:latin typeface="Calibri" panose="020F0502020204030204" pitchFamily="34" charset="0"/>
                <a:cs typeface="Calibri" panose="020F0502020204030204" pitchFamily="34" charset="0"/>
              </a:rPr>
              <a:t>“I think it would be exciting if the 116 pages of manuscript turned up some day, but if they were delivered to my office tomorrow I would never trade them for the material in the small plates of Nephi, for the ‘greater views’ given through the great prophetic sentinels who stand at the gate of the book. So tell your students to stop complaining and get reading—including Isaiah” (“A Standard unto My People” [address to CES religious educators, Aug. 9, 1994], 7–9,LDS.org ).</a:t>
            </a:r>
          </a:p>
        </p:txBody>
      </p:sp>
      <p:sp>
        <p:nvSpPr>
          <p:cNvPr id="4" name="TextBox 3">
            <a:extLst>
              <a:ext uri="{FF2B5EF4-FFF2-40B4-BE49-F238E27FC236}">
                <a16:creationId xmlns:a16="http://schemas.microsoft.com/office/drawing/2014/main" id="{8DBFE198-8931-66EF-F464-B64ADE9C4C91}"/>
              </a:ext>
            </a:extLst>
          </p:cNvPr>
          <p:cNvSpPr txBox="1"/>
          <p:nvPr/>
        </p:nvSpPr>
        <p:spPr>
          <a:xfrm>
            <a:off x="5202621" y="151179"/>
            <a:ext cx="6096000" cy="1200329"/>
          </a:xfrm>
          <a:prstGeom prst="rect">
            <a:avLst/>
          </a:prstGeom>
          <a:noFill/>
          <a:ln>
            <a:solidFill>
              <a:schemeClr val="tx1"/>
            </a:solidFill>
          </a:ln>
        </p:spPr>
        <p:txBody>
          <a:bodyPr wrap="square">
            <a:spAutoFit/>
          </a:bodyPr>
          <a:lstStyle/>
          <a:p>
            <a:r>
              <a:rPr lang="en-US" sz="1200" b="1" i="0" dirty="0">
                <a:solidFill>
                  <a:srgbClr val="212225"/>
                </a:solidFill>
                <a:effectLst/>
                <a:latin typeface="Calibri" panose="020F0502020204030204" pitchFamily="34" charset="0"/>
                <a:cs typeface="Calibri" panose="020F0502020204030204" pitchFamily="34" charset="0"/>
              </a:rPr>
              <a:t>116 Pages:</a:t>
            </a:r>
          </a:p>
          <a:p>
            <a:r>
              <a:rPr lang="en-US" sz="1200" b="0" i="0" dirty="0">
                <a:solidFill>
                  <a:srgbClr val="212225"/>
                </a:solidFill>
                <a:effectLst/>
                <a:latin typeface="Calibri" panose="020F0502020204030204" pitchFamily="34" charset="0"/>
                <a:cs typeface="Calibri" panose="020F0502020204030204" pitchFamily="34" charset="0"/>
              </a:rPr>
              <a:t>I translated, by the gift and power of God, and caused to be written, one hundred and sixteen pages, the which I took from the Book of Lehi, which was an account abridged from the plates of Lehi, by the hand of Mormon; which said account, some person or persons have stolen and kept from me, notwithstanding my utmost exertions to recover it again. (“</a:t>
            </a:r>
            <a:r>
              <a:rPr lang="en-US" sz="1200" b="0" i="0" u="none" strike="noStrike" dirty="0">
                <a:effectLst/>
                <a:latin typeface="Calibri" panose="020F0502020204030204" pitchFamily="34" charset="0"/>
                <a:cs typeface="Calibri" panose="020F0502020204030204" pitchFamily="34" charset="0"/>
              </a:rPr>
              <a:t>Preface to Book of Mormon, circa August 1829</a:t>
            </a:r>
            <a:r>
              <a:rPr lang="en-US" sz="1200" b="0" i="0" dirty="0">
                <a:solidFill>
                  <a:srgbClr val="212225"/>
                </a:solidFill>
                <a:effectLst/>
                <a:latin typeface="Calibri" panose="020F0502020204030204" pitchFamily="34" charset="0"/>
                <a:cs typeface="Calibri" panose="020F0502020204030204" pitchFamily="34" charset="0"/>
              </a:rPr>
              <a:t>,” iii, josephsmithpapers.org)</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26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BA9F88-D800-4E8A-A677-5DB7D85C847D}"/>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Remembering the Lost 116 Pages</a:t>
            </a:r>
          </a:p>
        </p:txBody>
      </p:sp>
      <p:sp>
        <p:nvSpPr>
          <p:cNvPr id="14" name="TextBox 13">
            <a:extLst>
              <a:ext uri="{FF2B5EF4-FFF2-40B4-BE49-F238E27FC236}">
                <a16:creationId xmlns:a16="http://schemas.microsoft.com/office/drawing/2014/main" id="{832F47A5-FA05-761A-B2D1-15C461342085}"/>
              </a:ext>
            </a:extLst>
          </p:cNvPr>
          <p:cNvSpPr txBox="1"/>
          <p:nvPr/>
        </p:nvSpPr>
        <p:spPr>
          <a:xfrm>
            <a:off x="5781495" y="5112089"/>
            <a:ext cx="6106562" cy="923330"/>
          </a:xfrm>
          <a:prstGeom prst="rect">
            <a:avLst/>
          </a:prstGeom>
          <a:noFill/>
        </p:spPr>
        <p:txBody>
          <a:bodyPr wrap="square">
            <a:spAutoFit/>
          </a:bodyPr>
          <a:lstStyle/>
          <a:p>
            <a:r>
              <a:rPr lang="en-US" b="0" i="0" dirty="0">
                <a:solidFill>
                  <a:schemeClr val="bg1"/>
                </a:solidFill>
                <a:effectLst/>
                <a:latin typeface="Abadi" panose="020B0604020104020204" pitchFamily="34" charset="0"/>
              </a:rPr>
              <a:t>Hyrum Smith desired to assist in the Restoration of the Lord’s Church and was given counsel of how to prepare himself to serve.</a:t>
            </a:r>
            <a:endParaRPr lang="en-US" dirty="0">
              <a:solidFill>
                <a:schemeClr val="bg1"/>
              </a:solidFill>
              <a:latin typeface="Abadi" panose="020B0604020104020204" pitchFamily="34" charset="0"/>
            </a:endParaRPr>
          </a:p>
        </p:txBody>
      </p:sp>
      <p:pic>
        <p:nvPicPr>
          <p:cNvPr id="20" name="Picture 19">
            <a:extLst>
              <a:ext uri="{FF2B5EF4-FFF2-40B4-BE49-F238E27FC236}">
                <a16:creationId xmlns:a16="http://schemas.microsoft.com/office/drawing/2014/main" id="{F6DACB04-EFCD-8A18-033A-30299F1F9030}"/>
              </a:ext>
            </a:extLst>
          </p:cNvPr>
          <p:cNvPicPr>
            <a:picLocks noChangeAspect="1"/>
          </p:cNvPicPr>
          <p:nvPr/>
        </p:nvPicPr>
        <p:blipFill>
          <a:blip r:embed="rId3"/>
          <a:stretch>
            <a:fillRect/>
          </a:stretch>
        </p:blipFill>
        <p:spPr>
          <a:xfrm>
            <a:off x="629589" y="2035369"/>
            <a:ext cx="3545713" cy="2323300"/>
          </a:xfrm>
          <a:prstGeom prst="rect">
            <a:avLst/>
          </a:prstGeom>
        </p:spPr>
      </p:pic>
      <p:sp>
        <p:nvSpPr>
          <p:cNvPr id="22" name="TextBox 21">
            <a:extLst>
              <a:ext uri="{FF2B5EF4-FFF2-40B4-BE49-F238E27FC236}">
                <a16:creationId xmlns:a16="http://schemas.microsoft.com/office/drawing/2014/main" id="{86B6B552-2ADF-2550-9545-7A97A6DE132B}"/>
              </a:ext>
            </a:extLst>
          </p:cNvPr>
          <p:cNvSpPr txBox="1"/>
          <p:nvPr/>
        </p:nvSpPr>
        <p:spPr>
          <a:xfrm>
            <a:off x="3252952" y="936009"/>
            <a:ext cx="6106510" cy="923330"/>
          </a:xfrm>
          <a:prstGeom prst="rect">
            <a:avLst/>
          </a:prstGeom>
          <a:noFill/>
        </p:spPr>
        <p:txBody>
          <a:bodyPr wrap="square">
            <a:spAutoFit/>
          </a:bodyPr>
          <a:lstStyle/>
          <a:p>
            <a:r>
              <a:rPr lang="en-US" b="0" i="0" dirty="0">
                <a:solidFill>
                  <a:schemeClr val="bg1"/>
                </a:solidFill>
                <a:effectLst/>
                <a:latin typeface="Abadi" panose="020B0604020104020204" pitchFamily="34" charset="0"/>
              </a:rPr>
              <a:t>Following the loss of the 116 manuscript pages, the gold plates, Urim and Thummim, and power to translate were temporarily taken from Joseph Smith.</a:t>
            </a:r>
            <a:endParaRPr lang="en-US" dirty="0">
              <a:solidFill>
                <a:schemeClr val="bg1"/>
              </a:solidFill>
            </a:endParaRPr>
          </a:p>
        </p:txBody>
      </p:sp>
      <p:pic>
        <p:nvPicPr>
          <p:cNvPr id="24" name="Picture 23">
            <a:extLst>
              <a:ext uri="{FF2B5EF4-FFF2-40B4-BE49-F238E27FC236}">
                <a16:creationId xmlns:a16="http://schemas.microsoft.com/office/drawing/2014/main" id="{C6ADDD96-A5FB-CECB-D7AE-149BAB3153E7}"/>
              </a:ext>
            </a:extLst>
          </p:cNvPr>
          <p:cNvPicPr>
            <a:picLocks noChangeAspect="1"/>
          </p:cNvPicPr>
          <p:nvPr/>
        </p:nvPicPr>
        <p:blipFill>
          <a:blip r:embed="rId4"/>
          <a:stretch>
            <a:fillRect/>
          </a:stretch>
        </p:blipFill>
        <p:spPr>
          <a:xfrm>
            <a:off x="3746812" y="4413198"/>
            <a:ext cx="1754456" cy="2321112"/>
          </a:xfrm>
          <a:prstGeom prst="rect">
            <a:avLst/>
          </a:prstGeom>
        </p:spPr>
      </p:pic>
      <p:sp>
        <p:nvSpPr>
          <p:cNvPr id="25" name="TextBox 24">
            <a:extLst>
              <a:ext uri="{FF2B5EF4-FFF2-40B4-BE49-F238E27FC236}">
                <a16:creationId xmlns:a16="http://schemas.microsoft.com/office/drawing/2014/main" id="{80C9EA8D-3058-6718-8090-982BF53538B3}"/>
              </a:ext>
            </a:extLst>
          </p:cNvPr>
          <p:cNvSpPr txBox="1"/>
          <p:nvPr/>
        </p:nvSpPr>
        <p:spPr>
          <a:xfrm>
            <a:off x="5130370" y="2444802"/>
            <a:ext cx="6106562" cy="923330"/>
          </a:xfrm>
          <a:prstGeom prst="rect">
            <a:avLst/>
          </a:prstGeom>
          <a:noFill/>
        </p:spPr>
        <p:txBody>
          <a:bodyPr wrap="square">
            <a:spAutoFit/>
          </a:bodyPr>
          <a:lstStyle/>
          <a:p>
            <a:r>
              <a:rPr lang="en-US" b="0" i="0" dirty="0">
                <a:solidFill>
                  <a:schemeClr val="bg1"/>
                </a:solidFill>
                <a:effectLst/>
                <a:latin typeface="Abadi" panose="020B0604020104020204" pitchFamily="34" charset="0"/>
              </a:rPr>
              <a:t>The Lord explained what happened to the lost 116 manuscript pages of the Book of Mormon and how the work of translation was to continue. </a:t>
            </a:r>
            <a:endParaRPr lang="en-US" dirty="0">
              <a:solidFill>
                <a:schemeClr val="bg1"/>
              </a:solidFill>
              <a:latin typeface="Abadi" panose="020B0604020104020204" pitchFamily="34" charset="0"/>
            </a:endParaRPr>
          </a:p>
        </p:txBody>
      </p:sp>
    </p:spTree>
    <p:extLst>
      <p:ext uri="{BB962C8B-B14F-4D97-AF65-F5344CB8AC3E}">
        <p14:creationId xmlns:p14="http://schemas.microsoft.com/office/powerpoint/2010/main" val="302049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BA9F88-D800-4E8A-A677-5DB7D85C847D}"/>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pic>
        <p:nvPicPr>
          <p:cNvPr id="11" name="Picture 10">
            <a:extLst>
              <a:ext uri="{FF2B5EF4-FFF2-40B4-BE49-F238E27FC236}">
                <a16:creationId xmlns:a16="http://schemas.microsoft.com/office/drawing/2014/main" id="{30577AD8-DFF4-4D1A-B824-77EB6EB9C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3810" y="929757"/>
            <a:ext cx="2590800" cy="2609850"/>
          </a:xfrm>
          <a:prstGeom prst="rect">
            <a:avLst/>
          </a:prstGeom>
        </p:spPr>
      </p:pic>
      <p:sp>
        <p:nvSpPr>
          <p:cNvPr id="5" name="TextBox 4"/>
          <p:cNvSpPr txBox="1"/>
          <p:nvPr/>
        </p:nvSpPr>
        <p:spPr>
          <a:xfrm>
            <a:off x="1828800" y="762001"/>
            <a:ext cx="3352800" cy="1292662"/>
          </a:xfrm>
          <a:prstGeom prst="rect">
            <a:avLst/>
          </a:prstGeom>
          <a:noFill/>
        </p:spPr>
        <p:txBody>
          <a:bodyPr wrap="square" rtlCol="0">
            <a:spAutoFit/>
          </a:bodyPr>
          <a:lstStyle/>
          <a:p>
            <a:r>
              <a:rPr lang="en-US" sz="2400" i="1" dirty="0">
                <a:solidFill>
                  <a:srgbClr val="FFFF00"/>
                </a:solidFill>
                <a:latin typeface="Abadi" panose="020B0604020104020204" pitchFamily="34" charset="0"/>
              </a:rPr>
              <a:t>Revelation</a:t>
            </a:r>
          </a:p>
          <a:p>
            <a:r>
              <a:rPr lang="en-US" i="1" dirty="0">
                <a:solidFill>
                  <a:srgbClr val="FFFF00"/>
                </a:solidFill>
                <a:latin typeface="Abadi" panose="020B0604020104020204" pitchFamily="34" charset="0"/>
              </a:rPr>
              <a:t>Harmony, Pennsylvania</a:t>
            </a:r>
          </a:p>
          <a:p>
            <a:r>
              <a:rPr lang="en-US" i="1" dirty="0">
                <a:solidFill>
                  <a:srgbClr val="FFFF00"/>
                </a:solidFill>
                <a:latin typeface="Abadi" panose="020B0604020104020204" pitchFamily="34" charset="0"/>
              </a:rPr>
              <a:t>Around 1828 Summer and 1829</a:t>
            </a:r>
            <a:endParaRPr lang="en-US" dirty="0">
              <a:solidFill>
                <a:srgbClr val="FFFF00"/>
              </a:solidFill>
              <a:latin typeface="Abadi" panose="020B0604020104020204" pitchFamily="34" charset="0"/>
            </a:endParaRPr>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Losing the Gift—Restoring the Gift</a:t>
            </a:r>
          </a:p>
        </p:txBody>
      </p:sp>
      <p:sp>
        <p:nvSpPr>
          <p:cNvPr id="7" name="TextBox 6"/>
          <p:cNvSpPr txBox="1"/>
          <p:nvPr/>
        </p:nvSpPr>
        <p:spPr>
          <a:xfrm>
            <a:off x="2429357" y="4020554"/>
            <a:ext cx="4038600" cy="923330"/>
          </a:xfrm>
          <a:prstGeom prst="rect">
            <a:avLst/>
          </a:prstGeom>
          <a:noFill/>
        </p:spPr>
        <p:txBody>
          <a:bodyPr wrap="square" rtlCol="0">
            <a:spAutoFit/>
          </a:bodyPr>
          <a:lstStyle/>
          <a:p>
            <a:r>
              <a:rPr lang="en-US" dirty="0">
                <a:solidFill>
                  <a:schemeClr val="bg2"/>
                </a:solidFill>
                <a:latin typeface="Abadi" panose="020B0604020104020204" pitchFamily="34" charset="0"/>
              </a:rPr>
              <a:t>Because of the lost manuscripts Joseph Smith had lost the ability to translate by means of the Urim and Thummim</a:t>
            </a:r>
          </a:p>
        </p:txBody>
      </p:sp>
      <p:sp>
        <p:nvSpPr>
          <p:cNvPr id="8" name="TextBox 7"/>
          <p:cNvSpPr txBox="1"/>
          <p:nvPr/>
        </p:nvSpPr>
        <p:spPr>
          <a:xfrm>
            <a:off x="363022" y="5424831"/>
            <a:ext cx="3792648" cy="923330"/>
          </a:xfrm>
          <a:prstGeom prst="rect">
            <a:avLst/>
          </a:prstGeom>
          <a:noFill/>
        </p:spPr>
        <p:txBody>
          <a:bodyPr wrap="square" rtlCol="0">
            <a:spAutoFit/>
          </a:bodyPr>
          <a:lstStyle/>
          <a:p>
            <a:r>
              <a:rPr lang="en-US" dirty="0">
                <a:solidFill>
                  <a:schemeClr val="bg2"/>
                </a:solidFill>
                <a:latin typeface="Abadi" panose="020B0604020104020204" pitchFamily="34" charset="0"/>
              </a:rPr>
              <a:t>Joseph Smith repented, and the gifts were restored, and he could continue the work of the Lord</a:t>
            </a:r>
          </a:p>
        </p:txBody>
      </p:sp>
      <p:sp>
        <p:nvSpPr>
          <p:cNvPr id="10" name="TextBox 9"/>
          <p:cNvSpPr txBox="1"/>
          <p:nvPr/>
        </p:nvSpPr>
        <p:spPr>
          <a:xfrm>
            <a:off x="143070" y="6488669"/>
            <a:ext cx="1752600" cy="369332"/>
          </a:xfrm>
          <a:prstGeom prst="rect">
            <a:avLst/>
          </a:prstGeom>
          <a:noFill/>
        </p:spPr>
        <p:txBody>
          <a:bodyPr wrap="square" rtlCol="0">
            <a:spAutoFit/>
          </a:bodyPr>
          <a:lstStyle/>
          <a:p>
            <a:r>
              <a:rPr lang="en-US" dirty="0">
                <a:solidFill>
                  <a:schemeClr val="bg2"/>
                </a:solidFill>
                <a:latin typeface="Abadi" panose="020B0604020104020204" pitchFamily="34" charset="0"/>
              </a:rPr>
              <a:t>D&amp;C 10:1-4</a:t>
            </a:r>
          </a:p>
        </p:txBody>
      </p:sp>
      <p:sp>
        <p:nvSpPr>
          <p:cNvPr id="16" name="TextBox 15"/>
          <p:cNvSpPr txBox="1"/>
          <p:nvPr/>
        </p:nvSpPr>
        <p:spPr>
          <a:xfrm>
            <a:off x="8305800" y="1981201"/>
            <a:ext cx="1981200" cy="646331"/>
          </a:xfrm>
          <a:prstGeom prst="rect">
            <a:avLst/>
          </a:prstGeom>
          <a:noFill/>
        </p:spPr>
        <p:txBody>
          <a:bodyPr wrap="square" rtlCol="0">
            <a:spAutoFit/>
          </a:bodyPr>
          <a:lstStyle/>
          <a:p>
            <a:r>
              <a:rPr lang="en-US" dirty="0">
                <a:solidFill>
                  <a:schemeClr val="bg2"/>
                </a:solidFill>
                <a:latin typeface="Abadi" panose="020B0604020104020204" pitchFamily="34" charset="0"/>
              </a:rPr>
              <a:t>Darkened—the loss of the Spirit</a:t>
            </a:r>
          </a:p>
        </p:txBody>
      </p:sp>
      <p:sp>
        <p:nvSpPr>
          <p:cNvPr id="18" name="5-Point Star 17"/>
          <p:cNvSpPr/>
          <p:nvPr/>
        </p:nvSpPr>
        <p:spPr>
          <a:xfrm>
            <a:off x="7543800" y="29718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pic>
        <p:nvPicPr>
          <p:cNvPr id="3" name="Picture 2">
            <a:extLst>
              <a:ext uri="{FF2B5EF4-FFF2-40B4-BE49-F238E27FC236}">
                <a16:creationId xmlns:a16="http://schemas.microsoft.com/office/drawing/2014/main" id="{751B26D7-3213-402B-A5B8-B1F50EC0F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420" y="1773610"/>
            <a:ext cx="2842237" cy="2056578"/>
          </a:xfrm>
          <a:prstGeom prst="rect">
            <a:avLst/>
          </a:prstGeom>
        </p:spPr>
      </p:pic>
      <p:grpSp>
        <p:nvGrpSpPr>
          <p:cNvPr id="12" name="Group 11">
            <a:extLst>
              <a:ext uri="{FF2B5EF4-FFF2-40B4-BE49-F238E27FC236}">
                <a16:creationId xmlns:a16="http://schemas.microsoft.com/office/drawing/2014/main" id="{A49B4E5C-978C-9464-845F-2B00A489B510}"/>
              </a:ext>
            </a:extLst>
          </p:cNvPr>
          <p:cNvGrpSpPr/>
          <p:nvPr/>
        </p:nvGrpSpPr>
        <p:grpSpPr>
          <a:xfrm>
            <a:off x="8399585" y="2878714"/>
            <a:ext cx="4214625" cy="2928855"/>
            <a:chOff x="7253294" y="3830188"/>
            <a:chExt cx="4214625" cy="2928855"/>
          </a:xfrm>
        </p:grpSpPr>
        <p:pic>
          <p:nvPicPr>
            <p:cNvPr id="4" name="Picture 3">
              <a:extLst>
                <a:ext uri="{FF2B5EF4-FFF2-40B4-BE49-F238E27FC236}">
                  <a16:creationId xmlns:a16="http://schemas.microsoft.com/office/drawing/2014/main" id="{97F1CE6E-9303-A6AF-DCFC-10A57F860105}"/>
                </a:ext>
              </a:extLst>
            </p:cNvPr>
            <p:cNvPicPr>
              <a:picLocks noChangeAspect="1"/>
            </p:cNvPicPr>
            <p:nvPr/>
          </p:nvPicPr>
          <p:blipFill>
            <a:blip r:embed="rId4"/>
            <a:stretch>
              <a:fillRect/>
            </a:stretch>
          </p:blipFill>
          <p:spPr>
            <a:xfrm>
              <a:off x="7253294" y="3830188"/>
              <a:ext cx="3490544" cy="2655742"/>
            </a:xfrm>
            <a:prstGeom prst="rect">
              <a:avLst/>
            </a:prstGeom>
          </p:spPr>
        </p:pic>
        <p:sp>
          <p:nvSpPr>
            <p:cNvPr id="9" name="TextBox 8">
              <a:extLst>
                <a:ext uri="{FF2B5EF4-FFF2-40B4-BE49-F238E27FC236}">
                  <a16:creationId xmlns:a16="http://schemas.microsoft.com/office/drawing/2014/main" id="{0E0324F7-B262-7FA9-279C-82190CF2A54A}"/>
                </a:ext>
              </a:extLst>
            </p:cNvPr>
            <p:cNvSpPr txBox="1"/>
            <p:nvPr/>
          </p:nvSpPr>
          <p:spPr>
            <a:xfrm>
              <a:off x="7414230" y="6451266"/>
              <a:ext cx="4053689" cy="307777"/>
            </a:xfrm>
            <a:prstGeom prst="rect">
              <a:avLst/>
            </a:prstGeom>
            <a:noFill/>
          </p:spPr>
          <p:txBody>
            <a:bodyPr wrap="square" rtlCol="0">
              <a:spAutoFit/>
            </a:bodyPr>
            <a:lstStyle/>
            <a:p>
              <a:r>
                <a:rPr lang="en-US" sz="1400" dirty="0">
                  <a:solidFill>
                    <a:schemeClr val="bg2"/>
                  </a:solidFill>
                  <a:latin typeface="Abadi" panose="020B0604020104020204" pitchFamily="34" charset="0"/>
                </a:rPr>
                <a:t>Home of Joseph Smith and Emma </a:t>
              </a:r>
            </a:p>
          </p:txBody>
        </p:sp>
      </p:grpSp>
      <p:sp>
        <p:nvSpPr>
          <p:cNvPr id="13" name="TextBox 12">
            <a:extLst>
              <a:ext uri="{FF2B5EF4-FFF2-40B4-BE49-F238E27FC236}">
                <a16:creationId xmlns:a16="http://schemas.microsoft.com/office/drawing/2014/main" id="{46E2C562-76B4-F31F-51BD-3050BFA971B3}"/>
              </a:ext>
            </a:extLst>
          </p:cNvPr>
          <p:cNvSpPr txBox="1"/>
          <p:nvPr/>
        </p:nvSpPr>
        <p:spPr>
          <a:xfrm>
            <a:off x="4519449" y="5814783"/>
            <a:ext cx="6353502" cy="923330"/>
          </a:xfrm>
          <a:prstGeom prst="rect">
            <a:avLst/>
          </a:prstGeom>
          <a:noFill/>
        </p:spPr>
        <p:txBody>
          <a:bodyPr wrap="square">
            <a:spAutoFit/>
          </a:bodyPr>
          <a:lstStyle/>
          <a:p>
            <a:r>
              <a:rPr lang="en-US" b="0" i="0" dirty="0">
                <a:solidFill>
                  <a:schemeClr val="bg1"/>
                </a:solidFill>
                <a:effectLst/>
                <a:latin typeface="Abadi" panose="020B0604020104020204" pitchFamily="34" charset="0"/>
              </a:rPr>
              <a:t>The Lord accepted Joseph’s sincere repentance and explained how He had prepared a way for His work to continue through His wisdom and foreknowledge.</a:t>
            </a:r>
            <a:endParaRPr lang="en-US" dirty="0">
              <a:solidFill>
                <a:schemeClr val="bg1"/>
              </a:solidFill>
              <a:latin typeface="Abadi" panose="020B0604020104020204" pitchFamily="34" charset="0"/>
            </a:endParaRPr>
          </a:p>
        </p:txBody>
      </p:sp>
    </p:spTree>
    <p:extLst>
      <p:ext uri="{BB962C8B-B14F-4D97-AF65-F5344CB8AC3E}">
        <p14:creationId xmlns:p14="http://schemas.microsoft.com/office/powerpoint/2010/main" val="233102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1B046F-117A-4FE0-85A5-EDE3D84A235F}"/>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The Intentions of Satan</a:t>
            </a:r>
          </a:p>
        </p:txBody>
      </p:sp>
      <p:sp>
        <p:nvSpPr>
          <p:cNvPr id="7" name="TextBox 6"/>
          <p:cNvSpPr txBox="1"/>
          <p:nvPr/>
        </p:nvSpPr>
        <p:spPr>
          <a:xfrm>
            <a:off x="5531667" y="1624400"/>
            <a:ext cx="6237838" cy="954107"/>
          </a:xfrm>
          <a:prstGeom prst="rect">
            <a:avLst/>
          </a:prstGeom>
          <a:noFill/>
        </p:spPr>
        <p:txBody>
          <a:bodyPr wrap="square" rtlCol="0">
            <a:spAutoFit/>
          </a:bodyPr>
          <a:lstStyle/>
          <a:p>
            <a:r>
              <a:rPr lang="en-US" sz="2800" dirty="0">
                <a:solidFill>
                  <a:srgbClr val="FFFF00"/>
                </a:solidFill>
                <a:latin typeface="Abadi" panose="020B0604020104020204" pitchFamily="34" charset="0"/>
              </a:rPr>
              <a:t>How could a device like this represent Satan’s intentions toward us?</a:t>
            </a:r>
          </a:p>
        </p:txBody>
      </p:sp>
      <p:sp>
        <p:nvSpPr>
          <p:cNvPr id="10" name="TextBox 9"/>
          <p:cNvSpPr txBox="1"/>
          <p:nvPr/>
        </p:nvSpPr>
        <p:spPr>
          <a:xfrm>
            <a:off x="60649" y="6488668"/>
            <a:ext cx="1752600" cy="369332"/>
          </a:xfrm>
          <a:prstGeom prst="rect">
            <a:avLst/>
          </a:prstGeom>
          <a:noFill/>
        </p:spPr>
        <p:txBody>
          <a:bodyPr wrap="square" rtlCol="0">
            <a:spAutoFit/>
          </a:bodyPr>
          <a:lstStyle/>
          <a:p>
            <a:r>
              <a:rPr lang="en-US" dirty="0">
                <a:solidFill>
                  <a:schemeClr val="bg2"/>
                </a:solidFill>
                <a:latin typeface="Abadi" panose="020B0604020104020204" pitchFamily="34" charset="0"/>
              </a:rPr>
              <a:t>D&amp;C 10:5</a:t>
            </a:r>
          </a:p>
        </p:txBody>
      </p:sp>
      <p:sp>
        <p:nvSpPr>
          <p:cNvPr id="31" name="TextBox 30"/>
          <p:cNvSpPr txBox="1"/>
          <p:nvPr/>
        </p:nvSpPr>
        <p:spPr>
          <a:xfrm>
            <a:off x="1813249" y="3933304"/>
            <a:ext cx="5181600" cy="1384995"/>
          </a:xfrm>
          <a:prstGeom prst="rect">
            <a:avLst/>
          </a:prstGeom>
          <a:noFill/>
        </p:spPr>
        <p:txBody>
          <a:bodyPr wrap="square" rtlCol="0">
            <a:spAutoFit/>
          </a:bodyPr>
          <a:lstStyle/>
          <a:p>
            <a:pPr algn="ctr"/>
            <a:r>
              <a:rPr lang="en-US" sz="2800" dirty="0">
                <a:solidFill>
                  <a:schemeClr val="bg2"/>
                </a:solidFill>
                <a:latin typeface="Abadi" panose="020B0604020104020204" pitchFamily="34" charset="0"/>
              </a:rPr>
              <a:t>The Great Enemy</a:t>
            </a:r>
          </a:p>
          <a:p>
            <a:pPr algn="ctr"/>
            <a:endParaRPr lang="en-US" sz="2800" dirty="0">
              <a:solidFill>
                <a:schemeClr val="bg2"/>
              </a:solidFill>
              <a:latin typeface="Abadi" panose="020B0604020104020204" pitchFamily="34" charset="0"/>
            </a:endParaRPr>
          </a:p>
          <a:p>
            <a:pPr algn="ctr"/>
            <a:r>
              <a:rPr lang="en-US" sz="2800" dirty="0">
                <a:solidFill>
                  <a:schemeClr val="bg2"/>
                </a:solidFill>
                <a:latin typeface="Abadi" panose="020B0604020104020204" pitchFamily="34" charset="0"/>
              </a:rPr>
              <a:t>	“Satan” means “adversary”</a:t>
            </a:r>
          </a:p>
        </p:txBody>
      </p:sp>
      <p:pic>
        <p:nvPicPr>
          <p:cNvPr id="3" name="Picture 2">
            <a:extLst>
              <a:ext uri="{FF2B5EF4-FFF2-40B4-BE49-F238E27FC236}">
                <a16:creationId xmlns:a16="http://schemas.microsoft.com/office/drawing/2014/main" id="{3D372B55-5327-4465-8688-9D6EF6E50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452" y="1267047"/>
            <a:ext cx="3700272" cy="2511552"/>
          </a:xfrm>
          <a:prstGeom prst="rect">
            <a:avLst/>
          </a:prstGeom>
        </p:spPr>
      </p:pic>
      <p:pic>
        <p:nvPicPr>
          <p:cNvPr id="4" name="Picture 3">
            <a:extLst>
              <a:ext uri="{FF2B5EF4-FFF2-40B4-BE49-F238E27FC236}">
                <a16:creationId xmlns:a16="http://schemas.microsoft.com/office/drawing/2014/main" id="{1FD202F1-630B-DF22-02FE-634E31BC1720}"/>
              </a:ext>
            </a:extLst>
          </p:cNvPr>
          <p:cNvPicPr>
            <a:picLocks noChangeAspect="1"/>
          </p:cNvPicPr>
          <p:nvPr/>
        </p:nvPicPr>
        <p:blipFill>
          <a:blip r:embed="rId3"/>
          <a:stretch>
            <a:fillRect/>
          </a:stretch>
        </p:blipFill>
        <p:spPr>
          <a:xfrm>
            <a:off x="7554790" y="2796556"/>
            <a:ext cx="4077269" cy="3858163"/>
          </a:xfrm>
          <a:prstGeom prst="rect">
            <a:avLst/>
          </a:prstGeom>
        </p:spPr>
      </p:pic>
      <p:sp>
        <p:nvSpPr>
          <p:cNvPr id="11" name="TextBox 10">
            <a:extLst>
              <a:ext uri="{FF2B5EF4-FFF2-40B4-BE49-F238E27FC236}">
                <a16:creationId xmlns:a16="http://schemas.microsoft.com/office/drawing/2014/main" id="{873A39F2-F15C-C963-F559-B0F7BDCE5B8C}"/>
              </a:ext>
            </a:extLst>
          </p:cNvPr>
          <p:cNvSpPr txBox="1"/>
          <p:nvPr/>
        </p:nvSpPr>
        <p:spPr>
          <a:xfrm>
            <a:off x="1350794" y="6001004"/>
            <a:ext cx="6106510" cy="646331"/>
          </a:xfrm>
          <a:prstGeom prst="rect">
            <a:avLst/>
          </a:prstGeom>
          <a:noFill/>
        </p:spPr>
        <p:txBody>
          <a:bodyPr wrap="square">
            <a:spAutoFit/>
          </a:bodyPr>
          <a:lstStyle/>
          <a:p>
            <a:pPr algn="ctr"/>
            <a:r>
              <a:rPr lang="en-US" b="1" i="0" dirty="0">
                <a:solidFill>
                  <a:srgbClr val="FFFF00"/>
                </a:solidFill>
                <a:effectLst/>
                <a:latin typeface="Abadi" panose="020B0604020104020204" pitchFamily="34" charset="0"/>
              </a:rPr>
              <a:t>However:</a:t>
            </a:r>
          </a:p>
          <a:p>
            <a:pPr algn="ctr"/>
            <a:r>
              <a:rPr lang="en-US" b="1" i="0" dirty="0">
                <a:solidFill>
                  <a:srgbClr val="FFFF00"/>
                </a:solidFill>
                <a:effectLst/>
                <a:latin typeface="Abadi" panose="020B0604020104020204" pitchFamily="34" charset="0"/>
              </a:rPr>
              <a:t>the wisdom of God is greater than the cunning of the devil</a:t>
            </a:r>
            <a:r>
              <a:rPr lang="en-US" b="0" i="0" dirty="0">
                <a:solidFill>
                  <a:srgbClr val="FFFF00"/>
                </a:solidFill>
                <a:effectLst/>
                <a:latin typeface="Abadi" panose="020B0604020104020204" pitchFamily="34" charset="0"/>
              </a:rPr>
              <a:t>?</a:t>
            </a:r>
            <a:endParaRPr lang="en-US" dirty="0">
              <a:solidFill>
                <a:srgbClr val="FFFF00"/>
              </a:solidFill>
              <a:latin typeface="Abadi" panose="020B0604020104020204" pitchFamily="34" charset="0"/>
            </a:endParaRPr>
          </a:p>
        </p:txBody>
      </p:sp>
      <p:pic>
        <p:nvPicPr>
          <p:cNvPr id="13" name="Picture 12">
            <a:extLst>
              <a:ext uri="{FF2B5EF4-FFF2-40B4-BE49-F238E27FC236}">
                <a16:creationId xmlns:a16="http://schemas.microsoft.com/office/drawing/2014/main" id="{17784AD1-D982-E65A-236F-40D6F043A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304" y="3562522"/>
            <a:ext cx="4196753" cy="2185549"/>
          </a:xfrm>
          <a:prstGeom prst="rect">
            <a:avLst/>
          </a:prstGeom>
        </p:spPr>
      </p:pic>
    </p:spTree>
    <p:extLst>
      <p:ext uri="{BB962C8B-B14F-4D97-AF65-F5344CB8AC3E}">
        <p14:creationId xmlns:p14="http://schemas.microsoft.com/office/powerpoint/2010/main" val="203314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3"/>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 grpId="0"/>
      <p:bldP spid="31" grpId="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E628AED-C0C3-403B-8B92-CD2C195B7DCF}"/>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Pray Always</a:t>
            </a:r>
          </a:p>
        </p:txBody>
      </p:sp>
      <p:sp>
        <p:nvSpPr>
          <p:cNvPr id="7" name="TextBox 6"/>
          <p:cNvSpPr txBox="1"/>
          <p:nvPr/>
        </p:nvSpPr>
        <p:spPr>
          <a:xfrm>
            <a:off x="6781800" y="1524001"/>
            <a:ext cx="3200400" cy="3323987"/>
          </a:xfrm>
          <a:prstGeom prst="rect">
            <a:avLst/>
          </a:prstGeom>
          <a:noFill/>
        </p:spPr>
        <p:txBody>
          <a:bodyPr wrap="square" rtlCol="0">
            <a:spAutoFit/>
          </a:bodyPr>
          <a:lstStyle/>
          <a:p>
            <a:r>
              <a:rPr lang="en-US" dirty="0">
                <a:solidFill>
                  <a:schemeClr val="bg2"/>
                </a:solidFill>
                <a:latin typeface="Abadi" panose="020B0604020104020204" pitchFamily="34" charset="0"/>
              </a:rPr>
              <a:t>“A pretender would not have been admonished to pray, but to repent. </a:t>
            </a:r>
          </a:p>
          <a:p>
            <a:endParaRPr lang="en-US" dirty="0">
              <a:solidFill>
                <a:schemeClr val="bg2"/>
              </a:solidFill>
              <a:latin typeface="Abadi" panose="020B0604020104020204" pitchFamily="34" charset="0"/>
            </a:endParaRPr>
          </a:p>
          <a:p>
            <a:r>
              <a:rPr lang="en-US" dirty="0">
                <a:solidFill>
                  <a:schemeClr val="bg2"/>
                </a:solidFill>
                <a:latin typeface="Abadi" panose="020B0604020104020204" pitchFamily="34" charset="0"/>
              </a:rPr>
              <a:t>Hypocrites do not pray, though they may say long prayers.</a:t>
            </a:r>
          </a:p>
          <a:p>
            <a:endParaRPr lang="en-US" dirty="0">
              <a:solidFill>
                <a:schemeClr val="bg2"/>
              </a:solidFill>
              <a:latin typeface="Abadi" panose="020B0604020104020204" pitchFamily="34" charset="0"/>
            </a:endParaRPr>
          </a:p>
          <a:p>
            <a:r>
              <a:rPr lang="en-US" dirty="0">
                <a:solidFill>
                  <a:schemeClr val="bg2"/>
                </a:solidFill>
                <a:latin typeface="Abadi" panose="020B0604020104020204" pitchFamily="34" charset="0"/>
              </a:rPr>
              <a:t>One who prays earnestly will not be led astray; or will he lead others into error…”</a:t>
            </a:r>
          </a:p>
          <a:p>
            <a:r>
              <a:rPr lang="en-US" sz="1200" dirty="0">
                <a:solidFill>
                  <a:schemeClr val="bg2"/>
                </a:solidFill>
                <a:latin typeface="Abadi" panose="020B0604020104020204" pitchFamily="34" charset="0"/>
              </a:rPr>
              <a:t>Commentary</a:t>
            </a:r>
          </a:p>
        </p:txBody>
      </p:sp>
      <p:sp>
        <p:nvSpPr>
          <p:cNvPr id="8" name="TextBox 7"/>
          <p:cNvSpPr txBox="1"/>
          <p:nvPr/>
        </p:nvSpPr>
        <p:spPr>
          <a:xfrm>
            <a:off x="2346810" y="1096070"/>
            <a:ext cx="3267529" cy="646331"/>
          </a:xfrm>
          <a:prstGeom prst="rect">
            <a:avLst/>
          </a:prstGeom>
          <a:noFill/>
        </p:spPr>
        <p:txBody>
          <a:bodyPr wrap="square" rtlCol="0">
            <a:spAutoFit/>
          </a:bodyPr>
          <a:lstStyle/>
          <a:p>
            <a:r>
              <a:rPr lang="en-US" dirty="0">
                <a:solidFill>
                  <a:schemeClr val="bg2"/>
                </a:solidFill>
                <a:latin typeface="Abadi" panose="020B0604020104020204" pitchFamily="34" charset="0"/>
              </a:rPr>
              <a:t>Joseph Smith was constantly admonished to pray</a:t>
            </a:r>
          </a:p>
        </p:txBody>
      </p:sp>
      <p:sp>
        <p:nvSpPr>
          <p:cNvPr id="10" name="TextBox 9"/>
          <p:cNvSpPr txBox="1"/>
          <p:nvPr/>
        </p:nvSpPr>
        <p:spPr>
          <a:xfrm>
            <a:off x="146489" y="6461754"/>
            <a:ext cx="1752600" cy="369332"/>
          </a:xfrm>
          <a:prstGeom prst="rect">
            <a:avLst/>
          </a:prstGeom>
          <a:noFill/>
        </p:spPr>
        <p:txBody>
          <a:bodyPr wrap="square" rtlCol="0">
            <a:spAutoFit/>
          </a:bodyPr>
          <a:lstStyle/>
          <a:p>
            <a:r>
              <a:rPr lang="en-US" dirty="0">
                <a:solidFill>
                  <a:schemeClr val="bg2"/>
                </a:solidFill>
                <a:latin typeface="Abadi" panose="020B0604020104020204" pitchFamily="34" charset="0"/>
              </a:rPr>
              <a:t>D&amp;C 10:5</a:t>
            </a:r>
          </a:p>
        </p:txBody>
      </p:sp>
      <p:grpSp>
        <p:nvGrpSpPr>
          <p:cNvPr id="12" name="Group 11"/>
          <p:cNvGrpSpPr/>
          <p:nvPr/>
        </p:nvGrpSpPr>
        <p:grpSpPr>
          <a:xfrm>
            <a:off x="749300" y="1978206"/>
            <a:ext cx="2057400" cy="3879667"/>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4" name="Rectangle 13"/>
            <p:cNvSpPr/>
            <p:nvPr/>
          </p:nvSpPr>
          <p:spPr>
            <a:xfrm>
              <a:off x="1233311" y="2051756"/>
              <a:ext cx="1904999" cy="1795365"/>
            </a:xfrm>
            <a:prstGeom prst="rect">
              <a:avLst/>
            </a:prstGeom>
          </p:spPr>
          <p:txBody>
            <a:bodyPr wrap="square">
              <a:spAutoFit/>
            </a:bodyPr>
            <a:lstStyle/>
            <a:p>
              <a:pPr algn="ctr"/>
              <a:r>
                <a:rPr lang="en-US" sz="1400" b="1" dirty="0">
                  <a:latin typeface="Abadi" panose="020B0604020104020204" pitchFamily="34" charset="0"/>
                </a:rPr>
                <a:t>As we pray always, we will have power to overcome Satan and those who serve him.</a:t>
              </a:r>
              <a:endParaRPr lang="en-US" sz="1400" dirty="0">
                <a:solidFill>
                  <a:schemeClr val="bg1"/>
                </a:solidFill>
                <a:latin typeface="Abadi" panose="020B0604020104020204" pitchFamily="34" charset="0"/>
              </a:endParaRPr>
            </a:p>
          </p:txBody>
        </p:sp>
      </p:grpSp>
      <p:pic>
        <p:nvPicPr>
          <p:cNvPr id="3" name="Picture 2">
            <a:extLst>
              <a:ext uri="{FF2B5EF4-FFF2-40B4-BE49-F238E27FC236}">
                <a16:creationId xmlns:a16="http://schemas.microsoft.com/office/drawing/2014/main" id="{6BBA31F8-94D0-4D01-9347-ABA786CD1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782" y="2380756"/>
            <a:ext cx="2604304" cy="2604304"/>
          </a:xfrm>
          <a:prstGeom prst="rect">
            <a:avLst/>
          </a:prstGeom>
        </p:spPr>
      </p:pic>
      <p:pic>
        <p:nvPicPr>
          <p:cNvPr id="9" name="Picture 8">
            <a:extLst>
              <a:ext uri="{FF2B5EF4-FFF2-40B4-BE49-F238E27FC236}">
                <a16:creationId xmlns:a16="http://schemas.microsoft.com/office/drawing/2014/main" id="{D680C45E-21C1-4C3E-A0B4-0A6F9B325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3903" y="4727844"/>
            <a:ext cx="2463800" cy="1841500"/>
          </a:xfrm>
          <a:prstGeom prst="rect">
            <a:avLst/>
          </a:prstGeom>
        </p:spPr>
      </p:pic>
    </p:spTree>
    <p:extLst>
      <p:ext uri="{BB962C8B-B14F-4D97-AF65-F5344CB8AC3E}">
        <p14:creationId xmlns:p14="http://schemas.microsoft.com/office/powerpoint/2010/main" val="188775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CDE921-A4B0-47CF-8344-8A645A753825}"/>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Satan Puts Into Hearts of Men</a:t>
            </a:r>
          </a:p>
        </p:txBody>
      </p:sp>
      <p:sp>
        <p:nvSpPr>
          <p:cNvPr id="7" name="TextBox 6"/>
          <p:cNvSpPr txBox="1"/>
          <p:nvPr/>
        </p:nvSpPr>
        <p:spPr>
          <a:xfrm>
            <a:off x="1905000" y="1066800"/>
            <a:ext cx="3886200" cy="2031325"/>
          </a:xfrm>
          <a:prstGeom prst="rect">
            <a:avLst/>
          </a:prstGeom>
          <a:noFill/>
        </p:spPr>
        <p:txBody>
          <a:bodyPr wrap="square" rtlCol="0">
            <a:spAutoFit/>
          </a:bodyPr>
          <a:lstStyle/>
          <a:p>
            <a:r>
              <a:rPr lang="en-US" dirty="0">
                <a:solidFill>
                  <a:schemeClr val="bg2"/>
                </a:solidFill>
                <a:latin typeface="Abadi" panose="020B0604020104020204" pitchFamily="34" charset="0"/>
              </a:rPr>
              <a:t>“In the great Council in heaven he proposed to redeem mankind by compulsion, if God would give him His honor. That proposition was rejected by the Council, and another, made by the Beloved Son, was adopted.</a:t>
            </a:r>
          </a:p>
        </p:txBody>
      </p:sp>
      <p:sp>
        <p:nvSpPr>
          <p:cNvPr id="15" name="TextBox 14"/>
          <p:cNvSpPr txBox="1"/>
          <p:nvPr/>
        </p:nvSpPr>
        <p:spPr>
          <a:xfrm>
            <a:off x="6172200" y="3505201"/>
            <a:ext cx="4114800" cy="2585323"/>
          </a:xfrm>
          <a:prstGeom prst="rect">
            <a:avLst/>
          </a:prstGeom>
          <a:noFill/>
        </p:spPr>
        <p:txBody>
          <a:bodyPr wrap="square" rtlCol="0">
            <a:spAutoFit/>
          </a:bodyPr>
          <a:lstStyle/>
          <a:p>
            <a:r>
              <a:rPr lang="en-US" dirty="0">
                <a:solidFill>
                  <a:schemeClr val="bg2"/>
                </a:solidFill>
                <a:latin typeface="Abadi" panose="020B0604020104020204" pitchFamily="34" charset="0"/>
              </a:rPr>
              <a:t>Satan, instead of yielding to the majority…rebelled and, at the head of other rebellious spirits, endeavored to carry out his plan in opposition to that which had been accepted. </a:t>
            </a:r>
          </a:p>
          <a:p>
            <a:endParaRPr lang="en-US" dirty="0">
              <a:solidFill>
                <a:schemeClr val="bg2"/>
              </a:solidFill>
              <a:latin typeface="Abadi" panose="020B0604020104020204" pitchFamily="34" charset="0"/>
            </a:endParaRPr>
          </a:p>
          <a:p>
            <a:r>
              <a:rPr lang="en-US" dirty="0">
                <a:solidFill>
                  <a:schemeClr val="bg2"/>
                </a:solidFill>
                <a:latin typeface="Abadi" panose="020B0604020104020204" pitchFamily="34" charset="0"/>
              </a:rPr>
              <a:t>Then he was “cast down” and became Satan.” Moses 4:1-4</a:t>
            </a:r>
          </a:p>
          <a:p>
            <a:r>
              <a:rPr lang="en-US" sz="1200" dirty="0">
                <a:solidFill>
                  <a:schemeClr val="bg2"/>
                </a:solidFill>
                <a:latin typeface="Abadi" panose="020B0604020104020204" pitchFamily="34" charset="0"/>
              </a:rPr>
              <a:t>Commentary</a:t>
            </a:r>
          </a:p>
        </p:txBody>
      </p:sp>
      <p:sp>
        <p:nvSpPr>
          <p:cNvPr id="21" name="TextBox 20"/>
          <p:cNvSpPr txBox="1"/>
          <p:nvPr/>
        </p:nvSpPr>
        <p:spPr>
          <a:xfrm>
            <a:off x="68425" y="6437125"/>
            <a:ext cx="3886200" cy="369332"/>
          </a:xfrm>
          <a:prstGeom prst="rect">
            <a:avLst/>
          </a:prstGeom>
          <a:noFill/>
        </p:spPr>
        <p:txBody>
          <a:bodyPr wrap="square" rtlCol="0">
            <a:spAutoFit/>
          </a:bodyPr>
          <a:lstStyle/>
          <a:p>
            <a:r>
              <a:rPr lang="en-US" dirty="0">
                <a:solidFill>
                  <a:schemeClr val="bg2"/>
                </a:solidFill>
                <a:latin typeface="Abadi" panose="020B0604020104020204" pitchFamily="34" charset="0"/>
              </a:rPr>
              <a:t>D&amp;C 10:10</a:t>
            </a:r>
          </a:p>
        </p:txBody>
      </p:sp>
      <p:pic>
        <p:nvPicPr>
          <p:cNvPr id="3" name="Picture 2">
            <a:extLst>
              <a:ext uri="{FF2B5EF4-FFF2-40B4-BE49-F238E27FC236}">
                <a16:creationId xmlns:a16="http://schemas.microsoft.com/office/drawing/2014/main" id="{8007891A-525F-40B2-92C4-2FEE4DA38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701" y="3505201"/>
            <a:ext cx="3657917" cy="2432515"/>
          </a:xfrm>
          <a:prstGeom prst="rect">
            <a:avLst/>
          </a:prstGeom>
        </p:spPr>
      </p:pic>
      <p:pic>
        <p:nvPicPr>
          <p:cNvPr id="8" name="Picture 7">
            <a:extLst>
              <a:ext uri="{FF2B5EF4-FFF2-40B4-BE49-F238E27FC236}">
                <a16:creationId xmlns:a16="http://schemas.microsoft.com/office/drawing/2014/main" id="{377331E0-F5A8-4029-8FDA-4DF629A75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312" y="830998"/>
            <a:ext cx="2619375" cy="2438400"/>
          </a:xfrm>
          <a:prstGeom prst="rect">
            <a:avLst/>
          </a:prstGeom>
        </p:spPr>
      </p:pic>
    </p:spTree>
    <p:extLst>
      <p:ext uri="{BB962C8B-B14F-4D97-AF65-F5344CB8AC3E}">
        <p14:creationId xmlns:p14="http://schemas.microsoft.com/office/powerpoint/2010/main" val="4836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657EF6-642F-4650-BD04-56B811C9E26C}"/>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Satan is Cunning</a:t>
            </a:r>
          </a:p>
        </p:txBody>
      </p:sp>
      <p:sp>
        <p:nvSpPr>
          <p:cNvPr id="7" name="TextBox 6"/>
          <p:cNvSpPr txBox="1"/>
          <p:nvPr/>
        </p:nvSpPr>
        <p:spPr>
          <a:xfrm>
            <a:off x="1905000" y="1066800"/>
            <a:ext cx="3886200" cy="1938992"/>
          </a:xfrm>
          <a:prstGeom prst="rect">
            <a:avLst/>
          </a:prstGeom>
          <a:noFill/>
        </p:spPr>
        <p:txBody>
          <a:bodyPr wrap="square" rtlCol="0">
            <a:spAutoFit/>
          </a:bodyPr>
          <a:lstStyle/>
          <a:p>
            <a:r>
              <a:rPr lang="en-US" dirty="0">
                <a:solidFill>
                  <a:schemeClr val="bg2"/>
                </a:solidFill>
                <a:latin typeface="Abadi" panose="020B0604020104020204" pitchFamily="34" charset="0"/>
              </a:rPr>
              <a:t>“If the Prophet attempted another translation, his enemies would “prove” that he was merely a pretender, by giving publicity to the stolen manuscript, changed to suit their proposes.”</a:t>
            </a:r>
          </a:p>
          <a:p>
            <a:r>
              <a:rPr lang="en-US" sz="1200" dirty="0">
                <a:solidFill>
                  <a:schemeClr val="bg2"/>
                </a:solidFill>
                <a:latin typeface="Abadi" panose="020B0604020104020204" pitchFamily="34" charset="0"/>
              </a:rPr>
              <a:t>Commentary</a:t>
            </a:r>
          </a:p>
        </p:txBody>
      </p:sp>
      <p:sp>
        <p:nvSpPr>
          <p:cNvPr id="21" name="TextBox 20"/>
          <p:cNvSpPr txBox="1"/>
          <p:nvPr/>
        </p:nvSpPr>
        <p:spPr>
          <a:xfrm>
            <a:off x="87086" y="6448224"/>
            <a:ext cx="3886200" cy="369332"/>
          </a:xfrm>
          <a:prstGeom prst="rect">
            <a:avLst/>
          </a:prstGeom>
          <a:noFill/>
        </p:spPr>
        <p:txBody>
          <a:bodyPr wrap="square" rtlCol="0">
            <a:spAutoFit/>
          </a:bodyPr>
          <a:lstStyle/>
          <a:p>
            <a:r>
              <a:rPr lang="en-US" dirty="0">
                <a:solidFill>
                  <a:schemeClr val="bg2"/>
                </a:solidFill>
                <a:latin typeface="Abadi" panose="020B0604020104020204" pitchFamily="34" charset="0"/>
              </a:rPr>
              <a:t>D&amp;C 10:14</a:t>
            </a:r>
          </a:p>
        </p:txBody>
      </p:sp>
      <p:grpSp>
        <p:nvGrpSpPr>
          <p:cNvPr id="14" name="Group 13"/>
          <p:cNvGrpSpPr/>
          <p:nvPr/>
        </p:nvGrpSpPr>
        <p:grpSpPr>
          <a:xfrm>
            <a:off x="4161077" y="3627678"/>
            <a:ext cx="2438400" cy="3230322"/>
            <a:chOff x="2637077" y="3627678"/>
            <a:chExt cx="2438400" cy="3230322"/>
          </a:xfrm>
        </p:grpSpPr>
        <p:sp>
          <p:nvSpPr>
            <p:cNvPr id="13" name="Rounded Rectangle 12"/>
            <p:cNvSpPr/>
            <p:nvPr/>
          </p:nvSpPr>
          <p:spPr>
            <a:xfrm>
              <a:off x="3581400" y="6172200"/>
              <a:ext cx="609600" cy="685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Rounded Rectangle 11"/>
            <p:cNvSpPr/>
            <p:nvPr/>
          </p:nvSpPr>
          <p:spPr>
            <a:xfrm rot="13355069" flipV="1">
              <a:off x="2637077" y="3627678"/>
              <a:ext cx="2438400" cy="2438400"/>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TextBox 14"/>
            <p:cNvSpPr txBox="1"/>
            <p:nvPr/>
          </p:nvSpPr>
          <p:spPr>
            <a:xfrm>
              <a:off x="2667000" y="4267200"/>
              <a:ext cx="2362200" cy="1569660"/>
            </a:xfrm>
            <a:prstGeom prst="rect">
              <a:avLst/>
            </a:prstGeom>
            <a:noFill/>
          </p:spPr>
          <p:txBody>
            <a:bodyPr wrap="square" rtlCol="0">
              <a:spAutoFit/>
            </a:bodyPr>
            <a:lstStyle/>
            <a:p>
              <a:pPr algn="ctr"/>
              <a:r>
                <a:rPr lang="en-US" sz="2400" b="1" dirty="0">
                  <a:latin typeface="Abadi" panose="020B0604020104020204" pitchFamily="34" charset="0"/>
                </a:rPr>
                <a:t>Satan desires to destroy the work of the Lord and our souls.</a:t>
              </a:r>
              <a:endParaRPr lang="en-US" sz="2400" dirty="0">
                <a:solidFill>
                  <a:schemeClr val="bg2"/>
                </a:solidFill>
                <a:latin typeface="Abadi" panose="020B0604020104020204" pitchFamily="34" charset="0"/>
              </a:endParaRPr>
            </a:p>
          </p:txBody>
        </p:sp>
      </p:grpSp>
      <p:sp>
        <p:nvSpPr>
          <p:cNvPr id="16" name="Rectangle 15"/>
          <p:cNvSpPr/>
          <p:nvPr/>
        </p:nvSpPr>
        <p:spPr>
          <a:xfrm>
            <a:off x="7315200" y="4267200"/>
            <a:ext cx="2743200" cy="1754326"/>
          </a:xfrm>
          <a:prstGeom prst="rect">
            <a:avLst/>
          </a:prstGeom>
        </p:spPr>
        <p:txBody>
          <a:bodyPr wrap="square">
            <a:spAutoFit/>
          </a:bodyPr>
          <a:lstStyle/>
          <a:p>
            <a:r>
              <a:rPr lang="en-US" i="1" dirty="0">
                <a:solidFill>
                  <a:schemeClr val="bg2"/>
                </a:solidFill>
                <a:latin typeface="Abadi" panose="020B0604020104020204" pitchFamily="34" charset="0"/>
              </a:rPr>
              <a:t>“… he </a:t>
            </a:r>
            <a:r>
              <a:rPr lang="en-US" i="1" dirty="0" err="1">
                <a:solidFill>
                  <a:schemeClr val="bg2"/>
                </a:solidFill>
                <a:latin typeface="Abadi" panose="020B0604020104020204" pitchFamily="34" charset="0"/>
              </a:rPr>
              <a:t>persuadeth</a:t>
            </a:r>
            <a:r>
              <a:rPr lang="en-US" i="1" dirty="0">
                <a:solidFill>
                  <a:schemeClr val="bg2"/>
                </a:solidFill>
                <a:latin typeface="Abadi" panose="020B0604020104020204" pitchFamily="34" charset="0"/>
              </a:rPr>
              <a:t> no man to do good, no, not one; neither do his angels; neither do they who subject themselves unto him.” (Moro. 7:17.)</a:t>
            </a:r>
          </a:p>
        </p:txBody>
      </p:sp>
      <p:pic>
        <p:nvPicPr>
          <p:cNvPr id="3" name="Picture 2">
            <a:extLst>
              <a:ext uri="{FF2B5EF4-FFF2-40B4-BE49-F238E27FC236}">
                <a16:creationId xmlns:a16="http://schemas.microsoft.com/office/drawing/2014/main" id="{47F31922-D2E0-4327-89DC-30DABC65F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955" y="1301717"/>
            <a:ext cx="2943225" cy="2276475"/>
          </a:xfrm>
          <a:prstGeom prst="rect">
            <a:avLst/>
          </a:prstGeom>
        </p:spPr>
      </p:pic>
    </p:spTree>
    <p:extLst>
      <p:ext uri="{BB962C8B-B14F-4D97-AF65-F5344CB8AC3E}">
        <p14:creationId xmlns:p14="http://schemas.microsoft.com/office/powerpoint/2010/main" val="57638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D681C6-A9B0-4FFD-8ABF-C7ACEFA57F9F}"/>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TextBox 20"/>
          <p:cNvSpPr txBox="1"/>
          <p:nvPr/>
        </p:nvSpPr>
        <p:spPr>
          <a:xfrm>
            <a:off x="117987" y="6456288"/>
            <a:ext cx="3886200" cy="369332"/>
          </a:xfrm>
          <a:prstGeom prst="rect">
            <a:avLst/>
          </a:prstGeom>
          <a:noFill/>
        </p:spPr>
        <p:txBody>
          <a:bodyPr wrap="square" rtlCol="0">
            <a:spAutoFit/>
          </a:bodyPr>
          <a:lstStyle/>
          <a:p>
            <a:r>
              <a:rPr lang="en-US" dirty="0">
                <a:solidFill>
                  <a:schemeClr val="bg2"/>
                </a:solidFill>
                <a:latin typeface="Abadi" panose="020B0604020104020204" pitchFamily="34" charset="0"/>
              </a:rPr>
              <a:t>D&amp;C 10:25-33</a:t>
            </a:r>
          </a:p>
        </p:txBody>
      </p:sp>
      <p:grpSp>
        <p:nvGrpSpPr>
          <p:cNvPr id="2" name="Group 13"/>
          <p:cNvGrpSpPr/>
          <p:nvPr/>
        </p:nvGrpSpPr>
        <p:grpSpPr>
          <a:xfrm>
            <a:off x="2133600" y="914400"/>
            <a:ext cx="2438400" cy="5943600"/>
            <a:chOff x="2637077" y="3627678"/>
            <a:chExt cx="2438400" cy="5943600"/>
          </a:xfrm>
        </p:grpSpPr>
        <p:sp>
          <p:nvSpPr>
            <p:cNvPr id="13" name="Rounded Rectangle 12"/>
            <p:cNvSpPr/>
            <p:nvPr/>
          </p:nvSpPr>
          <p:spPr>
            <a:xfrm>
              <a:off x="3581400" y="6172200"/>
              <a:ext cx="609600" cy="3399078"/>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Rounded Rectangle 11"/>
            <p:cNvSpPr/>
            <p:nvPr/>
          </p:nvSpPr>
          <p:spPr>
            <a:xfrm rot="13355069" flipV="1">
              <a:off x="2637077" y="3627678"/>
              <a:ext cx="2438400" cy="2438400"/>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TextBox 14"/>
            <p:cNvSpPr txBox="1"/>
            <p:nvPr/>
          </p:nvSpPr>
          <p:spPr>
            <a:xfrm>
              <a:off x="2713277" y="4084878"/>
              <a:ext cx="2362200" cy="1938992"/>
            </a:xfrm>
            <a:prstGeom prst="rect">
              <a:avLst/>
            </a:prstGeom>
            <a:noFill/>
          </p:spPr>
          <p:txBody>
            <a:bodyPr wrap="square" rtlCol="0">
              <a:spAutoFit/>
            </a:bodyPr>
            <a:lstStyle/>
            <a:p>
              <a:pPr algn="ctr"/>
              <a:r>
                <a:rPr lang="en-US" sz="2400" b="1" dirty="0">
                  <a:latin typeface="Abadi" panose="020B0604020104020204" pitchFamily="34" charset="0"/>
                </a:rPr>
                <a:t>How does Satan seek to destroy the work of the Lord and our souls?</a:t>
              </a:r>
              <a:endParaRPr lang="en-US" sz="2400" dirty="0">
                <a:solidFill>
                  <a:schemeClr val="bg2"/>
                </a:solidFill>
                <a:latin typeface="Abadi" panose="020B0604020104020204" pitchFamily="34" charset="0"/>
              </a:endParaRPr>
            </a:p>
          </p:txBody>
        </p:sp>
      </p:grpSp>
      <p:grpSp>
        <p:nvGrpSpPr>
          <p:cNvPr id="14" name="Group 13"/>
          <p:cNvGrpSpPr/>
          <p:nvPr/>
        </p:nvGrpSpPr>
        <p:grpSpPr>
          <a:xfrm>
            <a:off x="7239000" y="990600"/>
            <a:ext cx="2438400" cy="5867400"/>
            <a:chOff x="2637077" y="3627678"/>
            <a:chExt cx="2438400" cy="5867400"/>
          </a:xfrm>
        </p:grpSpPr>
        <p:sp>
          <p:nvSpPr>
            <p:cNvPr id="17" name="Rounded Rectangle 16"/>
            <p:cNvSpPr/>
            <p:nvPr/>
          </p:nvSpPr>
          <p:spPr>
            <a:xfrm>
              <a:off x="3581400" y="6172200"/>
              <a:ext cx="609600" cy="3322878"/>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Rounded Rectangle 17"/>
            <p:cNvSpPr/>
            <p:nvPr/>
          </p:nvSpPr>
          <p:spPr>
            <a:xfrm rot="13355069" flipV="1">
              <a:off x="2637077" y="3627678"/>
              <a:ext cx="2438400" cy="2438400"/>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TextBox 18"/>
            <p:cNvSpPr txBox="1"/>
            <p:nvPr/>
          </p:nvSpPr>
          <p:spPr>
            <a:xfrm>
              <a:off x="2675177" y="4114800"/>
              <a:ext cx="2362200" cy="1631216"/>
            </a:xfrm>
            <a:prstGeom prst="rect">
              <a:avLst/>
            </a:prstGeom>
            <a:noFill/>
          </p:spPr>
          <p:txBody>
            <a:bodyPr wrap="square" rtlCol="0">
              <a:spAutoFit/>
            </a:bodyPr>
            <a:lstStyle/>
            <a:p>
              <a:pPr algn="ctr"/>
              <a:r>
                <a:rPr lang="en-US" sz="2000" b="1" dirty="0">
                  <a:latin typeface="Abadi" panose="020B0604020104020204" pitchFamily="34" charset="0"/>
                </a:rPr>
                <a:t>What kind of deceptions does Satan use to destroy the Lord and our souls?</a:t>
              </a:r>
              <a:endParaRPr lang="en-US" sz="2000" dirty="0">
                <a:solidFill>
                  <a:schemeClr val="bg2"/>
                </a:solidFill>
                <a:latin typeface="Abadi" panose="020B0604020104020204" pitchFamily="34" charset="0"/>
              </a:endParaRPr>
            </a:p>
          </p:txBody>
        </p:sp>
      </p:grpSp>
      <p:grpSp>
        <p:nvGrpSpPr>
          <p:cNvPr id="20" name="Group 13"/>
          <p:cNvGrpSpPr/>
          <p:nvPr/>
        </p:nvGrpSpPr>
        <p:grpSpPr>
          <a:xfrm>
            <a:off x="4724400" y="2438400"/>
            <a:ext cx="2438400" cy="4419600"/>
            <a:chOff x="2637077" y="3627678"/>
            <a:chExt cx="2438400" cy="4419600"/>
          </a:xfrm>
        </p:grpSpPr>
        <p:sp>
          <p:nvSpPr>
            <p:cNvPr id="22" name="Rounded Rectangle 21"/>
            <p:cNvSpPr/>
            <p:nvPr/>
          </p:nvSpPr>
          <p:spPr>
            <a:xfrm>
              <a:off x="3581400" y="6172200"/>
              <a:ext cx="609600" cy="1875078"/>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3" name="Rounded Rectangle 22"/>
            <p:cNvSpPr/>
            <p:nvPr/>
          </p:nvSpPr>
          <p:spPr>
            <a:xfrm rot="13355069" flipV="1">
              <a:off x="2637077" y="3627678"/>
              <a:ext cx="2438400" cy="2438400"/>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 name="TextBox 23"/>
            <p:cNvSpPr txBox="1"/>
            <p:nvPr/>
          </p:nvSpPr>
          <p:spPr>
            <a:xfrm>
              <a:off x="2675177" y="4053862"/>
              <a:ext cx="2362200" cy="1631216"/>
            </a:xfrm>
            <a:prstGeom prst="rect">
              <a:avLst/>
            </a:prstGeom>
            <a:noFill/>
          </p:spPr>
          <p:txBody>
            <a:bodyPr wrap="square" rtlCol="0">
              <a:spAutoFit/>
            </a:bodyPr>
            <a:lstStyle/>
            <a:p>
              <a:pPr algn="ctr"/>
              <a:r>
                <a:rPr lang="en-US" sz="2000" b="1" dirty="0">
                  <a:latin typeface="Abadi" panose="020B0604020104020204" pitchFamily="34" charset="0"/>
                </a:rPr>
                <a:t>How can being aware of Satan’s intention help us avoid and escape his trap?</a:t>
              </a:r>
              <a:endParaRPr lang="en-US" sz="2000" dirty="0">
                <a:solidFill>
                  <a:schemeClr val="bg2"/>
                </a:solidFill>
                <a:latin typeface="Abadi" panose="020B0604020104020204" pitchFamily="34" charset="0"/>
              </a:endParaRPr>
            </a:p>
          </p:txBody>
        </p:sp>
      </p:grpSp>
    </p:spTree>
    <p:extLst>
      <p:ext uri="{BB962C8B-B14F-4D97-AF65-F5344CB8AC3E}">
        <p14:creationId xmlns:p14="http://schemas.microsoft.com/office/powerpoint/2010/main" val="313728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B35E1AE3-C624-4568-BD51-C54F2E631BF9}"/>
              </a:ext>
            </a:extLst>
          </p:cNvPr>
          <p:cNvSpPr/>
          <p:nvPr/>
        </p:nvSpPr>
        <p:spPr>
          <a:xfrm>
            <a:off x="0" y="0"/>
            <a:ext cx="12192000" cy="6858000"/>
          </a:xfrm>
          <a:prstGeom prst="rect">
            <a:avLst/>
          </a:prstGeom>
          <a:gradFill flip="none" rotWithShape="1">
            <a:gsLst>
              <a:gs pos="0">
                <a:schemeClr val="accent4">
                  <a:lumMod val="60000"/>
                  <a:lumOff val="40000"/>
                </a:schemeClr>
              </a:gs>
              <a:gs pos="17000">
                <a:schemeClr val="bg1">
                  <a:lumMod val="50000"/>
                </a:schemeClr>
              </a:gs>
              <a:gs pos="42000">
                <a:schemeClr val="tx1">
                  <a:lumMod val="65000"/>
                  <a:lumOff val="35000"/>
                </a:schemeClr>
              </a:gs>
              <a:gs pos="75000">
                <a:schemeClr val="accent4">
                  <a:lumMod val="5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 name="TextBox 5"/>
          <p:cNvSpPr txBox="1"/>
          <p:nvPr/>
        </p:nvSpPr>
        <p:spPr>
          <a:xfrm>
            <a:off x="2209800" y="1"/>
            <a:ext cx="7924800" cy="830997"/>
          </a:xfrm>
          <a:prstGeom prst="rect">
            <a:avLst/>
          </a:prstGeom>
          <a:noFill/>
        </p:spPr>
        <p:txBody>
          <a:bodyPr wrap="square" rtlCol="0">
            <a:spAutoFit/>
          </a:bodyPr>
          <a:lstStyle/>
          <a:p>
            <a:pPr algn="ctr"/>
            <a:r>
              <a:rPr lang="en-US" sz="4800" dirty="0">
                <a:solidFill>
                  <a:schemeClr val="bg2"/>
                </a:solidFill>
                <a:latin typeface="Agency FB" pitchFamily="34" charset="0"/>
              </a:rPr>
              <a:t>Two Records From Nephi</a:t>
            </a:r>
          </a:p>
        </p:txBody>
      </p:sp>
      <p:sp>
        <p:nvSpPr>
          <p:cNvPr id="21" name="TextBox 20"/>
          <p:cNvSpPr txBox="1"/>
          <p:nvPr/>
        </p:nvSpPr>
        <p:spPr>
          <a:xfrm>
            <a:off x="126207" y="6441515"/>
            <a:ext cx="3886200" cy="369332"/>
          </a:xfrm>
          <a:prstGeom prst="rect">
            <a:avLst/>
          </a:prstGeom>
          <a:noFill/>
        </p:spPr>
        <p:txBody>
          <a:bodyPr wrap="square" rtlCol="0">
            <a:spAutoFit/>
          </a:bodyPr>
          <a:lstStyle/>
          <a:p>
            <a:r>
              <a:rPr lang="en-US" dirty="0">
                <a:solidFill>
                  <a:schemeClr val="bg2"/>
                </a:solidFill>
                <a:latin typeface="Abadi" panose="020B0604020104020204" pitchFamily="34" charset="0"/>
              </a:rPr>
              <a:t>D&amp;C 10:38-42</a:t>
            </a:r>
          </a:p>
        </p:txBody>
      </p:sp>
      <p:sp>
        <p:nvSpPr>
          <p:cNvPr id="14" name="TextBox 13"/>
          <p:cNvSpPr txBox="1"/>
          <p:nvPr/>
        </p:nvSpPr>
        <p:spPr>
          <a:xfrm>
            <a:off x="1198179" y="990601"/>
            <a:ext cx="3602421" cy="1200329"/>
          </a:xfrm>
          <a:prstGeom prst="rect">
            <a:avLst/>
          </a:prstGeom>
          <a:noFill/>
        </p:spPr>
        <p:txBody>
          <a:bodyPr wrap="square" rtlCol="0">
            <a:spAutoFit/>
          </a:bodyPr>
          <a:lstStyle/>
          <a:p>
            <a:pPr algn="ctr"/>
            <a:r>
              <a:rPr lang="en-US" sz="2400" dirty="0">
                <a:solidFill>
                  <a:srgbClr val="FFFF00"/>
                </a:solidFill>
                <a:latin typeface="Abadi" panose="020B0604020104020204" pitchFamily="34" charset="0"/>
              </a:rPr>
              <a:t>Joseph was not to translate the lost portion a second time.</a:t>
            </a:r>
          </a:p>
        </p:txBody>
      </p:sp>
      <p:sp>
        <p:nvSpPr>
          <p:cNvPr id="17" name="TextBox 16"/>
          <p:cNvSpPr txBox="1"/>
          <p:nvPr/>
        </p:nvSpPr>
        <p:spPr>
          <a:xfrm>
            <a:off x="1828800" y="3048000"/>
            <a:ext cx="3886200" cy="2862322"/>
          </a:xfrm>
          <a:prstGeom prst="rect">
            <a:avLst/>
          </a:prstGeom>
          <a:noFill/>
        </p:spPr>
        <p:txBody>
          <a:bodyPr wrap="square" rtlCol="0">
            <a:spAutoFit/>
          </a:bodyPr>
          <a:lstStyle/>
          <a:p>
            <a:r>
              <a:rPr lang="en-US" dirty="0">
                <a:solidFill>
                  <a:schemeClr val="bg2"/>
                </a:solidFill>
                <a:latin typeface="Abadi" panose="020B0604020104020204" pitchFamily="34" charset="0"/>
              </a:rPr>
              <a:t>He (Nephi)  preserved an account of his father Lehi’s life and genealogy, and the history of his people.</a:t>
            </a:r>
          </a:p>
          <a:p>
            <a:endParaRPr lang="en-US" dirty="0">
              <a:solidFill>
                <a:schemeClr val="bg2"/>
              </a:solidFill>
              <a:latin typeface="Abadi" panose="020B0604020104020204" pitchFamily="34" charset="0"/>
            </a:endParaRPr>
          </a:p>
          <a:p>
            <a:r>
              <a:rPr lang="en-US" dirty="0">
                <a:solidFill>
                  <a:schemeClr val="bg2"/>
                </a:solidFill>
                <a:latin typeface="Abadi" panose="020B0604020104020204" pitchFamily="34" charset="0"/>
              </a:rPr>
              <a:t>The Prophet Mormon made an abridgment from this vast amount of historical material. The Prophet Joseph translated this abridgement, and it was the first part of that translation which was lost.</a:t>
            </a:r>
          </a:p>
        </p:txBody>
      </p:sp>
      <p:grpSp>
        <p:nvGrpSpPr>
          <p:cNvPr id="2" name="Group 3"/>
          <p:cNvGrpSpPr/>
          <p:nvPr/>
        </p:nvGrpSpPr>
        <p:grpSpPr>
          <a:xfrm>
            <a:off x="4800600" y="1752600"/>
            <a:ext cx="1066800" cy="1219200"/>
            <a:chOff x="71718" y="1120588"/>
            <a:chExt cx="3048000" cy="4572000"/>
          </a:xfrm>
        </p:grpSpPr>
        <p:grpSp>
          <p:nvGrpSpPr>
            <p:cNvPr id="3" name="Group 13"/>
            <p:cNvGrpSpPr/>
            <p:nvPr/>
          </p:nvGrpSpPr>
          <p:grpSpPr>
            <a:xfrm>
              <a:off x="71718" y="1120588"/>
              <a:ext cx="3048000" cy="4572000"/>
              <a:chOff x="838200" y="1066800"/>
              <a:chExt cx="2438400" cy="3352800"/>
            </a:xfrm>
          </p:grpSpPr>
          <p:sp>
            <p:nvSpPr>
              <p:cNvPr id="22" name="Rounded Rectangle 21"/>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3"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6"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7"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8"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9"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1"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0" name="TextBox 19"/>
            <p:cNvSpPr txBox="1"/>
            <p:nvPr/>
          </p:nvSpPr>
          <p:spPr>
            <a:xfrm>
              <a:off x="942575" y="1977838"/>
              <a:ext cx="2032946" cy="2250615"/>
            </a:xfrm>
            <a:prstGeom prst="rect">
              <a:avLst/>
            </a:prstGeom>
            <a:noFill/>
          </p:spPr>
          <p:txBody>
            <a:bodyPr wrap="square" rtlCol="0">
              <a:spAutoFit/>
            </a:bodyPr>
            <a:lstStyle/>
            <a:p>
              <a:pPr algn="ctr"/>
              <a:r>
                <a:rPr lang="en-US" sz="1100" b="1" dirty="0">
                  <a:solidFill>
                    <a:schemeClr val="bg2">
                      <a:lumMod val="25000"/>
                    </a:schemeClr>
                  </a:solidFill>
                  <a:latin typeface="Tempus Sans ITC" pitchFamily="82" charset="0"/>
                </a:rPr>
                <a:t>The Book of Lehi</a:t>
              </a:r>
            </a:p>
          </p:txBody>
        </p:sp>
      </p:grpSp>
      <p:grpSp>
        <p:nvGrpSpPr>
          <p:cNvPr id="5" name="Group 3"/>
          <p:cNvGrpSpPr/>
          <p:nvPr/>
        </p:nvGrpSpPr>
        <p:grpSpPr>
          <a:xfrm>
            <a:off x="8610600" y="5328522"/>
            <a:ext cx="1066800" cy="1219200"/>
            <a:chOff x="71718" y="1120588"/>
            <a:chExt cx="3048000" cy="4572000"/>
          </a:xfrm>
        </p:grpSpPr>
        <p:grpSp>
          <p:nvGrpSpPr>
            <p:cNvPr id="7" name="Group 13"/>
            <p:cNvGrpSpPr/>
            <p:nvPr/>
          </p:nvGrpSpPr>
          <p:grpSpPr>
            <a:xfrm>
              <a:off x="71718" y="1120588"/>
              <a:ext cx="3048000" cy="4572000"/>
              <a:chOff x="838200" y="1066800"/>
              <a:chExt cx="2438400" cy="3352800"/>
            </a:xfrm>
          </p:grpSpPr>
          <p:sp>
            <p:nvSpPr>
              <p:cNvPr id="35" name="Rounded Rectangle 34"/>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6"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7"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8" name="Rounded Rectangle 4"/>
              <p:cNvSpPr/>
              <p:nvPr/>
            </p:nvSpPr>
            <p:spPr>
              <a:xfrm>
                <a:off x="1295400" y="1066800"/>
                <a:ext cx="1981200" cy="31242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9"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0"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1"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2"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3"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34" name="TextBox 33"/>
            <p:cNvSpPr txBox="1"/>
            <p:nvPr/>
          </p:nvSpPr>
          <p:spPr>
            <a:xfrm>
              <a:off x="942575" y="1977838"/>
              <a:ext cx="2032946" cy="2885404"/>
            </a:xfrm>
            <a:prstGeom prst="rect">
              <a:avLst/>
            </a:prstGeom>
            <a:noFill/>
          </p:spPr>
          <p:txBody>
            <a:bodyPr wrap="square" rtlCol="0">
              <a:spAutoFit/>
            </a:bodyPr>
            <a:lstStyle/>
            <a:p>
              <a:pPr algn="ctr"/>
              <a:r>
                <a:rPr lang="en-US" sz="1100" b="1" dirty="0">
                  <a:solidFill>
                    <a:schemeClr val="bg2">
                      <a:lumMod val="25000"/>
                    </a:schemeClr>
                  </a:solidFill>
                  <a:latin typeface="Tempus Sans ITC" pitchFamily="82" charset="0"/>
                </a:rPr>
                <a:t>The small plates of Nephi</a:t>
              </a:r>
            </a:p>
          </p:txBody>
        </p:sp>
      </p:grpSp>
      <p:sp>
        <p:nvSpPr>
          <p:cNvPr id="45" name="TextBox 44"/>
          <p:cNvSpPr txBox="1"/>
          <p:nvPr/>
        </p:nvSpPr>
        <p:spPr>
          <a:xfrm>
            <a:off x="6324600" y="1981200"/>
            <a:ext cx="3886200" cy="3416320"/>
          </a:xfrm>
          <a:prstGeom prst="rect">
            <a:avLst/>
          </a:prstGeom>
          <a:noFill/>
        </p:spPr>
        <p:txBody>
          <a:bodyPr wrap="square" rtlCol="0">
            <a:spAutoFit/>
          </a:bodyPr>
          <a:lstStyle/>
          <a:p>
            <a:r>
              <a:rPr lang="en-US" dirty="0">
                <a:solidFill>
                  <a:schemeClr val="bg2"/>
                </a:solidFill>
                <a:latin typeface="Abadi" panose="020B0604020104020204" pitchFamily="34" charset="0"/>
              </a:rPr>
              <a:t>He preserved an account of events connected with the departure of his father (Lehi) from Jerusalem, and their landing in America. This history was continued for 400 years, down to the reign of King Benjamin, chiefly an ecclesiastical history.</a:t>
            </a:r>
          </a:p>
          <a:p>
            <a:r>
              <a:rPr lang="en-US" dirty="0">
                <a:solidFill>
                  <a:schemeClr val="bg2"/>
                </a:solidFill>
                <a:latin typeface="Abadi" panose="020B0604020104020204" pitchFamily="34" charset="0"/>
              </a:rPr>
              <a:t>The Prophet Mormon found these “smaller plates: of Nephi and attached them to his own abridgment of the “larger plates.” Mormon also added to these plates. </a:t>
            </a:r>
          </a:p>
        </p:txBody>
      </p:sp>
      <p:sp>
        <p:nvSpPr>
          <p:cNvPr id="46" name="TextBox 45"/>
          <p:cNvSpPr txBox="1"/>
          <p:nvPr/>
        </p:nvSpPr>
        <p:spPr>
          <a:xfrm>
            <a:off x="6477000" y="914401"/>
            <a:ext cx="3200400" cy="1200329"/>
          </a:xfrm>
          <a:prstGeom prst="rect">
            <a:avLst/>
          </a:prstGeom>
          <a:noFill/>
        </p:spPr>
        <p:txBody>
          <a:bodyPr wrap="square" rtlCol="0">
            <a:spAutoFit/>
          </a:bodyPr>
          <a:lstStyle/>
          <a:p>
            <a:pPr algn="ctr"/>
            <a:r>
              <a:rPr lang="en-US" sz="2400" dirty="0">
                <a:solidFill>
                  <a:srgbClr val="FFFF00"/>
                </a:solidFill>
                <a:latin typeface="Abadi" panose="020B0604020104020204" pitchFamily="34" charset="0"/>
              </a:rPr>
              <a:t>He was, however, to translate the plates of Nephi</a:t>
            </a:r>
          </a:p>
        </p:txBody>
      </p:sp>
    </p:spTree>
    <p:extLst>
      <p:ext uri="{BB962C8B-B14F-4D97-AF65-F5344CB8AC3E}">
        <p14:creationId xmlns:p14="http://schemas.microsoft.com/office/powerpoint/2010/main" val="151930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2000"/>
                                        <p:tgtEl>
                                          <p:spTgt spid="2"/>
                                        </p:tgtEl>
                                      </p:cBhvr>
                                    </p:animEffect>
                                    <p:set>
                                      <p:cBhvr>
                                        <p:cTn id="15" dur="1" fill="hold">
                                          <p:stCondLst>
                                            <p:cond delay="19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TotalTime>
  <Words>1856</Words>
  <Application>Microsoft Office PowerPoint</Application>
  <PresentationFormat>Widescreen</PresentationFormat>
  <Paragraphs>117</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Tempus Sans ITC</vt:lpstr>
      <vt:lpstr>Comic Sans MS</vt:lpstr>
      <vt:lpstr>Aptos Display</vt:lpstr>
      <vt:lpstr>Abadi</vt:lpstr>
      <vt:lpstr>Arial</vt:lpstr>
      <vt:lpstr>Calibri</vt:lpstr>
      <vt:lpstr>Agency FB</vt:lpstr>
      <vt:lpstr>Aptos</vt:lpstr>
      <vt:lpstr>Colonna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3</cp:revision>
  <dcterms:created xsi:type="dcterms:W3CDTF">2024-09-24T15:35:28Z</dcterms:created>
  <dcterms:modified xsi:type="dcterms:W3CDTF">2024-12-27T16:07:49Z</dcterms:modified>
</cp:coreProperties>
</file>