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75" r:id="rId2"/>
    <p:sldId id="276" r:id="rId3"/>
    <p:sldId id="258" r:id="rId4"/>
    <p:sldId id="260" r:id="rId5"/>
    <p:sldId id="261" r:id="rId6"/>
    <p:sldId id="262" r:id="rId7"/>
    <p:sldId id="263" r:id="rId8"/>
    <p:sldId id="264" r:id="rId9"/>
    <p:sldId id="265" r:id="rId10"/>
    <p:sldId id="266" r:id="rId11"/>
    <p:sldId id="267" r:id="rId12"/>
    <p:sldId id="268" r:id="rId13"/>
    <p:sldId id="269" r:id="rId14"/>
    <p:sldId id="270" r:id="rId15"/>
    <p:sldId id="271" r:id="rId16"/>
    <p:sldId id="277" r:id="rId17"/>
    <p:sldId id="272" r:id="rId18"/>
    <p:sldId id="273" r:id="rId19"/>
  </p:sldIdLst>
  <p:sldSz cx="12192000" cy="6858000"/>
  <p:notesSz cx="6858000" cy="9144000"/>
  <p:embeddedFontLst>
    <p:embeddedFont>
      <p:font typeface="Abadi" panose="020B0604020104020204" pitchFamily="34" charset="0"/>
      <p:regular r:id="rId20"/>
    </p:embeddedFont>
    <p:embeddedFont>
      <p:font typeface="Arial Rounded MT Bold" panose="020F0704030504030204" pitchFamily="34" charset="0"/>
      <p:regular r:id="rId2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5" autoAdjust="0"/>
    <p:restoredTop sz="94660"/>
  </p:normalViewPr>
  <p:slideViewPr>
    <p:cSldViewPr snapToGrid="0">
      <p:cViewPr varScale="1">
        <p:scale>
          <a:sx n="111" d="100"/>
          <a:sy n="111" d="100"/>
        </p:scale>
        <p:origin x="528"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font" Target="fonts/font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7324BC-12FA-42FD-BB9E-E852475EE80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1D1D3DF-7A4D-497B-B8F7-847A451C490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DDC77AC-05A3-49E6-9BE3-72EEE125AC92}"/>
              </a:ext>
            </a:extLst>
          </p:cNvPr>
          <p:cNvSpPr>
            <a:spLocks noGrp="1"/>
          </p:cNvSpPr>
          <p:nvPr>
            <p:ph type="dt" sz="half" idx="10"/>
          </p:nvPr>
        </p:nvSpPr>
        <p:spPr/>
        <p:txBody>
          <a:bodyPr/>
          <a:lstStyle/>
          <a:p>
            <a:fld id="{AC1FBA04-5BD4-40A7-9AB5-363A873A809B}" type="datetimeFigureOut">
              <a:rPr lang="en-US" smtClean="0"/>
              <a:t>12/29/2024</a:t>
            </a:fld>
            <a:endParaRPr lang="en-US"/>
          </a:p>
        </p:txBody>
      </p:sp>
      <p:sp>
        <p:nvSpPr>
          <p:cNvPr id="5" name="Footer Placeholder 4">
            <a:extLst>
              <a:ext uri="{FF2B5EF4-FFF2-40B4-BE49-F238E27FC236}">
                <a16:creationId xmlns:a16="http://schemas.microsoft.com/office/drawing/2014/main" id="{0BA9201F-5D31-4DCB-89ED-5BB8E8E33BC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064B6CE-B099-4AFD-A92C-72AC5F2B8BF0}"/>
              </a:ext>
            </a:extLst>
          </p:cNvPr>
          <p:cNvSpPr>
            <a:spLocks noGrp="1"/>
          </p:cNvSpPr>
          <p:nvPr>
            <p:ph type="sldNum" sz="quarter" idx="12"/>
          </p:nvPr>
        </p:nvSpPr>
        <p:spPr/>
        <p:txBody>
          <a:bodyPr/>
          <a:lstStyle/>
          <a:p>
            <a:fld id="{CFB7C287-E2FB-4302-A62E-A54360AFC6A4}" type="slidenum">
              <a:rPr lang="en-US" smtClean="0"/>
              <a:t>‹#›</a:t>
            </a:fld>
            <a:endParaRPr lang="en-US"/>
          </a:p>
        </p:txBody>
      </p:sp>
    </p:spTree>
    <p:extLst>
      <p:ext uri="{BB962C8B-B14F-4D97-AF65-F5344CB8AC3E}">
        <p14:creationId xmlns:p14="http://schemas.microsoft.com/office/powerpoint/2010/main" val="34743892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CB8FFD-06A0-476A-AEC2-978FF14A749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B0012DE-94E6-4F03-9FB9-85DD97774AAF}"/>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E5406CE-8F7A-438F-BC38-152C3AD288FF}"/>
              </a:ext>
            </a:extLst>
          </p:cNvPr>
          <p:cNvSpPr>
            <a:spLocks noGrp="1"/>
          </p:cNvSpPr>
          <p:nvPr>
            <p:ph type="dt" sz="half" idx="10"/>
          </p:nvPr>
        </p:nvSpPr>
        <p:spPr/>
        <p:txBody>
          <a:bodyPr/>
          <a:lstStyle/>
          <a:p>
            <a:fld id="{AC1FBA04-5BD4-40A7-9AB5-363A873A809B}" type="datetimeFigureOut">
              <a:rPr lang="en-US" smtClean="0"/>
              <a:t>12/29/2024</a:t>
            </a:fld>
            <a:endParaRPr lang="en-US"/>
          </a:p>
        </p:txBody>
      </p:sp>
      <p:sp>
        <p:nvSpPr>
          <p:cNvPr id="5" name="Footer Placeholder 4">
            <a:extLst>
              <a:ext uri="{FF2B5EF4-FFF2-40B4-BE49-F238E27FC236}">
                <a16:creationId xmlns:a16="http://schemas.microsoft.com/office/drawing/2014/main" id="{3434862D-7479-44BD-B728-B45E733435C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BF171C1-BCD7-442A-8C04-A930873C10B5}"/>
              </a:ext>
            </a:extLst>
          </p:cNvPr>
          <p:cNvSpPr>
            <a:spLocks noGrp="1"/>
          </p:cNvSpPr>
          <p:nvPr>
            <p:ph type="sldNum" sz="quarter" idx="12"/>
          </p:nvPr>
        </p:nvSpPr>
        <p:spPr/>
        <p:txBody>
          <a:bodyPr/>
          <a:lstStyle/>
          <a:p>
            <a:fld id="{CFB7C287-E2FB-4302-A62E-A54360AFC6A4}" type="slidenum">
              <a:rPr lang="en-US" smtClean="0"/>
              <a:t>‹#›</a:t>
            </a:fld>
            <a:endParaRPr lang="en-US"/>
          </a:p>
        </p:txBody>
      </p:sp>
    </p:spTree>
    <p:extLst>
      <p:ext uri="{BB962C8B-B14F-4D97-AF65-F5344CB8AC3E}">
        <p14:creationId xmlns:p14="http://schemas.microsoft.com/office/powerpoint/2010/main" val="4980918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6027BD5-5365-4672-8473-D57F0ED86A4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7825377-BF01-4B97-8F6F-A435E061ED8C}"/>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102597B-1912-4F6A-A403-5F4FCACBA483}"/>
              </a:ext>
            </a:extLst>
          </p:cNvPr>
          <p:cNvSpPr>
            <a:spLocks noGrp="1"/>
          </p:cNvSpPr>
          <p:nvPr>
            <p:ph type="dt" sz="half" idx="10"/>
          </p:nvPr>
        </p:nvSpPr>
        <p:spPr/>
        <p:txBody>
          <a:bodyPr/>
          <a:lstStyle/>
          <a:p>
            <a:fld id="{AC1FBA04-5BD4-40A7-9AB5-363A873A809B}" type="datetimeFigureOut">
              <a:rPr lang="en-US" smtClean="0"/>
              <a:t>12/29/2024</a:t>
            </a:fld>
            <a:endParaRPr lang="en-US"/>
          </a:p>
        </p:txBody>
      </p:sp>
      <p:sp>
        <p:nvSpPr>
          <p:cNvPr id="5" name="Footer Placeholder 4">
            <a:extLst>
              <a:ext uri="{FF2B5EF4-FFF2-40B4-BE49-F238E27FC236}">
                <a16:creationId xmlns:a16="http://schemas.microsoft.com/office/drawing/2014/main" id="{D559FED6-13BB-4701-8D5A-DD6E1B12723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96C53EE-812F-4007-9941-BAB97C3924EA}"/>
              </a:ext>
            </a:extLst>
          </p:cNvPr>
          <p:cNvSpPr>
            <a:spLocks noGrp="1"/>
          </p:cNvSpPr>
          <p:nvPr>
            <p:ph type="sldNum" sz="quarter" idx="12"/>
          </p:nvPr>
        </p:nvSpPr>
        <p:spPr/>
        <p:txBody>
          <a:bodyPr/>
          <a:lstStyle/>
          <a:p>
            <a:fld id="{CFB7C287-E2FB-4302-A62E-A54360AFC6A4}" type="slidenum">
              <a:rPr lang="en-US" smtClean="0"/>
              <a:t>‹#›</a:t>
            </a:fld>
            <a:endParaRPr lang="en-US"/>
          </a:p>
        </p:txBody>
      </p:sp>
    </p:spTree>
    <p:extLst>
      <p:ext uri="{BB962C8B-B14F-4D97-AF65-F5344CB8AC3E}">
        <p14:creationId xmlns:p14="http://schemas.microsoft.com/office/powerpoint/2010/main" val="17515923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B8B93D-6A72-4D9D-BDEB-B22F87E6267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32C2150-A483-4D72-86E9-D5325D6B4DA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3962F5-E449-427F-BF80-E35177A899EC}"/>
              </a:ext>
            </a:extLst>
          </p:cNvPr>
          <p:cNvSpPr>
            <a:spLocks noGrp="1"/>
          </p:cNvSpPr>
          <p:nvPr>
            <p:ph type="dt" sz="half" idx="10"/>
          </p:nvPr>
        </p:nvSpPr>
        <p:spPr/>
        <p:txBody>
          <a:bodyPr/>
          <a:lstStyle/>
          <a:p>
            <a:fld id="{AC1FBA04-5BD4-40A7-9AB5-363A873A809B}" type="datetimeFigureOut">
              <a:rPr lang="en-US" smtClean="0"/>
              <a:t>12/29/2024</a:t>
            </a:fld>
            <a:endParaRPr lang="en-US"/>
          </a:p>
        </p:txBody>
      </p:sp>
      <p:sp>
        <p:nvSpPr>
          <p:cNvPr id="5" name="Footer Placeholder 4">
            <a:extLst>
              <a:ext uri="{FF2B5EF4-FFF2-40B4-BE49-F238E27FC236}">
                <a16:creationId xmlns:a16="http://schemas.microsoft.com/office/drawing/2014/main" id="{9CB81BF2-7CFA-4876-A36C-B360523406A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42AB38B-2EAE-4393-9E91-988D001B0843}"/>
              </a:ext>
            </a:extLst>
          </p:cNvPr>
          <p:cNvSpPr>
            <a:spLocks noGrp="1"/>
          </p:cNvSpPr>
          <p:nvPr>
            <p:ph type="sldNum" sz="quarter" idx="12"/>
          </p:nvPr>
        </p:nvSpPr>
        <p:spPr/>
        <p:txBody>
          <a:bodyPr/>
          <a:lstStyle/>
          <a:p>
            <a:fld id="{CFB7C287-E2FB-4302-A62E-A54360AFC6A4}" type="slidenum">
              <a:rPr lang="en-US" smtClean="0"/>
              <a:t>‹#›</a:t>
            </a:fld>
            <a:endParaRPr lang="en-US"/>
          </a:p>
        </p:txBody>
      </p:sp>
    </p:spTree>
    <p:extLst>
      <p:ext uri="{BB962C8B-B14F-4D97-AF65-F5344CB8AC3E}">
        <p14:creationId xmlns:p14="http://schemas.microsoft.com/office/powerpoint/2010/main" val="39568172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01499A-3168-455D-8C9D-BDBF749BAF7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4D646BA-9357-427F-A0F5-45A7D157808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4688F347-D7C8-40E6-8297-67BA9E86048E}"/>
              </a:ext>
            </a:extLst>
          </p:cNvPr>
          <p:cNvSpPr>
            <a:spLocks noGrp="1"/>
          </p:cNvSpPr>
          <p:nvPr>
            <p:ph type="dt" sz="half" idx="10"/>
          </p:nvPr>
        </p:nvSpPr>
        <p:spPr/>
        <p:txBody>
          <a:bodyPr/>
          <a:lstStyle/>
          <a:p>
            <a:fld id="{AC1FBA04-5BD4-40A7-9AB5-363A873A809B}" type="datetimeFigureOut">
              <a:rPr lang="en-US" smtClean="0"/>
              <a:t>12/29/2024</a:t>
            </a:fld>
            <a:endParaRPr lang="en-US"/>
          </a:p>
        </p:txBody>
      </p:sp>
      <p:sp>
        <p:nvSpPr>
          <p:cNvPr id="5" name="Footer Placeholder 4">
            <a:extLst>
              <a:ext uri="{FF2B5EF4-FFF2-40B4-BE49-F238E27FC236}">
                <a16:creationId xmlns:a16="http://schemas.microsoft.com/office/drawing/2014/main" id="{92792820-6D44-4D92-A686-EABFBB49624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0315C7E-9617-46F3-922B-27A74D48C51A}"/>
              </a:ext>
            </a:extLst>
          </p:cNvPr>
          <p:cNvSpPr>
            <a:spLocks noGrp="1"/>
          </p:cNvSpPr>
          <p:nvPr>
            <p:ph type="sldNum" sz="quarter" idx="12"/>
          </p:nvPr>
        </p:nvSpPr>
        <p:spPr/>
        <p:txBody>
          <a:bodyPr/>
          <a:lstStyle/>
          <a:p>
            <a:fld id="{CFB7C287-E2FB-4302-A62E-A54360AFC6A4}" type="slidenum">
              <a:rPr lang="en-US" smtClean="0"/>
              <a:t>‹#›</a:t>
            </a:fld>
            <a:endParaRPr lang="en-US"/>
          </a:p>
        </p:txBody>
      </p:sp>
    </p:spTree>
    <p:extLst>
      <p:ext uri="{BB962C8B-B14F-4D97-AF65-F5344CB8AC3E}">
        <p14:creationId xmlns:p14="http://schemas.microsoft.com/office/powerpoint/2010/main" val="20385961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29131F-ED7C-4337-9D49-EFBF9D6D9FE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FE3E338-EA9B-4867-9BFD-238C788F95B5}"/>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8A46548-08BA-407B-9477-69215517887A}"/>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C120FEC-8F6E-48E4-B35D-7597B7A5A83B}"/>
              </a:ext>
            </a:extLst>
          </p:cNvPr>
          <p:cNvSpPr>
            <a:spLocks noGrp="1"/>
          </p:cNvSpPr>
          <p:nvPr>
            <p:ph type="dt" sz="half" idx="10"/>
          </p:nvPr>
        </p:nvSpPr>
        <p:spPr/>
        <p:txBody>
          <a:bodyPr/>
          <a:lstStyle/>
          <a:p>
            <a:fld id="{AC1FBA04-5BD4-40A7-9AB5-363A873A809B}" type="datetimeFigureOut">
              <a:rPr lang="en-US" smtClean="0"/>
              <a:t>12/29/2024</a:t>
            </a:fld>
            <a:endParaRPr lang="en-US"/>
          </a:p>
        </p:txBody>
      </p:sp>
      <p:sp>
        <p:nvSpPr>
          <p:cNvPr id="6" name="Footer Placeholder 5">
            <a:extLst>
              <a:ext uri="{FF2B5EF4-FFF2-40B4-BE49-F238E27FC236}">
                <a16:creationId xmlns:a16="http://schemas.microsoft.com/office/drawing/2014/main" id="{7222DA93-2AC4-4161-887F-C907C4B565F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2901AC3-75B1-4CEC-A6C3-7EAFB2DF1680}"/>
              </a:ext>
            </a:extLst>
          </p:cNvPr>
          <p:cNvSpPr>
            <a:spLocks noGrp="1"/>
          </p:cNvSpPr>
          <p:nvPr>
            <p:ph type="sldNum" sz="quarter" idx="12"/>
          </p:nvPr>
        </p:nvSpPr>
        <p:spPr/>
        <p:txBody>
          <a:bodyPr/>
          <a:lstStyle/>
          <a:p>
            <a:fld id="{CFB7C287-E2FB-4302-A62E-A54360AFC6A4}" type="slidenum">
              <a:rPr lang="en-US" smtClean="0"/>
              <a:t>‹#›</a:t>
            </a:fld>
            <a:endParaRPr lang="en-US"/>
          </a:p>
        </p:txBody>
      </p:sp>
    </p:spTree>
    <p:extLst>
      <p:ext uri="{BB962C8B-B14F-4D97-AF65-F5344CB8AC3E}">
        <p14:creationId xmlns:p14="http://schemas.microsoft.com/office/powerpoint/2010/main" val="5774802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968996-C650-4348-8F19-0785AD4A5E4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6E14AC2-1E06-4E0D-ADD3-5EC0AE826FD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78A71436-0F75-4088-A096-AE2376E27782}"/>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4E8914B-F1DE-417E-AE5D-C87C07F803E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1E7383A1-5AD6-47CC-A3E4-603FF07624F5}"/>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7BA8A75-1B6D-45EE-BDD8-D2E9DD3A8F1B}"/>
              </a:ext>
            </a:extLst>
          </p:cNvPr>
          <p:cNvSpPr>
            <a:spLocks noGrp="1"/>
          </p:cNvSpPr>
          <p:nvPr>
            <p:ph type="dt" sz="half" idx="10"/>
          </p:nvPr>
        </p:nvSpPr>
        <p:spPr/>
        <p:txBody>
          <a:bodyPr/>
          <a:lstStyle/>
          <a:p>
            <a:fld id="{AC1FBA04-5BD4-40A7-9AB5-363A873A809B}" type="datetimeFigureOut">
              <a:rPr lang="en-US" smtClean="0"/>
              <a:t>12/29/2024</a:t>
            </a:fld>
            <a:endParaRPr lang="en-US"/>
          </a:p>
        </p:txBody>
      </p:sp>
      <p:sp>
        <p:nvSpPr>
          <p:cNvPr id="8" name="Footer Placeholder 7">
            <a:extLst>
              <a:ext uri="{FF2B5EF4-FFF2-40B4-BE49-F238E27FC236}">
                <a16:creationId xmlns:a16="http://schemas.microsoft.com/office/drawing/2014/main" id="{6DE2B625-0466-4097-BFE1-A7CF9A501A6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6933A06-6B13-4B64-AA64-3AD64A296083}"/>
              </a:ext>
            </a:extLst>
          </p:cNvPr>
          <p:cNvSpPr>
            <a:spLocks noGrp="1"/>
          </p:cNvSpPr>
          <p:nvPr>
            <p:ph type="sldNum" sz="quarter" idx="12"/>
          </p:nvPr>
        </p:nvSpPr>
        <p:spPr/>
        <p:txBody>
          <a:bodyPr/>
          <a:lstStyle/>
          <a:p>
            <a:fld id="{CFB7C287-E2FB-4302-A62E-A54360AFC6A4}" type="slidenum">
              <a:rPr lang="en-US" smtClean="0"/>
              <a:t>‹#›</a:t>
            </a:fld>
            <a:endParaRPr lang="en-US"/>
          </a:p>
        </p:txBody>
      </p:sp>
    </p:spTree>
    <p:extLst>
      <p:ext uri="{BB962C8B-B14F-4D97-AF65-F5344CB8AC3E}">
        <p14:creationId xmlns:p14="http://schemas.microsoft.com/office/powerpoint/2010/main" val="9676907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D9DE47-671A-4EB7-847B-B30E83D3835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203B07D-544A-4A40-AEBB-EADAE4CEA314}"/>
              </a:ext>
            </a:extLst>
          </p:cNvPr>
          <p:cNvSpPr>
            <a:spLocks noGrp="1"/>
          </p:cNvSpPr>
          <p:nvPr>
            <p:ph type="dt" sz="half" idx="10"/>
          </p:nvPr>
        </p:nvSpPr>
        <p:spPr/>
        <p:txBody>
          <a:bodyPr/>
          <a:lstStyle/>
          <a:p>
            <a:fld id="{AC1FBA04-5BD4-40A7-9AB5-363A873A809B}" type="datetimeFigureOut">
              <a:rPr lang="en-US" smtClean="0"/>
              <a:t>12/29/2024</a:t>
            </a:fld>
            <a:endParaRPr lang="en-US"/>
          </a:p>
        </p:txBody>
      </p:sp>
      <p:sp>
        <p:nvSpPr>
          <p:cNvPr id="4" name="Footer Placeholder 3">
            <a:extLst>
              <a:ext uri="{FF2B5EF4-FFF2-40B4-BE49-F238E27FC236}">
                <a16:creationId xmlns:a16="http://schemas.microsoft.com/office/drawing/2014/main" id="{8E3E04BD-FFB4-4DA4-A1F8-B506DAE9995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F344302-6BA0-41D0-9B6A-56BF950768EF}"/>
              </a:ext>
            </a:extLst>
          </p:cNvPr>
          <p:cNvSpPr>
            <a:spLocks noGrp="1"/>
          </p:cNvSpPr>
          <p:nvPr>
            <p:ph type="sldNum" sz="quarter" idx="12"/>
          </p:nvPr>
        </p:nvSpPr>
        <p:spPr/>
        <p:txBody>
          <a:bodyPr/>
          <a:lstStyle/>
          <a:p>
            <a:fld id="{CFB7C287-E2FB-4302-A62E-A54360AFC6A4}" type="slidenum">
              <a:rPr lang="en-US" smtClean="0"/>
              <a:t>‹#›</a:t>
            </a:fld>
            <a:endParaRPr lang="en-US"/>
          </a:p>
        </p:txBody>
      </p:sp>
    </p:spTree>
    <p:extLst>
      <p:ext uri="{BB962C8B-B14F-4D97-AF65-F5344CB8AC3E}">
        <p14:creationId xmlns:p14="http://schemas.microsoft.com/office/powerpoint/2010/main" val="35621959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008D22F-C07D-4630-91F0-23AA1EB5BC20}"/>
              </a:ext>
            </a:extLst>
          </p:cNvPr>
          <p:cNvSpPr>
            <a:spLocks noGrp="1"/>
          </p:cNvSpPr>
          <p:nvPr>
            <p:ph type="dt" sz="half" idx="10"/>
          </p:nvPr>
        </p:nvSpPr>
        <p:spPr/>
        <p:txBody>
          <a:bodyPr/>
          <a:lstStyle/>
          <a:p>
            <a:fld id="{AC1FBA04-5BD4-40A7-9AB5-363A873A809B}" type="datetimeFigureOut">
              <a:rPr lang="en-US" smtClean="0"/>
              <a:t>12/29/2024</a:t>
            </a:fld>
            <a:endParaRPr lang="en-US"/>
          </a:p>
        </p:txBody>
      </p:sp>
      <p:sp>
        <p:nvSpPr>
          <p:cNvPr id="3" name="Footer Placeholder 2">
            <a:extLst>
              <a:ext uri="{FF2B5EF4-FFF2-40B4-BE49-F238E27FC236}">
                <a16:creationId xmlns:a16="http://schemas.microsoft.com/office/drawing/2014/main" id="{9170AB9A-E11C-4E08-A436-A26CB52CB0D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524F72F-4D98-45B4-AF0F-F132D65A1678}"/>
              </a:ext>
            </a:extLst>
          </p:cNvPr>
          <p:cNvSpPr>
            <a:spLocks noGrp="1"/>
          </p:cNvSpPr>
          <p:nvPr>
            <p:ph type="sldNum" sz="quarter" idx="12"/>
          </p:nvPr>
        </p:nvSpPr>
        <p:spPr/>
        <p:txBody>
          <a:bodyPr/>
          <a:lstStyle/>
          <a:p>
            <a:fld id="{CFB7C287-E2FB-4302-A62E-A54360AFC6A4}" type="slidenum">
              <a:rPr lang="en-US" smtClean="0"/>
              <a:t>‹#›</a:t>
            </a:fld>
            <a:endParaRPr lang="en-US"/>
          </a:p>
        </p:txBody>
      </p:sp>
    </p:spTree>
    <p:extLst>
      <p:ext uri="{BB962C8B-B14F-4D97-AF65-F5344CB8AC3E}">
        <p14:creationId xmlns:p14="http://schemas.microsoft.com/office/powerpoint/2010/main" val="3217769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6EB25B-AB8D-4D5E-8DA7-048CF9727BC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23D8396-0F54-4CC6-AA7D-F1ED7D7F369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38D0B5F-62A3-4F86-A811-2EDE232EE63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11673B8-0D21-43BD-9604-A057E079F89C}"/>
              </a:ext>
            </a:extLst>
          </p:cNvPr>
          <p:cNvSpPr>
            <a:spLocks noGrp="1"/>
          </p:cNvSpPr>
          <p:nvPr>
            <p:ph type="dt" sz="half" idx="10"/>
          </p:nvPr>
        </p:nvSpPr>
        <p:spPr/>
        <p:txBody>
          <a:bodyPr/>
          <a:lstStyle/>
          <a:p>
            <a:fld id="{AC1FBA04-5BD4-40A7-9AB5-363A873A809B}" type="datetimeFigureOut">
              <a:rPr lang="en-US" smtClean="0"/>
              <a:t>12/29/2024</a:t>
            </a:fld>
            <a:endParaRPr lang="en-US"/>
          </a:p>
        </p:txBody>
      </p:sp>
      <p:sp>
        <p:nvSpPr>
          <p:cNvPr id="6" name="Footer Placeholder 5">
            <a:extLst>
              <a:ext uri="{FF2B5EF4-FFF2-40B4-BE49-F238E27FC236}">
                <a16:creationId xmlns:a16="http://schemas.microsoft.com/office/drawing/2014/main" id="{2D950945-3A3D-4C28-887A-9653F6EFA0F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67E6E4F-07F0-4DD1-AB49-BDE2DBB3C495}"/>
              </a:ext>
            </a:extLst>
          </p:cNvPr>
          <p:cNvSpPr>
            <a:spLocks noGrp="1"/>
          </p:cNvSpPr>
          <p:nvPr>
            <p:ph type="sldNum" sz="quarter" idx="12"/>
          </p:nvPr>
        </p:nvSpPr>
        <p:spPr/>
        <p:txBody>
          <a:bodyPr/>
          <a:lstStyle/>
          <a:p>
            <a:fld id="{CFB7C287-E2FB-4302-A62E-A54360AFC6A4}" type="slidenum">
              <a:rPr lang="en-US" smtClean="0"/>
              <a:t>‹#›</a:t>
            </a:fld>
            <a:endParaRPr lang="en-US"/>
          </a:p>
        </p:txBody>
      </p:sp>
    </p:spTree>
    <p:extLst>
      <p:ext uri="{BB962C8B-B14F-4D97-AF65-F5344CB8AC3E}">
        <p14:creationId xmlns:p14="http://schemas.microsoft.com/office/powerpoint/2010/main" val="10748301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B1C226-8E3B-43E6-858F-BBB6949161B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E0A7CBE-D32B-47E5-9C90-C0A785CB7D3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C8E1ED3-7958-4220-90BC-E5AAD1EED94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60A1E64-E9DB-4CB6-93DE-4B3D8CD9FD3A}"/>
              </a:ext>
            </a:extLst>
          </p:cNvPr>
          <p:cNvSpPr>
            <a:spLocks noGrp="1"/>
          </p:cNvSpPr>
          <p:nvPr>
            <p:ph type="dt" sz="half" idx="10"/>
          </p:nvPr>
        </p:nvSpPr>
        <p:spPr/>
        <p:txBody>
          <a:bodyPr/>
          <a:lstStyle/>
          <a:p>
            <a:fld id="{AC1FBA04-5BD4-40A7-9AB5-363A873A809B}" type="datetimeFigureOut">
              <a:rPr lang="en-US" smtClean="0"/>
              <a:t>12/29/2024</a:t>
            </a:fld>
            <a:endParaRPr lang="en-US"/>
          </a:p>
        </p:txBody>
      </p:sp>
      <p:sp>
        <p:nvSpPr>
          <p:cNvPr id="6" name="Footer Placeholder 5">
            <a:extLst>
              <a:ext uri="{FF2B5EF4-FFF2-40B4-BE49-F238E27FC236}">
                <a16:creationId xmlns:a16="http://schemas.microsoft.com/office/drawing/2014/main" id="{FF033AF4-19FD-4956-B625-BDF5AD223CC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2E2F7E7-4AF9-48C3-BF98-8CA849118318}"/>
              </a:ext>
            </a:extLst>
          </p:cNvPr>
          <p:cNvSpPr>
            <a:spLocks noGrp="1"/>
          </p:cNvSpPr>
          <p:nvPr>
            <p:ph type="sldNum" sz="quarter" idx="12"/>
          </p:nvPr>
        </p:nvSpPr>
        <p:spPr/>
        <p:txBody>
          <a:bodyPr/>
          <a:lstStyle/>
          <a:p>
            <a:fld id="{CFB7C287-E2FB-4302-A62E-A54360AFC6A4}" type="slidenum">
              <a:rPr lang="en-US" smtClean="0"/>
              <a:t>‹#›</a:t>
            </a:fld>
            <a:endParaRPr lang="en-US"/>
          </a:p>
        </p:txBody>
      </p:sp>
    </p:spTree>
    <p:extLst>
      <p:ext uri="{BB962C8B-B14F-4D97-AF65-F5344CB8AC3E}">
        <p14:creationId xmlns:p14="http://schemas.microsoft.com/office/powerpoint/2010/main" val="2596773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143EAEC-DA17-4BF2-841A-3E043EFDE56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91D2F95-5117-4222-95C4-69AECDFE909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BEDDC1E-BFE5-4BE5-91F7-A09A70513F2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1FBA04-5BD4-40A7-9AB5-363A873A809B}" type="datetimeFigureOut">
              <a:rPr lang="en-US" smtClean="0"/>
              <a:t>12/29/2024</a:t>
            </a:fld>
            <a:endParaRPr lang="en-US"/>
          </a:p>
        </p:txBody>
      </p:sp>
      <p:sp>
        <p:nvSpPr>
          <p:cNvPr id="5" name="Footer Placeholder 4">
            <a:extLst>
              <a:ext uri="{FF2B5EF4-FFF2-40B4-BE49-F238E27FC236}">
                <a16:creationId xmlns:a16="http://schemas.microsoft.com/office/drawing/2014/main" id="{3CA8CDC6-E2DA-4160-8C75-5D772EFB446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63EE73A-362B-4568-A057-FF6F905E536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B7C287-E2FB-4302-A62E-A54360AFC6A4}" type="slidenum">
              <a:rPr lang="en-US" smtClean="0"/>
              <a:t>‹#›</a:t>
            </a:fld>
            <a:endParaRPr lang="en-US"/>
          </a:p>
        </p:txBody>
      </p:sp>
    </p:spTree>
    <p:extLst>
      <p:ext uri="{BB962C8B-B14F-4D97-AF65-F5344CB8AC3E}">
        <p14:creationId xmlns:p14="http://schemas.microsoft.com/office/powerpoint/2010/main" val="3371098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 Id="rId4" Type="http://schemas.openxmlformats.org/officeDocument/2006/relationships/image" Target="../media/image25.jpg"/></Relationships>
</file>

<file path=ppt/slides/_rels/slide1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32.jpeg"/><Relationship Id="rId1" Type="http://schemas.openxmlformats.org/officeDocument/2006/relationships/slideLayout" Target="../slideLayouts/slideLayout7.xml"/><Relationship Id="rId5" Type="http://schemas.openxmlformats.org/officeDocument/2006/relationships/image" Target="../media/image35.png"/><Relationship Id="rId4" Type="http://schemas.openxmlformats.org/officeDocument/2006/relationships/image" Target="../media/image34.png"/></Relationships>
</file>

<file path=ppt/slides/_rels/slide1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image" Target="../media/image5.jpg"/><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7.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9E410CA-D28D-D063-A0F7-953EDE36E657}"/>
              </a:ext>
            </a:extLst>
          </p:cNvPr>
          <p:cNvSpPr/>
          <p:nvPr/>
        </p:nvSpPr>
        <p:spPr>
          <a:xfrm>
            <a:off x="0" y="0"/>
            <a:ext cx="12192000" cy="6858000"/>
          </a:xfrm>
          <a:prstGeom prst="rect">
            <a:avLst/>
          </a:prstGeom>
          <a:gradFill flip="none" rotWithShape="1">
            <a:gsLst>
              <a:gs pos="0">
                <a:schemeClr val="bg2">
                  <a:lumMod val="90000"/>
                  <a:shade val="30000"/>
                  <a:satMod val="115000"/>
                </a:schemeClr>
              </a:gs>
              <a:gs pos="50000">
                <a:schemeClr val="bg2">
                  <a:lumMod val="90000"/>
                  <a:shade val="67500"/>
                  <a:satMod val="115000"/>
                </a:schemeClr>
              </a:gs>
              <a:gs pos="100000">
                <a:schemeClr val="bg2">
                  <a:lumMod val="90000"/>
                  <a:shade val="100000"/>
                  <a:satMod val="115000"/>
                </a:schemeClr>
              </a:gs>
            </a:gsLst>
            <a:lin ang="16200000" scaled="1"/>
            <a:tileRect/>
          </a:gra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C31F67FB-2C66-6DD0-7AC1-96C9E91E413E}"/>
              </a:ext>
            </a:extLst>
          </p:cNvPr>
          <p:cNvSpPr txBox="1"/>
          <p:nvPr/>
        </p:nvSpPr>
        <p:spPr>
          <a:xfrm>
            <a:off x="1280160" y="579120"/>
            <a:ext cx="9845040" cy="2123658"/>
          </a:xfrm>
          <a:prstGeom prst="rect">
            <a:avLst/>
          </a:prstGeom>
          <a:noFill/>
        </p:spPr>
        <p:txBody>
          <a:bodyPr wrap="square" rtlCol="0">
            <a:spAutoFit/>
          </a:bodyPr>
          <a:lstStyle/>
          <a:p>
            <a:pPr algn="ctr"/>
            <a:r>
              <a:rPr lang="en-US" sz="4400" dirty="0">
                <a:latin typeface="Arial Rounded MT Bold" pitchFamily="34" charset="0"/>
              </a:rPr>
              <a:t>Doctrine and Covenants 19:25-41</a:t>
            </a:r>
          </a:p>
          <a:p>
            <a:pPr algn="ctr"/>
            <a:endParaRPr lang="en-US" sz="4400" dirty="0">
              <a:latin typeface="Arial Rounded MT Bold" pitchFamily="34" charset="0"/>
            </a:endParaRPr>
          </a:p>
          <a:p>
            <a:pPr algn="ctr"/>
            <a:r>
              <a:rPr lang="en-US" sz="4400" dirty="0">
                <a:latin typeface="Arial Rounded MT Bold" pitchFamily="34" charset="0"/>
              </a:rPr>
              <a:t>Sacrifices with Eternal Perspective</a:t>
            </a:r>
          </a:p>
        </p:txBody>
      </p:sp>
      <p:pic>
        <p:nvPicPr>
          <p:cNvPr id="4" name="Picture 3">
            <a:extLst>
              <a:ext uri="{FF2B5EF4-FFF2-40B4-BE49-F238E27FC236}">
                <a16:creationId xmlns:a16="http://schemas.microsoft.com/office/drawing/2014/main" id="{4CAD0FBC-855D-C9C0-DEB7-23F880B16C58}"/>
              </a:ext>
            </a:extLst>
          </p:cNvPr>
          <p:cNvPicPr>
            <a:picLocks noChangeAspect="1"/>
          </p:cNvPicPr>
          <p:nvPr/>
        </p:nvPicPr>
        <p:blipFill>
          <a:blip r:embed="rId2">
            <a:extLst>
              <a:ext uri="{28A0092B-C50C-407E-A947-70E740481C1C}">
                <a14:useLocalDpi xmlns:a14="http://schemas.microsoft.com/office/drawing/2010/main" val="0"/>
              </a:ext>
            </a:extLst>
          </a:blip>
          <a:srcRect l="48240" t="28373" r="22501" b="31776"/>
          <a:stretch/>
        </p:blipFill>
        <p:spPr>
          <a:xfrm>
            <a:off x="7538720" y="2824023"/>
            <a:ext cx="3586480" cy="2733040"/>
          </a:xfrm>
          <a:prstGeom prst="rect">
            <a:avLst/>
          </a:prstGeom>
        </p:spPr>
      </p:pic>
      <p:sp>
        <p:nvSpPr>
          <p:cNvPr id="5" name="TextBox 4">
            <a:extLst>
              <a:ext uri="{FF2B5EF4-FFF2-40B4-BE49-F238E27FC236}">
                <a16:creationId xmlns:a16="http://schemas.microsoft.com/office/drawing/2014/main" id="{59135249-5CFD-29E8-EC61-34605112FFC8}"/>
              </a:ext>
            </a:extLst>
          </p:cNvPr>
          <p:cNvSpPr txBox="1"/>
          <p:nvPr/>
        </p:nvSpPr>
        <p:spPr>
          <a:xfrm>
            <a:off x="3911600" y="3281898"/>
            <a:ext cx="3403600" cy="2031325"/>
          </a:xfrm>
          <a:prstGeom prst="rect">
            <a:avLst/>
          </a:prstGeom>
          <a:noFill/>
        </p:spPr>
        <p:txBody>
          <a:bodyPr wrap="square" rtlCol="0">
            <a:spAutoFit/>
          </a:bodyPr>
          <a:lstStyle/>
          <a:p>
            <a:pPr algn="ctr"/>
            <a:r>
              <a:rPr lang="en-US" b="1" i="1" dirty="0"/>
              <a:t>“And these all, having obtained a good report through faith, received not the promise: </a:t>
            </a:r>
          </a:p>
          <a:p>
            <a:pPr algn="ctr"/>
            <a:r>
              <a:rPr lang="en-US" b="1" i="1" dirty="0"/>
              <a:t>God having provided some better thing for us, that they without us should not be made perfect.” </a:t>
            </a:r>
          </a:p>
          <a:p>
            <a:pPr algn="ctr"/>
            <a:r>
              <a:rPr lang="en-US" b="1" i="1" dirty="0"/>
              <a:t>Hebrews 11:39-40</a:t>
            </a:r>
          </a:p>
        </p:txBody>
      </p:sp>
      <p:pic>
        <p:nvPicPr>
          <p:cNvPr id="6" name="Picture 5">
            <a:extLst>
              <a:ext uri="{FF2B5EF4-FFF2-40B4-BE49-F238E27FC236}">
                <a16:creationId xmlns:a16="http://schemas.microsoft.com/office/drawing/2014/main" id="{595597A3-2349-0D3D-3700-BAF24307F8E0}"/>
              </a:ext>
            </a:extLst>
          </p:cNvPr>
          <p:cNvPicPr>
            <a:picLocks noChangeAspect="1"/>
          </p:cNvPicPr>
          <p:nvPr/>
        </p:nvPicPr>
        <p:blipFill>
          <a:blip r:embed="rId2">
            <a:extLst>
              <a:ext uri="{28A0092B-C50C-407E-A947-70E740481C1C}">
                <a14:useLocalDpi xmlns:a14="http://schemas.microsoft.com/office/drawing/2010/main" val="0"/>
              </a:ext>
            </a:extLst>
          </a:blip>
          <a:srcRect l="25446" t="31851" r="58557" b="35409"/>
          <a:stretch/>
        </p:blipFill>
        <p:spPr>
          <a:xfrm>
            <a:off x="1280160" y="3067863"/>
            <a:ext cx="1960880" cy="2245360"/>
          </a:xfrm>
          <a:prstGeom prst="rect">
            <a:avLst/>
          </a:prstGeom>
        </p:spPr>
      </p:pic>
      <p:sp>
        <p:nvSpPr>
          <p:cNvPr id="8" name="TextBox 7">
            <a:extLst>
              <a:ext uri="{FF2B5EF4-FFF2-40B4-BE49-F238E27FC236}">
                <a16:creationId xmlns:a16="http://schemas.microsoft.com/office/drawing/2014/main" id="{B98A48B0-261E-9679-45CE-10FB68C8F62C}"/>
              </a:ext>
            </a:extLst>
          </p:cNvPr>
          <p:cNvSpPr txBox="1"/>
          <p:nvPr/>
        </p:nvSpPr>
        <p:spPr>
          <a:xfrm>
            <a:off x="0" y="6486545"/>
            <a:ext cx="6120440" cy="307777"/>
          </a:xfrm>
          <a:prstGeom prst="rect">
            <a:avLst/>
          </a:prstGeom>
          <a:noFill/>
        </p:spPr>
        <p:txBody>
          <a:bodyPr wrap="square">
            <a:spAutoFit/>
          </a:bodyPr>
          <a:lstStyle/>
          <a:p>
            <a:pPr algn="l"/>
            <a:r>
              <a:rPr lang="en-US" sz="1400" dirty="0">
                <a:solidFill>
                  <a:schemeClr val="bg1"/>
                </a:solidFill>
                <a:latin typeface="Abadi" panose="020B0604020104020204" pitchFamily="34" charset="0"/>
              </a:rPr>
              <a:t>Presentation by ©http://fashionsbylynda.com/blog/</a:t>
            </a:r>
          </a:p>
        </p:txBody>
      </p:sp>
    </p:spTree>
    <p:extLst>
      <p:ext uri="{BB962C8B-B14F-4D97-AF65-F5344CB8AC3E}">
        <p14:creationId xmlns:p14="http://schemas.microsoft.com/office/powerpoint/2010/main" val="23631937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gradFill flip="none" rotWithShape="1">
            <a:gsLst>
              <a:gs pos="0">
                <a:schemeClr val="bg2">
                  <a:lumMod val="90000"/>
                  <a:shade val="30000"/>
                  <a:satMod val="115000"/>
                </a:schemeClr>
              </a:gs>
              <a:gs pos="50000">
                <a:schemeClr val="bg2">
                  <a:lumMod val="90000"/>
                  <a:shade val="67500"/>
                  <a:satMod val="115000"/>
                </a:schemeClr>
              </a:gs>
              <a:gs pos="100000">
                <a:schemeClr val="bg2">
                  <a:lumMod val="90000"/>
                  <a:shade val="100000"/>
                  <a:satMod val="115000"/>
                </a:schemeClr>
              </a:gs>
            </a:gsLst>
            <a:lin ang="16200000" scaled="1"/>
            <a:tileRect/>
          </a:gra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524000" y="0"/>
            <a:ext cx="9144000" cy="923330"/>
          </a:xfrm>
          <a:prstGeom prst="rect">
            <a:avLst/>
          </a:prstGeom>
          <a:noFill/>
        </p:spPr>
        <p:txBody>
          <a:bodyPr wrap="square" rtlCol="0">
            <a:spAutoFit/>
          </a:bodyPr>
          <a:lstStyle/>
          <a:p>
            <a:pPr algn="ctr"/>
            <a:r>
              <a:rPr lang="en-US" sz="5400" dirty="0">
                <a:latin typeface="Arial Rounded MT Bold" pitchFamily="34" charset="0"/>
              </a:rPr>
              <a:t>Share the Gospel</a:t>
            </a:r>
          </a:p>
        </p:txBody>
      </p:sp>
      <p:sp>
        <p:nvSpPr>
          <p:cNvPr id="8" name="Rectangle 7"/>
          <p:cNvSpPr/>
          <p:nvPr/>
        </p:nvSpPr>
        <p:spPr>
          <a:xfrm>
            <a:off x="85618" y="6488668"/>
            <a:ext cx="4572000" cy="369332"/>
          </a:xfrm>
          <a:prstGeom prst="rect">
            <a:avLst/>
          </a:prstGeom>
        </p:spPr>
        <p:txBody>
          <a:bodyPr>
            <a:spAutoFit/>
          </a:bodyPr>
          <a:lstStyle/>
          <a:p>
            <a:r>
              <a:rPr lang="en-US" dirty="0"/>
              <a:t>D&amp;C 19:29</a:t>
            </a:r>
            <a:endParaRPr lang="en-US" sz="1200" dirty="0"/>
          </a:p>
        </p:txBody>
      </p:sp>
      <p:sp>
        <p:nvSpPr>
          <p:cNvPr id="9" name="Rectangle 8"/>
          <p:cNvSpPr/>
          <p:nvPr/>
        </p:nvSpPr>
        <p:spPr>
          <a:xfrm>
            <a:off x="809897" y="914401"/>
            <a:ext cx="3990703" cy="1107996"/>
          </a:xfrm>
          <a:prstGeom prst="rect">
            <a:avLst/>
          </a:prstGeom>
        </p:spPr>
        <p:txBody>
          <a:bodyPr wrap="square">
            <a:spAutoFit/>
          </a:bodyPr>
          <a:lstStyle/>
          <a:p>
            <a:pPr fontAlgn="base"/>
            <a:r>
              <a:rPr lang="en-US" b="1" dirty="0"/>
              <a:t>“…and to stand as</a:t>
            </a:r>
            <a:r>
              <a:rPr lang="en-US" b="1" baseline="30000" dirty="0"/>
              <a:t> </a:t>
            </a:r>
            <a:r>
              <a:rPr lang="en-US" b="1" dirty="0"/>
              <a:t>witnesses of God at all times and in all things, and in all places that ye may be in,…”</a:t>
            </a:r>
          </a:p>
          <a:p>
            <a:pPr fontAlgn="base"/>
            <a:r>
              <a:rPr lang="en-US" sz="1200" b="1" dirty="0"/>
              <a:t> Mosiah 18:9</a:t>
            </a:r>
          </a:p>
        </p:txBody>
      </p:sp>
      <p:sp>
        <p:nvSpPr>
          <p:cNvPr id="7" name="Rectangle 6"/>
          <p:cNvSpPr/>
          <p:nvPr/>
        </p:nvSpPr>
        <p:spPr>
          <a:xfrm>
            <a:off x="3074281" y="1905001"/>
            <a:ext cx="2945519" cy="1384995"/>
          </a:xfrm>
          <a:prstGeom prst="rect">
            <a:avLst/>
          </a:prstGeom>
        </p:spPr>
        <p:txBody>
          <a:bodyPr wrap="square">
            <a:spAutoFit/>
          </a:bodyPr>
          <a:lstStyle/>
          <a:p>
            <a:r>
              <a:rPr lang="en-US" b="1" dirty="0"/>
              <a:t>“After all that has been said, the greatest and most important duty is to preach the Gospel” </a:t>
            </a:r>
          </a:p>
          <a:p>
            <a:r>
              <a:rPr lang="en-US" sz="1200" b="1" dirty="0"/>
              <a:t>Prophet Joseph Smith </a:t>
            </a:r>
          </a:p>
        </p:txBody>
      </p:sp>
      <p:sp>
        <p:nvSpPr>
          <p:cNvPr id="10" name="Rectangle 9"/>
          <p:cNvSpPr/>
          <p:nvPr/>
        </p:nvSpPr>
        <p:spPr>
          <a:xfrm>
            <a:off x="547396" y="4800601"/>
            <a:ext cx="5701004" cy="923330"/>
          </a:xfrm>
          <a:prstGeom prst="rect">
            <a:avLst/>
          </a:prstGeom>
        </p:spPr>
        <p:txBody>
          <a:bodyPr wrap="square">
            <a:spAutoFit/>
          </a:bodyPr>
          <a:lstStyle/>
          <a:p>
            <a:r>
              <a:rPr lang="en-US" b="1" dirty="0"/>
              <a:t>There's no shortage of ways to spread the word. Blogs, social networks, instant messenger, and mobile phones can help you share the gospel on the web.</a:t>
            </a:r>
          </a:p>
        </p:txBody>
      </p:sp>
      <p:sp>
        <p:nvSpPr>
          <p:cNvPr id="11" name="Rectangle 10"/>
          <p:cNvSpPr/>
          <p:nvPr/>
        </p:nvSpPr>
        <p:spPr>
          <a:xfrm>
            <a:off x="4662196" y="5791200"/>
            <a:ext cx="5701004" cy="923330"/>
          </a:xfrm>
          <a:prstGeom prst="rect">
            <a:avLst/>
          </a:prstGeom>
        </p:spPr>
        <p:txBody>
          <a:bodyPr wrap="square">
            <a:spAutoFit/>
          </a:bodyPr>
          <a:lstStyle/>
          <a:p>
            <a:r>
              <a:rPr lang="en-US" b="1" dirty="0"/>
              <a:t>Publishing your life through a blog can be an excellent way to share with the world what being a member of the Church means to you.</a:t>
            </a:r>
          </a:p>
        </p:txBody>
      </p:sp>
      <p:pic>
        <p:nvPicPr>
          <p:cNvPr id="1026" name="Picture 2" descr="https://www.lds.org/bc/content/church/share/teasers/images/sharing-via-blogs-teaser-image.jpg"/>
          <p:cNvPicPr>
            <a:picLocks noChangeAspect="1" noChangeArrowheads="1"/>
          </p:cNvPicPr>
          <p:nvPr/>
        </p:nvPicPr>
        <p:blipFill>
          <a:blip r:embed="rId2" cstate="print"/>
          <a:srcRect/>
          <a:stretch>
            <a:fillRect/>
          </a:stretch>
        </p:blipFill>
        <p:spPr bwMode="auto">
          <a:xfrm>
            <a:off x="2743200" y="3442448"/>
            <a:ext cx="1676400" cy="1281954"/>
          </a:xfrm>
          <a:prstGeom prst="rect">
            <a:avLst/>
          </a:prstGeom>
          <a:noFill/>
        </p:spPr>
      </p:pic>
      <p:pic>
        <p:nvPicPr>
          <p:cNvPr id="1028" name="Picture 4" descr="https://www.lds.org/bc/content/ldsorg/topics/share/woman-blogging-thumb.jpg"/>
          <p:cNvPicPr>
            <a:picLocks noChangeAspect="1" noChangeArrowheads="1"/>
          </p:cNvPicPr>
          <p:nvPr/>
        </p:nvPicPr>
        <p:blipFill>
          <a:blip r:embed="rId3" cstate="print"/>
          <a:srcRect/>
          <a:stretch>
            <a:fillRect/>
          </a:stretch>
        </p:blipFill>
        <p:spPr bwMode="auto">
          <a:xfrm>
            <a:off x="7239000" y="4648200"/>
            <a:ext cx="1447800" cy="1107142"/>
          </a:xfrm>
          <a:prstGeom prst="rect">
            <a:avLst/>
          </a:prstGeom>
          <a:noFill/>
        </p:spPr>
      </p:pic>
      <p:grpSp>
        <p:nvGrpSpPr>
          <p:cNvPr id="19" name="Group 18"/>
          <p:cNvGrpSpPr/>
          <p:nvPr/>
        </p:nvGrpSpPr>
        <p:grpSpPr>
          <a:xfrm>
            <a:off x="6096000" y="990600"/>
            <a:ext cx="4114800" cy="3505200"/>
            <a:chOff x="609600" y="914400"/>
            <a:chExt cx="4114800" cy="3505200"/>
          </a:xfrm>
        </p:grpSpPr>
        <p:grpSp>
          <p:nvGrpSpPr>
            <p:cNvPr id="13" name="Group 12"/>
            <p:cNvGrpSpPr/>
            <p:nvPr/>
          </p:nvGrpSpPr>
          <p:grpSpPr>
            <a:xfrm>
              <a:off x="609600" y="914400"/>
              <a:ext cx="4114800" cy="3505200"/>
              <a:chOff x="609600" y="914400"/>
              <a:chExt cx="4114800" cy="3505200"/>
            </a:xfrm>
          </p:grpSpPr>
          <p:sp>
            <p:nvSpPr>
              <p:cNvPr id="14" name="Rounded Rectangle 13"/>
              <p:cNvSpPr/>
              <p:nvPr/>
            </p:nvSpPr>
            <p:spPr>
              <a:xfrm>
                <a:off x="609600" y="914400"/>
                <a:ext cx="4114800" cy="3505200"/>
              </a:xfrm>
              <a:prstGeom prst="roundRect">
                <a:avLst>
                  <a:gd name="adj" fmla="val 9506"/>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p:cNvSpPr/>
              <p:nvPr/>
            </p:nvSpPr>
            <p:spPr>
              <a:xfrm>
                <a:off x="914400" y="1066800"/>
                <a:ext cx="3581400" cy="2362200"/>
              </a:xfrm>
              <a:prstGeom prst="roundRect">
                <a:avLst>
                  <a:gd name="adj" fmla="val 9506"/>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73"/>
              <p:cNvGrpSpPr/>
              <p:nvPr/>
            </p:nvGrpSpPr>
            <p:grpSpPr>
              <a:xfrm>
                <a:off x="1447800" y="3200400"/>
                <a:ext cx="2590800" cy="1143000"/>
                <a:chOff x="1447800" y="4724400"/>
                <a:chExt cx="2590800" cy="1143000"/>
              </a:xfrm>
            </p:grpSpPr>
            <p:sp>
              <p:nvSpPr>
                <p:cNvPr id="17" name="Rounded Rectangle 16"/>
                <p:cNvSpPr/>
                <p:nvPr/>
              </p:nvSpPr>
              <p:spPr>
                <a:xfrm>
                  <a:off x="1447800" y="4724400"/>
                  <a:ext cx="2590800" cy="1143000"/>
                </a:xfrm>
                <a:prstGeom prst="roundRect">
                  <a:avLst>
                    <a:gd name="adj" fmla="val 9506"/>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descr="Keyboard.png"/>
                <p:cNvPicPr>
                  <a:picLocks noChangeAspect="1"/>
                </p:cNvPicPr>
                <p:nvPr/>
              </p:nvPicPr>
              <p:blipFill>
                <a:blip r:embed="rId4" cstate="print"/>
                <a:stretch>
                  <a:fillRect/>
                </a:stretch>
              </p:blipFill>
              <p:spPr>
                <a:xfrm>
                  <a:off x="1524000" y="4800600"/>
                  <a:ext cx="2438400" cy="946150"/>
                </a:xfrm>
                <a:prstGeom prst="rect">
                  <a:avLst/>
                </a:prstGeom>
              </p:spPr>
            </p:pic>
          </p:grpSp>
        </p:grpSp>
        <p:sp>
          <p:nvSpPr>
            <p:cNvPr id="12" name="Rectangle 11"/>
            <p:cNvSpPr/>
            <p:nvPr/>
          </p:nvSpPr>
          <p:spPr>
            <a:xfrm>
              <a:off x="914400" y="1219200"/>
              <a:ext cx="3581400" cy="1938992"/>
            </a:xfrm>
            <a:prstGeom prst="rect">
              <a:avLst/>
            </a:prstGeom>
          </p:spPr>
          <p:txBody>
            <a:bodyPr wrap="square">
              <a:spAutoFit/>
            </a:bodyPr>
            <a:lstStyle/>
            <a:p>
              <a:r>
                <a:rPr lang="en-US" b="1" dirty="0"/>
                <a:t>“There are new ways to invite others to ‘come and see.’ Let’s make sharing our faith online more a part of our daily life. LDS.org, Mormon.org, </a:t>
              </a:r>
              <a:r>
                <a:rPr lang="en-US" b="1" dirty="0" err="1"/>
                <a:t>Facebook</a:t>
              </a:r>
              <a:r>
                <a:rPr lang="en-US" b="1" dirty="0"/>
                <a:t>, Twitter—all provide opportunities.”</a:t>
              </a:r>
              <a:br>
                <a:rPr lang="en-US" b="1" dirty="0"/>
              </a:br>
              <a:r>
                <a:rPr lang="en-US" sz="1200" b="1" dirty="0"/>
                <a:t>— Elder Neil L. Andersen</a:t>
              </a:r>
            </a:p>
          </p:txBody>
        </p:sp>
      </p:grpSp>
    </p:spTree>
    <p:extLst>
      <p:ext uri="{BB962C8B-B14F-4D97-AF65-F5344CB8AC3E}">
        <p14:creationId xmlns:p14="http://schemas.microsoft.com/office/powerpoint/2010/main" val="4191959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2000"/>
                                        <p:tgtEl>
                                          <p:spTgt spid="19"/>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026"/>
                                        </p:tgtEl>
                                        <p:attrNameLst>
                                          <p:attrName>style.visibility</p:attrName>
                                        </p:attrNameLst>
                                      </p:cBhvr>
                                      <p:to>
                                        <p:strVal val="visible"/>
                                      </p:to>
                                    </p:set>
                                    <p:animEffect transition="in" filter="fade">
                                      <p:cBhvr>
                                        <p:cTn id="16" dur="2000"/>
                                        <p:tgtEl>
                                          <p:spTgt spid="102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20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028"/>
                                        </p:tgtEl>
                                        <p:attrNameLst>
                                          <p:attrName>style.visibility</p:attrName>
                                        </p:attrNameLst>
                                      </p:cBhvr>
                                      <p:to>
                                        <p:strVal val="visible"/>
                                      </p:to>
                                    </p:set>
                                    <p:animEffect transition="in" filter="fade">
                                      <p:cBhvr>
                                        <p:cTn id="24" dur="2000"/>
                                        <p:tgtEl>
                                          <p:spTgt spid="1028"/>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gradFill flip="none" rotWithShape="1">
            <a:gsLst>
              <a:gs pos="0">
                <a:schemeClr val="bg2">
                  <a:lumMod val="90000"/>
                  <a:shade val="30000"/>
                  <a:satMod val="115000"/>
                </a:schemeClr>
              </a:gs>
              <a:gs pos="50000">
                <a:schemeClr val="bg2">
                  <a:lumMod val="90000"/>
                  <a:shade val="67500"/>
                  <a:satMod val="115000"/>
                </a:schemeClr>
              </a:gs>
              <a:gs pos="100000">
                <a:schemeClr val="bg2">
                  <a:lumMod val="90000"/>
                  <a:shade val="100000"/>
                  <a:satMod val="115000"/>
                </a:schemeClr>
              </a:gs>
            </a:gsLst>
            <a:lin ang="16200000" scaled="1"/>
            <a:tileRect/>
          </a:gra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524000" y="0"/>
            <a:ext cx="9144000" cy="923330"/>
          </a:xfrm>
          <a:prstGeom prst="rect">
            <a:avLst/>
          </a:prstGeom>
          <a:noFill/>
        </p:spPr>
        <p:txBody>
          <a:bodyPr wrap="square" rtlCol="0">
            <a:spAutoFit/>
          </a:bodyPr>
          <a:lstStyle/>
          <a:p>
            <a:pPr algn="ctr"/>
            <a:r>
              <a:rPr lang="en-US" sz="5400" dirty="0">
                <a:latin typeface="Arial Rounded MT Bold" pitchFamily="34" charset="0"/>
              </a:rPr>
              <a:t>Ignoring Lord’s Counsel</a:t>
            </a:r>
          </a:p>
        </p:txBody>
      </p:sp>
      <p:sp>
        <p:nvSpPr>
          <p:cNvPr id="8" name="Rectangle 7"/>
          <p:cNvSpPr/>
          <p:nvPr/>
        </p:nvSpPr>
        <p:spPr>
          <a:xfrm>
            <a:off x="49819" y="6517333"/>
            <a:ext cx="4572000" cy="369332"/>
          </a:xfrm>
          <a:prstGeom prst="rect">
            <a:avLst/>
          </a:prstGeom>
        </p:spPr>
        <p:txBody>
          <a:bodyPr>
            <a:spAutoFit/>
          </a:bodyPr>
          <a:lstStyle/>
          <a:p>
            <a:r>
              <a:rPr lang="en-US" dirty="0"/>
              <a:t>D&amp;C 19:33</a:t>
            </a:r>
            <a:endParaRPr lang="en-US" sz="1200" dirty="0"/>
          </a:p>
        </p:txBody>
      </p:sp>
      <p:sp>
        <p:nvSpPr>
          <p:cNvPr id="9" name="Rectangle 8"/>
          <p:cNvSpPr/>
          <p:nvPr/>
        </p:nvSpPr>
        <p:spPr>
          <a:xfrm>
            <a:off x="2335819" y="863781"/>
            <a:ext cx="4953000" cy="461665"/>
          </a:xfrm>
          <a:prstGeom prst="rect">
            <a:avLst/>
          </a:prstGeom>
        </p:spPr>
        <p:txBody>
          <a:bodyPr wrap="square">
            <a:spAutoFit/>
          </a:bodyPr>
          <a:lstStyle/>
          <a:p>
            <a:pPr fontAlgn="base"/>
            <a:r>
              <a:rPr lang="en-US" sz="2400" b="1" dirty="0">
                <a:solidFill>
                  <a:srgbClr val="FF0000"/>
                </a:solidFill>
              </a:rPr>
              <a:t>Disregarding God’s Commandment:</a:t>
            </a:r>
          </a:p>
        </p:txBody>
      </p:sp>
      <p:sp>
        <p:nvSpPr>
          <p:cNvPr id="7" name="Rectangle 6"/>
          <p:cNvSpPr/>
          <p:nvPr/>
        </p:nvSpPr>
        <p:spPr>
          <a:xfrm>
            <a:off x="407956" y="1564220"/>
            <a:ext cx="6720840" cy="1754326"/>
          </a:xfrm>
          <a:prstGeom prst="rect">
            <a:avLst/>
          </a:prstGeom>
        </p:spPr>
        <p:txBody>
          <a:bodyPr wrap="square">
            <a:spAutoFit/>
          </a:bodyPr>
          <a:lstStyle/>
          <a:p>
            <a:r>
              <a:rPr lang="en-US" b="1" dirty="0"/>
              <a:t>“[You] will encounter people who pick which commandments they will keep and ignore others that they choose to break. I call this the cafeteria approach to obedience. This practice of picking and choosing will not work. It will lead to misery. To prepare to meet God, one keeps </a:t>
            </a:r>
            <a:r>
              <a:rPr lang="en-US" b="1" i="1" dirty="0"/>
              <a:t>all</a:t>
            </a:r>
            <a:r>
              <a:rPr lang="en-US" b="1" dirty="0"/>
              <a:t> of His commandments” </a:t>
            </a:r>
          </a:p>
          <a:p>
            <a:r>
              <a:rPr lang="en-US" b="1" dirty="0"/>
              <a:t> </a:t>
            </a:r>
            <a:r>
              <a:rPr lang="en-US" sz="1100" b="1" dirty="0"/>
              <a:t>Elder Russell M. Nelson</a:t>
            </a:r>
          </a:p>
        </p:txBody>
      </p:sp>
      <p:sp>
        <p:nvSpPr>
          <p:cNvPr id="10" name="Rectangle 9"/>
          <p:cNvSpPr/>
          <p:nvPr/>
        </p:nvSpPr>
        <p:spPr>
          <a:xfrm>
            <a:off x="4724399" y="3569733"/>
            <a:ext cx="6052457" cy="1938992"/>
          </a:xfrm>
          <a:prstGeom prst="rect">
            <a:avLst/>
          </a:prstGeom>
        </p:spPr>
        <p:txBody>
          <a:bodyPr wrap="square">
            <a:spAutoFit/>
          </a:bodyPr>
          <a:lstStyle/>
          <a:p>
            <a:r>
              <a:rPr lang="en-US" sz="2400" b="1" dirty="0"/>
              <a:t>Just as the Lord knew Martin Harris, He knows each of us. And just as He gave Martin commandments and counsel to help him, the Lord gives commandments and counsel to help us. </a:t>
            </a:r>
          </a:p>
        </p:txBody>
      </p:sp>
      <p:sp>
        <p:nvSpPr>
          <p:cNvPr id="11" name="Rectangle 10"/>
          <p:cNvSpPr/>
          <p:nvPr/>
        </p:nvSpPr>
        <p:spPr>
          <a:xfrm>
            <a:off x="2895600" y="5715001"/>
            <a:ext cx="7467600" cy="830997"/>
          </a:xfrm>
          <a:prstGeom prst="rect">
            <a:avLst/>
          </a:prstGeom>
        </p:spPr>
        <p:txBody>
          <a:bodyPr wrap="square">
            <a:spAutoFit/>
          </a:bodyPr>
          <a:lstStyle/>
          <a:p>
            <a:pPr algn="ctr"/>
            <a:r>
              <a:rPr lang="en-US" sz="2400" dirty="0">
                <a:solidFill>
                  <a:srgbClr val="FFFF00"/>
                </a:solidFill>
              </a:rPr>
              <a:t>Are there any commandments that you might disregard of have a tendency to not fully keep them? </a:t>
            </a:r>
          </a:p>
        </p:txBody>
      </p:sp>
      <p:pic>
        <p:nvPicPr>
          <p:cNvPr id="13" name="Picture 12" descr="martin harris.jpg"/>
          <p:cNvPicPr>
            <a:picLocks noChangeAspect="1"/>
          </p:cNvPicPr>
          <p:nvPr/>
        </p:nvPicPr>
        <p:blipFill>
          <a:blip r:embed="rId2" cstate="print"/>
          <a:stretch>
            <a:fillRect/>
          </a:stretch>
        </p:blipFill>
        <p:spPr>
          <a:xfrm>
            <a:off x="2590800" y="3272746"/>
            <a:ext cx="1720114" cy="2332673"/>
          </a:xfrm>
          <a:prstGeom prst="rect">
            <a:avLst/>
          </a:prstGeom>
        </p:spPr>
      </p:pic>
      <p:pic>
        <p:nvPicPr>
          <p:cNvPr id="29700" name="Picture 4" descr="http://www.tucsonindianrestaurant.com/wp-content/uploads/2009/08/buffet2.jpg"/>
          <p:cNvPicPr>
            <a:picLocks noChangeAspect="1" noChangeArrowheads="1"/>
          </p:cNvPicPr>
          <p:nvPr/>
        </p:nvPicPr>
        <p:blipFill>
          <a:blip r:embed="rId3" cstate="print"/>
          <a:srcRect/>
          <a:stretch>
            <a:fillRect/>
          </a:stretch>
        </p:blipFill>
        <p:spPr bwMode="auto">
          <a:xfrm>
            <a:off x="7162800" y="800964"/>
            <a:ext cx="3147632" cy="2362200"/>
          </a:xfrm>
          <a:prstGeom prst="rect">
            <a:avLst/>
          </a:prstGeom>
          <a:noFill/>
        </p:spPr>
      </p:pic>
      <p:pic>
        <p:nvPicPr>
          <p:cNvPr id="3" name="Picture 2" descr="A close-up of a person smiling&#10;&#10;Description automatically generated">
            <a:extLst>
              <a:ext uri="{FF2B5EF4-FFF2-40B4-BE49-F238E27FC236}">
                <a16:creationId xmlns:a16="http://schemas.microsoft.com/office/drawing/2014/main" id="{946B9DD2-FD85-3851-0E37-E1BD03A9FC8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0945" y="144706"/>
            <a:ext cx="933258" cy="1168327"/>
          </a:xfrm>
          <a:prstGeom prst="rect">
            <a:avLst/>
          </a:prstGeom>
        </p:spPr>
      </p:pic>
    </p:spTree>
    <p:extLst>
      <p:ext uri="{BB962C8B-B14F-4D97-AF65-F5344CB8AC3E}">
        <p14:creationId xmlns:p14="http://schemas.microsoft.com/office/powerpoint/2010/main" val="2882580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970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gradFill flip="none" rotWithShape="1">
            <a:gsLst>
              <a:gs pos="0">
                <a:schemeClr val="bg2">
                  <a:lumMod val="90000"/>
                  <a:shade val="30000"/>
                  <a:satMod val="115000"/>
                </a:schemeClr>
              </a:gs>
              <a:gs pos="50000">
                <a:schemeClr val="bg2">
                  <a:lumMod val="90000"/>
                  <a:shade val="67500"/>
                  <a:satMod val="115000"/>
                </a:schemeClr>
              </a:gs>
              <a:gs pos="100000">
                <a:schemeClr val="bg2">
                  <a:lumMod val="90000"/>
                  <a:shade val="100000"/>
                  <a:satMod val="115000"/>
                </a:schemeClr>
              </a:gs>
            </a:gsLst>
            <a:lin ang="16200000" scaled="1"/>
            <a:tileRect/>
          </a:gra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524000" y="0"/>
            <a:ext cx="9144000" cy="923330"/>
          </a:xfrm>
          <a:prstGeom prst="rect">
            <a:avLst/>
          </a:prstGeom>
          <a:noFill/>
        </p:spPr>
        <p:txBody>
          <a:bodyPr wrap="square" rtlCol="0">
            <a:spAutoFit/>
          </a:bodyPr>
          <a:lstStyle/>
          <a:p>
            <a:pPr algn="ctr"/>
            <a:r>
              <a:rPr lang="en-US" sz="5400" dirty="0">
                <a:latin typeface="Arial Rounded MT Bold" pitchFamily="34" charset="0"/>
              </a:rPr>
              <a:t>A Sacrifice</a:t>
            </a:r>
          </a:p>
        </p:txBody>
      </p:sp>
      <p:sp>
        <p:nvSpPr>
          <p:cNvPr id="8" name="Rectangle 7"/>
          <p:cNvSpPr/>
          <p:nvPr/>
        </p:nvSpPr>
        <p:spPr>
          <a:xfrm>
            <a:off x="98323" y="6488668"/>
            <a:ext cx="4572000" cy="369332"/>
          </a:xfrm>
          <a:prstGeom prst="rect">
            <a:avLst/>
          </a:prstGeom>
        </p:spPr>
        <p:txBody>
          <a:bodyPr>
            <a:spAutoFit/>
          </a:bodyPr>
          <a:lstStyle/>
          <a:p>
            <a:r>
              <a:rPr lang="en-US" dirty="0"/>
              <a:t>D&amp;C 19:36-41</a:t>
            </a:r>
            <a:endParaRPr lang="en-US" sz="1200" dirty="0"/>
          </a:p>
        </p:txBody>
      </p:sp>
      <p:sp>
        <p:nvSpPr>
          <p:cNvPr id="7" name="Rectangle 6"/>
          <p:cNvSpPr/>
          <p:nvPr/>
        </p:nvSpPr>
        <p:spPr>
          <a:xfrm>
            <a:off x="483326" y="1066801"/>
            <a:ext cx="6374674" cy="5016758"/>
          </a:xfrm>
          <a:prstGeom prst="rect">
            <a:avLst/>
          </a:prstGeom>
        </p:spPr>
        <p:txBody>
          <a:bodyPr wrap="square">
            <a:spAutoFit/>
          </a:bodyPr>
          <a:lstStyle/>
          <a:p>
            <a:pPr fontAlgn="base"/>
            <a:r>
              <a:rPr lang="en-US" sz="2000" b="1" dirty="0"/>
              <a:t>“Born in poverty but nurtured in faith, Jose [Garcia] prepared for a mission call. I was present the day his recommendation was received. </a:t>
            </a:r>
          </a:p>
          <a:p>
            <a:pPr fontAlgn="base"/>
            <a:endParaRPr lang="en-US" sz="2000" b="1" dirty="0"/>
          </a:p>
          <a:p>
            <a:pPr fontAlgn="base"/>
            <a:r>
              <a:rPr lang="en-US" sz="2000" b="1" dirty="0"/>
              <a:t>There appeared the statement: ‘Brother Garcia will serve at great sacrifice to his family, for he is the means of much of the family support. </a:t>
            </a:r>
          </a:p>
          <a:p>
            <a:pPr fontAlgn="base"/>
            <a:endParaRPr lang="en-US" sz="2000" b="1" dirty="0"/>
          </a:p>
          <a:p>
            <a:pPr fontAlgn="base"/>
            <a:r>
              <a:rPr lang="en-US" sz="2000" b="1" dirty="0"/>
              <a:t>He has but one possession—a treasured stamp collection—which he is willing to sell, if necessary, to help finance his mission.’</a:t>
            </a:r>
          </a:p>
          <a:p>
            <a:pPr fontAlgn="base"/>
            <a:endParaRPr lang="en-US" sz="2000" b="1" dirty="0"/>
          </a:p>
          <a:p>
            <a:pPr fontAlgn="base"/>
            <a:r>
              <a:rPr lang="en-US" sz="2000" b="1" dirty="0"/>
              <a:t>“President [Spencer W.] Kimball listened attentively as this statement was read to him, and then he responded: ‘Have him sell his stamp collection. Such sacrifice will be to him a blessing’”  </a:t>
            </a:r>
          </a:p>
        </p:txBody>
      </p:sp>
      <p:pic>
        <p:nvPicPr>
          <p:cNvPr id="3" name="Picture 2">
            <a:extLst>
              <a:ext uri="{FF2B5EF4-FFF2-40B4-BE49-F238E27FC236}">
                <a16:creationId xmlns:a16="http://schemas.microsoft.com/office/drawing/2014/main" id="{173690E5-21D6-4589-95BE-0E1DE51FE20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90640" y="953034"/>
            <a:ext cx="3305175" cy="2209800"/>
          </a:xfrm>
          <a:prstGeom prst="rect">
            <a:avLst/>
          </a:prstGeom>
        </p:spPr>
      </p:pic>
      <p:pic>
        <p:nvPicPr>
          <p:cNvPr id="9" name="Picture 8">
            <a:extLst>
              <a:ext uri="{FF2B5EF4-FFF2-40B4-BE49-F238E27FC236}">
                <a16:creationId xmlns:a16="http://schemas.microsoft.com/office/drawing/2014/main" id="{9A8DCC61-6A83-4533-A4D2-80134CF65FE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39000" y="3991232"/>
            <a:ext cx="3636230" cy="2424153"/>
          </a:xfrm>
          <a:prstGeom prst="rect">
            <a:avLst/>
          </a:prstGeom>
        </p:spPr>
      </p:pic>
    </p:spTree>
    <p:extLst>
      <p:ext uri="{BB962C8B-B14F-4D97-AF65-F5344CB8AC3E}">
        <p14:creationId xmlns:p14="http://schemas.microsoft.com/office/powerpoint/2010/main" val="4123810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6" end="6"/>
                                            </p:txEl>
                                          </p:spTgt>
                                        </p:tgtEl>
                                        <p:attrNameLst>
                                          <p:attrName>style.visibility</p:attrName>
                                        </p:attrNameLst>
                                      </p:cBhvr>
                                      <p:to>
                                        <p:strVal val="visible"/>
                                      </p:to>
                                    </p:set>
                                  </p:childTnLst>
                                </p:cTn>
                              </p:par>
                              <p:par>
                                <p:cTn id="15" presetID="10"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gradFill flip="none" rotWithShape="1">
            <a:gsLst>
              <a:gs pos="0">
                <a:schemeClr val="bg2">
                  <a:lumMod val="90000"/>
                  <a:shade val="30000"/>
                  <a:satMod val="115000"/>
                </a:schemeClr>
              </a:gs>
              <a:gs pos="50000">
                <a:schemeClr val="bg2">
                  <a:lumMod val="90000"/>
                  <a:shade val="67500"/>
                  <a:satMod val="115000"/>
                </a:schemeClr>
              </a:gs>
              <a:gs pos="100000">
                <a:schemeClr val="bg2">
                  <a:lumMod val="90000"/>
                  <a:shade val="100000"/>
                  <a:satMod val="115000"/>
                </a:schemeClr>
              </a:gs>
            </a:gsLst>
            <a:lin ang="16200000" scaled="1"/>
            <a:tileRect/>
          </a:gra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33983" y="6488668"/>
            <a:ext cx="4572000" cy="369332"/>
          </a:xfrm>
          <a:prstGeom prst="rect">
            <a:avLst/>
          </a:prstGeom>
        </p:spPr>
        <p:txBody>
          <a:bodyPr>
            <a:spAutoFit/>
          </a:bodyPr>
          <a:lstStyle/>
          <a:p>
            <a:r>
              <a:rPr lang="en-US" dirty="0"/>
              <a:t>D&amp;C 19:36-41</a:t>
            </a:r>
            <a:endParaRPr lang="en-US" sz="1200" dirty="0"/>
          </a:p>
        </p:txBody>
      </p:sp>
      <p:grpSp>
        <p:nvGrpSpPr>
          <p:cNvPr id="9" name="Group 163"/>
          <p:cNvGrpSpPr/>
          <p:nvPr/>
        </p:nvGrpSpPr>
        <p:grpSpPr>
          <a:xfrm>
            <a:off x="6248400" y="762000"/>
            <a:ext cx="3886200" cy="5257800"/>
            <a:chOff x="6934200" y="838200"/>
            <a:chExt cx="1371600" cy="2043250"/>
          </a:xfrm>
        </p:grpSpPr>
        <p:grpSp>
          <p:nvGrpSpPr>
            <p:cNvPr id="10" name="Group 35"/>
            <p:cNvGrpSpPr/>
            <p:nvPr/>
          </p:nvGrpSpPr>
          <p:grpSpPr>
            <a:xfrm>
              <a:off x="6934200" y="838200"/>
              <a:ext cx="1371600" cy="2043250"/>
              <a:chOff x="1295400" y="471350"/>
              <a:chExt cx="4214730" cy="5893641"/>
            </a:xfrm>
          </p:grpSpPr>
          <p:grpSp>
            <p:nvGrpSpPr>
              <p:cNvPr id="12" name="Group 11"/>
              <p:cNvGrpSpPr/>
              <p:nvPr/>
            </p:nvGrpSpPr>
            <p:grpSpPr>
              <a:xfrm rot="5400000">
                <a:off x="-1147588" y="2976388"/>
                <a:ext cx="5791627" cy="905652"/>
                <a:chOff x="1295400" y="1532748"/>
                <a:chExt cx="9202710" cy="1439052"/>
              </a:xfrm>
            </p:grpSpPr>
            <p:sp>
              <p:nvSpPr>
                <p:cNvPr id="29" name="Oval 4"/>
                <p:cNvSpPr/>
                <p:nvPr/>
              </p:nvSpPr>
              <p:spPr>
                <a:xfrm>
                  <a:off x="1295400" y="1600200"/>
                  <a:ext cx="1295400" cy="1371600"/>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5"/>
                <p:cNvSpPr/>
                <p:nvPr/>
              </p:nvSpPr>
              <p:spPr>
                <a:xfrm>
                  <a:off x="2613285" y="1588958"/>
                  <a:ext cx="1295400" cy="1371600"/>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6"/>
                <p:cNvSpPr/>
                <p:nvPr/>
              </p:nvSpPr>
              <p:spPr>
                <a:xfrm>
                  <a:off x="3931170" y="1577716"/>
                  <a:ext cx="1295400" cy="1371600"/>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7"/>
                <p:cNvSpPr/>
                <p:nvPr/>
              </p:nvSpPr>
              <p:spPr>
                <a:xfrm>
                  <a:off x="5249055" y="1566474"/>
                  <a:ext cx="1295400" cy="1371600"/>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8"/>
                <p:cNvSpPr/>
                <p:nvPr/>
              </p:nvSpPr>
              <p:spPr>
                <a:xfrm>
                  <a:off x="6566940" y="1555232"/>
                  <a:ext cx="1295400" cy="1371600"/>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9"/>
                <p:cNvSpPr/>
                <p:nvPr/>
              </p:nvSpPr>
              <p:spPr>
                <a:xfrm>
                  <a:off x="7884825" y="1543990"/>
                  <a:ext cx="1295400" cy="1371600"/>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10"/>
                <p:cNvSpPr/>
                <p:nvPr/>
              </p:nvSpPr>
              <p:spPr>
                <a:xfrm>
                  <a:off x="9202710" y="1532748"/>
                  <a:ext cx="1295400" cy="1371600"/>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p:cNvGrpSpPr/>
              <p:nvPr/>
            </p:nvGrpSpPr>
            <p:grpSpPr>
              <a:xfrm rot="5400000">
                <a:off x="2579727" y="3379635"/>
                <a:ext cx="4962230" cy="898577"/>
                <a:chOff x="2613285" y="1532748"/>
                <a:chExt cx="7884825" cy="1427810"/>
              </a:xfrm>
            </p:grpSpPr>
            <p:sp>
              <p:nvSpPr>
                <p:cNvPr id="23" name="Oval 22"/>
                <p:cNvSpPr/>
                <p:nvPr/>
              </p:nvSpPr>
              <p:spPr>
                <a:xfrm>
                  <a:off x="2613285" y="1588958"/>
                  <a:ext cx="1295400" cy="1371600"/>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3931170" y="1577716"/>
                  <a:ext cx="1295400" cy="1371600"/>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5249055" y="1566474"/>
                  <a:ext cx="1295400" cy="1371600"/>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17"/>
                <p:cNvSpPr/>
                <p:nvPr/>
              </p:nvSpPr>
              <p:spPr>
                <a:xfrm>
                  <a:off x="6566940" y="1555232"/>
                  <a:ext cx="1295400" cy="1371600"/>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7884825" y="1543990"/>
                  <a:ext cx="1295400" cy="1371600"/>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9202710" y="1532748"/>
                  <a:ext cx="1295400" cy="1371600"/>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20"/>
              <p:cNvGrpSpPr/>
              <p:nvPr/>
            </p:nvGrpSpPr>
            <p:grpSpPr>
              <a:xfrm>
                <a:off x="2124797" y="471350"/>
                <a:ext cx="3303436" cy="884427"/>
                <a:chOff x="2613285" y="1555232"/>
                <a:chExt cx="5249055" cy="1405326"/>
              </a:xfrm>
            </p:grpSpPr>
            <p:sp>
              <p:nvSpPr>
                <p:cNvPr id="19" name="Oval 22"/>
                <p:cNvSpPr/>
                <p:nvPr/>
              </p:nvSpPr>
              <p:spPr>
                <a:xfrm>
                  <a:off x="2613285" y="1588958"/>
                  <a:ext cx="1295400" cy="1371600"/>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23"/>
                <p:cNvSpPr/>
                <p:nvPr/>
              </p:nvSpPr>
              <p:spPr>
                <a:xfrm>
                  <a:off x="3931170" y="1577716"/>
                  <a:ext cx="1295400" cy="1371600"/>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4"/>
                <p:cNvSpPr/>
                <p:nvPr/>
              </p:nvSpPr>
              <p:spPr>
                <a:xfrm>
                  <a:off x="5249055" y="1566474"/>
                  <a:ext cx="1295400" cy="1371600"/>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6566940" y="1555232"/>
                  <a:ext cx="1295400" cy="1371600"/>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28"/>
              <p:cNvGrpSpPr/>
              <p:nvPr/>
            </p:nvGrpSpPr>
            <p:grpSpPr>
              <a:xfrm>
                <a:off x="2157276" y="5487639"/>
                <a:ext cx="2474039" cy="877352"/>
                <a:chOff x="2613285" y="1566474"/>
                <a:chExt cx="3931170" cy="1394084"/>
              </a:xfrm>
            </p:grpSpPr>
            <p:sp>
              <p:nvSpPr>
                <p:cNvPr id="16" name="Oval 30"/>
                <p:cNvSpPr/>
                <p:nvPr/>
              </p:nvSpPr>
              <p:spPr>
                <a:xfrm>
                  <a:off x="2613285" y="1588958"/>
                  <a:ext cx="1295400" cy="1371600"/>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1"/>
                <p:cNvSpPr/>
                <p:nvPr/>
              </p:nvSpPr>
              <p:spPr>
                <a:xfrm>
                  <a:off x="3931170" y="1577716"/>
                  <a:ext cx="1295400" cy="1371600"/>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32"/>
                <p:cNvSpPr/>
                <p:nvPr/>
              </p:nvSpPr>
              <p:spPr>
                <a:xfrm>
                  <a:off x="5249055" y="1566474"/>
                  <a:ext cx="1295400" cy="1371600"/>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1" name="Rectangle 10"/>
            <p:cNvSpPr/>
            <p:nvPr/>
          </p:nvSpPr>
          <p:spPr>
            <a:xfrm>
              <a:off x="7095565" y="990600"/>
              <a:ext cx="1044095" cy="1752600"/>
            </a:xfrm>
            <a:prstGeom prst="rect">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Rectangle 6"/>
          <p:cNvSpPr/>
          <p:nvPr/>
        </p:nvSpPr>
        <p:spPr>
          <a:xfrm>
            <a:off x="6858000" y="1524000"/>
            <a:ext cx="2667000" cy="3539430"/>
          </a:xfrm>
          <a:prstGeom prst="rect">
            <a:avLst/>
          </a:prstGeom>
        </p:spPr>
        <p:txBody>
          <a:bodyPr wrap="square">
            <a:spAutoFit/>
          </a:bodyPr>
          <a:lstStyle/>
          <a:p>
            <a:pPr fontAlgn="base"/>
            <a:r>
              <a:rPr lang="en-US" sz="2800" b="1" dirty="0"/>
              <a:t>If we do the will of the Lord, He will give us blessings that are of greater value than the treasures of the earth.</a:t>
            </a:r>
            <a:endParaRPr lang="en-US" sz="2800" dirty="0"/>
          </a:p>
        </p:txBody>
      </p:sp>
      <p:sp>
        <p:nvSpPr>
          <p:cNvPr id="36" name="Rectangle 35"/>
          <p:cNvSpPr/>
          <p:nvPr/>
        </p:nvSpPr>
        <p:spPr>
          <a:xfrm>
            <a:off x="444137" y="2362201"/>
            <a:ext cx="5880463" cy="2215991"/>
          </a:xfrm>
          <a:prstGeom prst="rect">
            <a:avLst/>
          </a:prstGeom>
        </p:spPr>
        <p:txBody>
          <a:bodyPr wrap="square">
            <a:spAutoFit/>
          </a:bodyPr>
          <a:lstStyle/>
          <a:p>
            <a:r>
              <a:rPr lang="en-US" b="1" dirty="0"/>
              <a:t>“Then, with a twinkle in his eye and a smile on his face, this loving prophet said, ‘Each month at Church headquarters we receive thousands of letters from all parts of the world. </a:t>
            </a:r>
          </a:p>
          <a:p>
            <a:endParaRPr lang="en-US" b="1" dirty="0"/>
          </a:p>
          <a:p>
            <a:r>
              <a:rPr lang="en-US" b="1" dirty="0"/>
              <a:t>See that we save these stamps and provide them to Jose at the conclusion of his mission. He will have, without cost, the finest stamp collection of any young man in Mexico’” </a:t>
            </a:r>
          </a:p>
          <a:p>
            <a:r>
              <a:rPr lang="en-US" sz="1200" b="1" dirty="0"/>
              <a:t>President Thomas S. Monson</a:t>
            </a:r>
          </a:p>
        </p:txBody>
      </p:sp>
      <p:pic>
        <p:nvPicPr>
          <p:cNvPr id="37" name="Picture 36" descr="Spencer W Kimball1.jpg"/>
          <p:cNvPicPr>
            <a:picLocks noChangeAspect="1"/>
          </p:cNvPicPr>
          <p:nvPr/>
        </p:nvPicPr>
        <p:blipFill>
          <a:blip r:embed="rId2" cstate="print">
            <a:grayscl/>
          </a:blip>
          <a:stretch>
            <a:fillRect/>
          </a:stretch>
        </p:blipFill>
        <p:spPr>
          <a:xfrm>
            <a:off x="3200400" y="304800"/>
            <a:ext cx="1524000" cy="2002386"/>
          </a:xfrm>
          <a:prstGeom prst="rect">
            <a:avLst/>
          </a:prstGeom>
        </p:spPr>
      </p:pic>
      <p:pic>
        <p:nvPicPr>
          <p:cNvPr id="27650" name="Picture 2" descr="https://encrypted-tbn3.gstatic.com/images?q=tbn:ANd9GcQpgJZ_da8IMIBMRZ1Fwmh69-tm5ABiYk4_yKClvpWSN-rgGRQdRw"/>
          <p:cNvPicPr>
            <a:picLocks noChangeAspect="1" noChangeArrowheads="1"/>
          </p:cNvPicPr>
          <p:nvPr/>
        </p:nvPicPr>
        <p:blipFill>
          <a:blip r:embed="rId3" cstate="print"/>
          <a:srcRect/>
          <a:stretch>
            <a:fillRect/>
          </a:stretch>
        </p:blipFill>
        <p:spPr bwMode="auto">
          <a:xfrm>
            <a:off x="2833113" y="4669387"/>
            <a:ext cx="3024763" cy="1962301"/>
          </a:xfrm>
          <a:prstGeom prst="rect">
            <a:avLst/>
          </a:prstGeom>
          <a:noFill/>
        </p:spPr>
      </p:pic>
    </p:spTree>
    <p:extLst>
      <p:ext uri="{BB962C8B-B14F-4D97-AF65-F5344CB8AC3E}">
        <p14:creationId xmlns:p14="http://schemas.microsoft.com/office/powerpoint/2010/main" val="3370842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6">
                                            <p:txEl>
                                              <p:pRg st="0" end="0"/>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37"/>
                                        </p:tgtEl>
                                        <p:attrNameLst>
                                          <p:attrName>style.visibility</p:attrName>
                                        </p:attrNameLst>
                                      </p:cBhvr>
                                      <p:to>
                                        <p:strVal val="visible"/>
                                      </p:to>
                                    </p:set>
                                    <p:animEffect transition="in" filter="fade">
                                      <p:cBhvr>
                                        <p:cTn id="9" dur="2000"/>
                                        <p:tgtEl>
                                          <p:spTgt spid="37"/>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36">
                                            <p:txEl>
                                              <p:pRg st="2" end="2"/>
                                            </p:txEl>
                                          </p:spTgt>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36">
                                            <p:txEl>
                                              <p:pRg st="3" end="3"/>
                                            </p:txEl>
                                          </p:spTgt>
                                        </p:tgtEl>
                                        <p:attrNameLst>
                                          <p:attrName>style.visibility</p:attrName>
                                        </p:attrNameLst>
                                      </p:cBhvr>
                                      <p:to>
                                        <p:strVal val="visible"/>
                                      </p:to>
                                    </p:set>
                                  </p:childTnLst>
                                </p:cTn>
                              </p:par>
                              <p:par>
                                <p:cTn id="16" presetID="10" presetClass="entr" presetSubtype="0" fill="hold" nodeType="withEffect">
                                  <p:stCondLst>
                                    <p:cond delay="0"/>
                                  </p:stCondLst>
                                  <p:childTnLst>
                                    <p:set>
                                      <p:cBhvr>
                                        <p:cTn id="17" dur="1" fill="hold">
                                          <p:stCondLst>
                                            <p:cond delay="0"/>
                                          </p:stCondLst>
                                        </p:cTn>
                                        <p:tgtEl>
                                          <p:spTgt spid="27650"/>
                                        </p:tgtEl>
                                        <p:attrNameLst>
                                          <p:attrName>style.visibility</p:attrName>
                                        </p:attrNameLst>
                                      </p:cBhvr>
                                      <p:to>
                                        <p:strVal val="visible"/>
                                      </p:to>
                                    </p:set>
                                    <p:animEffect transition="in" filter="fade">
                                      <p:cBhvr>
                                        <p:cTn id="18" dur="2000"/>
                                        <p:tgtEl>
                                          <p:spTgt spid="27650"/>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6858000"/>
          </a:xfrm>
          <a:prstGeom prst="rect">
            <a:avLst/>
          </a:prstGeom>
          <a:gradFill flip="none" rotWithShape="1">
            <a:gsLst>
              <a:gs pos="0">
                <a:schemeClr val="bg2">
                  <a:lumMod val="90000"/>
                  <a:shade val="30000"/>
                  <a:satMod val="115000"/>
                </a:schemeClr>
              </a:gs>
              <a:gs pos="50000">
                <a:schemeClr val="bg2">
                  <a:lumMod val="90000"/>
                  <a:shade val="67500"/>
                  <a:satMod val="115000"/>
                </a:schemeClr>
              </a:gs>
              <a:gs pos="100000">
                <a:schemeClr val="bg2">
                  <a:lumMod val="90000"/>
                  <a:shade val="100000"/>
                  <a:satMod val="115000"/>
                </a:schemeClr>
              </a:gs>
            </a:gsLst>
            <a:lin ang="16200000" scaled="1"/>
            <a:tileRect/>
          </a:gra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p:cNvSpPr/>
          <p:nvPr/>
        </p:nvSpPr>
        <p:spPr>
          <a:xfrm>
            <a:off x="638628" y="1087398"/>
            <a:ext cx="5834743" cy="2769989"/>
          </a:xfrm>
          <a:prstGeom prst="rect">
            <a:avLst/>
          </a:prstGeom>
        </p:spPr>
        <p:txBody>
          <a:bodyPr wrap="square">
            <a:spAutoFit/>
          </a:bodyPr>
          <a:lstStyle/>
          <a:p>
            <a:r>
              <a:rPr lang="en-US" b="1" dirty="0"/>
              <a:t>“</a:t>
            </a:r>
            <a:r>
              <a:rPr lang="en-US" b="1" i="1" dirty="0"/>
              <a:t>Hosanna</a:t>
            </a:r>
            <a:r>
              <a:rPr lang="en-US" b="1" dirty="0"/>
              <a:t> is a transliteration of a Hebrew (or Semitic) word that literally means ‘save now’ and that could be translated ‘grant us salvation.’ </a:t>
            </a:r>
          </a:p>
          <a:p>
            <a:endParaRPr lang="en-US" b="1" dirty="0"/>
          </a:p>
          <a:p>
            <a:r>
              <a:rPr lang="en-US" b="1" dirty="0"/>
              <a:t>Most of the prayers said by the Jews at the Feast of Tabernacles begin with this word, and it was also used by the multitude as they greeted Jesus Christ when he came into Jerusalem during the last week of His life upon the earth. …” </a:t>
            </a:r>
          </a:p>
          <a:p>
            <a:r>
              <a:rPr lang="en-US" sz="1200" b="1" dirty="0"/>
              <a:t>(Ludlow, </a:t>
            </a:r>
            <a:r>
              <a:rPr lang="en-US" sz="1200" b="1" i="1" dirty="0"/>
              <a:t>Companion,</a:t>
            </a:r>
            <a:r>
              <a:rPr lang="en-US" sz="1200" b="1" dirty="0"/>
              <a:t> 2:136.)</a:t>
            </a:r>
          </a:p>
        </p:txBody>
      </p:sp>
      <p:sp>
        <p:nvSpPr>
          <p:cNvPr id="4" name="TextBox 3"/>
          <p:cNvSpPr txBox="1"/>
          <p:nvPr/>
        </p:nvSpPr>
        <p:spPr>
          <a:xfrm>
            <a:off x="1524000" y="0"/>
            <a:ext cx="9144000" cy="923330"/>
          </a:xfrm>
          <a:prstGeom prst="rect">
            <a:avLst/>
          </a:prstGeom>
          <a:noFill/>
        </p:spPr>
        <p:txBody>
          <a:bodyPr wrap="square" rtlCol="0">
            <a:spAutoFit/>
          </a:bodyPr>
          <a:lstStyle/>
          <a:p>
            <a:pPr algn="ctr"/>
            <a:r>
              <a:rPr lang="en-US" sz="5400" dirty="0">
                <a:latin typeface="Arial Rounded MT Bold" pitchFamily="34" charset="0"/>
              </a:rPr>
              <a:t>Hosanna</a:t>
            </a:r>
          </a:p>
        </p:txBody>
      </p:sp>
      <p:sp>
        <p:nvSpPr>
          <p:cNvPr id="5" name="Rectangle 4"/>
          <p:cNvSpPr/>
          <p:nvPr/>
        </p:nvSpPr>
        <p:spPr>
          <a:xfrm>
            <a:off x="116441" y="6488668"/>
            <a:ext cx="4572000" cy="369332"/>
          </a:xfrm>
          <a:prstGeom prst="rect">
            <a:avLst/>
          </a:prstGeom>
        </p:spPr>
        <p:txBody>
          <a:bodyPr>
            <a:spAutoFit/>
          </a:bodyPr>
          <a:lstStyle/>
          <a:p>
            <a:r>
              <a:rPr lang="en-US" dirty="0"/>
              <a:t>D&amp;C 19:37</a:t>
            </a:r>
            <a:endParaRPr lang="en-US" sz="1200" dirty="0"/>
          </a:p>
        </p:txBody>
      </p:sp>
      <p:sp>
        <p:nvSpPr>
          <p:cNvPr id="6" name="Rectangle 5"/>
          <p:cNvSpPr/>
          <p:nvPr/>
        </p:nvSpPr>
        <p:spPr>
          <a:xfrm>
            <a:off x="5334000" y="4800601"/>
            <a:ext cx="4572000" cy="1384995"/>
          </a:xfrm>
          <a:prstGeom prst="rect">
            <a:avLst/>
          </a:prstGeom>
        </p:spPr>
        <p:txBody>
          <a:bodyPr>
            <a:spAutoFit/>
          </a:bodyPr>
          <a:lstStyle/>
          <a:p>
            <a:r>
              <a:rPr lang="en-US" b="1" i="1" dirty="0"/>
              <a:t>“And the multitudes that went before, and that followed, cried, saying, Hosanna to the Son of David: Blessed is he that cometh in the name of the Lord; Hosanna in the highest.”</a:t>
            </a:r>
          </a:p>
          <a:p>
            <a:r>
              <a:rPr lang="en-US" sz="1200" b="1" i="1" dirty="0"/>
              <a:t>Matthew 21:9</a:t>
            </a:r>
          </a:p>
        </p:txBody>
      </p:sp>
      <p:pic>
        <p:nvPicPr>
          <p:cNvPr id="25602" name="Picture 2" descr="http://www.ilovemuslims.net/wp-content/uploads/2014/04/Picture1-crowd.jpg"/>
          <p:cNvPicPr>
            <a:picLocks noChangeAspect="1" noChangeArrowheads="1"/>
          </p:cNvPicPr>
          <p:nvPr/>
        </p:nvPicPr>
        <p:blipFill>
          <a:blip r:embed="rId2" cstate="print"/>
          <a:srcRect/>
          <a:stretch>
            <a:fillRect/>
          </a:stretch>
        </p:blipFill>
        <p:spPr bwMode="auto">
          <a:xfrm>
            <a:off x="6629400" y="1447800"/>
            <a:ext cx="3683000" cy="2762250"/>
          </a:xfrm>
          <a:prstGeom prst="rect">
            <a:avLst/>
          </a:prstGeom>
          <a:noFill/>
        </p:spPr>
      </p:pic>
      <p:pic>
        <p:nvPicPr>
          <p:cNvPr id="25604" name="Picture 4" descr="http://www.churchsermon.org/multimedia/title%20shot/Jesus%20rides%20to%20Jerusalem%20on%20a%20donkey.jpg"/>
          <p:cNvPicPr>
            <a:picLocks noChangeAspect="1" noChangeArrowheads="1"/>
          </p:cNvPicPr>
          <p:nvPr/>
        </p:nvPicPr>
        <p:blipFill>
          <a:blip r:embed="rId3" cstate="print"/>
          <a:srcRect/>
          <a:stretch>
            <a:fillRect/>
          </a:stretch>
        </p:blipFill>
        <p:spPr bwMode="auto">
          <a:xfrm>
            <a:off x="2133600" y="4191000"/>
            <a:ext cx="2844800" cy="2133600"/>
          </a:xfrm>
          <a:prstGeom prst="rect">
            <a:avLst/>
          </a:prstGeom>
          <a:noFill/>
        </p:spPr>
      </p:pic>
    </p:spTree>
    <p:extLst>
      <p:ext uri="{BB962C8B-B14F-4D97-AF65-F5344CB8AC3E}">
        <p14:creationId xmlns:p14="http://schemas.microsoft.com/office/powerpoint/2010/main" val="13807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25602"/>
                                        </p:tgtEl>
                                        <p:attrNameLst>
                                          <p:attrName>style.visibility</p:attrName>
                                        </p:attrNameLst>
                                      </p:cBhvr>
                                      <p:to>
                                        <p:strVal val="visible"/>
                                      </p:to>
                                    </p:set>
                                    <p:animEffect transition="in" filter="fade">
                                      <p:cBhvr>
                                        <p:cTn id="9" dur="2000"/>
                                        <p:tgtEl>
                                          <p:spTgt spid="25602"/>
                                        </p:tgtEl>
                                      </p:cBhvr>
                                    </p:animEffect>
                                  </p:childTnLst>
                                </p:cTn>
                              </p:par>
                              <p:par>
                                <p:cTn id="10" presetID="10" presetClass="entr" presetSubtype="0" fill="hold" nodeType="with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Effect transition="in" filter="fade">
                                      <p:cBhvr>
                                        <p:cTn id="12" dur="2000"/>
                                        <p:tgtEl>
                                          <p:spTgt spid="2">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2000"/>
                                        <p:tgtEl>
                                          <p:spTgt spid="6"/>
                                        </p:tgtEl>
                                      </p:cBhvr>
                                    </p:animEffect>
                                  </p:childTnLst>
                                </p:cTn>
                              </p:par>
                              <p:par>
                                <p:cTn id="18" presetID="10" presetClass="entr" presetSubtype="0" fill="hold" nodeType="withEffect">
                                  <p:stCondLst>
                                    <p:cond delay="0"/>
                                  </p:stCondLst>
                                  <p:childTnLst>
                                    <p:set>
                                      <p:cBhvr>
                                        <p:cTn id="19" dur="1" fill="hold">
                                          <p:stCondLst>
                                            <p:cond delay="0"/>
                                          </p:stCondLst>
                                        </p:cTn>
                                        <p:tgtEl>
                                          <p:spTgt spid="25604"/>
                                        </p:tgtEl>
                                        <p:attrNameLst>
                                          <p:attrName>style.visibility</p:attrName>
                                        </p:attrNameLst>
                                      </p:cBhvr>
                                      <p:to>
                                        <p:strVal val="visible"/>
                                      </p:to>
                                    </p:set>
                                    <p:animEffect transition="in" filter="fade">
                                      <p:cBhvr>
                                        <p:cTn id="20" dur="2000"/>
                                        <p:tgtEl>
                                          <p:spTgt spid="256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gradFill flip="none" rotWithShape="1">
            <a:gsLst>
              <a:gs pos="0">
                <a:schemeClr val="bg2">
                  <a:lumMod val="90000"/>
                  <a:shade val="30000"/>
                  <a:satMod val="115000"/>
                </a:schemeClr>
              </a:gs>
              <a:gs pos="50000">
                <a:schemeClr val="bg2">
                  <a:lumMod val="90000"/>
                  <a:shade val="67500"/>
                  <a:satMod val="115000"/>
                </a:schemeClr>
              </a:gs>
              <a:gs pos="100000">
                <a:schemeClr val="bg2">
                  <a:lumMod val="90000"/>
                  <a:shade val="100000"/>
                  <a:satMod val="115000"/>
                </a:schemeClr>
              </a:gs>
            </a:gsLst>
            <a:lin ang="16200000" scaled="1"/>
            <a:tileRect/>
          </a:gra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1524000" y="0"/>
            <a:ext cx="9144000" cy="923330"/>
          </a:xfrm>
          <a:prstGeom prst="rect">
            <a:avLst/>
          </a:prstGeom>
          <a:noFill/>
        </p:spPr>
        <p:txBody>
          <a:bodyPr wrap="square" rtlCol="0">
            <a:spAutoFit/>
          </a:bodyPr>
          <a:lstStyle/>
          <a:p>
            <a:pPr algn="ctr"/>
            <a:r>
              <a:rPr lang="en-US" sz="5400" dirty="0">
                <a:latin typeface="Arial Rounded MT Bold" pitchFamily="34" charset="0"/>
              </a:rPr>
              <a:t>Obedience</a:t>
            </a:r>
          </a:p>
        </p:txBody>
      </p:sp>
      <p:sp>
        <p:nvSpPr>
          <p:cNvPr id="36" name="Rectangle 35"/>
          <p:cNvSpPr/>
          <p:nvPr/>
        </p:nvSpPr>
        <p:spPr>
          <a:xfrm>
            <a:off x="5556069" y="4337775"/>
            <a:ext cx="5111931" cy="1754326"/>
          </a:xfrm>
          <a:prstGeom prst="rect">
            <a:avLst/>
          </a:prstGeom>
        </p:spPr>
        <p:txBody>
          <a:bodyPr wrap="square">
            <a:spAutoFit/>
          </a:bodyPr>
          <a:lstStyle/>
          <a:p>
            <a:r>
              <a:rPr lang="en-US" b="1" dirty="0"/>
              <a:t>Martin Harris obeyed the command to impart of his property to finance the printing of the Book of Mormon by selling 151 acres of his farm. </a:t>
            </a:r>
          </a:p>
          <a:p>
            <a:endParaRPr lang="en-US" b="1" dirty="0"/>
          </a:p>
          <a:p>
            <a:r>
              <a:rPr lang="en-US" b="1" dirty="0"/>
              <a:t>Because of Martin’s choice, millions of lives have been blessed and will continue to be blessed.</a:t>
            </a:r>
            <a:endParaRPr lang="en-US" sz="1200" b="1" dirty="0"/>
          </a:p>
        </p:txBody>
      </p:sp>
      <p:sp>
        <p:nvSpPr>
          <p:cNvPr id="38" name="Rectangle 37"/>
          <p:cNvSpPr/>
          <p:nvPr/>
        </p:nvSpPr>
        <p:spPr>
          <a:xfrm>
            <a:off x="1369422" y="931583"/>
            <a:ext cx="5381897" cy="3139321"/>
          </a:xfrm>
          <a:prstGeom prst="rect">
            <a:avLst/>
          </a:prstGeom>
        </p:spPr>
        <p:txBody>
          <a:bodyPr wrap="square">
            <a:spAutoFit/>
          </a:bodyPr>
          <a:lstStyle/>
          <a:p>
            <a:pPr fontAlgn="base"/>
            <a:r>
              <a:rPr lang="en-US" b="1" dirty="0"/>
              <a:t>“When we choose to disobey a commandment, it is usually because (1) we have convinced ourselves that the commandment does not apply to us; (2) we do not believe that it is important; or (3) we are certain that it is too difficult to obey”</a:t>
            </a:r>
          </a:p>
          <a:p>
            <a:pPr fontAlgn="base"/>
            <a:r>
              <a:rPr lang="en-US" b="1" dirty="0"/>
              <a:t> </a:t>
            </a:r>
            <a:r>
              <a:rPr lang="en-US" sz="1200" b="1" dirty="0"/>
              <a:t>Elder Bruce A. Carlson</a:t>
            </a:r>
          </a:p>
          <a:p>
            <a:pPr fontAlgn="base"/>
            <a:endParaRPr lang="en-US" b="1" dirty="0"/>
          </a:p>
          <a:p>
            <a:pPr fontAlgn="base"/>
            <a:r>
              <a:rPr lang="en-US" b="1" dirty="0"/>
              <a:t>“The safety of the church lies in the members keeping the commandments. … As they keep the commandments, blessings will come” </a:t>
            </a:r>
            <a:r>
              <a:rPr lang="en-US" sz="1200" b="1" dirty="0"/>
              <a:t>President Harold B. Lee</a:t>
            </a:r>
          </a:p>
          <a:p>
            <a:pPr fontAlgn="base"/>
            <a:endParaRPr lang="en-US" b="1" dirty="0"/>
          </a:p>
        </p:txBody>
      </p:sp>
      <p:pic>
        <p:nvPicPr>
          <p:cNvPr id="26628" name="Picture 4" descr="http://s2.hubimg.com/u/5456419_f260.jpg"/>
          <p:cNvPicPr>
            <a:picLocks noChangeAspect="1" noChangeArrowheads="1"/>
          </p:cNvPicPr>
          <p:nvPr/>
        </p:nvPicPr>
        <p:blipFill>
          <a:blip r:embed="rId2" cstate="print"/>
          <a:srcRect/>
          <a:stretch>
            <a:fillRect/>
          </a:stretch>
        </p:blipFill>
        <p:spPr bwMode="auto">
          <a:xfrm>
            <a:off x="1655174" y="3984753"/>
            <a:ext cx="3214551" cy="2460369"/>
          </a:xfrm>
          <a:prstGeom prst="rect">
            <a:avLst/>
          </a:prstGeom>
          <a:noFill/>
        </p:spPr>
      </p:pic>
      <p:pic>
        <p:nvPicPr>
          <p:cNvPr id="3" name="Picture 2" descr="A person in a suit and tie&#10;&#10;Description automatically generated">
            <a:extLst>
              <a:ext uri="{FF2B5EF4-FFF2-40B4-BE49-F238E27FC236}">
                <a16:creationId xmlns:a16="http://schemas.microsoft.com/office/drawing/2014/main" id="{AADDE09E-ED48-F8A5-1FDA-594580ED506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9465" y="2709105"/>
            <a:ext cx="1097280" cy="1383792"/>
          </a:xfrm>
          <a:prstGeom prst="rect">
            <a:avLst/>
          </a:prstGeom>
        </p:spPr>
      </p:pic>
      <p:pic>
        <p:nvPicPr>
          <p:cNvPr id="7" name="Picture 6">
            <a:extLst>
              <a:ext uri="{FF2B5EF4-FFF2-40B4-BE49-F238E27FC236}">
                <a16:creationId xmlns:a16="http://schemas.microsoft.com/office/drawing/2014/main" id="{5F34160F-125E-9B5D-E6B0-DAA5A056F0BC}"/>
              </a:ext>
            </a:extLst>
          </p:cNvPr>
          <p:cNvPicPr>
            <a:picLocks noChangeAspect="1"/>
          </p:cNvPicPr>
          <p:nvPr/>
        </p:nvPicPr>
        <p:blipFill>
          <a:blip r:embed="rId4"/>
          <a:stretch>
            <a:fillRect/>
          </a:stretch>
        </p:blipFill>
        <p:spPr>
          <a:xfrm>
            <a:off x="222797" y="923330"/>
            <a:ext cx="1143160" cy="1476581"/>
          </a:xfrm>
          <a:prstGeom prst="rect">
            <a:avLst/>
          </a:prstGeom>
        </p:spPr>
      </p:pic>
      <p:pic>
        <p:nvPicPr>
          <p:cNvPr id="9" name="Picture 8">
            <a:extLst>
              <a:ext uri="{FF2B5EF4-FFF2-40B4-BE49-F238E27FC236}">
                <a16:creationId xmlns:a16="http://schemas.microsoft.com/office/drawing/2014/main" id="{3E956FAE-6047-A866-66B4-E0006D10D0D9}"/>
              </a:ext>
            </a:extLst>
          </p:cNvPr>
          <p:cNvPicPr>
            <a:picLocks noChangeAspect="1"/>
          </p:cNvPicPr>
          <p:nvPr/>
        </p:nvPicPr>
        <p:blipFill>
          <a:blip r:embed="rId5"/>
          <a:stretch>
            <a:fillRect/>
          </a:stretch>
        </p:blipFill>
        <p:spPr>
          <a:xfrm>
            <a:off x="7032810" y="1116690"/>
            <a:ext cx="4642566" cy="2769106"/>
          </a:xfrm>
          <a:prstGeom prst="rect">
            <a:avLst/>
          </a:prstGeom>
        </p:spPr>
      </p:pic>
    </p:spTree>
    <p:extLst>
      <p:ext uri="{BB962C8B-B14F-4D97-AF65-F5344CB8AC3E}">
        <p14:creationId xmlns:p14="http://schemas.microsoft.com/office/powerpoint/2010/main" val="3995868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8">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662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gradFill flip="none" rotWithShape="1">
            <a:gsLst>
              <a:gs pos="0">
                <a:schemeClr val="bg2">
                  <a:lumMod val="90000"/>
                  <a:shade val="30000"/>
                  <a:satMod val="115000"/>
                </a:schemeClr>
              </a:gs>
              <a:gs pos="50000">
                <a:schemeClr val="bg2">
                  <a:lumMod val="90000"/>
                  <a:shade val="67500"/>
                  <a:satMod val="115000"/>
                </a:schemeClr>
              </a:gs>
              <a:gs pos="100000">
                <a:schemeClr val="bg2">
                  <a:lumMod val="90000"/>
                  <a:shade val="100000"/>
                  <a:satMod val="115000"/>
                </a:schemeClr>
              </a:gs>
            </a:gsLst>
            <a:lin ang="16200000" scaled="1"/>
            <a:tileRect/>
          </a:gra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770709" y="0"/>
            <a:ext cx="11077301" cy="769441"/>
          </a:xfrm>
          <a:prstGeom prst="rect">
            <a:avLst/>
          </a:prstGeom>
          <a:noFill/>
        </p:spPr>
        <p:txBody>
          <a:bodyPr wrap="square" rtlCol="0">
            <a:spAutoFit/>
          </a:bodyPr>
          <a:lstStyle/>
          <a:p>
            <a:pPr algn="ctr"/>
            <a:r>
              <a:rPr lang="en-US" sz="4400" dirty="0">
                <a:latin typeface="Arial Rounded MT Bold" pitchFamily="34" charset="0"/>
              </a:rPr>
              <a:t>Blessings Greater Than Treasures</a:t>
            </a:r>
          </a:p>
        </p:txBody>
      </p:sp>
      <p:sp>
        <p:nvSpPr>
          <p:cNvPr id="2" name="Rectangle 1">
            <a:extLst>
              <a:ext uri="{FF2B5EF4-FFF2-40B4-BE49-F238E27FC236}">
                <a16:creationId xmlns:a16="http://schemas.microsoft.com/office/drawing/2014/main" id="{900ACDB8-B077-2336-4D28-4AAB2D196083}"/>
              </a:ext>
            </a:extLst>
          </p:cNvPr>
          <p:cNvSpPr/>
          <p:nvPr/>
        </p:nvSpPr>
        <p:spPr>
          <a:xfrm>
            <a:off x="116441" y="6488668"/>
            <a:ext cx="4572000" cy="369332"/>
          </a:xfrm>
          <a:prstGeom prst="rect">
            <a:avLst/>
          </a:prstGeom>
        </p:spPr>
        <p:txBody>
          <a:bodyPr>
            <a:spAutoFit/>
          </a:bodyPr>
          <a:lstStyle/>
          <a:p>
            <a:r>
              <a:rPr lang="en-US" dirty="0"/>
              <a:t>D&amp;C 19:38</a:t>
            </a:r>
            <a:endParaRPr lang="en-US" sz="1200" dirty="0"/>
          </a:p>
        </p:txBody>
      </p:sp>
      <p:sp>
        <p:nvSpPr>
          <p:cNvPr id="8" name="TextBox 7">
            <a:extLst>
              <a:ext uri="{FF2B5EF4-FFF2-40B4-BE49-F238E27FC236}">
                <a16:creationId xmlns:a16="http://schemas.microsoft.com/office/drawing/2014/main" id="{832105C1-0F58-9DF7-FC19-0B3269509587}"/>
              </a:ext>
            </a:extLst>
          </p:cNvPr>
          <p:cNvSpPr txBox="1"/>
          <p:nvPr/>
        </p:nvSpPr>
        <p:spPr>
          <a:xfrm>
            <a:off x="1094680" y="1598765"/>
            <a:ext cx="5447211" cy="4708981"/>
          </a:xfrm>
          <a:prstGeom prst="rect">
            <a:avLst/>
          </a:prstGeom>
          <a:noFill/>
        </p:spPr>
        <p:txBody>
          <a:bodyPr wrap="square">
            <a:spAutoFit/>
          </a:bodyPr>
          <a:lstStyle/>
          <a:p>
            <a:r>
              <a:rPr lang="en-US" sz="2000" b="1" i="0" dirty="0">
                <a:solidFill>
                  <a:srgbClr val="212225"/>
                </a:solidFill>
                <a:effectLst/>
              </a:rPr>
              <a:t>The scriptures tell us, “Lay not up for yourselves treasures upon earth, where moth and rust doth corrupt, and where thieves break through and steal: But lay up for yourselves treasures in heaven” [</a:t>
            </a:r>
            <a:r>
              <a:rPr lang="en-US" sz="2000" b="1" i="0" u="none" strike="noStrike" dirty="0">
                <a:effectLst/>
              </a:rPr>
              <a:t>Matthew 6:19–20</a:t>
            </a:r>
            <a:r>
              <a:rPr lang="en-US" sz="2000" b="1" i="0" dirty="0">
                <a:solidFill>
                  <a:srgbClr val="212225"/>
                </a:solidFill>
                <a:effectLst/>
              </a:rPr>
              <a:t>]. </a:t>
            </a:r>
          </a:p>
          <a:p>
            <a:endParaRPr lang="en-US" sz="2000" b="1" dirty="0">
              <a:solidFill>
                <a:srgbClr val="212225"/>
              </a:solidFill>
            </a:endParaRPr>
          </a:p>
          <a:p>
            <a:r>
              <a:rPr lang="en-US" sz="2000" b="1" i="0" dirty="0">
                <a:solidFill>
                  <a:srgbClr val="212225"/>
                </a:solidFill>
                <a:effectLst/>
              </a:rPr>
              <a:t>The riches of this world are as dust compared to the riches that await the faithful in the mansions of our Heavenly Father. </a:t>
            </a:r>
          </a:p>
          <a:p>
            <a:endParaRPr lang="en-US" sz="2000" b="1" dirty="0">
              <a:solidFill>
                <a:srgbClr val="212225"/>
              </a:solidFill>
            </a:endParaRPr>
          </a:p>
          <a:p>
            <a:r>
              <a:rPr lang="en-US" sz="2000" b="1" i="0" dirty="0">
                <a:solidFill>
                  <a:srgbClr val="212225"/>
                </a:solidFill>
                <a:effectLst/>
              </a:rPr>
              <a:t>How foolish is he who spends his days in the pursuit of things that rust and fade away. How wise is he who spends his days in the pursuit of eternal life. </a:t>
            </a:r>
          </a:p>
          <a:p>
            <a:r>
              <a:rPr lang="en-US" sz="1400" b="1" i="0" dirty="0">
                <a:solidFill>
                  <a:srgbClr val="212225"/>
                </a:solidFill>
                <a:effectLst/>
              </a:rPr>
              <a:t>Joseph B. </a:t>
            </a:r>
            <a:r>
              <a:rPr lang="en-US" sz="1400" b="1" i="0" dirty="0" err="1">
                <a:solidFill>
                  <a:srgbClr val="212225"/>
                </a:solidFill>
                <a:effectLst/>
              </a:rPr>
              <a:t>Wirthlin</a:t>
            </a:r>
            <a:endParaRPr lang="en-US" sz="1400" b="1" dirty="0"/>
          </a:p>
        </p:txBody>
      </p:sp>
      <p:pic>
        <p:nvPicPr>
          <p:cNvPr id="11" name="Picture 10" descr="A person wearing glasses and a suit&#10;&#10;Description automatically generated">
            <a:extLst>
              <a:ext uri="{FF2B5EF4-FFF2-40B4-BE49-F238E27FC236}">
                <a16:creationId xmlns:a16="http://schemas.microsoft.com/office/drawing/2014/main" id="{DCD70F3F-7D4A-D22B-C487-D7BFBCD2F80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504" y="121037"/>
            <a:ext cx="1037445" cy="1296807"/>
          </a:xfrm>
          <a:prstGeom prst="rect">
            <a:avLst/>
          </a:prstGeom>
        </p:spPr>
      </p:pic>
      <p:pic>
        <p:nvPicPr>
          <p:cNvPr id="17" name="Picture 16">
            <a:extLst>
              <a:ext uri="{FF2B5EF4-FFF2-40B4-BE49-F238E27FC236}">
                <a16:creationId xmlns:a16="http://schemas.microsoft.com/office/drawing/2014/main" id="{BBB91A4F-6A1B-6116-434B-4907F5FDA196}"/>
              </a:ext>
            </a:extLst>
          </p:cNvPr>
          <p:cNvPicPr>
            <a:picLocks noChangeAspect="1"/>
          </p:cNvPicPr>
          <p:nvPr/>
        </p:nvPicPr>
        <p:blipFill>
          <a:blip r:embed="rId3"/>
          <a:stretch>
            <a:fillRect/>
          </a:stretch>
        </p:blipFill>
        <p:spPr>
          <a:xfrm>
            <a:off x="6541891" y="1807365"/>
            <a:ext cx="5127594" cy="3550508"/>
          </a:xfrm>
          <a:prstGeom prst="rect">
            <a:avLst/>
          </a:prstGeom>
        </p:spPr>
      </p:pic>
    </p:spTree>
    <p:extLst>
      <p:ext uri="{BB962C8B-B14F-4D97-AF65-F5344CB8AC3E}">
        <p14:creationId xmlns:p14="http://schemas.microsoft.com/office/powerpoint/2010/main" val="3375384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gradFill flip="none" rotWithShape="1">
            <a:gsLst>
              <a:gs pos="0">
                <a:schemeClr val="bg2">
                  <a:lumMod val="90000"/>
                  <a:shade val="30000"/>
                  <a:satMod val="115000"/>
                </a:schemeClr>
              </a:gs>
              <a:gs pos="50000">
                <a:schemeClr val="bg2">
                  <a:lumMod val="90000"/>
                  <a:shade val="67500"/>
                  <a:satMod val="115000"/>
                </a:schemeClr>
              </a:gs>
              <a:gs pos="100000">
                <a:schemeClr val="bg2">
                  <a:lumMod val="90000"/>
                  <a:shade val="100000"/>
                  <a:satMod val="115000"/>
                </a:schemeClr>
              </a:gs>
            </a:gsLst>
            <a:lin ang="16200000" scaled="1"/>
            <a:tileRect/>
          </a:gra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35294" y="232792"/>
            <a:ext cx="10668000" cy="4924425"/>
          </a:xfrm>
          <a:prstGeom prst="rect">
            <a:avLst/>
          </a:prstGeom>
          <a:noFill/>
        </p:spPr>
        <p:txBody>
          <a:bodyPr wrap="square" rtlCol="0">
            <a:spAutoFit/>
          </a:bodyPr>
          <a:lstStyle/>
          <a:p>
            <a:r>
              <a:rPr lang="en-US" sz="1600" b="1" dirty="0"/>
              <a:t>Sources:</a:t>
            </a:r>
          </a:p>
          <a:p>
            <a:r>
              <a:rPr lang="en-US" sz="1600" b="1" dirty="0"/>
              <a:t>Videos:</a:t>
            </a:r>
          </a:p>
          <a:p>
            <a:r>
              <a:rPr lang="en-US" sz="1400" b="1" dirty="0"/>
              <a:t>A Blessing from Sacrifice, Part 1(0:58) and A Blessing from Sacrifice, Part 2(0:35)</a:t>
            </a:r>
          </a:p>
          <a:p>
            <a:r>
              <a:rPr lang="en-US" sz="1400" b="1" dirty="0"/>
              <a:t>Sharing Your Beliefs (2:02)</a:t>
            </a:r>
          </a:p>
          <a:p>
            <a:endParaRPr lang="en-US" sz="1400" b="1" dirty="0"/>
          </a:p>
          <a:p>
            <a:r>
              <a:rPr lang="en-US" sz="1600" b="1" dirty="0"/>
              <a:t>Quote by Joseph F. Smith--Hyrum M. Smith and </a:t>
            </a:r>
            <a:r>
              <a:rPr lang="en-US" sz="1600" b="1" dirty="0" err="1"/>
              <a:t>Janne</a:t>
            </a:r>
            <a:r>
              <a:rPr lang="en-US" sz="1600" b="1" dirty="0"/>
              <a:t> M. </a:t>
            </a:r>
            <a:r>
              <a:rPr lang="en-US" sz="1600" b="1" dirty="0" err="1"/>
              <a:t>Sjodahl</a:t>
            </a:r>
            <a:r>
              <a:rPr lang="en-US" sz="1600" b="1" dirty="0"/>
              <a:t> </a:t>
            </a:r>
            <a:r>
              <a:rPr lang="en-US" sz="1600" b="1" i="1" dirty="0"/>
              <a:t>Commentary</a:t>
            </a:r>
            <a:r>
              <a:rPr lang="en-US" sz="1600" b="1" dirty="0"/>
              <a:t> pg. 96</a:t>
            </a:r>
          </a:p>
          <a:p>
            <a:pPr fontAlgn="base"/>
            <a:r>
              <a:rPr lang="en-US" sz="1600" b="1" dirty="0"/>
              <a:t>Chapter 18: Faith in Jesus Christ </a:t>
            </a:r>
            <a:r>
              <a:rPr lang="en-US" sz="1600" b="1" i="1" dirty="0"/>
              <a:t>Gospel Principles</a:t>
            </a:r>
            <a:r>
              <a:rPr lang="en-US" sz="1600" b="1" dirty="0"/>
              <a:t>, (2011), 101–6</a:t>
            </a:r>
          </a:p>
          <a:p>
            <a:pPr fontAlgn="base"/>
            <a:r>
              <a:rPr lang="en-US" sz="1600" b="1" dirty="0"/>
              <a:t>President Dieter F. </a:t>
            </a:r>
            <a:r>
              <a:rPr lang="en-US" sz="1600" b="1" dirty="0" err="1"/>
              <a:t>Uchtodorf</a:t>
            </a:r>
            <a:r>
              <a:rPr lang="en-US" sz="1600" b="1" dirty="0"/>
              <a:t> </a:t>
            </a:r>
            <a:r>
              <a:rPr lang="en-US" sz="1600" b="1" i="1" dirty="0"/>
              <a:t>Waiting on the Road to Damascus </a:t>
            </a:r>
            <a:r>
              <a:rPr lang="en-US" sz="1600" b="1" dirty="0"/>
              <a:t>May 2011 Gen. Conf</a:t>
            </a:r>
            <a:endParaRPr lang="en-US" sz="1600" b="1" cap="all" dirty="0"/>
          </a:p>
          <a:p>
            <a:pPr fontAlgn="base"/>
            <a:r>
              <a:rPr lang="en-US" sz="1600" b="1" dirty="0"/>
              <a:t>(Guide to the Scriptures, “Peace,” scriptures.lds.org).</a:t>
            </a:r>
            <a:endParaRPr lang="en-US" sz="1600" b="1" cap="all" dirty="0"/>
          </a:p>
          <a:p>
            <a:pPr fontAlgn="base"/>
            <a:r>
              <a:rPr lang="en-US" sz="1600" b="1" dirty="0"/>
              <a:t>President Joseph Fielding Smith (“How Was Lehi a Descendant of the Jews?” </a:t>
            </a:r>
            <a:r>
              <a:rPr lang="en-US" sz="1600" b="1" i="1" dirty="0"/>
              <a:t>Improvement Era, </a:t>
            </a:r>
            <a:r>
              <a:rPr lang="en-US" sz="1600" b="1" dirty="0"/>
              <a:t>Oct. 1955, p. 702.)</a:t>
            </a:r>
          </a:p>
          <a:p>
            <a:pPr fontAlgn="base"/>
            <a:r>
              <a:rPr lang="en-US" sz="1600" b="1" dirty="0"/>
              <a:t>Student Manual Doctrine and Covenants Religion 324-325 pg. 38</a:t>
            </a:r>
          </a:p>
          <a:p>
            <a:pPr fontAlgn="base"/>
            <a:r>
              <a:rPr lang="en-US" sz="1600" b="1" dirty="0"/>
              <a:t>Elder </a:t>
            </a:r>
            <a:r>
              <a:rPr lang="en-US" sz="1600" b="1" dirty="0" err="1"/>
              <a:t>Rudger</a:t>
            </a:r>
            <a:r>
              <a:rPr lang="en-US" sz="1600" b="1" dirty="0"/>
              <a:t> Clawson(In Conference Report, Apr. 1904, pp. 42–43</a:t>
            </a:r>
          </a:p>
          <a:p>
            <a:pPr fontAlgn="base"/>
            <a:r>
              <a:rPr lang="en-US" sz="1600" b="1" dirty="0"/>
              <a:t>Prophet Joseph Smith (</a:t>
            </a:r>
            <a:r>
              <a:rPr lang="en-US" sz="1600" b="1" i="1" dirty="0"/>
              <a:t>Teachings,</a:t>
            </a:r>
            <a:r>
              <a:rPr lang="en-US" sz="1600" b="1" dirty="0"/>
              <a:t> p. 113).</a:t>
            </a:r>
          </a:p>
          <a:p>
            <a:pPr fontAlgn="base"/>
            <a:r>
              <a:rPr lang="en-US" sz="1600" dirty="0">
                <a:latin typeface="Abadi" panose="020B0604020104020204" pitchFamily="34" charset="0"/>
              </a:rPr>
              <a:t>Presentation by ©http://fashionsbylynda.com/blog/</a:t>
            </a:r>
          </a:p>
          <a:p>
            <a:pPr fontAlgn="base"/>
            <a:r>
              <a:rPr lang="en-US" sz="1600" b="1" dirty="0"/>
              <a:t>Elder Neil L. Andersen </a:t>
            </a:r>
            <a:r>
              <a:rPr lang="en-US" sz="1600" b="1" i="1" dirty="0"/>
              <a:t>Sharing the Gospel on Line</a:t>
            </a:r>
          </a:p>
          <a:p>
            <a:pPr fontAlgn="base"/>
            <a:r>
              <a:rPr lang="en-US" sz="1600" b="1" dirty="0"/>
              <a:t>Elder Russell M. Nelson(“Face the Future with Faith,” </a:t>
            </a:r>
            <a:r>
              <a:rPr lang="en-US" sz="1600" b="1" i="1" dirty="0"/>
              <a:t>Ensign </a:t>
            </a:r>
            <a:r>
              <a:rPr lang="en-US" sz="1600" b="1" dirty="0"/>
              <a:t>or </a:t>
            </a:r>
            <a:r>
              <a:rPr lang="en-US" sz="1600" b="1" i="1" dirty="0"/>
              <a:t>Liahona,</a:t>
            </a:r>
            <a:r>
              <a:rPr lang="en-US" sz="1600" b="1" dirty="0"/>
              <a:t> May 2011, 34).</a:t>
            </a:r>
            <a:r>
              <a:rPr lang="en-US" sz="1600" b="1" i="1" dirty="0"/>
              <a:t> </a:t>
            </a:r>
          </a:p>
          <a:p>
            <a:pPr fontAlgn="base"/>
            <a:r>
              <a:rPr lang="en-US" sz="1600" b="1" dirty="0"/>
              <a:t>President Thomas S. Monson(“Profiles of Faith,” </a:t>
            </a:r>
            <a:r>
              <a:rPr lang="en-US" sz="1600" b="1" i="1" dirty="0"/>
              <a:t>Ensign,</a:t>
            </a:r>
            <a:r>
              <a:rPr lang="en-US" sz="1600" b="1" dirty="0"/>
              <a:t> Nov. 1978, 56).</a:t>
            </a:r>
          </a:p>
          <a:p>
            <a:pPr fontAlgn="base"/>
            <a:r>
              <a:rPr lang="en-US" sz="1600" b="1" dirty="0"/>
              <a:t>Elder Bruce A. Carlson (“When the Lord Commands,” </a:t>
            </a:r>
            <a:r>
              <a:rPr lang="en-US" sz="1600" b="1" i="1" dirty="0"/>
              <a:t>Ensign</a:t>
            </a:r>
            <a:r>
              <a:rPr lang="en-US" sz="1600" b="1" dirty="0"/>
              <a:t> or </a:t>
            </a:r>
            <a:r>
              <a:rPr lang="en-US" sz="1600" b="1" i="1" dirty="0"/>
              <a:t>Liahona,</a:t>
            </a:r>
            <a:r>
              <a:rPr lang="en-US" sz="1600" b="1" dirty="0"/>
              <a:t> May 2010, 38).</a:t>
            </a:r>
          </a:p>
          <a:p>
            <a:pPr fontAlgn="base"/>
            <a:r>
              <a:rPr lang="en-US" sz="1600" b="1" dirty="0"/>
              <a:t>President Harold B. Lee  (Stephen W. Gibson, “Presidency Meets the Press,” </a:t>
            </a:r>
            <a:r>
              <a:rPr lang="en-US" sz="1600" b="1" i="1" dirty="0"/>
              <a:t>Church News,</a:t>
            </a:r>
            <a:r>
              <a:rPr lang="en-US" sz="1600" b="1" dirty="0"/>
              <a:t> July 15, 1972, 3).</a:t>
            </a:r>
          </a:p>
          <a:p>
            <a:pPr fontAlgn="base"/>
            <a:r>
              <a:rPr lang="en-US" sz="1600" b="1" i="0" dirty="0">
                <a:effectLst/>
              </a:rPr>
              <a:t>Joseph B. </a:t>
            </a:r>
            <a:r>
              <a:rPr lang="en-US" sz="1600" b="1" i="0" dirty="0" err="1">
                <a:effectLst/>
              </a:rPr>
              <a:t>Wirthlin</a:t>
            </a:r>
            <a:r>
              <a:rPr lang="en-US" sz="1600" b="1" i="0" dirty="0">
                <a:effectLst/>
              </a:rPr>
              <a:t>, “</a:t>
            </a:r>
            <a:r>
              <a:rPr lang="en-US" sz="1600" b="1" i="0" u="none" strike="noStrike" dirty="0">
                <a:effectLst/>
              </a:rPr>
              <a:t>Earthly Debts, Heavenly Debts</a:t>
            </a:r>
            <a:r>
              <a:rPr lang="en-US" sz="1600" b="1" i="0" dirty="0">
                <a:effectLst/>
              </a:rPr>
              <a:t>,” </a:t>
            </a:r>
            <a:r>
              <a:rPr lang="en-US" sz="1600" b="1" i="1" dirty="0">
                <a:effectLst/>
              </a:rPr>
              <a:t>Ensign</a:t>
            </a:r>
            <a:r>
              <a:rPr lang="en-US" sz="1600" b="1" i="0" dirty="0">
                <a:effectLst/>
              </a:rPr>
              <a:t> or </a:t>
            </a:r>
            <a:r>
              <a:rPr lang="en-US" sz="1600" b="1" i="1" dirty="0">
                <a:effectLst/>
              </a:rPr>
              <a:t>Liahona</a:t>
            </a:r>
            <a:r>
              <a:rPr lang="en-US" sz="1600" b="1" i="0" dirty="0">
                <a:effectLst/>
              </a:rPr>
              <a:t>, May 2004, 43</a:t>
            </a:r>
            <a:endParaRPr lang="en-US" sz="1600" b="1" dirty="0"/>
          </a:p>
        </p:txBody>
      </p:sp>
      <p:grpSp>
        <p:nvGrpSpPr>
          <p:cNvPr id="7" name="Group 6"/>
          <p:cNvGrpSpPr/>
          <p:nvPr/>
        </p:nvGrpSpPr>
        <p:grpSpPr>
          <a:xfrm>
            <a:off x="6422571" y="126852"/>
            <a:ext cx="782053" cy="990600"/>
            <a:chOff x="7543800" y="3810000"/>
            <a:chExt cx="1143000" cy="1447800"/>
          </a:xfrm>
        </p:grpSpPr>
        <p:sp>
          <p:nvSpPr>
            <p:cNvPr id="8" name="Trapezoid 7"/>
            <p:cNvSpPr/>
            <p:nvPr/>
          </p:nvSpPr>
          <p:spPr>
            <a:xfrm rot="16200000">
              <a:off x="8243309" y="4391868"/>
              <a:ext cx="493691" cy="393290"/>
            </a:xfrm>
            <a:prstGeom prst="trapezoid">
              <a:avLst>
                <a:gd name="adj" fmla="val 41471"/>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rot="4358081">
              <a:off x="7961518" y="496857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rot="6732551">
              <a:off x="7707087" y="499302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a:off x="7546258" y="4341668"/>
              <a:ext cx="904568" cy="531668"/>
            </a:xfrm>
            <a:prstGeom prst="round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 name="Group 132"/>
            <p:cNvGrpSpPr/>
            <p:nvPr/>
          </p:nvGrpSpPr>
          <p:grpSpPr>
            <a:xfrm>
              <a:off x="7924800" y="3810000"/>
              <a:ext cx="645353" cy="610017"/>
              <a:chOff x="7924800" y="5867400"/>
              <a:chExt cx="645353" cy="610017"/>
            </a:xfrm>
          </p:grpSpPr>
          <p:grpSp>
            <p:nvGrpSpPr>
              <p:cNvPr id="20" name="Group 13"/>
              <p:cNvGrpSpPr/>
              <p:nvPr/>
            </p:nvGrpSpPr>
            <p:grpSpPr>
              <a:xfrm>
                <a:off x="7924800" y="5867400"/>
                <a:ext cx="645353" cy="610017"/>
                <a:chOff x="3037563" y="3121795"/>
                <a:chExt cx="1250371" cy="1224010"/>
              </a:xfrm>
            </p:grpSpPr>
            <p:sp>
              <p:nvSpPr>
                <p:cNvPr id="22" name="Oval 21"/>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Oval 20"/>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33"/>
            <p:cNvGrpSpPr/>
            <p:nvPr/>
          </p:nvGrpSpPr>
          <p:grpSpPr>
            <a:xfrm>
              <a:off x="7543800" y="4038600"/>
              <a:ext cx="403070" cy="381000"/>
              <a:chOff x="7924800" y="5867400"/>
              <a:chExt cx="645353" cy="610017"/>
            </a:xfrm>
          </p:grpSpPr>
          <p:grpSp>
            <p:nvGrpSpPr>
              <p:cNvPr id="14" name="Group 13"/>
              <p:cNvGrpSpPr/>
              <p:nvPr/>
            </p:nvGrpSpPr>
            <p:grpSpPr>
              <a:xfrm>
                <a:off x="7924800" y="5867400"/>
                <a:ext cx="645353" cy="610017"/>
                <a:chOff x="3037563" y="3121795"/>
                <a:chExt cx="1250371" cy="1224010"/>
              </a:xfrm>
            </p:grpSpPr>
            <p:sp>
              <p:nvSpPr>
                <p:cNvPr id="16" name="Oval 15"/>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Oval 14"/>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6" name="Footer Placeholder 14">
            <a:extLst>
              <a:ext uri="{FF2B5EF4-FFF2-40B4-BE49-F238E27FC236}">
                <a16:creationId xmlns:a16="http://schemas.microsoft.com/office/drawing/2014/main" id="{0E361690-C39B-4610-B992-877D42DA1815}"/>
              </a:ext>
            </a:extLst>
          </p:cNvPr>
          <p:cNvSpPr>
            <a:spLocks noGrp="1"/>
          </p:cNvSpPr>
          <p:nvPr/>
        </p:nvSpPr>
        <p:spPr>
          <a:xfrm>
            <a:off x="0" y="6492875"/>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solidFill>
                  <a:schemeClr val="bg1"/>
                </a:solidFill>
              </a:rPr>
              <a:t>Presentation by ©http://fashionsbylynda.com/blog/</a:t>
            </a:r>
          </a:p>
        </p:txBody>
      </p:sp>
    </p:spTree>
    <p:extLst>
      <p:ext uri="{BB962C8B-B14F-4D97-AF65-F5344CB8AC3E}">
        <p14:creationId xmlns:p14="http://schemas.microsoft.com/office/powerpoint/2010/main" val="24015645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2807" y="0"/>
            <a:ext cx="5181600" cy="6740307"/>
          </a:xfrm>
          <a:prstGeom prst="rect">
            <a:avLst/>
          </a:prstGeom>
          <a:ln>
            <a:solidFill>
              <a:schemeClr val="tx1"/>
            </a:solidFill>
          </a:ln>
        </p:spPr>
        <p:txBody>
          <a:bodyPr wrap="square">
            <a:spAutoFit/>
          </a:bodyPr>
          <a:lstStyle/>
          <a:p>
            <a:pPr fontAlgn="base"/>
            <a:r>
              <a:rPr lang="en-US" sz="1200" b="1" dirty="0"/>
              <a:t>Martin Harris’s Key Contribution:</a:t>
            </a:r>
          </a:p>
          <a:p>
            <a:pPr fontAlgn="base"/>
            <a:endParaRPr lang="en-US" sz="1200" b="1" dirty="0"/>
          </a:p>
          <a:p>
            <a:pPr fontAlgn="base"/>
            <a:r>
              <a:rPr lang="en-US" sz="1200" b="1" dirty="0"/>
              <a:t> </a:t>
            </a:r>
            <a:r>
              <a:rPr lang="en-US" sz="1200" dirty="0"/>
              <a:t>Elder </a:t>
            </a:r>
            <a:r>
              <a:rPr lang="en-US" sz="1200" dirty="0" err="1"/>
              <a:t>Dallin</a:t>
            </a:r>
            <a:r>
              <a:rPr lang="en-US" sz="1200" dirty="0"/>
              <a:t> H. Oaks of the Quorum of the Twelve Apostles highlighted Martin Harris’s key contribution to the Restoration of the gospel:</a:t>
            </a:r>
          </a:p>
          <a:p>
            <a:pPr fontAlgn="base"/>
            <a:r>
              <a:rPr lang="en-US" sz="1200" dirty="0"/>
              <a:t>“Having a special interest in Martin Harris, I have been saddened at how he is remembered by most Church members. He deserves better than to be remembered solely as the man who </a:t>
            </a:r>
            <a:r>
              <a:rPr lang="en-US" sz="1200" dirty="0" err="1"/>
              <a:t>unrighteously</a:t>
            </a:r>
            <a:r>
              <a:rPr lang="en-US" sz="1200" dirty="0"/>
              <a:t> obtained and then lost the initial manuscript pages of the Book of Mormon…</a:t>
            </a:r>
          </a:p>
          <a:p>
            <a:pPr fontAlgn="base"/>
            <a:r>
              <a:rPr lang="en-US" sz="1200" dirty="0"/>
              <a:t>“One of Martin Harris’s greatest contributions to the Church, for which he should be honored for all time, was his financing the publication of the Book of Mormon. In August 1829 he mortgaged his home and farm to Egbert B. </a:t>
            </a:r>
            <a:r>
              <a:rPr lang="en-US" sz="1200" dirty="0" err="1"/>
              <a:t>Grandin</a:t>
            </a:r>
            <a:r>
              <a:rPr lang="en-US" sz="1200" dirty="0"/>
              <a:t> to secure payment on the printer’s contract. Seven months later, the 5,000 copies of the first printing of the Book of Mormon were completed. Later, when the mortgage note fell due, the home and a portion of the farm were sold for $3,000. In this way, Martin Harris was obedient to the Lord’s revelation:</a:t>
            </a:r>
          </a:p>
          <a:p>
            <a:pPr fontAlgn="base"/>
            <a:r>
              <a:rPr lang="en-US" sz="1200" dirty="0"/>
              <a:t>“‘Thou </a:t>
            </a:r>
            <a:r>
              <a:rPr lang="en-US" sz="1200" dirty="0" err="1"/>
              <a:t>shalt</a:t>
            </a:r>
            <a:r>
              <a:rPr lang="en-US" sz="1200" dirty="0"/>
              <a:t> not covet </a:t>
            </a:r>
            <a:r>
              <a:rPr lang="en-US" sz="1200" dirty="0" err="1"/>
              <a:t>thine</a:t>
            </a:r>
            <a:r>
              <a:rPr lang="en-US" sz="1200" dirty="0"/>
              <a:t> own property, but impart it freely to the printing of the Book of Mormon…</a:t>
            </a:r>
          </a:p>
          <a:p>
            <a:pPr fontAlgn="base"/>
            <a:r>
              <a:rPr lang="en-US" sz="1200" dirty="0"/>
              <a:t>“‘Pay the debt thou hast contracted with the printer. Release thyself from bondage’ (D&amp;C 19:26, 35)” (“The Witness: Martin Harris,” </a:t>
            </a:r>
            <a:r>
              <a:rPr lang="en-US" sz="1200" i="1" dirty="0"/>
              <a:t>Ensign,</a:t>
            </a:r>
            <a:r>
              <a:rPr lang="en-US" sz="1200" dirty="0"/>
              <a:t> May 1999, 36).</a:t>
            </a:r>
          </a:p>
          <a:p>
            <a:pPr fontAlgn="base"/>
            <a:endParaRPr lang="en-US" sz="1200" dirty="0"/>
          </a:p>
          <a:p>
            <a:pPr fontAlgn="base"/>
            <a:r>
              <a:rPr lang="en-US" sz="1200" b="1" dirty="0"/>
              <a:t>Journal Notes:</a:t>
            </a:r>
          </a:p>
          <a:p>
            <a:pPr fontAlgn="base"/>
            <a:endParaRPr lang="en-US" sz="1200" dirty="0"/>
          </a:p>
          <a:p>
            <a:pPr fontAlgn="base"/>
            <a:r>
              <a:rPr lang="en-US" sz="1200" dirty="0"/>
              <a:t>None of the early residents of Palmyra, with the exception of the Smith family, ‘received so many rebuffs’ and endured ‘so many unfeeling comments’ from near neighbors as Martin did. Let it be remembered that no other early believer in the Restoration contributed more financial support to the coming forth of the Book of Mormon than Martin. Without his willingness to meet the publisher’s financial requirements, the printing of the Book of Mormon would have been delayed if not postponed for an indeterminate season. … The financial support of Martin Harris, too often forgotten in the abyss of history and the personal struggles of the man, was very significant. Martin was raised up to help a prophet of God secure the first publication of the Restoration, and he fulfilled that important role at great personal cost” (Susan Easton Black and Larry C. Porter, “For the Sum of Three Thousand Dollars, ”</a:t>
            </a:r>
            <a:r>
              <a:rPr lang="en-US" sz="1200" i="1" dirty="0"/>
              <a:t>Journal of Book of Mormon Studies,</a:t>
            </a:r>
            <a:r>
              <a:rPr lang="en-US" sz="1200" dirty="0"/>
              <a:t> vol. 14, no. 2 [2005], 11).</a:t>
            </a:r>
          </a:p>
        </p:txBody>
      </p:sp>
      <p:sp>
        <p:nvSpPr>
          <p:cNvPr id="5" name="Rectangle 4"/>
          <p:cNvSpPr/>
          <p:nvPr/>
        </p:nvSpPr>
        <p:spPr>
          <a:xfrm>
            <a:off x="5314407" y="0"/>
            <a:ext cx="5919650" cy="3416320"/>
          </a:xfrm>
          <a:prstGeom prst="rect">
            <a:avLst/>
          </a:prstGeom>
          <a:ln>
            <a:solidFill>
              <a:schemeClr val="tx1"/>
            </a:solidFill>
          </a:ln>
        </p:spPr>
        <p:txBody>
          <a:bodyPr wrap="square">
            <a:spAutoFit/>
          </a:bodyPr>
          <a:lstStyle/>
          <a:p>
            <a:pPr fontAlgn="base"/>
            <a:r>
              <a:rPr lang="en-US" sz="1200" b="1" dirty="0"/>
              <a:t>Martin Harris was faithful </a:t>
            </a:r>
            <a:r>
              <a:rPr lang="en-US" sz="1200" dirty="0"/>
              <a:t>to the Lord’s instructions in Doctrine and Covenants 19 and did impart freely of his property to finance the printing of the Book of Mormon. Martin Harris owned approximately 231 acres of quality farmland. He had previously deeded 80 acres to his wife Lucy Harris, leaving about 151 acres under his control. In August 1829 Martin mortgaged those 151 acres to the printer Egbert B. </a:t>
            </a:r>
            <a:r>
              <a:rPr lang="en-US" sz="1200" dirty="0" err="1"/>
              <a:t>Grandin</a:t>
            </a:r>
            <a:r>
              <a:rPr lang="en-US" sz="1200" dirty="0"/>
              <a:t> as payment for the $3,000 cost of printing the Book of Mormon. When the mortgage was signed, E. B. </a:t>
            </a:r>
            <a:r>
              <a:rPr lang="en-US" sz="1200" dirty="0" err="1"/>
              <a:t>Grandin</a:t>
            </a:r>
            <a:r>
              <a:rPr lang="en-US" sz="1200" dirty="0"/>
              <a:t> considered himself paid in full and immediately began work on printing the book.</a:t>
            </a:r>
          </a:p>
          <a:p>
            <a:pPr fontAlgn="base"/>
            <a:r>
              <a:rPr lang="en-US" sz="1200" dirty="0"/>
              <a:t>According to the terms of the 18-month mortgage, Martin Harris was not required to make regular payments and he was entitled to remain on the land. He also retained the option to sell the property at any time and use the proceeds to pay E. B. </a:t>
            </a:r>
            <a:r>
              <a:rPr lang="en-US" sz="1200" dirty="0" err="1"/>
              <a:t>Grandin</a:t>
            </a:r>
            <a:r>
              <a:rPr lang="en-US" sz="1200" dirty="0"/>
              <a:t> the $3,000 owed him. E. B. </a:t>
            </a:r>
            <a:r>
              <a:rPr lang="en-US" sz="1200" dirty="0" err="1"/>
              <a:t>Grandin</a:t>
            </a:r>
            <a:r>
              <a:rPr lang="en-US" sz="1200" dirty="0"/>
              <a:t> had the right to sell the property or assign the mortgage note to someone else at any time during the term of the mortgage. In October 1830, E. B. </a:t>
            </a:r>
            <a:r>
              <a:rPr lang="en-US" sz="1200" dirty="0" err="1"/>
              <a:t>Grandin</a:t>
            </a:r>
            <a:r>
              <a:rPr lang="en-US" sz="1200" dirty="0"/>
              <a:t> sold the mortgage note to Thomas Rogers, who later sold the property to Thomas </a:t>
            </a:r>
            <a:r>
              <a:rPr lang="en-US" sz="1200" dirty="0" err="1"/>
              <a:t>Lakey</a:t>
            </a:r>
            <a:r>
              <a:rPr lang="en-US" sz="1200" dirty="0"/>
              <a:t>. Since E. B. </a:t>
            </a:r>
            <a:r>
              <a:rPr lang="en-US" sz="1200" dirty="0" err="1"/>
              <a:t>Grandin</a:t>
            </a:r>
            <a:r>
              <a:rPr lang="en-US" sz="1200" dirty="0"/>
              <a:t> had the ability to sell the mortgage at any time, his investment was secure from the moment the note was signed. Thus, Martin Harris’s mortgage essentially paid for the costs of printing the Book of Mormon from the beginning of the publication process. (See </a:t>
            </a:r>
            <a:r>
              <a:rPr lang="en-US" sz="1200" i="1" dirty="0"/>
              <a:t>Documents, Volume 1: July 1828–June 1831,</a:t>
            </a:r>
            <a:r>
              <a:rPr lang="en-US" sz="1200" dirty="0"/>
              <a:t> vol. 1 of the Documents series of </a:t>
            </a:r>
            <a:r>
              <a:rPr lang="en-US" sz="1200" i="1" dirty="0"/>
              <a:t>The Joseph Smith Papers</a:t>
            </a:r>
            <a:r>
              <a:rPr lang="en-US" sz="1200" dirty="0"/>
              <a:t> [2012], 86–89.)</a:t>
            </a:r>
          </a:p>
        </p:txBody>
      </p:sp>
      <p:sp>
        <p:nvSpPr>
          <p:cNvPr id="9" name="Rectangle 8"/>
          <p:cNvSpPr/>
          <p:nvPr/>
        </p:nvSpPr>
        <p:spPr>
          <a:xfrm>
            <a:off x="5314407" y="3441681"/>
            <a:ext cx="5919650" cy="1200329"/>
          </a:xfrm>
          <a:prstGeom prst="rect">
            <a:avLst/>
          </a:prstGeom>
          <a:ln>
            <a:solidFill>
              <a:schemeClr val="tx1"/>
            </a:solidFill>
          </a:ln>
        </p:spPr>
        <p:txBody>
          <a:bodyPr wrap="square">
            <a:spAutoFit/>
          </a:bodyPr>
          <a:lstStyle/>
          <a:p>
            <a:r>
              <a:rPr lang="en-US" sz="1200" b="1" dirty="0"/>
              <a:t>In 1813</a:t>
            </a:r>
            <a:r>
              <a:rPr lang="en-US" sz="1200" dirty="0"/>
              <a:t>, at the age of 30, Martin Harris acquired 320 acres of his father's farm just north of Palmyra, where he prospered and was active in community affairs. When Joseph Smith, Jr. translated the record that became the Book of Mormon, Harris was one of his first scribes and helped pay expenses. He also mortgaged part of his farm to pay for the book's publication, and he was one of the witnesses who bore testimony of the divinity of the book. HillCumorah.org</a:t>
            </a:r>
          </a:p>
        </p:txBody>
      </p:sp>
    </p:spTree>
    <p:extLst>
      <p:ext uri="{BB962C8B-B14F-4D97-AF65-F5344CB8AC3E}">
        <p14:creationId xmlns:p14="http://schemas.microsoft.com/office/powerpoint/2010/main" val="39531424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gradFill flip="none" rotWithShape="1">
            <a:gsLst>
              <a:gs pos="0">
                <a:schemeClr val="bg2">
                  <a:lumMod val="90000"/>
                  <a:shade val="30000"/>
                  <a:satMod val="115000"/>
                </a:schemeClr>
              </a:gs>
              <a:gs pos="50000">
                <a:schemeClr val="bg2">
                  <a:lumMod val="90000"/>
                  <a:shade val="67500"/>
                  <a:satMod val="115000"/>
                </a:schemeClr>
              </a:gs>
              <a:gs pos="100000">
                <a:schemeClr val="bg2">
                  <a:lumMod val="90000"/>
                  <a:shade val="100000"/>
                  <a:satMod val="115000"/>
                </a:schemeClr>
              </a:gs>
            </a:gsLst>
            <a:lin ang="16200000" scaled="1"/>
            <a:tileRect/>
          </a:gra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209040" y="1066801"/>
            <a:ext cx="4886960" cy="1323439"/>
          </a:xfrm>
          <a:prstGeom prst="rect">
            <a:avLst/>
          </a:prstGeom>
          <a:noFill/>
        </p:spPr>
        <p:txBody>
          <a:bodyPr wrap="square" rtlCol="0">
            <a:spAutoFit/>
          </a:bodyPr>
          <a:lstStyle/>
          <a:p>
            <a:r>
              <a:rPr lang="en-US" sz="2000" b="1" dirty="0"/>
              <a:t>In order to guarantee E. B. </a:t>
            </a:r>
            <a:r>
              <a:rPr lang="en-US" sz="2000" b="1" dirty="0" err="1"/>
              <a:t>Grandin</a:t>
            </a:r>
            <a:r>
              <a:rPr lang="en-US" sz="2000" b="1" dirty="0"/>
              <a:t> payment for printing the Book of Mormon, Martin Harris signed a mortgage agreement on his farm in August 1829. </a:t>
            </a:r>
          </a:p>
        </p:txBody>
      </p:sp>
      <p:sp>
        <p:nvSpPr>
          <p:cNvPr id="6" name="TextBox 5"/>
          <p:cNvSpPr txBox="1"/>
          <p:nvPr/>
        </p:nvSpPr>
        <p:spPr>
          <a:xfrm>
            <a:off x="1524000" y="0"/>
            <a:ext cx="9144000" cy="1107996"/>
          </a:xfrm>
          <a:prstGeom prst="rect">
            <a:avLst/>
          </a:prstGeom>
          <a:noFill/>
        </p:spPr>
        <p:txBody>
          <a:bodyPr wrap="square" rtlCol="0">
            <a:spAutoFit/>
          </a:bodyPr>
          <a:lstStyle/>
          <a:p>
            <a:pPr algn="ctr"/>
            <a:r>
              <a:rPr lang="en-US" sz="6600" dirty="0">
                <a:latin typeface="Arial Rounded MT Bold" pitchFamily="34" charset="0"/>
              </a:rPr>
              <a:t>Recap--Martin’s Farm</a:t>
            </a:r>
          </a:p>
        </p:txBody>
      </p:sp>
      <p:sp>
        <p:nvSpPr>
          <p:cNvPr id="7" name="Rectangle 6"/>
          <p:cNvSpPr/>
          <p:nvPr/>
        </p:nvSpPr>
        <p:spPr>
          <a:xfrm>
            <a:off x="5791200" y="3505200"/>
            <a:ext cx="5557520" cy="1015663"/>
          </a:xfrm>
          <a:prstGeom prst="rect">
            <a:avLst/>
          </a:prstGeom>
        </p:spPr>
        <p:txBody>
          <a:bodyPr wrap="square">
            <a:spAutoFit/>
          </a:bodyPr>
          <a:lstStyle/>
          <a:p>
            <a:r>
              <a:rPr lang="en-US" sz="2000" b="1" dirty="0"/>
              <a:t>During the printing, some local citizens held a meeting and passed resolutions not to purchase the Book of Mormon. guidance. </a:t>
            </a:r>
          </a:p>
        </p:txBody>
      </p:sp>
      <p:sp>
        <p:nvSpPr>
          <p:cNvPr id="8" name="Rectangle 7"/>
          <p:cNvSpPr/>
          <p:nvPr/>
        </p:nvSpPr>
        <p:spPr>
          <a:xfrm>
            <a:off x="1785535" y="5111778"/>
            <a:ext cx="4761271" cy="1323439"/>
          </a:xfrm>
          <a:prstGeom prst="rect">
            <a:avLst/>
          </a:prstGeom>
        </p:spPr>
        <p:txBody>
          <a:bodyPr wrap="square">
            <a:spAutoFit/>
          </a:bodyPr>
          <a:lstStyle/>
          <a:p>
            <a:r>
              <a:rPr lang="en-US" sz="2000" b="1" dirty="0"/>
              <a:t>Martin Harris, fearing that he might lose his farm if the Book of Mormon did not sell, approached the Prophet and requested guidance. </a:t>
            </a:r>
          </a:p>
        </p:txBody>
      </p:sp>
      <p:pic>
        <p:nvPicPr>
          <p:cNvPr id="3" name="Picture 2">
            <a:extLst>
              <a:ext uri="{FF2B5EF4-FFF2-40B4-BE49-F238E27FC236}">
                <a16:creationId xmlns:a16="http://schemas.microsoft.com/office/drawing/2014/main" id="{909682C7-6192-4BA6-9D51-13E64BADA4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25181" y="2174797"/>
            <a:ext cx="1773936" cy="2359152"/>
          </a:xfrm>
          <a:prstGeom prst="rect">
            <a:avLst/>
          </a:prstGeom>
        </p:spPr>
      </p:pic>
      <p:pic>
        <p:nvPicPr>
          <p:cNvPr id="14" name="Picture 13">
            <a:extLst>
              <a:ext uri="{FF2B5EF4-FFF2-40B4-BE49-F238E27FC236}">
                <a16:creationId xmlns:a16="http://schemas.microsoft.com/office/drawing/2014/main" id="{6130F687-2056-4A9E-93A5-F50E9B30B9A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55996" y="972628"/>
            <a:ext cx="3210373" cy="2286319"/>
          </a:xfrm>
          <a:prstGeom prst="rect">
            <a:avLst/>
          </a:prstGeom>
        </p:spPr>
      </p:pic>
      <p:pic>
        <p:nvPicPr>
          <p:cNvPr id="16" name="Picture 15">
            <a:extLst>
              <a:ext uri="{FF2B5EF4-FFF2-40B4-BE49-F238E27FC236}">
                <a16:creationId xmlns:a16="http://schemas.microsoft.com/office/drawing/2014/main" id="{0BEE317E-B203-4C12-B451-4EFC3BD50CD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46993" y="4953319"/>
            <a:ext cx="2200275" cy="1676400"/>
          </a:xfrm>
          <a:prstGeom prst="rect">
            <a:avLst/>
          </a:prstGeom>
        </p:spPr>
      </p:pic>
      <p:sp>
        <p:nvSpPr>
          <p:cNvPr id="11" name="&quot;No&quot; Symbol 10"/>
          <p:cNvSpPr/>
          <p:nvPr/>
        </p:nvSpPr>
        <p:spPr>
          <a:xfrm>
            <a:off x="7101378" y="4662182"/>
            <a:ext cx="2209800" cy="2133600"/>
          </a:xfrm>
          <a:prstGeom prst="noSmoking">
            <a:avLst>
              <a:gd name="adj" fmla="val 8246"/>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9" name="Picture 8" descr="A close-up of a person&#10;&#10;Description automatically generated">
            <a:extLst>
              <a:ext uri="{FF2B5EF4-FFF2-40B4-BE49-F238E27FC236}">
                <a16:creationId xmlns:a16="http://schemas.microsoft.com/office/drawing/2014/main" id="{46B1B42F-8BA4-63A6-63EE-A436ED7A9A6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3724" y="3258947"/>
            <a:ext cx="1323247" cy="1874599"/>
          </a:xfrm>
          <a:prstGeom prst="rect">
            <a:avLst/>
          </a:prstGeom>
        </p:spPr>
      </p:pic>
    </p:spTree>
    <p:extLst>
      <p:ext uri="{BB962C8B-B14F-4D97-AF65-F5344CB8AC3E}">
        <p14:creationId xmlns:p14="http://schemas.microsoft.com/office/powerpoint/2010/main" val="1117933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gradFill flip="none" rotWithShape="1">
            <a:gsLst>
              <a:gs pos="0">
                <a:schemeClr val="bg2">
                  <a:lumMod val="90000"/>
                  <a:shade val="30000"/>
                  <a:satMod val="115000"/>
                </a:schemeClr>
              </a:gs>
              <a:gs pos="50000">
                <a:schemeClr val="bg2">
                  <a:lumMod val="90000"/>
                  <a:shade val="67500"/>
                  <a:satMod val="115000"/>
                </a:schemeClr>
              </a:gs>
              <a:gs pos="100000">
                <a:schemeClr val="bg2">
                  <a:lumMod val="90000"/>
                  <a:shade val="100000"/>
                  <a:satMod val="115000"/>
                </a:schemeClr>
              </a:gs>
            </a:gsLst>
            <a:lin ang="16200000" scaled="1"/>
            <a:tileRect/>
          </a:gra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524000" y="0"/>
            <a:ext cx="9144000" cy="1107996"/>
          </a:xfrm>
          <a:prstGeom prst="rect">
            <a:avLst/>
          </a:prstGeom>
          <a:noFill/>
        </p:spPr>
        <p:txBody>
          <a:bodyPr wrap="square" rtlCol="0">
            <a:spAutoFit/>
          </a:bodyPr>
          <a:lstStyle/>
          <a:p>
            <a:pPr algn="ctr"/>
            <a:r>
              <a:rPr lang="en-US" sz="6600" dirty="0">
                <a:latin typeface="Arial Rounded MT Bold" pitchFamily="34" charset="0"/>
              </a:rPr>
              <a:t>Martin’s Situation</a:t>
            </a:r>
          </a:p>
        </p:txBody>
      </p:sp>
      <p:cxnSp>
        <p:nvCxnSpPr>
          <p:cNvPr id="12" name="Straight Connector 11">
            <a:extLst>
              <a:ext uri="{FF2B5EF4-FFF2-40B4-BE49-F238E27FC236}">
                <a16:creationId xmlns:a16="http://schemas.microsoft.com/office/drawing/2014/main" id="{625BA792-AF1B-7BDA-91C0-F2D1C8EAB10E}"/>
              </a:ext>
            </a:extLst>
          </p:cNvPr>
          <p:cNvCxnSpPr>
            <a:cxnSpLocks/>
          </p:cNvCxnSpPr>
          <p:nvPr/>
        </p:nvCxnSpPr>
        <p:spPr>
          <a:xfrm>
            <a:off x="485503" y="1502229"/>
            <a:ext cx="1122099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A1FD0AB9-087B-4DC2-A760-5843BB083363}"/>
              </a:ext>
            </a:extLst>
          </p:cNvPr>
          <p:cNvCxnSpPr>
            <a:cxnSpLocks/>
          </p:cNvCxnSpPr>
          <p:nvPr/>
        </p:nvCxnSpPr>
        <p:spPr>
          <a:xfrm flipV="1">
            <a:off x="5978434" y="1502229"/>
            <a:ext cx="0" cy="535577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7995E1A0-F495-9357-397E-872637FBFA3E}"/>
              </a:ext>
            </a:extLst>
          </p:cNvPr>
          <p:cNvSpPr txBox="1"/>
          <p:nvPr/>
        </p:nvSpPr>
        <p:spPr>
          <a:xfrm>
            <a:off x="28712" y="996748"/>
            <a:ext cx="2429692" cy="584775"/>
          </a:xfrm>
          <a:prstGeom prst="rect">
            <a:avLst/>
          </a:prstGeom>
          <a:noFill/>
        </p:spPr>
        <p:txBody>
          <a:bodyPr wrap="square" rtlCol="0">
            <a:spAutoFit/>
          </a:bodyPr>
          <a:lstStyle/>
          <a:p>
            <a:pPr algn="ctr"/>
            <a:r>
              <a:rPr lang="en-US" sz="3200" dirty="0"/>
              <a:t>Sacrifices</a:t>
            </a:r>
          </a:p>
        </p:txBody>
      </p:sp>
      <p:sp>
        <p:nvSpPr>
          <p:cNvPr id="21" name="TextBox 20">
            <a:extLst>
              <a:ext uri="{FF2B5EF4-FFF2-40B4-BE49-F238E27FC236}">
                <a16:creationId xmlns:a16="http://schemas.microsoft.com/office/drawing/2014/main" id="{C0C38E24-3E76-096B-D35A-0AD9F2707E09}"/>
              </a:ext>
            </a:extLst>
          </p:cNvPr>
          <p:cNvSpPr txBox="1"/>
          <p:nvPr/>
        </p:nvSpPr>
        <p:spPr>
          <a:xfrm>
            <a:off x="7326087" y="1001854"/>
            <a:ext cx="3253740" cy="584775"/>
          </a:xfrm>
          <a:prstGeom prst="rect">
            <a:avLst/>
          </a:prstGeom>
          <a:noFill/>
        </p:spPr>
        <p:txBody>
          <a:bodyPr wrap="square" rtlCol="0">
            <a:spAutoFit/>
          </a:bodyPr>
          <a:lstStyle/>
          <a:p>
            <a:pPr algn="ctr"/>
            <a:r>
              <a:rPr lang="en-US" sz="3200" dirty="0"/>
              <a:t>Counsel from God</a:t>
            </a:r>
          </a:p>
        </p:txBody>
      </p:sp>
      <p:grpSp>
        <p:nvGrpSpPr>
          <p:cNvPr id="22" name="Group 21">
            <a:extLst>
              <a:ext uri="{FF2B5EF4-FFF2-40B4-BE49-F238E27FC236}">
                <a16:creationId xmlns:a16="http://schemas.microsoft.com/office/drawing/2014/main" id="{BA1F8562-B2DC-6317-399B-5BEE21BC5251}"/>
              </a:ext>
            </a:extLst>
          </p:cNvPr>
          <p:cNvGrpSpPr/>
          <p:nvPr/>
        </p:nvGrpSpPr>
        <p:grpSpPr>
          <a:xfrm rot="19690219">
            <a:off x="532603" y="1421521"/>
            <a:ext cx="1930258" cy="1719757"/>
            <a:chOff x="192189" y="4267200"/>
            <a:chExt cx="2248335" cy="2168813"/>
          </a:xfrm>
        </p:grpSpPr>
        <p:grpSp>
          <p:nvGrpSpPr>
            <p:cNvPr id="23" name="Group 64">
              <a:extLst>
                <a:ext uri="{FF2B5EF4-FFF2-40B4-BE49-F238E27FC236}">
                  <a16:creationId xmlns:a16="http://schemas.microsoft.com/office/drawing/2014/main" id="{6BB512E9-BB15-0B4E-6207-7EE4E99AF7CF}"/>
                </a:ext>
              </a:extLst>
            </p:cNvPr>
            <p:cNvGrpSpPr/>
            <p:nvPr/>
          </p:nvGrpSpPr>
          <p:grpSpPr>
            <a:xfrm rot="1664190">
              <a:off x="459325" y="4797718"/>
              <a:ext cx="1981199" cy="1303376"/>
              <a:chOff x="1447800" y="4715325"/>
              <a:chExt cx="1981199" cy="1303376"/>
            </a:xfrm>
          </p:grpSpPr>
          <p:sp>
            <p:nvSpPr>
              <p:cNvPr id="28" name="Wave 27">
                <a:extLst>
                  <a:ext uri="{FF2B5EF4-FFF2-40B4-BE49-F238E27FC236}">
                    <a16:creationId xmlns:a16="http://schemas.microsoft.com/office/drawing/2014/main" id="{FE34840C-AB25-FB8D-3309-8D51324376FC}"/>
                  </a:ext>
                </a:extLst>
              </p:cNvPr>
              <p:cNvSpPr/>
              <p:nvPr/>
            </p:nvSpPr>
            <p:spPr>
              <a:xfrm>
                <a:off x="1447800" y="4724400"/>
                <a:ext cx="1828800" cy="1219200"/>
              </a:xfrm>
              <a:prstGeom prst="wave">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68EF7CFD-A80D-558E-DAF6-C50F37992CE4}"/>
                  </a:ext>
                </a:extLst>
              </p:cNvPr>
              <p:cNvSpPr/>
              <p:nvPr/>
            </p:nvSpPr>
            <p:spPr>
              <a:xfrm>
                <a:off x="2057400" y="5029200"/>
                <a:ext cx="609600" cy="609600"/>
              </a:xfrm>
              <a:prstGeom prst="ellipse">
                <a:avLst/>
              </a:prstGeom>
              <a:solidFill>
                <a:schemeClr val="accent3">
                  <a:lumMod val="60000"/>
                  <a:lumOff val="4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5CF86B99-407C-588D-5F1D-6676B075D501}"/>
                  </a:ext>
                </a:extLst>
              </p:cNvPr>
              <p:cNvSpPr txBox="1"/>
              <p:nvPr/>
            </p:nvSpPr>
            <p:spPr>
              <a:xfrm>
                <a:off x="2819400" y="4715325"/>
                <a:ext cx="609599" cy="1303376"/>
              </a:xfrm>
              <a:prstGeom prst="rect">
                <a:avLst/>
              </a:prstGeom>
              <a:noFill/>
            </p:spPr>
            <p:txBody>
              <a:bodyPr wrap="square" rtlCol="0">
                <a:spAutoFit/>
              </a:bodyPr>
              <a:lstStyle/>
              <a:p>
                <a:endParaRPr lang="en-US" sz="2800" dirty="0">
                  <a:solidFill>
                    <a:schemeClr val="accent3">
                      <a:lumMod val="50000"/>
                    </a:schemeClr>
                  </a:solidFill>
                </a:endParaRPr>
              </a:p>
            </p:txBody>
          </p:sp>
        </p:grpSp>
        <p:sp>
          <p:nvSpPr>
            <p:cNvPr id="24" name="Oval 23">
              <a:extLst>
                <a:ext uri="{FF2B5EF4-FFF2-40B4-BE49-F238E27FC236}">
                  <a16:creationId xmlns:a16="http://schemas.microsoft.com/office/drawing/2014/main" id="{26657247-1DD4-2A2C-2FB7-6968AE49F66F}"/>
                </a:ext>
              </a:extLst>
            </p:cNvPr>
            <p:cNvSpPr/>
            <p:nvPr/>
          </p:nvSpPr>
          <p:spPr>
            <a:xfrm>
              <a:off x="609600" y="4267200"/>
              <a:ext cx="685800" cy="68580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25" name="Oval 24">
              <a:extLst>
                <a:ext uri="{FF2B5EF4-FFF2-40B4-BE49-F238E27FC236}">
                  <a16:creationId xmlns:a16="http://schemas.microsoft.com/office/drawing/2014/main" id="{E9A71417-AF45-EB1E-C192-A1214488D0EC}"/>
                </a:ext>
              </a:extLst>
            </p:cNvPr>
            <p:cNvSpPr/>
            <p:nvPr/>
          </p:nvSpPr>
          <p:spPr>
            <a:xfrm>
              <a:off x="1410978" y="5597813"/>
              <a:ext cx="838200" cy="83820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26" name="Oval 25">
              <a:extLst>
                <a:ext uri="{FF2B5EF4-FFF2-40B4-BE49-F238E27FC236}">
                  <a16:creationId xmlns:a16="http://schemas.microsoft.com/office/drawing/2014/main" id="{50224B65-14B2-0C7B-932F-8F7D7D07F55D}"/>
                </a:ext>
              </a:extLst>
            </p:cNvPr>
            <p:cNvSpPr/>
            <p:nvPr/>
          </p:nvSpPr>
          <p:spPr>
            <a:xfrm>
              <a:off x="649438" y="5174601"/>
              <a:ext cx="533400" cy="533401"/>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endParaRPr>
            </a:p>
          </p:txBody>
        </p:sp>
        <p:sp>
          <p:nvSpPr>
            <p:cNvPr id="27" name="Oval 26">
              <a:extLst>
                <a:ext uri="{FF2B5EF4-FFF2-40B4-BE49-F238E27FC236}">
                  <a16:creationId xmlns:a16="http://schemas.microsoft.com/office/drawing/2014/main" id="{CC902E72-A67E-C05B-FA2E-11C900F5D0A4}"/>
                </a:ext>
              </a:extLst>
            </p:cNvPr>
            <p:cNvSpPr/>
            <p:nvPr/>
          </p:nvSpPr>
          <p:spPr>
            <a:xfrm>
              <a:off x="192189" y="4800829"/>
              <a:ext cx="609600" cy="609599"/>
            </a:xfrm>
            <a:prstGeom prst="ellipse">
              <a:avLst/>
            </a:prstGeom>
            <a:solidFill>
              <a:srgbClr val="D0821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grpSp>
      <p:grpSp>
        <p:nvGrpSpPr>
          <p:cNvPr id="31" name="Group 30">
            <a:extLst>
              <a:ext uri="{FF2B5EF4-FFF2-40B4-BE49-F238E27FC236}">
                <a16:creationId xmlns:a16="http://schemas.microsoft.com/office/drawing/2014/main" id="{DE8B2B5D-1AF2-A738-B59A-AA10C2742912}"/>
              </a:ext>
            </a:extLst>
          </p:cNvPr>
          <p:cNvGrpSpPr/>
          <p:nvPr/>
        </p:nvGrpSpPr>
        <p:grpSpPr>
          <a:xfrm>
            <a:off x="3026863" y="1560319"/>
            <a:ext cx="2429693" cy="2143483"/>
            <a:chOff x="1973686" y="575683"/>
            <a:chExt cx="5498492" cy="4850787"/>
          </a:xfrm>
        </p:grpSpPr>
        <p:sp>
          <p:nvSpPr>
            <p:cNvPr id="32" name="Rectangle 31">
              <a:extLst>
                <a:ext uri="{FF2B5EF4-FFF2-40B4-BE49-F238E27FC236}">
                  <a16:creationId xmlns:a16="http://schemas.microsoft.com/office/drawing/2014/main" id="{627CA8AA-072E-37E8-FAA4-268941FEAF98}"/>
                </a:ext>
              </a:extLst>
            </p:cNvPr>
            <p:cNvSpPr/>
            <p:nvPr/>
          </p:nvSpPr>
          <p:spPr>
            <a:xfrm>
              <a:off x="2514600" y="2255839"/>
              <a:ext cx="4406537" cy="2944812"/>
            </a:xfrm>
            <a:prstGeom prst="rect">
              <a:avLst/>
            </a:prstGeom>
            <a:solidFill>
              <a:srgbClr val="BC5E1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118B6637-5E96-7E41-4E16-74450908FB1B}"/>
                </a:ext>
              </a:extLst>
            </p:cNvPr>
            <p:cNvGrpSpPr/>
            <p:nvPr/>
          </p:nvGrpSpPr>
          <p:grpSpPr>
            <a:xfrm>
              <a:off x="2514600" y="5007156"/>
              <a:ext cx="4406537" cy="193495"/>
              <a:chOff x="2514600" y="5007156"/>
              <a:chExt cx="4406537" cy="193495"/>
            </a:xfrm>
          </p:grpSpPr>
          <p:grpSp>
            <p:nvGrpSpPr>
              <p:cNvPr id="537" name="Group 536">
                <a:extLst>
                  <a:ext uri="{FF2B5EF4-FFF2-40B4-BE49-F238E27FC236}">
                    <a16:creationId xmlns:a16="http://schemas.microsoft.com/office/drawing/2014/main" id="{C1916405-65A0-CEEC-E039-25954994A3FA}"/>
                  </a:ext>
                </a:extLst>
              </p:cNvPr>
              <p:cNvGrpSpPr/>
              <p:nvPr/>
            </p:nvGrpSpPr>
            <p:grpSpPr>
              <a:xfrm>
                <a:off x="2514600" y="5105400"/>
                <a:ext cx="4406537" cy="95251"/>
                <a:chOff x="2514600" y="5105400"/>
                <a:chExt cx="4406537" cy="95251"/>
              </a:xfrm>
            </p:grpSpPr>
            <p:sp>
              <p:nvSpPr>
                <p:cNvPr id="552" name="Rectangle 551">
                  <a:extLst>
                    <a:ext uri="{FF2B5EF4-FFF2-40B4-BE49-F238E27FC236}">
                      <a16:creationId xmlns:a16="http://schemas.microsoft.com/office/drawing/2014/main" id="{C2C4E724-295F-797C-0DD7-99D40E5A7E17}"/>
                    </a:ext>
                  </a:extLst>
                </p:cNvPr>
                <p:cNvSpPr/>
                <p:nvPr/>
              </p:nvSpPr>
              <p:spPr>
                <a:xfrm>
                  <a:off x="2514600" y="5105400"/>
                  <a:ext cx="381000"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3" name="Rectangle 552">
                  <a:extLst>
                    <a:ext uri="{FF2B5EF4-FFF2-40B4-BE49-F238E27FC236}">
                      <a16:creationId xmlns:a16="http://schemas.microsoft.com/office/drawing/2014/main" id="{29CDF891-BD74-A0B6-CB22-CDE583CB4DE4}"/>
                    </a:ext>
                  </a:extLst>
                </p:cNvPr>
                <p:cNvSpPr/>
                <p:nvPr/>
              </p:nvSpPr>
              <p:spPr>
                <a:xfrm>
                  <a:off x="2882537" y="5105400"/>
                  <a:ext cx="381000"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4" name="Rectangle 553">
                  <a:extLst>
                    <a:ext uri="{FF2B5EF4-FFF2-40B4-BE49-F238E27FC236}">
                      <a16:creationId xmlns:a16="http://schemas.microsoft.com/office/drawing/2014/main" id="{61CCEB4F-5FF4-6462-706A-5C40EA7E83C3}"/>
                    </a:ext>
                  </a:extLst>
                </p:cNvPr>
                <p:cNvSpPr/>
                <p:nvPr/>
              </p:nvSpPr>
              <p:spPr>
                <a:xfrm>
                  <a:off x="3248297" y="5105400"/>
                  <a:ext cx="381000"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5" name="Rectangle 554">
                  <a:extLst>
                    <a:ext uri="{FF2B5EF4-FFF2-40B4-BE49-F238E27FC236}">
                      <a16:creationId xmlns:a16="http://schemas.microsoft.com/office/drawing/2014/main" id="{3EEADA15-33F0-B5AD-0BD6-BBC3B134A3DB}"/>
                    </a:ext>
                  </a:extLst>
                </p:cNvPr>
                <p:cNvSpPr/>
                <p:nvPr/>
              </p:nvSpPr>
              <p:spPr>
                <a:xfrm>
                  <a:off x="3614057" y="5105400"/>
                  <a:ext cx="381000"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6" name="Rectangle 555">
                  <a:extLst>
                    <a:ext uri="{FF2B5EF4-FFF2-40B4-BE49-F238E27FC236}">
                      <a16:creationId xmlns:a16="http://schemas.microsoft.com/office/drawing/2014/main" id="{2764F688-85D7-85F5-AD0E-5AACF5272C9F}"/>
                    </a:ext>
                  </a:extLst>
                </p:cNvPr>
                <p:cNvSpPr/>
                <p:nvPr/>
              </p:nvSpPr>
              <p:spPr>
                <a:xfrm>
                  <a:off x="3979817" y="5105400"/>
                  <a:ext cx="381000"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7" name="Rectangle 556">
                  <a:extLst>
                    <a:ext uri="{FF2B5EF4-FFF2-40B4-BE49-F238E27FC236}">
                      <a16:creationId xmlns:a16="http://schemas.microsoft.com/office/drawing/2014/main" id="{8971A404-3625-4348-B781-2F5943099AB5}"/>
                    </a:ext>
                  </a:extLst>
                </p:cNvPr>
                <p:cNvSpPr/>
                <p:nvPr/>
              </p:nvSpPr>
              <p:spPr>
                <a:xfrm>
                  <a:off x="4345577" y="5105400"/>
                  <a:ext cx="381000"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8" name="Rectangle 557">
                  <a:extLst>
                    <a:ext uri="{FF2B5EF4-FFF2-40B4-BE49-F238E27FC236}">
                      <a16:creationId xmlns:a16="http://schemas.microsoft.com/office/drawing/2014/main" id="{B039D63A-7E32-811B-A8D2-FA4CBC5CBB7F}"/>
                    </a:ext>
                  </a:extLst>
                </p:cNvPr>
                <p:cNvSpPr/>
                <p:nvPr/>
              </p:nvSpPr>
              <p:spPr>
                <a:xfrm>
                  <a:off x="4711337" y="5105400"/>
                  <a:ext cx="381000"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9" name="Rectangle 558">
                  <a:extLst>
                    <a:ext uri="{FF2B5EF4-FFF2-40B4-BE49-F238E27FC236}">
                      <a16:creationId xmlns:a16="http://schemas.microsoft.com/office/drawing/2014/main" id="{E4AE8774-82BE-AC54-763C-D709691CBE98}"/>
                    </a:ext>
                  </a:extLst>
                </p:cNvPr>
                <p:cNvSpPr/>
                <p:nvPr/>
              </p:nvSpPr>
              <p:spPr>
                <a:xfrm>
                  <a:off x="5077097" y="5105400"/>
                  <a:ext cx="381000"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0" name="Rectangle 559">
                  <a:extLst>
                    <a:ext uri="{FF2B5EF4-FFF2-40B4-BE49-F238E27FC236}">
                      <a16:creationId xmlns:a16="http://schemas.microsoft.com/office/drawing/2014/main" id="{161AEA08-2FBB-CCFC-B922-4A76FF4FB517}"/>
                    </a:ext>
                  </a:extLst>
                </p:cNvPr>
                <p:cNvSpPr/>
                <p:nvPr/>
              </p:nvSpPr>
              <p:spPr>
                <a:xfrm>
                  <a:off x="5442857" y="5105400"/>
                  <a:ext cx="381000"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1" name="Rectangle 560">
                  <a:extLst>
                    <a:ext uri="{FF2B5EF4-FFF2-40B4-BE49-F238E27FC236}">
                      <a16:creationId xmlns:a16="http://schemas.microsoft.com/office/drawing/2014/main" id="{EFF3AE3B-E7BD-B513-C821-EEF317E479A4}"/>
                    </a:ext>
                  </a:extLst>
                </p:cNvPr>
                <p:cNvSpPr/>
                <p:nvPr/>
              </p:nvSpPr>
              <p:spPr>
                <a:xfrm>
                  <a:off x="5808617" y="5105400"/>
                  <a:ext cx="381000"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2" name="Rectangle 561">
                  <a:extLst>
                    <a:ext uri="{FF2B5EF4-FFF2-40B4-BE49-F238E27FC236}">
                      <a16:creationId xmlns:a16="http://schemas.microsoft.com/office/drawing/2014/main" id="{A92274EA-D5ED-6571-2631-68AB16B8001A}"/>
                    </a:ext>
                  </a:extLst>
                </p:cNvPr>
                <p:cNvSpPr/>
                <p:nvPr/>
              </p:nvSpPr>
              <p:spPr>
                <a:xfrm>
                  <a:off x="6174377" y="5105400"/>
                  <a:ext cx="381000"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3" name="Rectangle 562">
                  <a:extLst>
                    <a:ext uri="{FF2B5EF4-FFF2-40B4-BE49-F238E27FC236}">
                      <a16:creationId xmlns:a16="http://schemas.microsoft.com/office/drawing/2014/main" id="{27A4763F-EC22-C302-9472-6776E115DB4A}"/>
                    </a:ext>
                  </a:extLst>
                </p:cNvPr>
                <p:cNvSpPr/>
                <p:nvPr/>
              </p:nvSpPr>
              <p:spPr>
                <a:xfrm>
                  <a:off x="6540137" y="5105400"/>
                  <a:ext cx="381000"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8" name="Group 537">
                <a:extLst>
                  <a:ext uri="{FF2B5EF4-FFF2-40B4-BE49-F238E27FC236}">
                    <a16:creationId xmlns:a16="http://schemas.microsoft.com/office/drawing/2014/main" id="{BD8A72DA-41FB-8BA3-0BD1-3B430A88C57B}"/>
                  </a:ext>
                </a:extLst>
              </p:cNvPr>
              <p:cNvGrpSpPr/>
              <p:nvPr/>
            </p:nvGrpSpPr>
            <p:grpSpPr>
              <a:xfrm>
                <a:off x="2690948" y="5007156"/>
                <a:ext cx="4230189" cy="95251"/>
                <a:chOff x="2514600" y="5105400"/>
                <a:chExt cx="4230189" cy="95251"/>
              </a:xfrm>
            </p:grpSpPr>
            <p:sp>
              <p:nvSpPr>
                <p:cNvPr id="540" name="Rectangle 539">
                  <a:extLst>
                    <a:ext uri="{FF2B5EF4-FFF2-40B4-BE49-F238E27FC236}">
                      <a16:creationId xmlns:a16="http://schemas.microsoft.com/office/drawing/2014/main" id="{D763CE50-E9F7-71B3-430D-1947777A642B}"/>
                    </a:ext>
                  </a:extLst>
                </p:cNvPr>
                <p:cNvSpPr/>
                <p:nvPr/>
              </p:nvSpPr>
              <p:spPr>
                <a:xfrm>
                  <a:off x="2514600" y="5105400"/>
                  <a:ext cx="381000"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1" name="Rectangle 540">
                  <a:extLst>
                    <a:ext uri="{FF2B5EF4-FFF2-40B4-BE49-F238E27FC236}">
                      <a16:creationId xmlns:a16="http://schemas.microsoft.com/office/drawing/2014/main" id="{472B223F-9992-6B0C-6A61-99D60004C375}"/>
                    </a:ext>
                  </a:extLst>
                </p:cNvPr>
                <p:cNvSpPr/>
                <p:nvPr/>
              </p:nvSpPr>
              <p:spPr>
                <a:xfrm>
                  <a:off x="2882537" y="5105400"/>
                  <a:ext cx="381000"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2" name="Rectangle 541">
                  <a:extLst>
                    <a:ext uri="{FF2B5EF4-FFF2-40B4-BE49-F238E27FC236}">
                      <a16:creationId xmlns:a16="http://schemas.microsoft.com/office/drawing/2014/main" id="{61597C6B-074B-5B8D-01D9-7CA8C85ED241}"/>
                    </a:ext>
                  </a:extLst>
                </p:cNvPr>
                <p:cNvSpPr/>
                <p:nvPr/>
              </p:nvSpPr>
              <p:spPr>
                <a:xfrm>
                  <a:off x="3248297" y="5105400"/>
                  <a:ext cx="381000"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3" name="Rectangle 542">
                  <a:extLst>
                    <a:ext uri="{FF2B5EF4-FFF2-40B4-BE49-F238E27FC236}">
                      <a16:creationId xmlns:a16="http://schemas.microsoft.com/office/drawing/2014/main" id="{9EBE2021-CBC5-7988-D155-E9F50EF00133}"/>
                    </a:ext>
                  </a:extLst>
                </p:cNvPr>
                <p:cNvSpPr/>
                <p:nvPr/>
              </p:nvSpPr>
              <p:spPr>
                <a:xfrm>
                  <a:off x="3614057" y="5105400"/>
                  <a:ext cx="381000"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4" name="Rectangle 543">
                  <a:extLst>
                    <a:ext uri="{FF2B5EF4-FFF2-40B4-BE49-F238E27FC236}">
                      <a16:creationId xmlns:a16="http://schemas.microsoft.com/office/drawing/2014/main" id="{2E7E521D-DF62-AD35-F023-A89E42761CDF}"/>
                    </a:ext>
                  </a:extLst>
                </p:cNvPr>
                <p:cNvSpPr/>
                <p:nvPr/>
              </p:nvSpPr>
              <p:spPr>
                <a:xfrm>
                  <a:off x="3979817" y="5105400"/>
                  <a:ext cx="381000"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5" name="Rectangle 544">
                  <a:extLst>
                    <a:ext uri="{FF2B5EF4-FFF2-40B4-BE49-F238E27FC236}">
                      <a16:creationId xmlns:a16="http://schemas.microsoft.com/office/drawing/2014/main" id="{F8B9FC2C-793F-C07A-E1C9-48823D440577}"/>
                    </a:ext>
                  </a:extLst>
                </p:cNvPr>
                <p:cNvSpPr/>
                <p:nvPr/>
              </p:nvSpPr>
              <p:spPr>
                <a:xfrm>
                  <a:off x="4345577" y="5105400"/>
                  <a:ext cx="381000"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6" name="Rectangle 545">
                  <a:extLst>
                    <a:ext uri="{FF2B5EF4-FFF2-40B4-BE49-F238E27FC236}">
                      <a16:creationId xmlns:a16="http://schemas.microsoft.com/office/drawing/2014/main" id="{F3F97C28-0135-C0F8-F747-B535CBA2F582}"/>
                    </a:ext>
                  </a:extLst>
                </p:cNvPr>
                <p:cNvSpPr/>
                <p:nvPr/>
              </p:nvSpPr>
              <p:spPr>
                <a:xfrm>
                  <a:off x="4711337" y="5105400"/>
                  <a:ext cx="381000"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7" name="Rectangle 546">
                  <a:extLst>
                    <a:ext uri="{FF2B5EF4-FFF2-40B4-BE49-F238E27FC236}">
                      <a16:creationId xmlns:a16="http://schemas.microsoft.com/office/drawing/2014/main" id="{4B92D724-3F8A-179A-62B3-059AEB762C26}"/>
                    </a:ext>
                  </a:extLst>
                </p:cNvPr>
                <p:cNvSpPr/>
                <p:nvPr/>
              </p:nvSpPr>
              <p:spPr>
                <a:xfrm>
                  <a:off x="5077097" y="5105400"/>
                  <a:ext cx="381000"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8" name="Rectangle 547">
                  <a:extLst>
                    <a:ext uri="{FF2B5EF4-FFF2-40B4-BE49-F238E27FC236}">
                      <a16:creationId xmlns:a16="http://schemas.microsoft.com/office/drawing/2014/main" id="{33D6BEC4-3D8C-C31F-E48B-7A6555292F20}"/>
                    </a:ext>
                  </a:extLst>
                </p:cNvPr>
                <p:cNvSpPr/>
                <p:nvPr/>
              </p:nvSpPr>
              <p:spPr>
                <a:xfrm>
                  <a:off x="5442857" y="5105400"/>
                  <a:ext cx="381000"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9" name="Rectangle 548">
                  <a:extLst>
                    <a:ext uri="{FF2B5EF4-FFF2-40B4-BE49-F238E27FC236}">
                      <a16:creationId xmlns:a16="http://schemas.microsoft.com/office/drawing/2014/main" id="{5EF3BD10-D144-D9D6-6A17-49036E474D44}"/>
                    </a:ext>
                  </a:extLst>
                </p:cNvPr>
                <p:cNvSpPr/>
                <p:nvPr/>
              </p:nvSpPr>
              <p:spPr>
                <a:xfrm>
                  <a:off x="5808617" y="5105400"/>
                  <a:ext cx="381000"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0" name="Rectangle 549">
                  <a:extLst>
                    <a:ext uri="{FF2B5EF4-FFF2-40B4-BE49-F238E27FC236}">
                      <a16:creationId xmlns:a16="http://schemas.microsoft.com/office/drawing/2014/main" id="{51814647-F73B-20B7-A42D-469B9EB54B9C}"/>
                    </a:ext>
                  </a:extLst>
                </p:cNvPr>
                <p:cNvSpPr/>
                <p:nvPr/>
              </p:nvSpPr>
              <p:spPr>
                <a:xfrm>
                  <a:off x="6174377" y="5105400"/>
                  <a:ext cx="381000"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1" name="Rectangle 550">
                  <a:extLst>
                    <a:ext uri="{FF2B5EF4-FFF2-40B4-BE49-F238E27FC236}">
                      <a16:creationId xmlns:a16="http://schemas.microsoft.com/office/drawing/2014/main" id="{2F4ED401-A6C8-887A-805D-F4B8DBBAB8DD}"/>
                    </a:ext>
                  </a:extLst>
                </p:cNvPr>
                <p:cNvSpPr/>
                <p:nvPr/>
              </p:nvSpPr>
              <p:spPr>
                <a:xfrm>
                  <a:off x="6540137" y="5105400"/>
                  <a:ext cx="204652"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9" name="Rectangle 538">
                <a:extLst>
                  <a:ext uri="{FF2B5EF4-FFF2-40B4-BE49-F238E27FC236}">
                    <a16:creationId xmlns:a16="http://schemas.microsoft.com/office/drawing/2014/main" id="{87DF74E4-7936-841F-B144-7006AB2817E6}"/>
                  </a:ext>
                </a:extLst>
              </p:cNvPr>
              <p:cNvSpPr/>
              <p:nvPr/>
            </p:nvSpPr>
            <p:spPr>
              <a:xfrm>
                <a:off x="2530929" y="5010422"/>
                <a:ext cx="175259" cy="9198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 name="Group 33">
              <a:extLst>
                <a:ext uri="{FF2B5EF4-FFF2-40B4-BE49-F238E27FC236}">
                  <a16:creationId xmlns:a16="http://schemas.microsoft.com/office/drawing/2014/main" id="{6E8750AC-DC78-6087-1741-32C8159CA36A}"/>
                </a:ext>
              </a:extLst>
            </p:cNvPr>
            <p:cNvGrpSpPr/>
            <p:nvPr/>
          </p:nvGrpSpPr>
          <p:grpSpPr>
            <a:xfrm>
              <a:off x="2508068" y="4797605"/>
              <a:ext cx="4406537" cy="193495"/>
              <a:chOff x="2514600" y="5007156"/>
              <a:chExt cx="4406537" cy="193495"/>
            </a:xfrm>
          </p:grpSpPr>
          <p:grpSp>
            <p:nvGrpSpPr>
              <p:cNvPr id="510" name="Group 509">
                <a:extLst>
                  <a:ext uri="{FF2B5EF4-FFF2-40B4-BE49-F238E27FC236}">
                    <a16:creationId xmlns:a16="http://schemas.microsoft.com/office/drawing/2014/main" id="{0138ACAD-CF39-7C30-3EB0-C83C73131F80}"/>
                  </a:ext>
                </a:extLst>
              </p:cNvPr>
              <p:cNvGrpSpPr/>
              <p:nvPr/>
            </p:nvGrpSpPr>
            <p:grpSpPr>
              <a:xfrm>
                <a:off x="2514600" y="5105400"/>
                <a:ext cx="4406537" cy="95251"/>
                <a:chOff x="2514600" y="5105400"/>
                <a:chExt cx="4406537" cy="95251"/>
              </a:xfrm>
            </p:grpSpPr>
            <p:sp>
              <p:nvSpPr>
                <p:cNvPr id="525" name="Rectangle 524">
                  <a:extLst>
                    <a:ext uri="{FF2B5EF4-FFF2-40B4-BE49-F238E27FC236}">
                      <a16:creationId xmlns:a16="http://schemas.microsoft.com/office/drawing/2014/main" id="{A9560271-860A-44E4-5DB0-DCF8590D7472}"/>
                    </a:ext>
                  </a:extLst>
                </p:cNvPr>
                <p:cNvSpPr/>
                <p:nvPr/>
              </p:nvSpPr>
              <p:spPr>
                <a:xfrm>
                  <a:off x="2514600" y="5105400"/>
                  <a:ext cx="381000"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6" name="Rectangle 525">
                  <a:extLst>
                    <a:ext uri="{FF2B5EF4-FFF2-40B4-BE49-F238E27FC236}">
                      <a16:creationId xmlns:a16="http://schemas.microsoft.com/office/drawing/2014/main" id="{B086CEF4-3C8A-790C-A0F6-664F2A2C2905}"/>
                    </a:ext>
                  </a:extLst>
                </p:cNvPr>
                <p:cNvSpPr/>
                <p:nvPr/>
              </p:nvSpPr>
              <p:spPr>
                <a:xfrm>
                  <a:off x="2882537" y="5105400"/>
                  <a:ext cx="381000"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7" name="Rectangle 526">
                  <a:extLst>
                    <a:ext uri="{FF2B5EF4-FFF2-40B4-BE49-F238E27FC236}">
                      <a16:creationId xmlns:a16="http://schemas.microsoft.com/office/drawing/2014/main" id="{B07A645B-F528-BB85-B446-23D6B82670C7}"/>
                    </a:ext>
                  </a:extLst>
                </p:cNvPr>
                <p:cNvSpPr/>
                <p:nvPr/>
              </p:nvSpPr>
              <p:spPr>
                <a:xfrm>
                  <a:off x="3248297" y="5105400"/>
                  <a:ext cx="381000"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8" name="Rectangle 527">
                  <a:extLst>
                    <a:ext uri="{FF2B5EF4-FFF2-40B4-BE49-F238E27FC236}">
                      <a16:creationId xmlns:a16="http://schemas.microsoft.com/office/drawing/2014/main" id="{485906E4-97E6-AF72-BC55-D10C16D24D8C}"/>
                    </a:ext>
                  </a:extLst>
                </p:cNvPr>
                <p:cNvSpPr/>
                <p:nvPr/>
              </p:nvSpPr>
              <p:spPr>
                <a:xfrm>
                  <a:off x="3614057" y="5105400"/>
                  <a:ext cx="381000"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9" name="Rectangle 528">
                  <a:extLst>
                    <a:ext uri="{FF2B5EF4-FFF2-40B4-BE49-F238E27FC236}">
                      <a16:creationId xmlns:a16="http://schemas.microsoft.com/office/drawing/2014/main" id="{7BB45C98-130F-557B-7AEB-7BC6404ED484}"/>
                    </a:ext>
                  </a:extLst>
                </p:cNvPr>
                <p:cNvSpPr/>
                <p:nvPr/>
              </p:nvSpPr>
              <p:spPr>
                <a:xfrm>
                  <a:off x="3979817" y="5105400"/>
                  <a:ext cx="381000"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0" name="Rectangle 529">
                  <a:extLst>
                    <a:ext uri="{FF2B5EF4-FFF2-40B4-BE49-F238E27FC236}">
                      <a16:creationId xmlns:a16="http://schemas.microsoft.com/office/drawing/2014/main" id="{481F13D6-8CE6-2908-F93A-A318907BB223}"/>
                    </a:ext>
                  </a:extLst>
                </p:cNvPr>
                <p:cNvSpPr/>
                <p:nvPr/>
              </p:nvSpPr>
              <p:spPr>
                <a:xfrm>
                  <a:off x="4345577" y="5105400"/>
                  <a:ext cx="381000"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1" name="Rectangle 530">
                  <a:extLst>
                    <a:ext uri="{FF2B5EF4-FFF2-40B4-BE49-F238E27FC236}">
                      <a16:creationId xmlns:a16="http://schemas.microsoft.com/office/drawing/2014/main" id="{4742742A-0DAB-2482-25FA-993ABAEC866C}"/>
                    </a:ext>
                  </a:extLst>
                </p:cNvPr>
                <p:cNvSpPr/>
                <p:nvPr/>
              </p:nvSpPr>
              <p:spPr>
                <a:xfrm>
                  <a:off x="4711337" y="5105400"/>
                  <a:ext cx="381000"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2" name="Rectangle 531">
                  <a:extLst>
                    <a:ext uri="{FF2B5EF4-FFF2-40B4-BE49-F238E27FC236}">
                      <a16:creationId xmlns:a16="http://schemas.microsoft.com/office/drawing/2014/main" id="{313EC752-A10A-871E-177A-94176B66BDD2}"/>
                    </a:ext>
                  </a:extLst>
                </p:cNvPr>
                <p:cNvSpPr/>
                <p:nvPr/>
              </p:nvSpPr>
              <p:spPr>
                <a:xfrm>
                  <a:off x="5077097" y="5105400"/>
                  <a:ext cx="381000"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3" name="Rectangle 532">
                  <a:extLst>
                    <a:ext uri="{FF2B5EF4-FFF2-40B4-BE49-F238E27FC236}">
                      <a16:creationId xmlns:a16="http://schemas.microsoft.com/office/drawing/2014/main" id="{373CA007-AD78-94A5-A5E1-6E1DD6F272B6}"/>
                    </a:ext>
                  </a:extLst>
                </p:cNvPr>
                <p:cNvSpPr/>
                <p:nvPr/>
              </p:nvSpPr>
              <p:spPr>
                <a:xfrm>
                  <a:off x="5442857" y="5105400"/>
                  <a:ext cx="381000"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4" name="Rectangle 533">
                  <a:extLst>
                    <a:ext uri="{FF2B5EF4-FFF2-40B4-BE49-F238E27FC236}">
                      <a16:creationId xmlns:a16="http://schemas.microsoft.com/office/drawing/2014/main" id="{3BF5529E-DBC8-74F7-4ED8-72022881BA16}"/>
                    </a:ext>
                  </a:extLst>
                </p:cNvPr>
                <p:cNvSpPr/>
                <p:nvPr/>
              </p:nvSpPr>
              <p:spPr>
                <a:xfrm>
                  <a:off x="5808617" y="5105400"/>
                  <a:ext cx="381000"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5" name="Rectangle 534">
                  <a:extLst>
                    <a:ext uri="{FF2B5EF4-FFF2-40B4-BE49-F238E27FC236}">
                      <a16:creationId xmlns:a16="http://schemas.microsoft.com/office/drawing/2014/main" id="{131C4680-D9D9-65D1-148A-6747315957FF}"/>
                    </a:ext>
                  </a:extLst>
                </p:cNvPr>
                <p:cNvSpPr/>
                <p:nvPr/>
              </p:nvSpPr>
              <p:spPr>
                <a:xfrm>
                  <a:off x="6174377" y="5105400"/>
                  <a:ext cx="381000"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6" name="Rectangle 535">
                  <a:extLst>
                    <a:ext uri="{FF2B5EF4-FFF2-40B4-BE49-F238E27FC236}">
                      <a16:creationId xmlns:a16="http://schemas.microsoft.com/office/drawing/2014/main" id="{9B7BD4F8-343C-3E1C-AE6F-D1E989DB4DCF}"/>
                    </a:ext>
                  </a:extLst>
                </p:cNvPr>
                <p:cNvSpPr/>
                <p:nvPr/>
              </p:nvSpPr>
              <p:spPr>
                <a:xfrm>
                  <a:off x="6540137" y="5105400"/>
                  <a:ext cx="381000"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1" name="Group 510">
                <a:extLst>
                  <a:ext uri="{FF2B5EF4-FFF2-40B4-BE49-F238E27FC236}">
                    <a16:creationId xmlns:a16="http://schemas.microsoft.com/office/drawing/2014/main" id="{181927DA-A4A6-9E6F-246E-E4425E77B55D}"/>
                  </a:ext>
                </a:extLst>
              </p:cNvPr>
              <p:cNvGrpSpPr/>
              <p:nvPr/>
            </p:nvGrpSpPr>
            <p:grpSpPr>
              <a:xfrm>
                <a:off x="2690948" y="5007156"/>
                <a:ext cx="4230189" cy="95251"/>
                <a:chOff x="2514600" y="5105400"/>
                <a:chExt cx="4230189" cy="95251"/>
              </a:xfrm>
            </p:grpSpPr>
            <p:sp>
              <p:nvSpPr>
                <p:cNvPr id="513" name="Rectangle 512">
                  <a:extLst>
                    <a:ext uri="{FF2B5EF4-FFF2-40B4-BE49-F238E27FC236}">
                      <a16:creationId xmlns:a16="http://schemas.microsoft.com/office/drawing/2014/main" id="{42E384E3-35AC-AF04-BB75-2D1050881EB2}"/>
                    </a:ext>
                  </a:extLst>
                </p:cNvPr>
                <p:cNvSpPr/>
                <p:nvPr/>
              </p:nvSpPr>
              <p:spPr>
                <a:xfrm>
                  <a:off x="2514600" y="5105400"/>
                  <a:ext cx="381000"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4" name="Rectangle 513">
                  <a:extLst>
                    <a:ext uri="{FF2B5EF4-FFF2-40B4-BE49-F238E27FC236}">
                      <a16:creationId xmlns:a16="http://schemas.microsoft.com/office/drawing/2014/main" id="{8C99848A-12FE-B2DF-4282-734D9E8D1A61}"/>
                    </a:ext>
                  </a:extLst>
                </p:cNvPr>
                <p:cNvSpPr/>
                <p:nvPr/>
              </p:nvSpPr>
              <p:spPr>
                <a:xfrm>
                  <a:off x="2882537" y="5105400"/>
                  <a:ext cx="381000"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5" name="Rectangle 514">
                  <a:extLst>
                    <a:ext uri="{FF2B5EF4-FFF2-40B4-BE49-F238E27FC236}">
                      <a16:creationId xmlns:a16="http://schemas.microsoft.com/office/drawing/2014/main" id="{D0B865DC-C266-DAE2-6565-C9010EFD53F3}"/>
                    </a:ext>
                  </a:extLst>
                </p:cNvPr>
                <p:cNvSpPr/>
                <p:nvPr/>
              </p:nvSpPr>
              <p:spPr>
                <a:xfrm>
                  <a:off x="3248297" y="5105400"/>
                  <a:ext cx="381000"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6" name="Rectangle 515">
                  <a:extLst>
                    <a:ext uri="{FF2B5EF4-FFF2-40B4-BE49-F238E27FC236}">
                      <a16:creationId xmlns:a16="http://schemas.microsoft.com/office/drawing/2014/main" id="{70E94C32-843D-3FC9-4BC6-9FEC1C7CA9E8}"/>
                    </a:ext>
                  </a:extLst>
                </p:cNvPr>
                <p:cNvSpPr/>
                <p:nvPr/>
              </p:nvSpPr>
              <p:spPr>
                <a:xfrm>
                  <a:off x="3614057" y="5105400"/>
                  <a:ext cx="381000"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7" name="Rectangle 516">
                  <a:extLst>
                    <a:ext uri="{FF2B5EF4-FFF2-40B4-BE49-F238E27FC236}">
                      <a16:creationId xmlns:a16="http://schemas.microsoft.com/office/drawing/2014/main" id="{21245FD8-B1C2-4D91-C9F7-BC0E3289FE78}"/>
                    </a:ext>
                  </a:extLst>
                </p:cNvPr>
                <p:cNvSpPr/>
                <p:nvPr/>
              </p:nvSpPr>
              <p:spPr>
                <a:xfrm>
                  <a:off x="3979817" y="5105400"/>
                  <a:ext cx="381000"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8" name="Rectangle 517">
                  <a:extLst>
                    <a:ext uri="{FF2B5EF4-FFF2-40B4-BE49-F238E27FC236}">
                      <a16:creationId xmlns:a16="http://schemas.microsoft.com/office/drawing/2014/main" id="{0CCFE7D6-B4C4-A248-15A2-75DEAEB21AB9}"/>
                    </a:ext>
                  </a:extLst>
                </p:cNvPr>
                <p:cNvSpPr/>
                <p:nvPr/>
              </p:nvSpPr>
              <p:spPr>
                <a:xfrm>
                  <a:off x="4345577" y="5105400"/>
                  <a:ext cx="381000"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9" name="Rectangle 518">
                  <a:extLst>
                    <a:ext uri="{FF2B5EF4-FFF2-40B4-BE49-F238E27FC236}">
                      <a16:creationId xmlns:a16="http://schemas.microsoft.com/office/drawing/2014/main" id="{34E2AA12-5B2D-43E2-4A99-2B5E31BDC979}"/>
                    </a:ext>
                  </a:extLst>
                </p:cNvPr>
                <p:cNvSpPr/>
                <p:nvPr/>
              </p:nvSpPr>
              <p:spPr>
                <a:xfrm>
                  <a:off x="4711337" y="5105400"/>
                  <a:ext cx="381000"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0" name="Rectangle 519">
                  <a:extLst>
                    <a:ext uri="{FF2B5EF4-FFF2-40B4-BE49-F238E27FC236}">
                      <a16:creationId xmlns:a16="http://schemas.microsoft.com/office/drawing/2014/main" id="{E8D79B5B-0DA3-E0C8-A5FE-93A824E531AD}"/>
                    </a:ext>
                  </a:extLst>
                </p:cNvPr>
                <p:cNvSpPr/>
                <p:nvPr/>
              </p:nvSpPr>
              <p:spPr>
                <a:xfrm>
                  <a:off x="5077097" y="5105400"/>
                  <a:ext cx="381000"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1" name="Rectangle 520">
                  <a:extLst>
                    <a:ext uri="{FF2B5EF4-FFF2-40B4-BE49-F238E27FC236}">
                      <a16:creationId xmlns:a16="http://schemas.microsoft.com/office/drawing/2014/main" id="{B29D88AF-1465-94C8-651D-978071B02840}"/>
                    </a:ext>
                  </a:extLst>
                </p:cNvPr>
                <p:cNvSpPr/>
                <p:nvPr/>
              </p:nvSpPr>
              <p:spPr>
                <a:xfrm>
                  <a:off x="5442857" y="5105400"/>
                  <a:ext cx="381000"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2" name="Rectangle 521">
                  <a:extLst>
                    <a:ext uri="{FF2B5EF4-FFF2-40B4-BE49-F238E27FC236}">
                      <a16:creationId xmlns:a16="http://schemas.microsoft.com/office/drawing/2014/main" id="{686D7B0F-7B3C-AFBF-F2B1-A1D098D24AE7}"/>
                    </a:ext>
                  </a:extLst>
                </p:cNvPr>
                <p:cNvSpPr/>
                <p:nvPr/>
              </p:nvSpPr>
              <p:spPr>
                <a:xfrm>
                  <a:off x="5808617" y="5105400"/>
                  <a:ext cx="381000"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3" name="Rectangle 522">
                  <a:extLst>
                    <a:ext uri="{FF2B5EF4-FFF2-40B4-BE49-F238E27FC236}">
                      <a16:creationId xmlns:a16="http://schemas.microsoft.com/office/drawing/2014/main" id="{D92876B5-2CC3-D227-3CFC-0772200B23BA}"/>
                    </a:ext>
                  </a:extLst>
                </p:cNvPr>
                <p:cNvSpPr/>
                <p:nvPr/>
              </p:nvSpPr>
              <p:spPr>
                <a:xfrm>
                  <a:off x="6174377" y="5105400"/>
                  <a:ext cx="381000"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4" name="Rectangle 523">
                  <a:extLst>
                    <a:ext uri="{FF2B5EF4-FFF2-40B4-BE49-F238E27FC236}">
                      <a16:creationId xmlns:a16="http://schemas.microsoft.com/office/drawing/2014/main" id="{78924ABA-56AE-CA9E-1DE2-E17BD5E0DC79}"/>
                    </a:ext>
                  </a:extLst>
                </p:cNvPr>
                <p:cNvSpPr/>
                <p:nvPr/>
              </p:nvSpPr>
              <p:spPr>
                <a:xfrm>
                  <a:off x="6540137" y="5105400"/>
                  <a:ext cx="204652"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2" name="Rectangle 511">
                <a:extLst>
                  <a:ext uri="{FF2B5EF4-FFF2-40B4-BE49-F238E27FC236}">
                    <a16:creationId xmlns:a16="http://schemas.microsoft.com/office/drawing/2014/main" id="{7762E419-815A-7348-109B-E68DAC49159C}"/>
                  </a:ext>
                </a:extLst>
              </p:cNvPr>
              <p:cNvSpPr/>
              <p:nvPr/>
            </p:nvSpPr>
            <p:spPr>
              <a:xfrm>
                <a:off x="2530929" y="5010422"/>
                <a:ext cx="175259" cy="9198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a:extLst>
                <a:ext uri="{FF2B5EF4-FFF2-40B4-BE49-F238E27FC236}">
                  <a16:creationId xmlns:a16="http://schemas.microsoft.com/office/drawing/2014/main" id="{73EE7053-3F78-3171-72BF-3FA0549C4E61}"/>
                </a:ext>
              </a:extLst>
            </p:cNvPr>
            <p:cNvGrpSpPr/>
            <p:nvPr/>
          </p:nvGrpSpPr>
          <p:grpSpPr>
            <a:xfrm>
              <a:off x="2530929" y="4574856"/>
              <a:ext cx="4406537" cy="193495"/>
              <a:chOff x="2514600" y="5007156"/>
              <a:chExt cx="4406537" cy="193495"/>
            </a:xfrm>
          </p:grpSpPr>
          <p:grpSp>
            <p:nvGrpSpPr>
              <p:cNvPr id="483" name="Group 482">
                <a:extLst>
                  <a:ext uri="{FF2B5EF4-FFF2-40B4-BE49-F238E27FC236}">
                    <a16:creationId xmlns:a16="http://schemas.microsoft.com/office/drawing/2014/main" id="{8BF14D41-6C19-144C-808B-0881B66B0BDE}"/>
                  </a:ext>
                </a:extLst>
              </p:cNvPr>
              <p:cNvGrpSpPr/>
              <p:nvPr/>
            </p:nvGrpSpPr>
            <p:grpSpPr>
              <a:xfrm>
                <a:off x="2514600" y="5105400"/>
                <a:ext cx="4406537" cy="95251"/>
                <a:chOff x="2514600" y="5105400"/>
                <a:chExt cx="4406537" cy="95251"/>
              </a:xfrm>
            </p:grpSpPr>
            <p:sp>
              <p:nvSpPr>
                <p:cNvPr id="498" name="Rectangle 497">
                  <a:extLst>
                    <a:ext uri="{FF2B5EF4-FFF2-40B4-BE49-F238E27FC236}">
                      <a16:creationId xmlns:a16="http://schemas.microsoft.com/office/drawing/2014/main" id="{86FC9E84-722B-E257-442F-FDF8EBC73BE6}"/>
                    </a:ext>
                  </a:extLst>
                </p:cNvPr>
                <p:cNvSpPr/>
                <p:nvPr/>
              </p:nvSpPr>
              <p:spPr>
                <a:xfrm>
                  <a:off x="2514600" y="5105400"/>
                  <a:ext cx="381000"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9" name="Rectangle 498">
                  <a:extLst>
                    <a:ext uri="{FF2B5EF4-FFF2-40B4-BE49-F238E27FC236}">
                      <a16:creationId xmlns:a16="http://schemas.microsoft.com/office/drawing/2014/main" id="{00928781-535F-CAC5-08F7-A4438EC1C910}"/>
                    </a:ext>
                  </a:extLst>
                </p:cNvPr>
                <p:cNvSpPr/>
                <p:nvPr/>
              </p:nvSpPr>
              <p:spPr>
                <a:xfrm>
                  <a:off x="2882537" y="5105400"/>
                  <a:ext cx="381000"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0" name="Rectangle 499">
                  <a:extLst>
                    <a:ext uri="{FF2B5EF4-FFF2-40B4-BE49-F238E27FC236}">
                      <a16:creationId xmlns:a16="http://schemas.microsoft.com/office/drawing/2014/main" id="{87B0342B-62ED-3F8D-B4BC-21566AAF53D3}"/>
                    </a:ext>
                  </a:extLst>
                </p:cNvPr>
                <p:cNvSpPr/>
                <p:nvPr/>
              </p:nvSpPr>
              <p:spPr>
                <a:xfrm>
                  <a:off x="3248297" y="5105400"/>
                  <a:ext cx="381000"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1" name="Rectangle 500">
                  <a:extLst>
                    <a:ext uri="{FF2B5EF4-FFF2-40B4-BE49-F238E27FC236}">
                      <a16:creationId xmlns:a16="http://schemas.microsoft.com/office/drawing/2014/main" id="{73EA30A4-A790-EDF6-FAD9-96BC5397F9A8}"/>
                    </a:ext>
                  </a:extLst>
                </p:cNvPr>
                <p:cNvSpPr/>
                <p:nvPr/>
              </p:nvSpPr>
              <p:spPr>
                <a:xfrm>
                  <a:off x="3614057" y="5105400"/>
                  <a:ext cx="381000"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2" name="Rectangle 501">
                  <a:extLst>
                    <a:ext uri="{FF2B5EF4-FFF2-40B4-BE49-F238E27FC236}">
                      <a16:creationId xmlns:a16="http://schemas.microsoft.com/office/drawing/2014/main" id="{D9E2EC6C-6113-3821-FF1E-414E13C2D642}"/>
                    </a:ext>
                  </a:extLst>
                </p:cNvPr>
                <p:cNvSpPr/>
                <p:nvPr/>
              </p:nvSpPr>
              <p:spPr>
                <a:xfrm>
                  <a:off x="3979817" y="5105400"/>
                  <a:ext cx="381000"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3" name="Rectangle 502">
                  <a:extLst>
                    <a:ext uri="{FF2B5EF4-FFF2-40B4-BE49-F238E27FC236}">
                      <a16:creationId xmlns:a16="http://schemas.microsoft.com/office/drawing/2014/main" id="{B8AA5E35-6AF4-A450-3DFA-AE0285855D10}"/>
                    </a:ext>
                  </a:extLst>
                </p:cNvPr>
                <p:cNvSpPr/>
                <p:nvPr/>
              </p:nvSpPr>
              <p:spPr>
                <a:xfrm>
                  <a:off x="4345577" y="5105400"/>
                  <a:ext cx="381000"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4" name="Rectangle 503">
                  <a:extLst>
                    <a:ext uri="{FF2B5EF4-FFF2-40B4-BE49-F238E27FC236}">
                      <a16:creationId xmlns:a16="http://schemas.microsoft.com/office/drawing/2014/main" id="{D4DDC65E-1F64-721C-6E44-51D15A12E284}"/>
                    </a:ext>
                  </a:extLst>
                </p:cNvPr>
                <p:cNvSpPr/>
                <p:nvPr/>
              </p:nvSpPr>
              <p:spPr>
                <a:xfrm>
                  <a:off x="4711337" y="5105400"/>
                  <a:ext cx="381000"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5" name="Rectangle 504">
                  <a:extLst>
                    <a:ext uri="{FF2B5EF4-FFF2-40B4-BE49-F238E27FC236}">
                      <a16:creationId xmlns:a16="http://schemas.microsoft.com/office/drawing/2014/main" id="{8142EA4D-E041-0683-823F-6BA0A650E0CF}"/>
                    </a:ext>
                  </a:extLst>
                </p:cNvPr>
                <p:cNvSpPr/>
                <p:nvPr/>
              </p:nvSpPr>
              <p:spPr>
                <a:xfrm>
                  <a:off x="5077097" y="5105400"/>
                  <a:ext cx="381000"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6" name="Rectangle 505">
                  <a:extLst>
                    <a:ext uri="{FF2B5EF4-FFF2-40B4-BE49-F238E27FC236}">
                      <a16:creationId xmlns:a16="http://schemas.microsoft.com/office/drawing/2014/main" id="{8B644358-718A-B9AD-1793-AC3FF9FAA24C}"/>
                    </a:ext>
                  </a:extLst>
                </p:cNvPr>
                <p:cNvSpPr/>
                <p:nvPr/>
              </p:nvSpPr>
              <p:spPr>
                <a:xfrm>
                  <a:off x="5442857" y="5105400"/>
                  <a:ext cx="381000"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7" name="Rectangle 506">
                  <a:extLst>
                    <a:ext uri="{FF2B5EF4-FFF2-40B4-BE49-F238E27FC236}">
                      <a16:creationId xmlns:a16="http://schemas.microsoft.com/office/drawing/2014/main" id="{9D1AF843-811A-BCC3-4AB9-57747CA5D9BA}"/>
                    </a:ext>
                  </a:extLst>
                </p:cNvPr>
                <p:cNvSpPr/>
                <p:nvPr/>
              </p:nvSpPr>
              <p:spPr>
                <a:xfrm>
                  <a:off x="5808617" y="5105400"/>
                  <a:ext cx="381000"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8" name="Rectangle 507">
                  <a:extLst>
                    <a:ext uri="{FF2B5EF4-FFF2-40B4-BE49-F238E27FC236}">
                      <a16:creationId xmlns:a16="http://schemas.microsoft.com/office/drawing/2014/main" id="{471A639E-70AF-5549-9DC0-1EBB385203FC}"/>
                    </a:ext>
                  </a:extLst>
                </p:cNvPr>
                <p:cNvSpPr/>
                <p:nvPr/>
              </p:nvSpPr>
              <p:spPr>
                <a:xfrm>
                  <a:off x="6174377" y="5105400"/>
                  <a:ext cx="381000"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9" name="Rectangle 508">
                  <a:extLst>
                    <a:ext uri="{FF2B5EF4-FFF2-40B4-BE49-F238E27FC236}">
                      <a16:creationId xmlns:a16="http://schemas.microsoft.com/office/drawing/2014/main" id="{9979CB57-5FE3-A87A-8872-25B1FF3EA8F8}"/>
                    </a:ext>
                  </a:extLst>
                </p:cNvPr>
                <p:cNvSpPr/>
                <p:nvPr/>
              </p:nvSpPr>
              <p:spPr>
                <a:xfrm>
                  <a:off x="6540137" y="5105400"/>
                  <a:ext cx="381000"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4" name="Group 483">
                <a:extLst>
                  <a:ext uri="{FF2B5EF4-FFF2-40B4-BE49-F238E27FC236}">
                    <a16:creationId xmlns:a16="http://schemas.microsoft.com/office/drawing/2014/main" id="{4FB68AE2-3B7D-994B-6CD1-30847D0DF34B}"/>
                  </a:ext>
                </a:extLst>
              </p:cNvPr>
              <p:cNvGrpSpPr/>
              <p:nvPr/>
            </p:nvGrpSpPr>
            <p:grpSpPr>
              <a:xfrm>
                <a:off x="2690948" y="5007156"/>
                <a:ext cx="4230189" cy="95251"/>
                <a:chOff x="2514600" y="5105400"/>
                <a:chExt cx="4230189" cy="95251"/>
              </a:xfrm>
            </p:grpSpPr>
            <p:sp>
              <p:nvSpPr>
                <p:cNvPr id="486" name="Rectangle 485">
                  <a:extLst>
                    <a:ext uri="{FF2B5EF4-FFF2-40B4-BE49-F238E27FC236}">
                      <a16:creationId xmlns:a16="http://schemas.microsoft.com/office/drawing/2014/main" id="{CEE62DB1-DB9F-5F3F-7B7A-B6157F383378}"/>
                    </a:ext>
                  </a:extLst>
                </p:cNvPr>
                <p:cNvSpPr/>
                <p:nvPr/>
              </p:nvSpPr>
              <p:spPr>
                <a:xfrm>
                  <a:off x="2514600" y="5105400"/>
                  <a:ext cx="381000"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7" name="Rectangle 486">
                  <a:extLst>
                    <a:ext uri="{FF2B5EF4-FFF2-40B4-BE49-F238E27FC236}">
                      <a16:creationId xmlns:a16="http://schemas.microsoft.com/office/drawing/2014/main" id="{FED4324F-5628-87C6-91CC-85F469F4E4B6}"/>
                    </a:ext>
                  </a:extLst>
                </p:cNvPr>
                <p:cNvSpPr/>
                <p:nvPr/>
              </p:nvSpPr>
              <p:spPr>
                <a:xfrm>
                  <a:off x="2882537" y="5105400"/>
                  <a:ext cx="381000"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8" name="Rectangle 487">
                  <a:extLst>
                    <a:ext uri="{FF2B5EF4-FFF2-40B4-BE49-F238E27FC236}">
                      <a16:creationId xmlns:a16="http://schemas.microsoft.com/office/drawing/2014/main" id="{64359F33-E813-AFC4-5C56-4EC2FCE0F6C0}"/>
                    </a:ext>
                  </a:extLst>
                </p:cNvPr>
                <p:cNvSpPr/>
                <p:nvPr/>
              </p:nvSpPr>
              <p:spPr>
                <a:xfrm>
                  <a:off x="3248297" y="5105400"/>
                  <a:ext cx="381000"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9" name="Rectangle 488">
                  <a:extLst>
                    <a:ext uri="{FF2B5EF4-FFF2-40B4-BE49-F238E27FC236}">
                      <a16:creationId xmlns:a16="http://schemas.microsoft.com/office/drawing/2014/main" id="{63A40447-B018-C100-8100-5DF97EBE53A0}"/>
                    </a:ext>
                  </a:extLst>
                </p:cNvPr>
                <p:cNvSpPr/>
                <p:nvPr/>
              </p:nvSpPr>
              <p:spPr>
                <a:xfrm>
                  <a:off x="3614057" y="5105400"/>
                  <a:ext cx="381000"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0" name="Rectangle 489">
                  <a:extLst>
                    <a:ext uri="{FF2B5EF4-FFF2-40B4-BE49-F238E27FC236}">
                      <a16:creationId xmlns:a16="http://schemas.microsoft.com/office/drawing/2014/main" id="{F0852B17-F05B-CE93-A803-C589729F0CEA}"/>
                    </a:ext>
                  </a:extLst>
                </p:cNvPr>
                <p:cNvSpPr/>
                <p:nvPr/>
              </p:nvSpPr>
              <p:spPr>
                <a:xfrm>
                  <a:off x="3979817" y="5105400"/>
                  <a:ext cx="381000"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1" name="Rectangle 490">
                  <a:extLst>
                    <a:ext uri="{FF2B5EF4-FFF2-40B4-BE49-F238E27FC236}">
                      <a16:creationId xmlns:a16="http://schemas.microsoft.com/office/drawing/2014/main" id="{E072F480-E221-0C4E-513C-479E26C442F0}"/>
                    </a:ext>
                  </a:extLst>
                </p:cNvPr>
                <p:cNvSpPr/>
                <p:nvPr/>
              </p:nvSpPr>
              <p:spPr>
                <a:xfrm>
                  <a:off x="4345577" y="5105400"/>
                  <a:ext cx="381000"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2" name="Rectangle 491">
                  <a:extLst>
                    <a:ext uri="{FF2B5EF4-FFF2-40B4-BE49-F238E27FC236}">
                      <a16:creationId xmlns:a16="http://schemas.microsoft.com/office/drawing/2014/main" id="{A8503323-6E8F-331B-64FB-81FDFE2E69CF}"/>
                    </a:ext>
                  </a:extLst>
                </p:cNvPr>
                <p:cNvSpPr/>
                <p:nvPr/>
              </p:nvSpPr>
              <p:spPr>
                <a:xfrm>
                  <a:off x="4711337" y="5105400"/>
                  <a:ext cx="381000"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3" name="Rectangle 492">
                  <a:extLst>
                    <a:ext uri="{FF2B5EF4-FFF2-40B4-BE49-F238E27FC236}">
                      <a16:creationId xmlns:a16="http://schemas.microsoft.com/office/drawing/2014/main" id="{58004036-A850-B07E-A2A6-68DABC32243A}"/>
                    </a:ext>
                  </a:extLst>
                </p:cNvPr>
                <p:cNvSpPr/>
                <p:nvPr/>
              </p:nvSpPr>
              <p:spPr>
                <a:xfrm>
                  <a:off x="5077097" y="5105400"/>
                  <a:ext cx="381000"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4" name="Rectangle 493">
                  <a:extLst>
                    <a:ext uri="{FF2B5EF4-FFF2-40B4-BE49-F238E27FC236}">
                      <a16:creationId xmlns:a16="http://schemas.microsoft.com/office/drawing/2014/main" id="{6052320C-6EEC-A87B-5D30-7CD2EBCC41F4}"/>
                    </a:ext>
                  </a:extLst>
                </p:cNvPr>
                <p:cNvSpPr/>
                <p:nvPr/>
              </p:nvSpPr>
              <p:spPr>
                <a:xfrm>
                  <a:off x="5442857" y="5105400"/>
                  <a:ext cx="381000"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5" name="Rectangle 494">
                  <a:extLst>
                    <a:ext uri="{FF2B5EF4-FFF2-40B4-BE49-F238E27FC236}">
                      <a16:creationId xmlns:a16="http://schemas.microsoft.com/office/drawing/2014/main" id="{67979209-616A-B6B4-C746-1135FEB3C5F1}"/>
                    </a:ext>
                  </a:extLst>
                </p:cNvPr>
                <p:cNvSpPr/>
                <p:nvPr/>
              </p:nvSpPr>
              <p:spPr>
                <a:xfrm>
                  <a:off x="5808617" y="5105400"/>
                  <a:ext cx="381000"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6" name="Rectangle 495">
                  <a:extLst>
                    <a:ext uri="{FF2B5EF4-FFF2-40B4-BE49-F238E27FC236}">
                      <a16:creationId xmlns:a16="http://schemas.microsoft.com/office/drawing/2014/main" id="{6707B880-4D55-2E03-12CA-35AD2F270EBB}"/>
                    </a:ext>
                  </a:extLst>
                </p:cNvPr>
                <p:cNvSpPr/>
                <p:nvPr/>
              </p:nvSpPr>
              <p:spPr>
                <a:xfrm>
                  <a:off x="6174377" y="5105400"/>
                  <a:ext cx="381000"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7" name="Rectangle 496">
                  <a:extLst>
                    <a:ext uri="{FF2B5EF4-FFF2-40B4-BE49-F238E27FC236}">
                      <a16:creationId xmlns:a16="http://schemas.microsoft.com/office/drawing/2014/main" id="{17EAADD6-2B25-B80C-EF2C-B927E360E891}"/>
                    </a:ext>
                  </a:extLst>
                </p:cNvPr>
                <p:cNvSpPr/>
                <p:nvPr/>
              </p:nvSpPr>
              <p:spPr>
                <a:xfrm>
                  <a:off x="6540137" y="5105400"/>
                  <a:ext cx="204652"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5" name="Rectangle 484">
                <a:extLst>
                  <a:ext uri="{FF2B5EF4-FFF2-40B4-BE49-F238E27FC236}">
                    <a16:creationId xmlns:a16="http://schemas.microsoft.com/office/drawing/2014/main" id="{8D3A7009-05FF-8F8A-3555-AB1FCF239068}"/>
                  </a:ext>
                </a:extLst>
              </p:cNvPr>
              <p:cNvSpPr/>
              <p:nvPr/>
            </p:nvSpPr>
            <p:spPr>
              <a:xfrm>
                <a:off x="2530929" y="5010422"/>
                <a:ext cx="175259" cy="9198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C1806D37-CFF4-1A23-8A41-199D29B12DDB}"/>
                </a:ext>
              </a:extLst>
            </p:cNvPr>
            <p:cNvGrpSpPr/>
            <p:nvPr/>
          </p:nvGrpSpPr>
          <p:grpSpPr>
            <a:xfrm>
              <a:off x="2530929" y="4353465"/>
              <a:ext cx="4406537" cy="193495"/>
              <a:chOff x="2514600" y="5007156"/>
              <a:chExt cx="4406537" cy="193495"/>
            </a:xfrm>
          </p:grpSpPr>
          <p:grpSp>
            <p:nvGrpSpPr>
              <p:cNvPr id="456" name="Group 455">
                <a:extLst>
                  <a:ext uri="{FF2B5EF4-FFF2-40B4-BE49-F238E27FC236}">
                    <a16:creationId xmlns:a16="http://schemas.microsoft.com/office/drawing/2014/main" id="{78A58032-0055-FA8D-33B5-91C82A3B7D43}"/>
                  </a:ext>
                </a:extLst>
              </p:cNvPr>
              <p:cNvGrpSpPr/>
              <p:nvPr/>
            </p:nvGrpSpPr>
            <p:grpSpPr>
              <a:xfrm>
                <a:off x="2514600" y="5105400"/>
                <a:ext cx="4406537" cy="95251"/>
                <a:chOff x="2514600" y="5105400"/>
                <a:chExt cx="4406537" cy="95251"/>
              </a:xfrm>
            </p:grpSpPr>
            <p:sp>
              <p:nvSpPr>
                <p:cNvPr id="471" name="Rectangle 470">
                  <a:extLst>
                    <a:ext uri="{FF2B5EF4-FFF2-40B4-BE49-F238E27FC236}">
                      <a16:creationId xmlns:a16="http://schemas.microsoft.com/office/drawing/2014/main" id="{A24C3BBC-D7B7-4E8F-5B93-BEA144F89388}"/>
                    </a:ext>
                  </a:extLst>
                </p:cNvPr>
                <p:cNvSpPr/>
                <p:nvPr/>
              </p:nvSpPr>
              <p:spPr>
                <a:xfrm>
                  <a:off x="2514600" y="5105400"/>
                  <a:ext cx="381000"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2" name="Rectangle 471">
                  <a:extLst>
                    <a:ext uri="{FF2B5EF4-FFF2-40B4-BE49-F238E27FC236}">
                      <a16:creationId xmlns:a16="http://schemas.microsoft.com/office/drawing/2014/main" id="{CBBBA37A-1DCF-69F2-7F5B-34D7B89382FE}"/>
                    </a:ext>
                  </a:extLst>
                </p:cNvPr>
                <p:cNvSpPr/>
                <p:nvPr/>
              </p:nvSpPr>
              <p:spPr>
                <a:xfrm>
                  <a:off x="2882537" y="5105400"/>
                  <a:ext cx="381000"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3" name="Rectangle 472">
                  <a:extLst>
                    <a:ext uri="{FF2B5EF4-FFF2-40B4-BE49-F238E27FC236}">
                      <a16:creationId xmlns:a16="http://schemas.microsoft.com/office/drawing/2014/main" id="{1AB93EAA-F605-1BE6-5098-1FE7619A4E87}"/>
                    </a:ext>
                  </a:extLst>
                </p:cNvPr>
                <p:cNvSpPr/>
                <p:nvPr/>
              </p:nvSpPr>
              <p:spPr>
                <a:xfrm>
                  <a:off x="3248297" y="5105400"/>
                  <a:ext cx="381000"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4" name="Rectangle 473">
                  <a:extLst>
                    <a:ext uri="{FF2B5EF4-FFF2-40B4-BE49-F238E27FC236}">
                      <a16:creationId xmlns:a16="http://schemas.microsoft.com/office/drawing/2014/main" id="{42696281-8B1E-433A-BD47-3AC30813F1D8}"/>
                    </a:ext>
                  </a:extLst>
                </p:cNvPr>
                <p:cNvSpPr/>
                <p:nvPr/>
              </p:nvSpPr>
              <p:spPr>
                <a:xfrm>
                  <a:off x="3614057" y="5105400"/>
                  <a:ext cx="381000"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5" name="Rectangle 474">
                  <a:extLst>
                    <a:ext uri="{FF2B5EF4-FFF2-40B4-BE49-F238E27FC236}">
                      <a16:creationId xmlns:a16="http://schemas.microsoft.com/office/drawing/2014/main" id="{5979A5EE-2002-6A5A-4448-2D78A685BC7A}"/>
                    </a:ext>
                  </a:extLst>
                </p:cNvPr>
                <p:cNvSpPr/>
                <p:nvPr/>
              </p:nvSpPr>
              <p:spPr>
                <a:xfrm>
                  <a:off x="3979817" y="5105400"/>
                  <a:ext cx="381000"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6" name="Rectangle 475">
                  <a:extLst>
                    <a:ext uri="{FF2B5EF4-FFF2-40B4-BE49-F238E27FC236}">
                      <a16:creationId xmlns:a16="http://schemas.microsoft.com/office/drawing/2014/main" id="{BBAC94C9-80F5-0ED9-441B-0B4CBECFDF7C}"/>
                    </a:ext>
                  </a:extLst>
                </p:cNvPr>
                <p:cNvSpPr/>
                <p:nvPr/>
              </p:nvSpPr>
              <p:spPr>
                <a:xfrm>
                  <a:off x="4345577" y="5105400"/>
                  <a:ext cx="381000"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7" name="Rectangle 476">
                  <a:extLst>
                    <a:ext uri="{FF2B5EF4-FFF2-40B4-BE49-F238E27FC236}">
                      <a16:creationId xmlns:a16="http://schemas.microsoft.com/office/drawing/2014/main" id="{C12C3BF6-B0A3-5730-6CC0-F84D9C8BFBE2}"/>
                    </a:ext>
                  </a:extLst>
                </p:cNvPr>
                <p:cNvSpPr/>
                <p:nvPr/>
              </p:nvSpPr>
              <p:spPr>
                <a:xfrm>
                  <a:off x="4711337" y="5105400"/>
                  <a:ext cx="381000"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8" name="Rectangle 477">
                  <a:extLst>
                    <a:ext uri="{FF2B5EF4-FFF2-40B4-BE49-F238E27FC236}">
                      <a16:creationId xmlns:a16="http://schemas.microsoft.com/office/drawing/2014/main" id="{2F969649-1C4C-1338-4313-9E9D85CA17C0}"/>
                    </a:ext>
                  </a:extLst>
                </p:cNvPr>
                <p:cNvSpPr/>
                <p:nvPr/>
              </p:nvSpPr>
              <p:spPr>
                <a:xfrm>
                  <a:off x="5077097" y="5105400"/>
                  <a:ext cx="381000"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9" name="Rectangle 478">
                  <a:extLst>
                    <a:ext uri="{FF2B5EF4-FFF2-40B4-BE49-F238E27FC236}">
                      <a16:creationId xmlns:a16="http://schemas.microsoft.com/office/drawing/2014/main" id="{4EE262C4-CDE9-BE06-795A-0C074AFF544B}"/>
                    </a:ext>
                  </a:extLst>
                </p:cNvPr>
                <p:cNvSpPr/>
                <p:nvPr/>
              </p:nvSpPr>
              <p:spPr>
                <a:xfrm>
                  <a:off x="5442857" y="5105400"/>
                  <a:ext cx="381000"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0" name="Rectangle 479">
                  <a:extLst>
                    <a:ext uri="{FF2B5EF4-FFF2-40B4-BE49-F238E27FC236}">
                      <a16:creationId xmlns:a16="http://schemas.microsoft.com/office/drawing/2014/main" id="{1DEEEC0D-1884-6209-3739-E02EB0AF3A18}"/>
                    </a:ext>
                  </a:extLst>
                </p:cNvPr>
                <p:cNvSpPr/>
                <p:nvPr/>
              </p:nvSpPr>
              <p:spPr>
                <a:xfrm>
                  <a:off x="5808617" y="5105400"/>
                  <a:ext cx="381000"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1" name="Rectangle 480">
                  <a:extLst>
                    <a:ext uri="{FF2B5EF4-FFF2-40B4-BE49-F238E27FC236}">
                      <a16:creationId xmlns:a16="http://schemas.microsoft.com/office/drawing/2014/main" id="{1EF13F13-E349-9ADA-27BC-E41269454A5B}"/>
                    </a:ext>
                  </a:extLst>
                </p:cNvPr>
                <p:cNvSpPr/>
                <p:nvPr/>
              </p:nvSpPr>
              <p:spPr>
                <a:xfrm>
                  <a:off x="6174377" y="5105400"/>
                  <a:ext cx="381000"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2" name="Rectangle 481">
                  <a:extLst>
                    <a:ext uri="{FF2B5EF4-FFF2-40B4-BE49-F238E27FC236}">
                      <a16:creationId xmlns:a16="http://schemas.microsoft.com/office/drawing/2014/main" id="{818F01ED-1A3F-6BC3-5887-FB7D24EF32C7}"/>
                    </a:ext>
                  </a:extLst>
                </p:cNvPr>
                <p:cNvSpPr/>
                <p:nvPr/>
              </p:nvSpPr>
              <p:spPr>
                <a:xfrm>
                  <a:off x="6540137" y="5105400"/>
                  <a:ext cx="381000"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7" name="Group 456">
                <a:extLst>
                  <a:ext uri="{FF2B5EF4-FFF2-40B4-BE49-F238E27FC236}">
                    <a16:creationId xmlns:a16="http://schemas.microsoft.com/office/drawing/2014/main" id="{8D84DB0B-1953-280B-FB43-9E4DA13769A5}"/>
                  </a:ext>
                </a:extLst>
              </p:cNvPr>
              <p:cNvGrpSpPr/>
              <p:nvPr/>
            </p:nvGrpSpPr>
            <p:grpSpPr>
              <a:xfrm>
                <a:off x="2690948" y="5007156"/>
                <a:ext cx="4230189" cy="95251"/>
                <a:chOff x="2514600" y="5105400"/>
                <a:chExt cx="4230189" cy="95251"/>
              </a:xfrm>
            </p:grpSpPr>
            <p:sp>
              <p:nvSpPr>
                <p:cNvPr id="459" name="Rectangle 458">
                  <a:extLst>
                    <a:ext uri="{FF2B5EF4-FFF2-40B4-BE49-F238E27FC236}">
                      <a16:creationId xmlns:a16="http://schemas.microsoft.com/office/drawing/2014/main" id="{AAF64E08-5B4B-2134-E884-6C83A98148C4}"/>
                    </a:ext>
                  </a:extLst>
                </p:cNvPr>
                <p:cNvSpPr/>
                <p:nvPr/>
              </p:nvSpPr>
              <p:spPr>
                <a:xfrm>
                  <a:off x="2514600" y="5105400"/>
                  <a:ext cx="381000"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0" name="Rectangle 459">
                  <a:extLst>
                    <a:ext uri="{FF2B5EF4-FFF2-40B4-BE49-F238E27FC236}">
                      <a16:creationId xmlns:a16="http://schemas.microsoft.com/office/drawing/2014/main" id="{259221D3-A682-EF48-3D9C-3E3D70487BD1}"/>
                    </a:ext>
                  </a:extLst>
                </p:cNvPr>
                <p:cNvSpPr/>
                <p:nvPr/>
              </p:nvSpPr>
              <p:spPr>
                <a:xfrm>
                  <a:off x="2882537" y="5105400"/>
                  <a:ext cx="381000"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1" name="Rectangle 460">
                  <a:extLst>
                    <a:ext uri="{FF2B5EF4-FFF2-40B4-BE49-F238E27FC236}">
                      <a16:creationId xmlns:a16="http://schemas.microsoft.com/office/drawing/2014/main" id="{33DC41B2-F792-DA7D-9563-72541D55E4AC}"/>
                    </a:ext>
                  </a:extLst>
                </p:cNvPr>
                <p:cNvSpPr/>
                <p:nvPr/>
              </p:nvSpPr>
              <p:spPr>
                <a:xfrm>
                  <a:off x="3248297" y="5105400"/>
                  <a:ext cx="381000"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2" name="Rectangle 461">
                  <a:extLst>
                    <a:ext uri="{FF2B5EF4-FFF2-40B4-BE49-F238E27FC236}">
                      <a16:creationId xmlns:a16="http://schemas.microsoft.com/office/drawing/2014/main" id="{89281952-8412-BEA0-828A-EED00655DA98}"/>
                    </a:ext>
                  </a:extLst>
                </p:cNvPr>
                <p:cNvSpPr/>
                <p:nvPr/>
              </p:nvSpPr>
              <p:spPr>
                <a:xfrm>
                  <a:off x="3614057" y="5105400"/>
                  <a:ext cx="381000"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3" name="Rectangle 462">
                  <a:extLst>
                    <a:ext uri="{FF2B5EF4-FFF2-40B4-BE49-F238E27FC236}">
                      <a16:creationId xmlns:a16="http://schemas.microsoft.com/office/drawing/2014/main" id="{964ECE3F-2A7B-DE25-BE43-6CB15C8CFD36}"/>
                    </a:ext>
                  </a:extLst>
                </p:cNvPr>
                <p:cNvSpPr/>
                <p:nvPr/>
              </p:nvSpPr>
              <p:spPr>
                <a:xfrm>
                  <a:off x="3979817" y="5105400"/>
                  <a:ext cx="381000"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4" name="Rectangle 463">
                  <a:extLst>
                    <a:ext uri="{FF2B5EF4-FFF2-40B4-BE49-F238E27FC236}">
                      <a16:creationId xmlns:a16="http://schemas.microsoft.com/office/drawing/2014/main" id="{9289E3B2-C551-F2F7-E6FD-67F503D7D615}"/>
                    </a:ext>
                  </a:extLst>
                </p:cNvPr>
                <p:cNvSpPr/>
                <p:nvPr/>
              </p:nvSpPr>
              <p:spPr>
                <a:xfrm>
                  <a:off x="4345577" y="5105400"/>
                  <a:ext cx="381000"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5" name="Rectangle 464">
                  <a:extLst>
                    <a:ext uri="{FF2B5EF4-FFF2-40B4-BE49-F238E27FC236}">
                      <a16:creationId xmlns:a16="http://schemas.microsoft.com/office/drawing/2014/main" id="{4DAA54D4-C58E-7308-3F5C-3C4BC87254E0}"/>
                    </a:ext>
                  </a:extLst>
                </p:cNvPr>
                <p:cNvSpPr/>
                <p:nvPr/>
              </p:nvSpPr>
              <p:spPr>
                <a:xfrm>
                  <a:off x="4711337" y="5105400"/>
                  <a:ext cx="381000"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6" name="Rectangle 465">
                  <a:extLst>
                    <a:ext uri="{FF2B5EF4-FFF2-40B4-BE49-F238E27FC236}">
                      <a16:creationId xmlns:a16="http://schemas.microsoft.com/office/drawing/2014/main" id="{F11A74CF-F6C1-00B7-5702-8DA064DCE135}"/>
                    </a:ext>
                  </a:extLst>
                </p:cNvPr>
                <p:cNvSpPr/>
                <p:nvPr/>
              </p:nvSpPr>
              <p:spPr>
                <a:xfrm>
                  <a:off x="5077097" y="5105400"/>
                  <a:ext cx="381000"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7" name="Rectangle 466">
                  <a:extLst>
                    <a:ext uri="{FF2B5EF4-FFF2-40B4-BE49-F238E27FC236}">
                      <a16:creationId xmlns:a16="http://schemas.microsoft.com/office/drawing/2014/main" id="{8CC6192B-1C82-DC06-9F4A-2478BA10286E}"/>
                    </a:ext>
                  </a:extLst>
                </p:cNvPr>
                <p:cNvSpPr/>
                <p:nvPr/>
              </p:nvSpPr>
              <p:spPr>
                <a:xfrm>
                  <a:off x="5442857" y="5105400"/>
                  <a:ext cx="381000"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8" name="Rectangle 467">
                  <a:extLst>
                    <a:ext uri="{FF2B5EF4-FFF2-40B4-BE49-F238E27FC236}">
                      <a16:creationId xmlns:a16="http://schemas.microsoft.com/office/drawing/2014/main" id="{D9F24674-C4AA-3CF7-4668-C7230790D16A}"/>
                    </a:ext>
                  </a:extLst>
                </p:cNvPr>
                <p:cNvSpPr/>
                <p:nvPr/>
              </p:nvSpPr>
              <p:spPr>
                <a:xfrm>
                  <a:off x="5808617" y="5105400"/>
                  <a:ext cx="381000"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9" name="Rectangle 468">
                  <a:extLst>
                    <a:ext uri="{FF2B5EF4-FFF2-40B4-BE49-F238E27FC236}">
                      <a16:creationId xmlns:a16="http://schemas.microsoft.com/office/drawing/2014/main" id="{BEC7B984-F449-9D2F-8F1D-1E747E3613C7}"/>
                    </a:ext>
                  </a:extLst>
                </p:cNvPr>
                <p:cNvSpPr/>
                <p:nvPr/>
              </p:nvSpPr>
              <p:spPr>
                <a:xfrm>
                  <a:off x="6174377" y="5105400"/>
                  <a:ext cx="381000"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0" name="Rectangle 469">
                  <a:extLst>
                    <a:ext uri="{FF2B5EF4-FFF2-40B4-BE49-F238E27FC236}">
                      <a16:creationId xmlns:a16="http://schemas.microsoft.com/office/drawing/2014/main" id="{F6904B73-5465-931F-4CB4-5867F9CD0E15}"/>
                    </a:ext>
                  </a:extLst>
                </p:cNvPr>
                <p:cNvSpPr/>
                <p:nvPr/>
              </p:nvSpPr>
              <p:spPr>
                <a:xfrm>
                  <a:off x="6540137" y="5105400"/>
                  <a:ext cx="204652"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8" name="Rectangle 457">
                <a:extLst>
                  <a:ext uri="{FF2B5EF4-FFF2-40B4-BE49-F238E27FC236}">
                    <a16:creationId xmlns:a16="http://schemas.microsoft.com/office/drawing/2014/main" id="{5E342F28-0447-CD1D-93BB-7E260F97D6A4}"/>
                  </a:ext>
                </a:extLst>
              </p:cNvPr>
              <p:cNvSpPr/>
              <p:nvPr/>
            </p:nvSpPr>
            <p:spPr>
              <a:xfrm>
                <a:off x="2530929" y="5010422"/>
                <a:ext cx="175259" cy="9198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E563C533-A51B-9CDE-937F-C79C44A6B006}"/>
                </a:ext>
              </a:extLst>
            </p:cNvPr>
            <p:cNvGrpSpPr/>
            <p:nvPr/>
          </p:nvGrpSpPr>
          <p:grpSpPr>
            <a:xfrm>
              <a:off x="2514600" y="4130716"/>
              <a:ext cx="4406537" cy="193495"/>
              <a:chOff x="2514600" y="5007156"/>
              <a:chExt cx="4406537" cy="193495"/>
            </a:xfrm>
          </p:grpSpPr>
          <p:grpSp>
            <p:nvGrpSpPr>
              <p:cNvPr id="429" name="Group 428">
                <a:extLst>
                  <a:ext uri="{FF2B5EF4-FFF2-40B4-BE49-F238E27FC236}">
                    <a16:creationId xmlns:a16="http://schemas.microsoft.com/office/drawing/2014/main" id="{AFE3A4AA-4894-D2B9-76FB-50C51777C038}"/>
                  </a:ext>
                </a:extLst>
              </p:cNvPr>
              <p:cNvGrpSpPr/>
              <p:nvPr/>
            </p:nvGrpSpPr>
            <p:grpSpPr>
              <a:xfrm>
                <a:off x="2514600" y="5105400"/>
                <a:ext cx="4406537" cy="95251"/>
                <a:chOff x="2514600" y="5105400"/>
                <a:chExt cx="4406537" cy="95251"/>
              </a:xfrm>
            </p:grpSpPr>
            <p:sp>
              <p:nvSpPr>
                <p:cNvPr id="444" name="Rectangle 443">
                  <a:extLst>
                    <a:ext uri="{FF2B5EF4-FFF2-40B4-BE49-F238E27FC236}">
                      <a16:creationId xmlns:a16="http://schemas.microsoft.com/office/drawing/2014/main" id="{8C81ED72-D6EB-3061-94DF-049452249FE7}"/>
                    </a:ext>
                  </a:extLst>
                </p:cNvPr>
                <p:cNvSpPr/>
                <p:nvPr/>
              </p:nvSpPr>
              <p:spPr>
                <a:xfrm>
                  <a:off x="2514600" y="5105400"/>
                  <a:ext cx="381000"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5" name="Rectangle 444">
                  <a:extLst>
                    <a:ext uri="{FF2B5EF4-FFF2-40B4-BE49-F238E27FC236}">
                      <a16:creationId xmlns:a16="http://schemas.microsoft.com/office/drawing/2014/main" id="{CAD58ADA-E1D7-3D36-7C9D-88FA54FD9726}"/>
                    </a:ext>
                  </a:extLst>
                </p:cNvPr>
                <p:cNvSpPr/>
                <p:nvPr/>
              </p:nvSpPr>
              <p:spPr>
                <a:xfrm>
                  <a:off x="2882537" y="5105400"/>
                  <a:ext cx="381000"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6" name="Rectangle 445">
                  <a:extLst>
                    <a:ext uri="{FF2B5EF4-FFF2-40B4-BE49-F238E27FC236}">
                      <a16:creationId xmlns:a16="http://schemas.microsoft.com/office/drawing/2014/main" id="{9559DE0F-D922-F94B-06C3-59037491295B}"/>
                    </a:ext>
                  </a:extLst>
                </p:cNvPr>
                <p:cNvSpPr/>
                <p:nvPr/>
              </p:nvSpPr>
              <p:spPr>
                <a:xfrm>
                  <a:off x="3248297" y="5105400"/>
                  <a:ext cx="381000"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7" name="Rectangle 446">
                  <a:extLst>
                    <a:ext uri="{FF2B5EF4-FFF2-40B4-BE49-F238E27FC236}">
                      <a16:creationId xmlns:a16="http://schemas.microsoft.com/office/drawing/2014/main" id="{23121F22-1186-8415-E2FA-06E46283C33E}"/>
                    </a:ext>
                  </a:extLst>
                </p:cNvPr>
                <p:cNvSpPr/>
                <p:nvPr/>
              </p:nvSpPr>
              <p:spPr>
                <a:xfrm>
                  <a:off x="3614057" y="5105400"/>
                  <a:ext cx="381000"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8" name="Rectangle 447">
                  <a:extLst>
                    <a:ext uri="{FF2B5EF4-FFF2-40B4-BE49-F238E27FC236}">
                      <a16:creationId xmlns:a16="http://schemas.microsoft.com/office/drawing/2014/main" id="{FF7074C1-8526-BC3E-827C-0FCCF59A124B}"/>
                    </a:ext>
                  </a:extLst>
                </p:cNvPr>
                <p:cNvSpPr/>
                <p:nvPr/>
              </p:nvSpPr>
              <p:spPr>
                <a:xfrm>
                  <a:off x="3979817" y="5105400"/>
                  <a:ext cx="381000"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9" name="Rectangle 448">
                  <a:extLst>
                    <a:ext uri="{FF2B5EF4-FFF2-40B4-BE49-F238E27FC236}">
                      <a16:creationId xmlns:a16="http://schemas.microsoft.com/office/drawing/2014/main" id="{3EB4332C-C7AE-9C3E-83D0-675B1AE4A21E}"/>
                    </a:ext>
                  </a:extLst>
                </p:cNvPr>
                <p:cNvSpPr/>
                <p:nvPr/>
              </p:nvSpPr>
              <p:spPr>
                <a:xfrm>
                  <a:off x="4345577" y="5105400"/>
                  <a:ext cx="381000"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0" name="Rectangle 449">
                  <a:extLst>
                    <a:ext uri="{FF2B5EF4-FFF2-40B4-BE49-F238E27FC236}">
                      <a16:creationId xmlns:a16="http://schemas.microsoft.com/office/drawing/2014/main" id="{E0C1E83D-DB4D-7411-89CA-42078C3EF266}"/>
                    </a:ext>
                  </a:extLst>
                </p:cNvPr>
                <p:cNvSpPr/>
                <p:nvPr/>
              </p:nvSpPr>
              <p:spPr>
                <a:xfrm>
                  <a:off x="4711337" y="5105400"/>
                  <a:ext cx="381000"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1" name="Rectangle 450">
                  <a:extLst>
                    <a:ext uri="{FF2B5EF4-FFF2-40B4-BE49-F238E27FC236}">
                      <a16:creationId xmlns:a16="http://schemas.microsoft.com/office/drawing/2014/main" id="{9A83209C-CC59-14B8-1683-0ADB2D0AF7B2}"/>
                    </a:ext>
                  </a:extLst>
                </p:cNvPr>
                <p:cNvSpPr/>
                <p:nvPr/>
              </p:nvSpPr>
              <p:spPr>
                <a:xfrm>
                  <a:off x="5077097" y="5105400"/>
                  <a:ext cx="381000"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2" name="Rectangle 451">
                  <a:extLst>
                    <a:ext uri="{FF2B5EF4-FFF2-40B4-BE49-F238E27FC236}">
                      <a16:creationId xmlns:a16="http://schemas.microsoft.com/office/drawing/2014/main" id="{75115722-87E8-82C3-073A-68988A1F8E09}"/>
                    </a:ext>
                  </a:extLst>
                </p:cNvPr>
                <p:cNvSpPr/>
                <p:nvPr/>
              </p:nvSpPr>
              <p:spPr>
                <a:xfrm>
                  <a:off x="5442857" y="5105400"/>
                  <a:ext cx="381000"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3" name="Rectangle 452">
                  <a:extLst>
                    <a:ext uri="{FF2B5EF4-FFF2-40B4-BE49-F238E27FC236}">
                      <a16:creationId xmlns:a16="http://schemas.microsoft.com/office/drawing/2014/main" id="{FC0932B4-83AF-0A83-FC57-6C87C1077411}"/>
                    </a:ext>
                  </a:extLst>
                </p:cNvPr>
                <p:cNvSpPr/>
                <p:nvPr/>
              </p:nvSpPr>
              <p:spPr>
                <a:xfrm>
                  <a:off x="5808617" y="5105400"/>
                  <a:ext cx="381000"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4" name="Rectangle 453">
                  <a:extLst>
                    <a:ext uri="{FF2B5EF4-FFF2-40B4-BE49-F238E27FC236}">
                      <a16:creationId xmlns:a16="http://schemas.microsoft.com/office/drawing/2014/main" id="{1633B396-6A09-5E42-D962-2AE763934AC7}"/>
                    </a:ext>
                  </a:extLst>
                </p:cNvPr>
                <p:cNvSpPr/>
                <p:nvPr/>
              </p:nvSpPr>
              <p:spPr>
                <a:xfrm>
                  <a:off x="6174377" y="5105400"/>
                  <a:ext cx="381000"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5" name="Rectangle 454">
                  <a:extLst>
                    <a:ext uri="{FF2B5EF4-FFF2-40B4-BE49-F238E27FC236}">
                      <a16:creationId xmlns:a16="http://schemas.microsoft.com/office/drawing/2014/main" id="{D447F5F4-87D9-BFF7-702C-04CEC5EC4F06}"/>
                    </a:ext>
                  </a:extLst>
                </p:cNvPr>
                <p:cNvSpPr/>
                <p:nvPr/>
              </p:nvSpPr>
              <p:spPr>
                <a:xfrm>
                  <a:off x="6540137" y="5105400"/>
                  <a:ext cx="381000"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30" name="Group 429">
                <a:extLst>
                  <a:ext uri="{FF2B5EF4-FFF2-40B4-BE49-F238E27FC236}">
                    <a16:creationId xmlns:a16="http://schemas.microsoft.com/office/drawing/2014/main" id="{C2B9019B-FFBA-8CE5-0E59-E384B41538B4}"/>
                  </a:ext>
                </a:extLst>
              </p:cNvPr>
              <p:cNvGrpSpPr/>
              <p:nvPr/>
            </p:nvGrpSpPr>
            <p:grpSpPr>
              <a:xfrm>
                <a:off x="2690948" y="5007156"/>
                <a:ext cx="4230189" cy="95251"/>
                <a:chOff x="2514600" y="5105400"/>
                <a:chExt cx="4230189" cy="95251"/>
              </a:xfrm>
            </p:grpSpPr>
            <p:sp>
              <p:nvSpPr>
                <p:cNvPr id="432" name="Rectangle 431">
                  <a:extLst>
                    <a:ext uri="{FF2B5EF4-FFF2-40B4-BE49-F238E27FC236}">
                      <a16:creationId xmlns:a16="http://schemas.microsoft.com/office/drawing/2014/main" id="{A30D1813-C4FC-A350-8AE2-1983A157089B}"/>
                    </a:ext>
                  </a:extLst>
                </p:cNvPr>
                <p:cNvSpPr/>
                <p:nvPr/>
              </p:nvSpPr>
              <p:spPr>
                <a:xfrm>
                  <a:off x="2514600" y="5105400"/>
                  <a:ext cx="381000"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3" name="Rectangle 432">
                  <a:extLst>
                    <a:ext uri="{FF2B5EF4-FFF2-40B4-BE49-F238E27FC236}">
                      <a16:creationId xmlns:a16="http://schemas.microsoft.com/office/drawing/2014/main" id="{0A7BF9A7-0AC3-2021-7836-A5AAF742FDFB}"/>
                    </a:ext>
                  </a:extLst>
                </p:cNvPr>
                <p:cNvSpPr/>
                <p:nvPr/>
              </p:nvSpPr>
              <p:spPr>
                <a:xfrm>
                  <a:off x="2882537" y="5105400"/>
                  <a:ext cx="381000"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4" name="Rectangle 433">
                  <a:extLst>
                    <a:ext uri="{FF2B5EF4-FFF2-40B4-BE49-F238E27FC236}">
                      <a16:creationId xmlns:a16="http://schemas.microsoft.com/office/drawing/2014/main" id="{7EA0553C-5DE6-2EA9-9E35-3168DCF1BABB}"/>
                    </a:ext>
                  </a:extLst>
                </p:cNvPr>
                <p:cNvSpPr/>
                <p:nvPr/>
              </p:nvSpPr>
              <p:spPr>
                <a:xfrm>
                  <a:off x="3248297" y="5105400"/>
                  <a:ext cx="381000"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5" name="Rectangle 434">
                  <a:extLst>
                    <a:ext uri="{FF2B5EF4-FFF2-40B4-BE49-F238E27FC236}">
                      <a16:creationId xmlns:a16="http://schemas.microsoft.com/office/drawing/2014/main" id="{B2B0271B-6A22-2E1F-EDB8-9DF7D740876E}"/>
                    </a:ext>
                  </a:extLst>
                </p:cNvPr>
                <p:cNvSpPr/>
                <p:nvPr/>
              </p:nvSpPr>
              <p:spPr>
                <a:xfrm>
                  <a:off x="3614057" y="5105400"/>
                  <a:ext cx="381000"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6" name="Rectangle 435">
                  <a:extLst>
                    <a:ext uri="{FF2B5EF4-FFF2-40B4-BE49-F238E27FC236}">
                      <a16:creationId xmlns:a16="http://schemas.microsoft.com/office/drawing/2014/main" id="{13AA23C4-DBAD-4CF9-CB71-C6D292D03776}"/>
                    </a:ext>
                  </a:extLst>
                </p:cNvPr>
                <p:cNvSpPr/>
                <p:nvPr/>
              </p:nvSpPr>
              <p:spPr>
                <a:xfrm>
                  <a:off x="3979817" y="5105400"/>
                  <a:ext cx="381000"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7" name="Rectangle 436">
                  <a:extLst>
                    <a:ext uri="{FF2B5EF4-FFF2-40B4-BE49-F238E27FC236}">
                      <a16:creationId xmlns:a16="http://schemas.microsoft.com/office/drawing/2014/main" id="{488DC6A5-DA05-CD99-CCD7-F75AB7F9DC9F}"/>
                    </a:ext>
                  </a:extLst>
                </p:cNvPr>
                <p:cNvSpPr/>
                <p:nvPr/>
              </p:nvSpPr>
              <p:spPr>
                <a:xfrm>
                  <a:off x="4345577" y="5105400"/>
                  <a:ext cx="381000"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8" name="Rectangle 437">
                  <a:extLst>
                    <a:ext uri="{FF2B5EF4-FFF2-40B4-BE49-F238E27FC236}">
                      <a16:creationId xmlns:a16="http://schemas.microsoft.com/office/drawing/2014/main" id="{5F6B2A82-34DD-5C18-7DE7-BC0C72175008}"/>
                    </a:ext>
                  </a:extLst>
                </p:cNvPr>
                <p:cNvSpPr/>
                <p:nvPr/>
              </p:nvSpPr>
              <p:spPr>
                <a:xfrm>
                  <a:off x="4711337" y="5105400"/>
                  <a:ext cx="381000"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9" name="Rectangle 438">
                  <a:extLst>
                    <a:ext uri="{FF2B5EF4-FFF2-40B4-BE49-F238E27FC236}">
                      <a16:creationId xmlns:a16="http://schemas.microsoft.com/office/drawing/2014/main" id="{0EC6AAD8-4E53-0D22-4EBF-D1A70D95CE4F}"/>
                    </a:ext>
                  </a:extLst>
                </p:cNvPr>
                <p:cNvSpPr/>
                <p:nvPr/>
              </p:nvSpPr>
              <p:spPr>
                <a:xfrm>
                  <a:off x="5077097" y="5105400"/>
                  <a:ext cx="381000"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0" name="Rectangle 439">
                  <a:extLst>
                    <a:ext uri="{FF2B5EF4-FFF2-40B4-BE49-F238E27FC236}">
                      <a16:creationId xmlns:a16="http://schemas.microsoft.com/office/drawing/2014/main" id="{517BA985-1B97-D10D-A063-5758968A5453}"/>
                    </a:ext>
                  </a:extLst>
                </p:cNvPr>
                <p:cNvSpPr/>
                <p:nvPr/>
              </p:nvSpPr>
              <p:spPr>
                <a:xfrm>
                  <a:off x="5442857" y="5105400"/>
                  <a:ext cx="381000"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1" name="Rectangle 440">
                  <a:extLst>
                    <a:ext uri="{FF2B5EF4-FFF2-40B4-BE49-F238E27FC236}">
                      <a16:creationId xmlns:a16="http://schemas.microsoft.com/office/drawing/2014/main" id="{B4DBF954-4168-4B7D-E180-5B988E64C189}"/>
                    </a:ext>
                  </a:extLst>
                </p:cNvPr>
                <p:cNvSpPr/>
                <p:nvPr/>
              </p:nvSpPr>
              <p:spPr>
                <a:xfrm>
                  <a:off x="5808617" y="5105400"/>
                  <a:ext cx="381000"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2" name="Rectangle 441">
                  <a:extLst>
                    <a:ext uri="{FF2B5EF4-FFF2-40B4-BE49-F238E27FC236}">
                      <a16:creationId xmlns:a16="http://schemas.microsoft.com/office/drawing/2014/main" id="{08F1F1A9-6DF5-85EC-033E-7CA17CCF30CC}"/>
                    </a:ext>
                  </a:extLst>
                </p:cNvPr>
                <p:cNvSpPr/>
                <p:nvPr/>
              </p:nvSpPr>
              <p:spPr>
                <a:xfrm>
                  <a:off x="6174377" y="5105400"/>
                  <a:ext cx="381000"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3" name="Rectangle 442">
                  <a:extLst>
                    <a:ext uri="{FF2B5EF4-FFF2-40B4-BE49-F238E27FC236}">
                      <a16:creationId xmlns:a16="http://schemas.microsoft.com/office/drawing/2014/main" id="{5978FB77-0ED7-DFE3-D0C9-A92AACB6F7BE}"/>
                    </a:ext>
                  </a:extLst>
                </p:cNvPr>
                <p:cNvSpPr/>
                <p:nvPr/>
              </p:nvSpPr>
              <p:spPr>
                <a:xfrm>
                  <a:off x="6540137" y="5105400"/>
                  <a:ext cx="204652"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1" name="Rectangle 430">
                <a:extLst>
                  <a:ext uri="{FF2B5EF4-FFF2-40B4-BE49-F238E27FC236}">
                    <a16:creationId xmlns:a16="http://schemas.microsoft.com/office/drawing/2014/main" id="{78173B02-0CC4-27B9-6CE3-9FD99794CB94}"/>
                  </a:ext>
                </a:extLst>
              </p:cNvPr>
              <p:cNvSpPr/>
              <p:nvPr/>
            </p:nvSpPr>
            <p:spPr>
              <a:xfrm>
                <a:off x="2530929" y="5010422"/>
                <a:ext cx="175259" cy="9198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37">
              <a:extLst>
                <a:ext uri="{FF2B5EF4-FFF2-40B4-BE49-F238E27FC236}">
                  <a16:creationId xmlns:a16="http://schemas.microsoft.com/office/drawing/2014/main" id="{DA6CA6CC-5236-AF72-80AB-0B4CD5ABFDB1}"/>
                </a:ext>
              </a:extLst>
            </p:cNvPr>
            <p:cNvGrpSpPr/>
            <p:nvPr/>
          </p:nvGrpSpPr>
          <p:grpSpPr>
            <a:xfrm>
              <a:off x="2508068" y="3936470"/>
              <a:ext cx="4406537" cy="193495"/>
              <a:chOff x="2514600" y="5007156"/>
              <a:chExt cx="4406537" cy="193495"/>
            </a:xfrm>
          </p:grpSpPr>
          <p:grpSp>
            <p:nvGrpSpPr>
              <p:cNvPr id="402" name="Group 401">
                <a:extLst>
                  <a:ext uri="{FF2B5EF4-FFF2-40B4-BE49-F238E27FC236}">
                    <a16:creationId xmlns:a16="http://schemas.microsoft.com/office/drawing/2014/main" id="{537608C6-E2C8-20C9-FFB9-E1D1724126E7}"/>
                  </a:ext>
                </a:extLst>
              </p:cNvPr>
              <p:cNvGrpSpPr/>
              <p:nvPr/>
            </p:nvGrpSpPr>
            <p:grpSpPr>
              <a:xfrm>
                <a:off x="2514600" y="5105400"/>
                <a:ext cx="4406537" cy="95251"/>
                <a:chOff x="2514600" y="5105400"/>
                <a:chExt cx="4406537" cy="95251"/>
              </a:xfrm>
            </p:grpSpPr>
            <p:sp>
              <p:nvSpPr>
                <p:cNvPr id="417" name="Rectangle 416">
                  <a:extLst>
                    <a:ext uri="{FF2B5EF4-FFF2-40B4-BE49-F238E27FC236}">
                      <a16:creationId xmlns:a16="http://schemas.microsoft.com/office/drawing/2014/main" id="{B83535FB-8862-5585-C6A4-C5B8E0A8F3A0}"/>
                    </a:ext>
                  </a:extLst>
                </p:cNvPr>
                <p:cNvSpPr/>
                <p:nvPr/>
              </p:nvSpPr>
              <p:spPr>
                <a:xfrm>
                  <a:off x="2514600" y="5105400"/>
                  <a:ext cx="381000"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8" name="Rectangle 417">
                  <a:extLst>
                    <a:ext uri="{FF2B5EF4-FFF2-40B4-BE49-F238E27FC236}">
                      <a16:creationId xmlns:a16="http://schemas.microsoft.com/office/drawing/2014/main" id="{333AD754-88D2-2875-1D47-CFDAE5C0E506}"/>
                    </a:ext>
                  </a:extLst>
                </p:cNvPr>
                <p:cNvSpPr/>
                <p:nvPr/>
              </p:nvSpPr>
              <p:spPr>
                <a:xfrm>
                  <a:off x="2882537" y="5105400"/>
                  <a:ext cx="381000"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9" name="Rectangle 418">
                  <a:extLst>
                    <a:ext uri="{FF2B5EF4-FFF2-40B4-BE49-F238E27FC236}">
                      <a16:creationId xmlns:a16="http://schemas.microsoft.com/office/drawing/2014/main" id="{7F51F60C-ACA4-9766-5DB5-7F9263D9D1C4}"/>
                    </a:ext>
                  </a:extLst>
                </p:cNvPr>
                <p:cNvSpPr/>
                <p:nvPr/>
              </p:nvSpPr>
              <p:spPr>
                <a:xfrm>
                  <a:off x="3248297" y="5105400"/>
                  <a:ext cx="381000"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0" name="Rectangle 419">
                  <a:extLst>
                    <a:ext uri="{FF2B5EF4-FFF2-40B4-BE49-F238E27FC236}">
                      <a16:creationId xmlns:a16="http://schemas.microsoft.com/office/drawing/2014/main" id="{13B0B8F5-2641-00F7-EC5A-9FEE1C5452FE}"/>
                    </a:ext>
                  </a:extLst>
                </p:cNvPr>
                <p:cNvSpPr/>
                <p:nvPr/>
              </p:nvSpPr>
              <p:spPr>
                <a:xfrm>
                  <a:off x="3614057" y="5105400"/>
                  <a:ext cx="381000"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1" name="Rectangle 420">
                  <a:extLst>
                    <a:ext uri="{FF2B5EF4-FFF2-40B4-BE49-F238E27FC236}">
                      <a16:creationId xmlns:a16="http://schemas.microsoft.com/office/drawing/2014/main" id="{E7D9CDC1-19D8-0949-81D9-56C7ABA5C293}"/>
                    </a:ext>
                  </a:extLst>
                </p:cNvPr>
                <p:cNvSpPr/>
                <p:nvPr/>
              </p:nvSpPr>
              <p:spPr>
                <a:xfrm>
                  <a:off x="3979817" y="5105400"/>
                  <a:ext cx="381000"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2" name="Rectangle 421">
                  <a:extLst>
                    <a:ext uri="{FF2B5EF4-FFF2-40B4-BE49-F238E27FC236}">
                      <a16:creationId xmlns:a16="http://schemas.microsoft.com/office/drawing/2014/main" id="{13167121-3CCB-DC53-ADDA-7DEDBC76E1FC}"/>
                    </a:ext>
                  </a:extLst>
                </p:cNvPr>
                <p:cNvSpPr/>
                <p:nvPr/>
              </p:nvSpPr>
              <p:spPr>
                <a:xfrm>
                  <a:off x="4345577" y="5105400"/>
                  <a:ext cx="381000"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3" name="Rectangle 422">
                  <a:extLst>
                    <a:ext uri="{FF2B5EF4-FFF2-40B4-BE49-F238E27FC236}">
                      <a16:creationId xmlns:a16="http://schemas.microsoft.com/office/drawing/2014/main" id="{392A2C56-DA31-00E8-98DF-04708BD05BD5}"/>
                    </a:ext>
                  </a:extLst>
                </p:cNvPr>
                <p:cNvSpPr/>
                <p:nvPr/>
              </p:nvSpPr>
              <p:spPr>
                <a:xfrm>
                  <a:off x="4711337" y="5105400"/>
                  <a:ext cx="381000"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4" name="Rectangle 423">
                  <a:extLst>
                    <a:ext uri="{FF2B5EF4-FFF2-40B4-BE49-F238E27FC236}">
                      <a16:creationId xmlns:a16="http://schemas.microsoft.com/office/drawing/2014/main" id="{D639C66C-4134-F5D5-4F55-FB4DE4A7C448}"/>
                    </a:ext>
                  </a:extLst>
                </p:cNvPr>
                <p:cNvSpPr/>
                <p:nvPr/>
              </p:nvSpPr>
              <p:spPr>
                <a:xfrm>
                  <a:off x="5077097" y="5105400"/>
                  <a:ext cx="381000"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5" name="Rectangle 424">
                  <a:extLst>
                    <a:ext uri="{FF2B5EF4-FFF2-40B4-BE49-F238E27FC236}">
                      <a16:creationId xmlns:a16="http://schemas.microsoft.com/office/drawing/2014/main" id="{C0577B0F-8CCE-FDA7-6E36-89FEE8D93F0F}"/>
                    </a:ext>
                  </a:extLst>
                </p:cNvPr>
                <p:cNvSpPr/>
                <p:nvPr/>
              </p:nvSpPr>
              <p:spPr>
                <a:xfrm>
                  <a:off x="5442857" y="5105400"/>
                  <a:ext cx="381000"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6" name="Rectangle 425">
                  <a:extLst>
                    <a:ext uri="{FF2B5EF4-FFF2-40B4-BE49-F238E27FC236}">
                      <a16:creationId xmlns:a16="http://schemas.microsoft.com/office/drawing/2014/main" id="{C445FC75-3C85-9E8C-02A3-2CBD74119414}"/>
                    </a:ext>
                  </a:extLst>
                </p:cNvPr>
                <p:cNvSpPr/>
                <p:nvPr/>
              </p:nvSpPr>
              <p:spPr>
                <a:xfrm>
                  <a:off x="5808617" y="5105400"/>
                  <a:ext cx="381000"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7" name="Rectangle 426">
                  <a:extLst>
                    <a:ext uri="{FF2B5EF4-FFF2-40B4-BE49-F238E27FC236}">
                      <a16:creationId xmlns:a16="http://schemas.microsoft.com/office/drawing/2014/main" id="{671DDF17-19A9-6BD6-7FCE-21957845CC5D}"/>
                    </a:ext>
                  </a:extLst>
                </p:cNvPr>
                <p:cNvSpPr/>
                <p:nvPr/>
              </p:nvSpPr>
              <p:spPr>
                <a:xfrm>
                  <a:off x="6174377" y="5105400"/>
                  <a:ext cx="381000"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8" name="Rectangle 427">
                  <a:extLst>
                    <a:ext uri="{FF2B5EF4-FFF2-40B4-BE49-F238E27FC236}">
                      <a16:creationId xmlns:a16="http://schemas.microsoft.com/office/drawing/2014/main" id="{BAC226FC-3512-2709-6D4A-51A3F578E4A5}"/>
                    </a:ext>
                  </a:extLst>
                </p:cNvPr>
                <p:cNvSpPr/>
                <p:nvPr/>
              </p:nvSpPr>
              <p:spPr>
                <a:xfrm>
                  <a:off x="6540137" y="5105400"/>
                  <a:ext cx="381000"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3" name="Group 402">
                <a:extLst>
                  <a:ext uri="{FF2B5EF4-FFF2-40B4-BE49-F238E27FC236}">
                    <a16:creationId xmlns:a16="http://schemas.microsoft.com/office/drawing/2014/main" id="{A72BF19C-B750-EE7B-4C25-88E0B040316F}"/>
                  </a:ext>
                </a:extLst>
              </p:cNvPr>
              <p:cNvGrpSpPr/>
              <p:nvPr/>
            </p:nvGrpSpPr>
            <p:grpSpPr>
              <a:xfrm>
                <a:off x="2690948" y="5007156"/>
                <a:ext cx="4230189" cy="95251"/>
                <a:chOff x="2514600" y="5105400"/>
                <a:chExt cx="4230189" cy="95251"/>
              </a:xfrm>
            </p:grpSpPr>
            <p:sp>
              <p:nvSpPr>
                <p:cNvPr id="405" name="Rectangle 404">
                  <a:extLst>
                    <a:ext uri="{FF2B5EF4-FFF2-40B4-BE49-F238E27FC236}">
                      <a16:creationId xmlns:a16="http://schemas.microsoft.com/office/drawing/2014/main" id="{04F37197-DC2C-6CF6-5FDB-022191A3579C}"/>
                    </a:ext>
                  </a:extLst>
                </p:cNvPr>
                <p:cNvSpPr/>
                <p:nvPr/>
              </p:nvSpPr>
              <p:spPr>
                <a:xfrm>
                  <a:off x="2514600" y="5105400"/>
                  <a:ext cx="381000"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6" name="Rectangle 405">
                  <a:extLst>
                    <a:ext uri="{FF2B5EF4-FFF2-40B4-BE49-F238E27FC236}">
                      <a16:creationId xmlns:a16="http://schemas.microsoft.com/office/drawing/2014/main" id="{C1CA02F3-8489-64B2-D676-B78A512EB188}"/>
                    </a:ext>
                  </a:extLst>
                </p:cNvPr>
                <p:cNvSpPr/>
                <p:nvPr/>
              </p:nvSpPr>
              <p:spPr>
                <a:xfrm>
                  <a:off x="2882537" y="5105400"/>
                  <a:ext cx="381000"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7" name="Rectangle 406">
                  <a:extLst>
                    <a:ext uri="{FF2B5EF4-FFF2-40B4-BE49-F238E27FC236}">
                      <a16:creationId xmlns:a16="http://schemas.microsoft.com/office/drawing/2014/main" id="{5E96B537-FF84-66C7-D33A-70B9EDC8B566}"/>
                    </a:ext>
                  </a:extLst>
                </p:cNvPr>
                <p:cNvSpPr/>
                <p:nvPr/>
              </p:nvSpPr>
              <p:spPr>
                <a:xfrm>
                  <a:off x="3248297" y="5105400"/>
                  <a:ext cx="381000"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8" name="Rectangle 407">
                  <a:extLst>
                    <a:ext uri="{FF2B5EF4-FFF2-40B4-BE49-F238E27FC236}">
                      <a16:creationId xmlns:a16="http://schemas.microsoft.com/office/drawing/2014/main" id="{80E5AF7C-CF76-D1E0-B8EC-298926E32019}"/>
                    </a:ext>
                  </a:extLst>
                </p:cNvPr>
                <p:cNvSpPr/>
                <p:nvPr/>
              </p:nvSpPr>
              <p:spPr>
                <a:xfrm>
                  <a:off x="3614057" y="5105400"/>
                  <a:ext cx="381000"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9" name="Rectangle 408">
                  <a:extLst>
                    <a:ext uri="{FF2B5EF4-FFF2-40B4-BE49-F238E27FC236}">
                      <a16:creationId xmlns:a16="http://schemas.microsoft.com/office/drawing/2014/main" id="{A993D430-D1A5-FA37-10D0-364D09719CDC}"/>
                    </a:ext>
                  </a:extLst>
                </p:cNvPr>
                <p:cNvSpPr/>
                <p:nvPr/>
              </p:nvSpPr>
              <p:spPr>
                <a:xfrm>
                  <a:off x="3979817" y="5105400"/>
                  <a:ext cx="381000"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0" name="Rectangle 409">
                  <a:extLst>
                    <a:ext uri="{FF2B5EF4-FFF2-40B4-BE49-F238E27FC236}">
                      <a16:creationId xmlns:a16="http://schemas.microsoft.com/office/drawing/2014/main" id="{DA1966F0-3506-E2CD-FA1A-12C31CF98B0E}"/>
                    </a:ext>
                  </a:extLst>
                </p:cNvPr>
                <p:cNvSpPr/>
                <p:nvPr/>
              </p:nvSpPr>
              <p:spPr>
                <a:xfrm>
                  <a:off x="4345577" y="5105400"/>
                  <a:ext cx="381000"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1" name="Rectangle 410">
                  <a:extLst>
                    <a:ext uri="{FF2B5EF4-FFF2-40B4-BE49-F238E27FC236}">
                      <a16:creationId xmlns:a16="http://schemas.microsoft.com/office/drawing/2014/main" id="{F653670D-1205-A7C5-1997-BFB91D9504D2}"/>
                    </a:ext>
                  </a:extLst>
                </p:cNvPr>
                <p:cNvSpPr/>
                <p:nvPr/>
              </p:nvSpPr>
              <p:spPr>
                <a:xfrm>
                  <a:off x="4711337" y="5105400"/>
                  <a:ext cx="381000"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2" name="Rectangle 411">
                  <a:extLst>
                    <a:ext uri="{FF2B5EF4-FFF2-40B4-BE49-F238E27FC236}">
                      <a16:creationId xmlns:a16="http://schemas.microsoft.com/office/drawing/2014/main" id="{9EB616A4-0478-FD09-BC5D-22CC777D27BE}"/>
                    </a:ext>
                  </a:extLst>
                </p:cNvPr>
                <p:cNvSpPr/>
                <p:nvPr/>
              </p:nvSpPr>
              <p:spPr>
                <a:xfrm>
                  <a:off x="5077097" y="5105400"/>
                  <a:ext cx="381000"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3" name="Rectangle 412">
                  <a:extLst>
                    <a:ext uri="{FF2B5EF4-FFF2-40B4-BE49-F238E27FC236}">
                      <a16:creationId xmlns:a16="http://schemas.microsoft.com/office/drawing/2014/main" id="{D3C9A8CD-0E97-5DBA-C00F-A13E68F73B01}"/>
                    </a:ext>
                  </a:extLst>
                </p:cNvPr>
                <p:cNvSpPr/>
                <p:nvPr/>
              </p:nvSpPr>
              <p:spPr>
                <a:xfrm>
                  <a:off x="5442857" y="5105400"/>
                  <a:ext cx="381000"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4" name="Rectangle 413">
                  <a:extLst>
                    <a:ext uri="{FF2B5EF4-FFF2-40B4-BE49-F238E27FC236}">
                      <a16:creationId xmlns:a16="http://schemas.microsoft.com/office/drawing/2014/main" id="{BD9608FB-E5E0-4043-15D4-B875B8EBD303}"/>
                    </a:ext>
                  </a:extLst>
                </p:cNvPr>
                <p:cNvSpPr/>
                <p:nvPr/>
              </p:nvSpPr>
              <p:spPr>
                <a:xfrm>
                  <a:off x="5808617" y="5105400"/>
                  <a:ext cx="381000"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5" name="Rectangle 414">
                  <a:extLst>
                    <a:ext uri="{FF2B5EF4-FFF2-40B4-BE49-F238E27FC236}">
                      <a16:creationId xmlns:a16="http://schemas.microsoft.com/office/drawing/2014/main" id="{2779901E-E90E-224B-C9E1-AF86B4768AFE}"/>
                    </a:ext>
                  </a:extLst>
                </p:cNvPr>
                <p:cNvSpPr/>
                <p:nvPr/>
              </p:nvSpPr>
              <p:spPr>
                <a:xfrm>
                  <a:off x="6174377" y="5105400"/>
                  <a:ext cx="381000"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6" name="Rectangle 415">
                  <a:extLst>
                    <a:ext uri="{FF2B5EF4-FFF2-40B4-BE49-F238E27FC236}">
                      <a16:creationId xmlns:a16="http://schemas.microsoft.com/office/drawing/2014/main" id="{3C841B9D-065E-F128-F953-D4A19914FF49}"/>
                    </a:ext>
                  </a:extLst>
                </p:cNvPr>
                <p:cNvSpPr/>
                <p:nvPr/>
              </p:nvSpPr>
              <p:spPr>
                <a:xfrm>
                  <a:off x="6540137" y="5105400"/>
                  <a:ext cx="204652"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4" name="Rectangle 403">
                <a:extLst>
                  <a:ext uri="{FF2B5EF4-FFF2-40B4-BE49-F238E27FC236}">
                    <a16:creationId xmlns:a16="http://schemas.microsoft.com/office/drawing/2014/main" id="{40AD9550-735A-08B2-DCB3-5619AB6A6BC8}"/>
                  </a:ext>
                </a:extLst>
              </p:cNvPr>
              <p:cNvSpPr/>
              <p:nvPr/>
            </p:nvSpPr>
            <p:spPr>
              <a:xfrm>
                <a:off x="2530929" y="5010422"/>
                <a:ext cx="175259" cy="9198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62A354D-69FA-413A-18C8-E773D31476BD}"/>
                </a:ext>
              </a:extLst>
            </p:cNvPr>
            <p:cNvGrpSpPr/>
            <p:nvPr/>
          </p:nvGrpSpPr>
          <p:grpSpPr>
            <a:xfrm>
              <a:off x="2518953" y="3720320"/>
              <a:ext cx="4406537" cy="193495"/>
              <a:chOff x="2514600" y="5007156"/>
              <a:chExt cx="4406537" cy="193495"/>
            </a:xfrm>
          </p:grpSpPr>
          <p:grpSp>
            <p:nvGrpSpPr>
              <p:cNvPr id="375" name="Group 374">
                <a:extLst>
                  <a:ext uri="{FF2B5EF4-FFF2-40B4-BE49-F238E27FC236}">
                    <a16:creationId xmlns:a16="http://schemas.microsoft.com/office/drawing/2014/main" id="{22FFB530-2E3F-DED0-610D-260CC044C2DB}"/>
                  </a:ext>
                </a:extLst>
              </p:cNvPr>
              <p:cNvGrpSpPr/>
              <p:nvPr/>
            </p:nvGrpSpPr>
            <p:grpSpPr>
              <a:xfrm>
                <a:off x="2514600" y="5105400"/>
                <a:ext cx="4406537" cy="95251"/>
                <a:chOff x="2514600" y="5105400"/>
                <a:chExt cx="4406537" cy="95251"/>
              </a:xfrm>
            </p:grpSpPr>
            <p:sp>
              <p:nvSpPr>
                <p:cNvPr id="390" name="Rectangle 389">
                  <a:extLst>
                    <a:ext uri="{FF2B5EF4-FFF2-40B4-BE49-F238E27FC236}">
                      <a16:creationId xmlns:a16="http://schemas.microsoft.com/office/drawing/2014/main" id="{64443AC9-BFB3-B97F-83B9-9F20EA2BD03E}"/>
                    </a:ext>
                  </a:extLst>
                </p:cNvPr>
                <p:cNvSpPr/>
                <p:nvPr/>
              </p:nvSpPr>
              <p:spPr>
                <a:xfrm>
                  <a:off x="2514600" y="5105400"/>
                  <a:ext cx="381000"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1" name="Rectangle 390">
                  <a:extLst>
                    <a:ext uri="{FF2B5EF4-FFF2-40B4-BE49-F238E27FC236}">
                      <a16:creationId xmlns:a16="http://schemas.microsoft.com/office/drawing/2014/main" id="{767C5EF0-6330-799C-905B-8275F3F3629F}"/>
                    </a:ext>
                  </a:extLst>
                </p:cNvPr>
                <p:cNvSpPr/>
                <p:nvPr/>
              </p:nvSpPr>
              <p:spPr>
                <a:xfrm>
                  <a:off x="2882537" y="5105400"/>
                  <a:ext cx="381000"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2" name="Rectangle 391">
                  <a:extLst>
                    <a:ext uri="{FF2B5EF4-FFF2-40B4-BE49-F238E27FC236}">
                      <a16:creationId xmlns:a16="http://schemas.microsoft.com/office/drawing/2014/main" id="{130EB158-E58D-E9CF-ACB0-0AEF2C0D0D20}"/>
                    </a:ext>
                  </a:extLst>
                </p:cNvPr>
                <p:cNvSpPr/>
                <p:nvPr/>
              </p:nvSpPr>
              <p:spPr>
                <a:xfrm>
                  <a:off x="3248297" y="5105400"/>
                  <a:ext cx="381000"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3" name="Rectangle 392">
                  <a:extLst>
                    <a:ext uri="{FF2B5EF4-FFF2-40B4-BE49-F238E27FC236}">
                      <a16:creationId xmlns:a16="http://schemas.microsoft.com/office/drawing/2014/main" id="{E43AD0CD-201B-F9C5-0C70-9452201763AF}"/>
                    </a:ext>
                  </a:extLst>
                </p:cNvPr>
                <p:cNvSpPr/>
                <p:nvPr/>
              </p:nvSpPr>
              <p:spPr>
                <a:xfrm>
                  <a:off x="3614057" y="5105400"/>
                  <a:ext cx="381000"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4" name="Rectangle 393">
                  <a:extLst>
                    <a:ext uri="{FF2B5EF4-FFF2-40B4-BE49-F238E27FC236}">
                      <a16:creationId xmlns:a16="http://schemas.microsoft.com/office/drawing/2014/main" id="{85906C11-B75D-FF52-85B6-231BDC23F04C}"/>
                    </a:ext>
                  </a:extLst>
                </p:cNvPr>
                <p:cNvSpPr/>
                <p:nvPr/>
              </p:nvSpPr>
              <p:spPr>
                <a:xfrm>
                  <a:off x="3979817" y="5105400"/>
                  <a:ext cx="381000"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5" name="Rectangle 394">
                  <a:extLst>
                    <a:ext uri="{FF2B5EF4-FFF2-40B4-BE49-F238E27FC236}">
                      <a16:creationId xmlns:a16="http://schemas.microsoft.com/office/drawing/2014/main" id="{EBFFFB5F-12E9-F52C-9A36-1C2DEFCCFE5D}"/>
                    </a:ext>
                  </a:extLst>
                </p:cNvPr>
                <p:cNvSpPr/>
                <p:nvPr/>
              </p:nvSpPr>
              <p:spPr>
                <a:xfrm>
                  <a:off x="4345577" y="5105400"/>
                  <a:ext cx="381000"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6" name="Rectangle 395">
                  <a:extLst>
                    <a:ext uri="{FF2B5EF4-FFF2-40B4-BE49-F238E27FC236}">
                      <a16:creationId xmlns:a16="http://schemas.microsoft.com/office/drawing/2014/main" id="{0F35ECF4-A843-5A23-8D76-DBC14D8744E0}"/>
                    </a:ext>
                  </a:extLst>
                </p:cNvPr>
                <p:cNvSpPr/>
                <p:nvPr/>
              </p:nvSpPr>
              <p:spPr>
                <a:xfrm>
                  <a:off x="4711337" y="5105400"/>
                  <a:ext cx="381000"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7" name="Rectangle 396">
                  <a:extLst>
                    <a:ext uri="{FF2B5EF4-FFF2-40B4-BE49-F238E27FC236}">
                      <a16:creationId xmlns:a16="http://schemas.microsoft.com/office/drawing/2014/main" id="{66815195-6908-7692-8E58-DF23C382F304}"/>
                    </a:ext>
                  </a:extLst>
                </p:cNvPr>
                <p:cNvSpPr/>
                <p:nvPr/>
              </p:nvSpPr>
              <p:spPr>
                <a:xfrm>
                  <a:off x="5077097" y="5105400"/>
                  <a:ext cx="381000"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8" name="Rectangle 397">
                  <a:extLst>
                    <a:ext uri="{FF2B5EF4-FFF2-40B4-BE49-F238E27FC236}">
                      <a16:creationId xmlns:a16="http://schemas.microsoft.com/office/drawing/2014/main" id="{93D11246-45A8-D418-99B3-9EA16357065A}"/>
                    </a:ext>
                  </a:extLst>
                </p:cNvPr>
                <p:cNvSpPr/>
                <p:nvPr/>
              </p:nvSpPr>
              <p:spPr>
                <a:xfrm>
                  <a:off x="5442857" y="5105400"/>
                  <a:ext cx="381000"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9" name="Rectangle 398">
                  <a:extLst>
                    <a:ext uri="{FF2B5EF4-FFF2-40B4-BE49-F238E27FC236}">
                      <a16:creationId xmlns:a16="http://schemas.microsoft.com/office/drawing/2014/main" id="{F35496AF-87C1-4FC7-D293-F3032B2D8719}"/>
                    </a:ext>
                  </a:extLst>
                </p:cNvPr>
                <p:cNvSpPr/>
                <p:nvPr/>
              </p:nvSpPr>
              <p:spPr>
                <a:xfrm>
                  <a:off x="5808617" y="5105400"/>
                  <a:ext cx="381000"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0" name="Rectangle 399">
                  <a:extLst>
                    <a:ext uri="{FF2B5EF4-FFF2-40B4-BE49-F238E27FC236}">
                      <a16:creationId xmlns:a16="http://schemas.microsoft.com/office/drawing/2014/main" id="{55C92B6A-2736-4D51-4AC4-CE54D0461DBA}"/>
                    </a:ext>
                  </a:extLst>
                </p:cNvPr>
                <p:cNvSpPr/>
                <p:nvPr/>
              </p:nvSpPr>
              <p:spPr>
                <a:xfrm>
                  <a:off x="6174377" y="5105400"/>
                  <a:ext cx="381000"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1" name="Rectangle 400">
                  <a:extLst>
                    <a:ext uri="{FF2B5EF4-FFF2-40B4-BE49-F238E27FC236}">
                      <a16:creationId xmlns:a16="http://schemas.microsoft.com/office/drawing/2014/main" id="{A8C7EAE4-7024-065C-CEDC-F33908797F93}"/>
                    </a:ext>
                  </a:extLst>
                </p:cNvPr>
                <p:cNvSpPr/>
                <p:nvPr/>
              </p:nvSpPr>
              <p:spPr>
                <a:xfrm>
                  <a:off x="6540137" y="5105400"/>
                  <a:ext cx="381000"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6" name="Group 375">
                <a:extLst>
                  <a:ext uri="{FF2B5EF4-FFF2-40B4-BE49-F238E27FC236}">
                    <a16:creationId xmlns:a16="http://schemas.microsoft.com/office/drawing/2014/main" id="{C0888DB1-3FCA-374C-B8BD-18E17464B30A}"/>
                  </a:ext>
                </a:extLst>
              </p:cNvPr>
              <p:cNvGrpSpPr/>
              <p:nvPr/>
            </p:nvGrpSpPr>
            <p:grpSpPr>
              <a:xfrm>
                <a:off x="2690948" y="5007156"/>
                <a:ext cx="4230189" cy="95251"/>
                <a:chOff x="2514600" y="5105400"/>
                <a:chExt cx="4230189" cy="95251"/>
              </a:xfrm>
            </p:grpSpPr>
            <p:sp>
              <p:nvSpPr>
                <p:cNvPr id="378" name="Rectangle 377">
                  <a:extLst>
                    <a:ext uri="{FF2B5EF4-FFF2-40B4-BE49-F238E27FC236}">
                      <a16:creationId xmlns:a16="http://schemas.microsoft.com/office/drawing/2014/main" id="{8B91DAC5-65A0-D69E-8BB1-E4F8CECB2FA4}"/>
                    </a:ext>
                  </a:extLst>
                </p:cNvPr>
                <p:cNvSpPr/>
                <p:nvPr/>
              </p:nvSpPr>
              <p:spPr>
                <a:xfrm>
                  <a:off x="2514600" y="5105400"/>
                  <a:ext cx="381000"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9" name="Rectangle 378">
                  <a:extLst>
                    <a:ext uri="{FF2B5EF4-FFF2-40B4-BE49-F238E27FC236}">
                      <a16:creationId xmlns:a16="http://schemas.microsoft.com/office/drawing/2014/main" id="{5ED1A67E-7F2B-888A-9182-39D84CF1A7A4}"/>
                    </a:ext>
                  </a:extLst>
                </p:cNvPr>
                <p:cNvSpPr/>
                <p:nvPr/>
              </p:nvSpPr>
              <p:spPr>
                <a:xfrm>
                  <a:off x="2882537" y="5105400"/>
                  <a:ext cx="381000"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0" name="Rectangle 379">
                  <a:extLst>
                    <a:ext uri="{FF2B5EF4-FFF2-40B4-BE49-F238E27FC236}">
                      <a16:creationId xmlns:a16="http://schemas.microsoft.com/office/drawing/2014/main" id="{C445DC46-611E-8225-4CC0-14B41E3828CF}"/>
                    </a:ext>
                  </a:extLst>
                </p:cNvPr>
                <p:cNvSpPr/>
                <p:nvPr/>
              </p:nvSpPr>
              <p:spPr>
                <a:xfrm>
                  <a:off x="3248297" y="5105400"/>
                  <a:ext cx="381000"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1" name="Rectangle 380">
                  <a:extLst>
                    <a:ext uri="{FF2B5EF4-FFF2-40B4-BE49-F238E27FC236}">
                      <a16:creationId xmlns:a16="http://schemas.microsoft.com/office/drawing/2014/main" id="{02A1D8A0-2D11-DEBE-B2D0-46269E4DA2DD}"/>
                    </a:ext>
                  </a:extLst>
                </p:cNvPr>
                <p:cNvSpPr/>
                <p:nvPr/>
              </p:nvSpPr>
              <p:spPr>
                <a:xfrm>
                  <a:off x="3614057" y="5105400"/>
                  <a:ext cx="381000"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2" name="Rectangle 381">
                  <a:extLst>
                    <a:ext uri="{FF2B5EF4-FFF2-40B4-BE49-F238E27FC236}">
                      <a16:creationId xmlns:a16="http://schemas.microsoft.com/office/drawing/2014/main" id="{45AA380D-21EF-70BA-B6F3-976AED53D188}"/>
                    </a:ext>
                  </a:extLst>
                </p:cNvPr>
                <p:cNvSpPr/>
                <p:nvPr/>
              </p:nvSpPr>
              <p:spPr>
                <a:xfrm>
                  <a:off x="3979817" y="5105400"/>
                  <a:ext cx="381000"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3" name="Rectangle 382">
                  <a:extLst>
                    <a:ext uri="{FF2B5EF4-FFF2-40B4-BE49-F238E27FC236}">
                      <a16:creationId xmlns:a16="http://schemas.microsoft.com/office/drawing/2014/main" id="{8B0951A0-EA13-89F7-55A5-20CDFF5D8CFA}"/>
                    </a:ext>
                  </a:extLst>
                </p:cNvPr>
                <p:cNvSpPr/>
                <p:nvPr/>
              </p:nvSpPr>
              <p:spPr>
                <a:xfrm>
                  <a:off x="4345577" y="5105400"/>
                  <a:ext cx="381000"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4" name="Rectangle 383">
                  <a:extLst>
                    <a:ext uri="{FF2B5EF4-FFF2-40B4-BE49-F238E27FC236}">
                      <a16:creationId xmlns:a16="http://schemas.microsoft.com/office/drawing/2014/main" id="{B7770676-A1E9-9921-0FC4-E2A78C3ECBC3}"/>
                    </a:ext>
                  </a:extLst>
                </p:cNvPr>
                <p:cNvSpPr/>
                <p:nvPr/>
              </p:nvSpPr>
              <p:spPr>
                <a:xfrm>
                  <a:off x="4711337" y="5105400"/>
                  <a:ext cx="381000"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5" name="Rectangle 384">
                  <a:extLst>
                    <a:ext uri="{FF2B5EF4-FFF2-40B4-BE49-F238E27FC236}">
                      <a16:creationId xmlns:a16="http://schemas.microsoft.com/office/drawing/2014/main" id="{5C294240-C6A9-B0F0-CC68-E5421E0C23AA}"/>
                    </a:ext>
                  </a:extLst>
                </p:cNvPr>
                <p:cNvSpPr/>
                <p:nvPr/>
              </p:nvSpPr>
              <p:spPr>
                <a:xfrm>
                  <a:off x="5077097" y="5105400"/>
                  <a:ext cx="381000"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6" name="Rectangle 385">
                  <a:extLst>
                    <a:ext uri="{FF2B5EF4-FFF2-40B4-BE49-F238E27FC236}">
                      <a16:creationId xmlns:a16="http://schemas.microsoft.com/office/drawing/2014/main" id="{33416ADF-CDC9-683C-5373-6178648061E8}"/>
                    </a:ext>
                  </a:extLst>
                </p:cNvPr>
                <p:cNvSpPr/>
                <p:nvPr/>
              </p:nvSpPr>
              <p:spPr>
                <a:xfrm>
                  <a:off x="5442857" y="5105400"/>
                  <a:ext cx="381000"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7" name="Rectangle 386">
                  <a:extLst>
                    <a:ext uri="{FF2B5EF4-FFF2-40B4-BE49-F238E27FC236}">
                      <a16:creationId xmlns:a16="http://schemas.microsoft.com/office/drawing/2014/main" id="{AEB8615D-68AB-BF23-CAFB-D14C436A9F77}"/>
                    </a:ext>
                  </a:extLst>
                </p:cNvPr>
                <p:cNvSpPr/>
                <p:nvPr/>
              </p:nvSpPr>
              <p:spPr>
                <a:xfrm>
                  <a:off x="5808617" y="5105400"/>
                  <a:ext cx="381000"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8" name="Rectangle 387">
                  <a:extLst>
                    <a:ext uri="{FF2B5EF4-FFF2-40B4-BE49-F238E27FC236}">
                      <a16:creationId xmlns:a16="http://schemas.microsoft.com/office/drawing/2014/main" id="{F9472C38-9C6E-054C-390C-7A0616A27B3F}"/>
                    </a:ext>
                  </a:extLst>
                </p:cNvPr>
                <p:cNvSpPr/>
                <p:nvPr/>
              </p:nvSpPr>
              <p:spPr>
                <a:xfrm>
                  <a:off x="6174377" y="5105400"/>
                  <a:ext cx="381000"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9" name="Rectangle 388">
                  <a:extLst>
                    <a:ext uri="{FF2B5EF4-FFF2-40B4-BE49-F238E27FC236}">
                      <a16:creationId xmlns:a16="http://schemas.microsoft.com/office/drawing/2014/main" id="{1731D8C4-BDAF-BF23-CB8E-E8FCC394A81E}"/>
                    </a:ext>
                  </a:extLst>
                </p:cNvPr>
                <p:cNvSpPr/>
                <p:nvPr/>
              </p:nvSpPr>
              <p:spPr>
                <a:xfrm>
                  <a:off x="6540137" y="5105400"/>
                  <a:ext cx="204652"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77" name="Rectangle 376">
                <a:extLst>
                  <a:ext uri="{FF2B5EF4-FFF2-40B4-BE49-F238E27FC236}">
                    <a16:creationId xmlns:a16="http://schemas.microsoft.com/office/drawing/2014/main" id="{F67D18A9-05B3-6892-A48F-0B0015EF8813}"/>
                  </a:ext>
                </a:extLst>
              </p:cNvPr>
              <p:cNvSpPr/>
              <p:nvPr/>
            </p:nvSpPr>
            <p:spPr>
              <a:xfrm>
                <a:off x="2530929" y="5010422"/>
                <a:ext cx="175259" cy="9198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a:extLst>
                <a:ext uri="{FF2B5EF4-FFF2-40B4-BE49-F238E27FC236}">
                  <a16:creationId xmlns:a16="http://schemas.microsoft.com/office/drawing/2014/main" id="{4340290E-9785-A46B-BBDA-880D04F6F119}"/>
                </a:ext>
              </a:extLst>
            </p:cNvPr>
            <p:cNvGrpSpPr/>
            <p:nvPr/>
          </p:nvGrpSpPr>
          <p:grpSpPr>
            <a:xfrm>
              <a:off x="2529838" y="3504170"/>
              <a:ext cx="4406537" cy="193495"/>
              <a:chOff x="2514600" y="5007156"/>
              <a:chExt cx="4406537" cy="193495"/>
            </a:xfrm>
          </p:grpSpPr>
          <p:grpSp>
            <p:nvGrpSpPr>
              <p:cNvPr id="348" name="Group 347">
                <a:extLst>
                  <a:ext uri="{FF2B5EF4-FFF2-40B4-BE49-F238E27FC236}">
                    <a16:creationId xmlns:a16="http://schemas.microsoft.com/office/drawing/2014/main" id="{4C676321-744A-19AA-83C3-447F0F2AFF18}"/>
                  </a:ext>
                </a:extLst>
              </p:cNvPr>
              <p:cNvGrpSpPr/>
              <p:nvPr/>
            </p:nvGrpSpPr>
            <p:grpSpPr>
              <a:xfrm>
                <a:off x="2514600" y="5105400"/>
                <a:ext cx="4406537" cy="95251"/>
                <a:chOff x="2514600" y="5105400"/>
                <a:chExt cx="4406537" cy="95251"/>
              </a:xfrm>
            </p:grpSpPr>
            <p:sp>
              <p:nvSpPr>
                <p:cNvPr id="363" name="Rectangle 362">
                  <a:extLst>
                    <a:ext uri="{FF2B5EF4-FFF2-40B4-BE49-F238E27FC236}">
                      <a16:creationId xmlns:a16="http://schemas.microsoft.com/office/drawing/2014/main" id="{A8189C39-D856-FCDE-92CE-90A121E3A59B}"/>
                    </a:ext>
                  </a:extLst>
                </p:cNvPr>
                <p:cNvSpPr/>
                <p:nvPr/>
              </p:nvSpPr>
              <p:spPr>
                <a:xfrm>
                  <a:off x="2514600" y="5105400"/>
                  <a:ext cx="381000"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4" name="Rectangle 363">
                  <a:extLst>
                    <a:ext uri="{FF2B5EF4-FFF2-40B4-BE49-F238E27FC236}">
                      <a16:creationId xmlns:a16="http://schemas.microsoft.com/office/drawing/2014/main" id="{BDEF37CB-523E-0658-3E77-98FD9041E84B}"/>
                    </a:ext>
                  </a:extLst>
                </p:cNvPr>
                <p:cNvSpPr/>
                <p:nvPr/>
              </p:nvSpPr>
              <p:spPr>
                <a:xfrm>
                  <a:off x="2882537" y="5105400"/>
                  <a:ext cx="381000"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5" name="Rectangle 364">
                  <a:extLst>
                    <a:ext uri="{FF2B5EF4-FFF2-40B4-BE49-F238E27FC236}">
                      <a16:creationId xmlns:a16="http://schemas.microsoft.com/office/drawing/2014/main" id="{00D8F091-6E90-ED9A-8C99-78377EEB9AD1}"/>
                    </a:ext>
                  </a:extLst>
                </p:cNvPr>
                <p:cNvSpPr/>
                <p:nvPr/>
              </p:nvSpPr>
              <p:spPr>
                <a:xfrm>
                  <a:off x="3248297" y="5105400"/>
                  <a:ext cx="381000"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6" name="Rectangle 365">
                  <a:extLst>
                    <a:ext uri="{FF2B5EF4-FFF2-40B4-BE49-F238E27FC236}">
                      <a16:creationId xmlns:a16="http://schemas.microsoft.com/office/drawing/2014/main" id="{86534267-6014-22C4-6401-EFC2D82ED0B4}"/>
                    </a:ext>
                  </a:extLst>
                </p:cNvPr>
                <p:cNvSpPr/>
                <p:nvPr/>
              </p:nvSpPr>
              <p:spPr>
                <a:xfrm>
                  <a:off x="3614057" y="5105400"/>
                  <a:ext cx="381000"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7" name="Rectangle 366">
                  <a:extLst>
                    <a:ext uri="{FF2B5EF4-FFF2-40B4-BE49-F238E27FC236}">
                      <a16:creationId xmlns:a16="http://schemas.microsoft.com/office/drawing/2014/main" id="{627F2024-4B73-8921-45A8-2F10EE5EAA10}"/>
                    </a:ext>
                  </a:extLst>
                </p:cNvPr>
                <p:cNvSpPr/>
                <p:nvPr/>
              </p:nvSpPr>
              <p:spPr>
                <a:xfrm>
                  <a:off x="3979817" y="5105400"/>
                  <a:ext cx="381000"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8" name="Rectangle 367">
                  <a:extLst>
                    <a:ext uri="{FF2B5EF4-FFF2-40B4-BE49-F238E27FC236}">
                      <a16:creationId xmlns:a16="http://schemas.microsoft.com/office/drawing/2014/main" id="{9DB82CE4-641A-4BB1-02B6-94E4F5EFC438}"/>
                    </a:ext>
                  </a:extLst>
                </p:cNvPr>
                <p:cNvSpPr/>
                <p:nvPr/>
              </p:nvSpPr>
              <p:spPr>
                <a:xfrm>
                  <a:off x="4345577" y="5105400"/>
                  <a:ext cx="381000"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9" name="Rectangle 368">
                  <a:extLst>
                    <a:ext uri="{FF2B5EF4-FFF2-40B4-BE49-F238E27FC236}">
                      <a16:creationId xmlns:a16="http://schemas.microsoft.com/office/drawing/2014/main" id="{3C9B690B-2739-E1D3-2FAC-ECA498DB87AA}"/>
                    </a:ext>
                  </a:extLst>
                </p:cNvPr>
                <p:cNvSpPr/>
                <p:nvPr/>
              </p:nvSpPr>
              <p:spPr>
                <a:xfrm>
                  <a:off x="4711337" y="5105400"/>
                  <a:ext cx="381000"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0" name="Rectangle 369">
                  <a:extLst>
                    <a:ext uri="{FF2B5EF4-FFF2-40B4-BE49-F238E27FC236}">
                      <a16:creationId xmlns:a16="http://schemas.microsoft.com/office/drawing/2014/main" id="{4715DF26-0557-9583-360E-C9AF2F2C43A6}"/>
                    </a:ext>
                  </a:extLst>
                </p:cNvPr>
                <p:cNvSpPr/>
                <p:nvPr/>
              </p:nvSpPr>
              <p:spPr>
                <a:xfrm>
                  <a:off x="5077097" y="5105400"/>
                  <a:ext cx="381000"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1" name="Rectangle 370">
                  <a:extLst>
                    <a:ext uri="{FF2B5EF4-FFF2-40B4-BE49-F238E27FC236}">
                      <a16:creationId xmlns:a16="http://schemas.microsoft.com/office/drawing/2014/main" id="{20BF75BE-DBC1-8631-1D83-1D8B99A20221}"/>
                    </a:ext>
                  </a:extLst>
                </p:cNvPr>
                <p:cNvSpPr/>
                <p:nvPr/>
              </p:nvSpPr>
              <p:spPr>
                <a:xfrm>
                  <a:off x="5442857" y="5105400"/>
                  <a:ext cx="381000"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2" name="Rectangle 371">
                  <a:extLst>
                    <a:ext uri="{FF2B5EF4-FFF2-40B4-BE49-F238E27FC236}">
                      <a16:creationId xmlns:a16="http://schemas.microsoft.com/office/drawing/2014/main" id="{C42E218F-D383-0854-43C2-63B36A3758FF}"/>
                    </a:ext>
                  </a:extLst>
                </p:cNvPr>
                <p:cNvSpPr/>
                <p:nvPr/>
              </p:nvSpPr>
              <p:spPr>
                <a:xfrm>
                  <a:off x="5808617" y="5105400"/>
                  <a:ext cx="381000"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3" name="Rectangle 372">
                  <a:extLst>
                    <a:ext uri="{FF2B5EF4-FFF2-40B4-BE49-F238E27FC236}">
                      <a16:creationId xmlns:a16="http://schemas.microsoft.com/office/drawing/2014/main" id="{AECC3738-FDCA-1A9B-98AA-388712B101ED}"/>
                    </a:ext>
                  </a:extLst>
                </p:cNvPr>
                <p:cNvSpPr/>
                <p:nvPr/>
              </p:nvSpPr>
              <p:spPr>
                <a:xfrm>
                  <a:off x="6174377" y="5105400"/>
                  <a:ext cx="381000"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4" name="Rectangle 373">
                  <a:extLst>
                    <a:ext uri="{FF2B5EF4-FFF2-40B4-BE49-F238E27FC236}">
                      <a16:creationId xmlns:a16="http://schemas.microsoft.com/office/drawing/2014/main" id="{53AD6D54-A2FE-B003-EE84-3B3DE0BA5983}"/>
                    </a:ext>
                  </a:extLst>
                </p:cNvPr>
                <p:cNvSpPr/>
                <p:nvPr/>
              </p:nvSpPr>
              <p:spPr>
                <a:xfrm>
                  <a:off x="6540137" y="5105400"/>
                  <a:ext cx="381000"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9" name="Group 348">
                <a:extLst>
                  <a:ext uri="{FF2B5EF4-FFF2-40B4-BE49-F238E27FC236}">
                    <a16:creationId xmlns:a16="http://schemas.microsoft.com/office/drawing/2014/main" id="{0640F707-1419-9F0E-8829-038E250488BF}"/>
                  </a:ext>
                </a:extLst>
              </p:cNvPr>
              <p:cNvGrpSpPr/>
              <p:nvPr/>
            </p:nvGrpSpPr>
            <p:grpSpPr>
              <a:xfrm>
                <a:off x="2690948" y="5007156"/>
                <a:ext cx="4230189" cy="95251"/>
                <a:chOff x="2514600" y="5105400"/>
                <a:chExt cx="4230189" cy="95251"/>
              </a:xfrm>
            </p:grpSpPr>
            <p:sp>
              <p:nvSpPr>
                <p:cNvPr id="351" name="Rectangle 350">
                  <a:extLst>
                    <a:ext uri="{FF2B5EF4-FFF2-40B4-BE49-F238E27FC236}">
                      <a16:creationId xmlns:a16="http://schemas.microsoft.com/office/drawing/2014/main" id="{580A2C6B-AE56-9148-0FC3-0DD04B81B9EC}"/>
                    </a:ext>
                  </a:extLst>
                </p:cNvPr>
                <p:cNvSpPr/>
                <p:nvPr/>
              </p:nvSpPr>
              <p:spPr>
                <a:xfrm>
                  <a:off x="2514600" y="5105400"/>
                  <a:ext cx="381000"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2" name="Rectangle 351">
                  <a:extLst>
                    <a:ext uri="{FF2B5EF4-FFF2-40B4-BE49-F238E27FC236}">
                      <a16:creationId xmlns:a16="http://schemas.microsoft.com/office/drawing/2014/main" id="{0A77218A-6A1C-5461-EBF1-5CB78243F83A}"/>
                    </a:ext>
                  </a:extLst>
                </p:cNvPr>
                <p:cNvSpPr/>
                <p:nvPr/>
              </p:nvSpPr>
              <p:spPr>
                <a:xfrm>
                  <a:off x="2882537" y="5105400"/>
                  <a:ext cx="381000"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3" name="Rectangle 352">
                  <a:extLst>
                    <a:ext uri="{FF2B5EF4-FFF2-40B4-BE49-F238E27FC236}">
                      <a16:creationId xmlns:a16="http://schemas.microsoft.com/office/drawing/2014/main" id="{0A96A400-336B-C10B-B856-BAE2088C0526}"/>
                    </a:ext>
                  </a:extLst>
                </p:cNvPr>
                <p:cNvSpPr/>
                <p:nvPr/>
              </p:nvSpPr>
              <p:spPr>
                <a:xfrm>
                  <a:off x="3248297" y="5105400"/>
                  <a:ext cx="381000"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4" name="Rectangle 353">
                  <a:extLst>
                    <a:ext uri="{FF2B5EF4-FFF2-40B4-BE49-F238E27FC236}">
                      <a16:creationId xmlns:a16="http://schemas.microsoft.com/office/drawing/2014/main" id="{9857F1E7-9593-BEDF-EBA3-98994A866345}"/>
                    </a:ext>
                  </a:extLst>
                </p:cNvPr>
                <p:cNvSpPr/>
                <p:nvPr/>
              </p:nvSpPr>
              <p:spPr>
                <a:xfrm>
                  <a:off x="3614057" y="5105400"/>
                  <a:ext cx="381000"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5" name="Rectangle 354">
                  <a:extLst>
                    <a:ext uri="{FF2B5EF4-FFF2-40B4-BE49-F238E27FC236}">
                      <a16:creationId xmlns:a16="http://schemas.microsoft.com/office/drawing/2014/main" id="{11168DB9-9F86-BF6A-897D-282064A62D6A}"/>
                    </a:ext>
                  </a:extLst>
                </p:cNvPr>
                <p:cNvSpPr/>
                <p:nvPr/>
              </p:nvSpPr>
              <p:spPr>
                <a:xfrm>
                  <a:off x="3979817" y="5105400"/>
                  <a:ext cx="381000"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6" name="Rectangle 355">
                  <a:extLst>
                    <a:ext uri="{FF2B5EF4-FFF2-40B4-BE49-F238E27FC236}">
                      <a16:creationId xmlns:a16="http://schemas.microsoft.com/office/drawing/2014/main" id="{1FAA51B8-C667-958C-7BCE-B66172A27DC3}"/>
                    </a:ext>
                  </a:extLst>
                </p:cNvPr>
                <p:cNvSpPr/>
                <p:nvPr/>
              </p:nvSpPr>
              <p:spPr>
                <a:xfrm>
                  <a:off x="4345577" y="5105400"/>
                  <a:ext cx="381000"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7" name="Rectangle 356">
                  <a:extLst>
                    <a:ext uri="{FF2B5EF4-FFF2-40B4-BE49-F238E27FC236}">
                      <a16:creationId xmlns:a16="http://schemas.microsoft.com/office/drawing/2014/main" id="{79198DF6-19A6-C5C7-D36A-B835480F87A5}"/>
                    </a:ext>
                  </a:extLst>
                </p:cNvPr>
                <p:cNvSpPr/>
                <p:nvPr/>
              </p:nvSpPr>
              <p:spPr>
                <a:xfrm>
                  <a:off x="4711337" y="5105400"/>
                  <a:ext cx="381000"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8" name="Rectangle 357">
                  <a:extLst>
                    <a:ext uri="{FF2B5EF4-FFF2-40B4-BE49-F238E27FC236}">
                      <a16:creationId xmlns:a16="http://schemas.microsoft.com/office/drawing/2014/main" id="{D4530D54-C7F3-93CE-99A8-795CB7C9F78D}"/>
                    </a:ext>
                  </a:extLst>
                </p:cNvPr>
                <p:cNvSpPr/>
                <p:nvPr/>
              </p:nvSpPr>
              <p:spPr>
                <a:xfrm>
                  <a:off x="5077097" y="5105400"/>
                  <a:ext cx="381000"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9" name="Rectangle 358">
                  <a:extLst>
                    <a:ext uri="{FF2B5EF4-FFF2-40B4-BE49-F238E27FC236}">
                      <a16:creationId xmlns:a16="http://schemas.microsoft.com/office/drawing/2014/main" id="{AD268848-DFE7-CCDA-1E45-7428DBBD926B}"/>
                    </a:ext>
                  </a:extLst>
                </p:cNvPr>
                <p:cNvSpPr/>
                <p:nvPr/>
              </p:nvSpPr>
              <p:spPr>
                <a:xfrm>
                  <a:off x="5442857" y="5105400"/>
                  <a:ext cx="381000"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0" name="Rectangle 359">
                  <a:extLst>
                    <a:ext uri="{FF2B5EF4-FFF2-40B4-BE49-F238E27FC236}">
                      <a16:creationId xmlns:a16="http://schemas.microsoft.com/office/drawing/2014/main" id="{E1D3C13F-C8D9-9402-CEF7-FCEDEEE7DC7D}"/>
                    </a:ext>
                  </a:extLst>
                </p:cNvPr>
                <p:cNvSpPr/>
                <p:nvPr/>
              </p:nvSpPr>
              <p:spPr>
                <a:xfrm>
                  <a:off x="5808617" y="5105400"/>
                  <a:ext cx="381000"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1" name="Rectangle 360">
                  <a:extLst>
                    <a:ext uri="{FF2B5EF4-FFF2-40B4-BE49-F238E27FC236}">
                      <a16:creationId xmlns:a16="http://schemas.microsoft.com/office/drawing/2014/main" id="{A4D8B632-33B8-56F8-C555-750039D24DD4}"/>
                    </a:ext>
                  </a:extLst>
                </p:cNvPr>
                <p:cNvSpPr/>
                <p:nvPr/>
              </p:nvSpPr>
              <p:spPr>
                <a:xfrm>
                  <a:off x="6174377" y="5105400"/>
                  <a:ext cx="381000"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2" name="Rectangle 361">
                  <a:extLst>
                    <a:ext uri="{FF2B5EF4-FFF2-40B4-BE49-F238E27FC236}">
                      <a16:creationId xmlns:a16="http://schemas.microsoft.com/office/drawing/2014/main" id="{53B01E6A-E09F-9154-F9FF-FCECFA8F7A29}"/>
                    </a:ext>
                  </a:extLst>
                </p:cNvPr>
                <p:cNvSpPr/>
                <p:nvPr/>
              </p:nvSpPr>
              <p:spPr>
                <a:xfrm>
                  <a:off x="6540137" y="5105400"/>
                  <a:ext cx="204652"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0" name="Rectangle 349">
                <a:extLst>
                  <a:ext uri="{FF2B5EF4-FFF2-40B4-BE49-F238E27FC236}">
                    <a16:creationId xmlns:a16="http://schemas.microsoft.com/office/drawing/2014/main" id="{199EE90A-71A6-A28D-FEEB-6F7708AC9886}"/>
                  </a:ext>
                </a:extLst>
              </p:cNvPr>
              <p:cNvSpPr/>
              <p:nvPr/>
            </p:nvSpPr>
            <p:spPr>
              <a:xfrm>
                <a:off x="2530929" y="5010422"/>
                <a:ext cx="175259" cy="9198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1" name="Group 40">
              <a:extLst>
                <a:ext uri="{FF2B5EF4-FFF2-40B4-BE49-F238E27FC236}">
                  <a16:creationId xmlns:a16="http://schemas.microsoft.com/office/drawing/2014/main" id="{282482BB-88BD-F4E2-6D61-CFC5852596E7}"/>
                </a:ext>
              </a:extLst>
            </p:cNvPr>
            <p:cNvGrpSpPr/>
            <p:nvPr/>
          </p:nvGrpSpPr>
          <p:grpSpPr>
            <a:xfrm>
              <a:off x="2514599" y="2867449"/>
              <a:ext cx="4406537" cy="193495"/>
              <a:chOff x="2514600" y="5007156"/>
              <a:chExt cx="4406537" cy="193495"/>
            </a:xfrm>
          </p:grpSpPr>
          <p:grpSp>
            <p:nvGrpSpPr>
              <p:cNvPr id="321" name="Group 320">
                <a:extLst>
                  <a:ext uri="{FF2B5EF4-FFF2-40B4-BE49-F238E27FC236}">
                    <a16:creationId xmlns:a16="http://schemas.microsoft.com/office/drawing/2014/main" id="{BAD8D8CD-6200-B91E-CA8C-F6A0CED63866}"/>
                  </a:ext>
                </a:extLst>
              </p:cNvPr>
              <p:cNvGrpSpPr/>
              <p:nvPr/>
            </p:nvGrpSpPr>
            <p:grpSpPr>
              <a:xfrm>
                <a:off x="2514600" y="5105400"/>
                <a:ext cx="4406537" cy="95251"/>
                <a:chOff x="2514600" y="5105400"/>
                <a:chExt cx="4406537" cy="95251"/>
              </a:xfrm>
            </p:grpSpPr>
            <p:sp>
              <p:nvSpPr>
                <p:cNvPr id="336" name="Rectangle 335">
                  <a:extLst>
                    <a:ext uri="{FF2B5EF4-FFF2-40B4-BE49-F238E27FC236}">
                      <a16:creationId xmlns:a16="http://schemas.microsoft.com/office/drawing/2014/main" id="{082F8871-C4B3-F040-1932-4ECDA0C87600}"/>
                    </a:ext>
                  </a:extLst>
                </p:cNvPr>
                <p:cNvSpPr/>
                <p:nvPr/>
              </p:nvSpPr>
              <p:spPr>
                <a:xfrm>
                  <a:off x="2514600" y="5105400"/>
                  <a:ext cx="381000"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7" name="Rectangle 336">
                  <a:extLst>
                    <a:ext uri="{FF2B5EF4-FFF2-40B4-BE49-F238E27FC236}">
                      <a16:creationId xmlns:a16="http://schemas.microsoft.com/office/drawing/2014/main" id="{AB34B12C-C1BA-68A0-46EC-EA83605C4650}"/>
                    </a:ext>
                  </a:extLst>
                </p:cNvPr>
                <p:cNvSpPr/>
                <p:nvPr/>
              </p:nvSpPr>
              <p:spPr>
                <a:xfrm>
                  <a:off x="2882537" y="5105400"/>
                  <a:ext cx="381000"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8" name="Rectangle 337">
                  <a:extLst>
                    <a:ext uri="{FF2B5EF4-FFF2-40B4-BE49-F238E27FC236}">
                      <a16:creationId xmlns:a16="http://schemas.microsoft.com/office/drawing/2014/main" id="{513987C2-28F9-6A6C-7D18-128BD4C4A273}"/>
                    </a:ext>
                  </a:extLst>
                </p:cNvPr>
                <p:cNvSpPr/>
                <p:nvPr/>
              </p:nvSpPr>
              <p:spPr>
                <a:xfrm>
                  <a:off x="3248297" y="5105400"/>
                  <a:ext cx="381000"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9" name="Rectangle 338">
                  <a:extLst>
                    <a:ext uri="{FF2B5EF4-FFF2-40B4-BE49-F238E27FC236}">
                      <a16:creationId xmlns:a16="http://schemas.microsoft.com/office/drawing/2014/main" id="{946B2BE3-2B95-FE5C-65D3-0855A359EF63}"/>
                    </a:ext>
                  </a:extLst>
                </p:cNvPr>
                <p:cNvSpPr/>
                <p:nvPr/>
              </p:nvSpPr>
              <p:spPr>
                <a:xfrm>
                  <a:off x="3614057" y="5105400"/>
                  <a:ext cx="381000"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0" name="Rectangle 339">
                  <a:extLst>
                    <a:ext uri="{FF2B5EF4-FFF2-40B4-BE49-F238E27FC236}">
                      <a16:creationId xmlns:a16="http://schemas.microsoft.com/office/drawing/2014/main" id="{26D4A21C-B84E-EA62-DB39-20E1891E2B21}"/>
                    </a:ext>
                  </a:extLst>
                </p:cNvPr>
                <p:cNvSpPr/>
                <p:nvPr/>
              </p:nvSpPr>
              <p:spPr>
                <a:xfrm>
                  <a:off x="3979817" y="5105400"/>
                  <a:ext cx="381000"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1" name="Rectangle 340">
                  <a:extLst>
                    <a:ext uri="{FF2B5EF4-FFF2-40B4-BE49-F238E27FC236}">
                      <a16:creationId xmlns:a16="http://schemas.microsoft.com/office/drawing/2014/main" id="{C4612CC0-6279-7610-EBC8-1D0ABC3A92DF}"/>
                    </a:ext>
                  </a:extLst>
                </p:cNvPr>
                <p:cNvSpPr/>
                <p:nvPr/>
              </p:nvSpPr>
              <p:spPr>
                <a:xfrm>
                  <a:off x="4345577" y="5105400"/>
                  <a:ext cx="381000"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2" name="Rectangle 341">
                  <a:extLst>
                    <a:ext uri="{FF2B5EF4-FFF2-40B4-BE49-F238E27FC236}">
                      <a16:creationId xmlns:a16="http://schemas.microsoft.com/office/drawing/2014/main" id="{E2005330-8BC4-FF04-F41B-9F10771632E6}"/>
                    </a:ext>
                  </a:extLst>
                </p:cNvPr>
                <p:cNvSpPr/>
                <p:nvPr/>
              </p:nvSpPr>
              <p:spPr>
                <a:xfrm>
                  <a:off x="4711337" y="5105400"/>
                  <a:ext cx="381000"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3" name="Rectangle 342">
                  <a:extLst>
                    <a:ext uri="{FF2B5EF4-FFF2-40B4-BE49-F238E27FC236}">
                      <a16:creationId xmlns:a16="http://schemas.microsoft.com/office/drawing/2014/main" id="{8571B31D-6DAF-B54D-287F-C2AA8BC4C7EC}"/>
                    </a:ext>
                  </a:extLst>
                </p:cNvPr>
                <p:cNvSpPr/>
                <p:nvPr/>
              </p:nvSpPr>
              <p:spPr>
                <a:xfrm>
                  <a:off x="5077097" y="5105400"/>
                  <a:ext cx="381000"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4" name="Rectangle 343">
                  <a:extLst>
                    <a:ext uri="{FF2B5EF4-FFF2-40B4-BE49-F238E27FC236}">
                      <a16:creationId xmlns:a16="http://schemas.microsoft.com/office/drawing/2014/main" id="{E18E6B3D-947B-F136-AA4B-A29BA1ED1950}"/>
                    </a:ext>
                  </a:extLst>
                </p:cNvPr>
                <p:cNvSpPr/>
                <p:nvPr/>
              </p:nvSpPr>
              <p:spPr>
                <a:xfrm>
                  <a:off x="5442857" y="5105400"/>
                  <a:ext cx="381000"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5" name="Rectangle 344">
                  <a:extLst>
                    <a:ext uri="{FF2B5EF4-FFF2-40B4-BE49-F238E27FC236}">
                      <a16:creationId xmlns:a16="http://schemas.microsoft.com/office/drawing/2014/main" id="{3CCCD99A-0A22-0CE9-0D3C-923224E9BCC9}"/>
                    </a:ext>
                  </a:extLst>
                </p:cNvPr>
                <p:cNvSpPr/>
                <p:nvPr/>
              </p:nvSpPr>
              <p:spPr>
                <a:xfrm>
                  <a:off x="5808617" y="5105400"/>
                  <a:ext cx="381000"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6" name="Rectangle 345">
                  <a:extLst>
                    <a:ext uri="{FF2B5EF4-FFF2-40B4-BE49-F238E27FC236}">
                      <a16:creationId xmlns:a16="http://schemas.microsoft.com/office/drawing/2014/main" id="{F8173455-CB6E-0748-C4FB-330E2B6AA46E}"/>
                    </a:ext>
                  </a:extLst>
                </p:cNvPr>
                <p:cNvSpPr/>
                <p:nvPr/>
              </p:nvSpPr>
              <p:spPr>
                <a:xfrm>
                  <a:off x="6174377" y="5105400"/>
                  <a:ext cx="381000"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7" name="Rectangle 346">
                  <a:extLst>
                    <a:ext uri="{FF2B5EF4-FFF2-40B4-BE49-F238E27FC236}">
                      <a16:creationId xmlns:a16="http://schemas.microsoft.com/office/drawing/2014/main" id="{A7ACD968-F7F1-6B3E-0815-971004B15B10}"/>
                    </a:ext>
                  </a:extLst>
                </p:cNvPr>
                <p:cNvSpPr/>
                <p:nvPr/>
              </p:nvSpPr>
              <p:spPr>
                <a:xfrm>
                  <a:off x="6540137" y="5105400"/>
                  <a:ext cx="381000"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2" name="Group 321">
                <a:extLst>
                  <a:ext uri="{FF2B5EF4-FFF2-40B4-BE49-F238E27FC236}">
                    <a16:creationId xmlns:a16="http://schemas.microsoft.com/office/drawing/2014/main" id="{374967BF-5BAB-3C9E-F856-04347F7CD22B}"/>
                  </a:ext>
                </a:extLst>
              </p:cNvPr>
              <p:cNvGrpSpPr/>
              <p:nvPr/>
            </p:nvGrpSpPr>
            <p:grpSpPr>
              <a:xfrm>
                <a:off x="2690948" y="5007156"/>
                <a:ext cx="4230189" cy="95251"/>
                <a:chOff x="2514600" y="5105400"/>
                <a:chExt cx="4230189" cy="95251"/>
              </a:xfrm>
            </p:grpSpPr>
            <p:sp>
              <p:nvSpPr>
                <p:cNvPr id="324" name="Rectangle 323">
                  <a:extLst>
                    <a:ext uri="{FF2B5EF4-FFF2-40B4-BE49-F238E27FC236}">
                      <a16:creationId xmlns:a16="http://schemas.microsoft.com/office/drawing/2014/main" id="{C2377063-AD17-B3A3-6016-FC35E9DCD628}"/>
                    </a:ext>
                  </a:extLst>
                </p:cNvPr>
                <p:cNvSpPr/>
                <p:nvPr/>
              </p:nvSpPr>
              <p:spPr>
                <a:xfrm>
                  <a:off x="2514600" y="5105400"/>
                  <a:ext cx="381000"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5" name="Rectangle 324">
                  <a:extLst>
                    <a:ext uri="{FF2B5EF4-FFF2-40B4-BE49-F238E27FC236}">
                      <a16:creationId xmlns:a16="http://schemas.microsoft.com/office/drawing/2014/main" id="{3C210887-1778-C9FC-1748-3BF2425E9C7F}"/>
                    </a:ext>
                  </a:extLst>
                </p:cNvPr>
                <p:cNvSpPr/>
                <p:nvPr/>
              </p:nvSpPr>
              <p:spPr>
                <a:xfrm>
                  <a:off x="2882537" y="5105400"/>
                  <a:ext cx="381000"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6" name="Rectangle 325">
                  <a:extLst>
                    <a:ext uri="{FF2B5EF4-FFF2-40B4-BE49-F238E27FC236}">
                      <a16:creationId xmlns:a16="http://schemas.microsoft.com/office/drawing/2014/main" id="{7676FC52-6143-DCB1-001A-96837EA78EF9}"/>
                    </a:ext>
                  </a:extLst>
                </p:cNvPr>
                <p:cNvSpPr/>
                <p:nvPr/>
              </p:nvSpPr>
              <p:spPr>
                <a:xfrm>
                  <a:off x="3248297" y="5105400"/>
                  <a:ext cx="381000"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7" name="Rectangle 326">
                  <a:extLst>
                    <a:ext uri="{FF2B5EF4-FFF2-40B4-BE49-F238E27FC236}">
                      <a16:creationId xmlns:a16="http://schemas.microsoft.com/office/drawing/2014/main" id="{A71961E2-8DE6-2A68-FEAB-A4680A736722}"/>
                    </a:ext>
                  </a:extLst>
                </p:cNvPr>
                <p:cNvSpPr/>
                <p:nvPr/>
              </p:nvSpPr>
              <p:spPr>
                <a:xfrm>
                  <a:off x="3614057" y="5105400"/>
                  <a:ext cx="381000"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8" name="Rectangle 327">
                  <a:extLst>
                    <a:ext uri="{FF2B5EF4-FFF2-40B4-BE49-F238E27FC236}">
                      <a16:creationId xmlns:a16="http://schemas.microsoft.com/office/drawing/2014/main" id="{6C7F0C32-0DDF-4EB0-4B5B-841C2AC5DA3E}"/>
                    </a:ext>
                  </a:extLst>
                </p:cNvPr>
                <p:cNvSpPr/>
                <p:nvPr/>
              </p:nvSpPr>
              <p:spPr>
                <a:xfrm>
                  <a:off x="3979817" y="5105400"/>
                  <a:ext cx="381000"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9" name="Rectangle 328">
                  <a:extLst>
                    <a:ext uri="{FF2B5EF4-FFF2-40B4-BE49-F238E27FC236}">
                      <a16:creationId xmlns:a16="http://schemas.microsoft.com/office/drawing/2014/main" id="{77BF0F92-79F4-D249-11CD-20848CB51C6B}"/>
                    </a:ext>
                  </a:extLst>
                </p:cNvPr>
                <p:cNvSpPr/>
                <p:nvPr/>
              </p:nvSpPr>
              <p:spPr>
                <a:xfrm>
                  <a:off x="4345577" y="5105400"/>
                  <a:ext cx="381000"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0" name="Rectangle 329">
                  <a:extLst>
                    <a:ext uri="{FF2B5EF4-FFF2-40B4-BE49-F238E27FC236}">
                      <a16:creationId xmlns:a16="http://schemas.microsoft.com/office/drawing/2014/main" id="{E827F2F4-BE8A-780E-6125-66E48AF119EB}"/>
                    </a:ext>
                  </a:extLst>
                </p:cNvPr>
                <p:cNvSpPr/>
                <p:nvPr/>
              </p:nvSpPr>
              <p:spPr>
                <a:xfrm>
                  <a:off x="4711337" y="5105400"/>
                  <a:ext cx="381000"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1" name="Rectangle 330">
                  <a:extLst>
                    <a:ext uri="{FF2B5EF4-FFF2-40B4-BE49-F238E27FC236}">
                      <a16:creationId xmlns:a16="http://schemas.microsoft.com/office/drawing/2014/main" id="{47184557-63F2-DFA5-17D2-3FD21E135959}"/>
                    </a:ext>
                  </a:extLst>
                </p:cNvPr>
                <p:cNvSpPr/>
                <p:nvPr/>
              </p:nvSpPr>
              <p:spPr>
                <a:xfrm>
                  <a:off x="5077097" y="5105400"/>
                  <a:ext cx="381000"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2" name="Rectangle 331">
                  <a:extLst>
                    <a:ext uri="{FF2B5EF4-FFF2-40B4-BE49-F238E27FC236}">
                      <a16:creationId xmlns:a16="http://schemas.microsoft.com/office/drawing/2014/main" id="{622E0D6A-7DFA-9F42-B644-FD524C3043E0}"/>
                    </a:ext>
                  </a:extLst>
                </p:cNvPr>
                <p:cNvSpPr/>
                <p:nvPr/>
              </p:nvSpPr>
              <p:spPr>
                <a:xfrm>
                  <a:off x="5442857" y="5105400"/>
                  <a:ext cx="381000"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3" name="Rectangle 332">
                  <a:extLst>
                    <a:ext uri="{FF2B5EF4-FFF2-40B4-BE49-F238E27FC236}">
                      <a16:creationId xmlns:a16="http://schemas.microsoft.com/office/drawing/2014/main" id="{43833987-9D56-CECC-868E-C5D977E0D7FF}"/>
                    </a:ext>
                  </a:extLst>
                </p:cNvPr>
                <p:cNvSpPr/>
                <p:nvPr/>
              </p:nvSpPr>
              <p:spPr>
                <a:xfrm>
                  <a:off x="5808617" y="5105400"/>
                  <a:ext cx="381000"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4" name="Rectangle 333">
                  <a:extLst>
                    <a:ext uri="{FF2B5EF4-FFF2-40B4-BE49-F238E27FC236}">
                      <a16:creationId xmlns:a16="http://schemas.microsoft.com/office/drawing/2014/main" id="{6D67B087-16AF-7174-31A7-A5689470C3F5}"/>
                    </a:ext>
                  </a:extLst>
                </p:cNvPr>
                <p:cNvSpPr/>
                <p:nvPr/>
              </p:nvSpPr>
              <p:spPr>
                <a:xfrm>
                  <a:off x="6174377" y="5105400"/>
                  <a:ext cx="381000"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5" name="Rectangle 334">
                  <a:extLst>
                    <a:ext uri="{FF2B5EF4-FFF2-40B4-BE49-F238E27FC236}">
                      <a16:creationId xmlns:a16="http://schemas.microsoft.com/office/drawing/2014/main" id="{A47C883D-0B7C-0667-1240-64287D571E49}"/>
                    </a:ext>
                  </a:extLst>
                </p:cNvPr>
                <p:cNvSpPr/>
                <p:nvPr/>
              </p:nvSpPr>
              <p:spPr>
                <a:xfrm>
                  <a:off x="6540137" y="5105400"/>
                  <a:ext cx="204652"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3" name="Rectangle 322">
                <a:extLst>
                  <a:ext uri="{FF2B5EF4-FFF2-40B4-BE49-F238E27FC236}">
                    <a16:creationId xmlns:a16="http://schemas.microsoft.com/office/drawing/2014/main" id="{CF9EFC8F-986F-08C7-610E-7236FB271852}"/>
                  </a:ext>
                </a:extLst>
              </p:cNvPr>
              <p:cNvSpPr/>
              <p:nvPr/>
            </p:nvSpPr>
            <p:spPr>
              <a:xfrm>
                <a:off x="2530929" y="5010422"/>
                <a:ext cx="175259" cy="9198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41B00E45-15BD-9FA7-A401-B89E752AA4F7}"/>
                </a:ext>
              </a:extLst>
            </p:cNvPr>
            <p:cNvGrpSpPr/>
            <p:nvPr/>
          </p:nvGrpSpPr>
          <p:grpSpPr>
            <a:xfrm>
              <a:off x="2508068" y="3072305"/>
              <a:ext cx="4406537" cy="193495"/>
              <a:chOff x="2514600" y="5007156"/>
              <a:chExt cx="4406537" cy="193495"/>
            </a:xfrm>
          </p:grpSpPr>
          <p:grpSp>
            <p:nvGrpSpPr>
              <p:cNvPr id="294" name="Group 293">
                <a:extLst>
                  <a:ext uri="{FF2B5EF4-FFF2-40B4-BE49-F238E27FC236}">
                    <a16:creationId xmlns:a16="http://schemas.microsoft.com/office/drawing/2014/main" id="{9E43DF3B-8BEF-9368-F7CF-BA3213F6B3C2}"/>
                  </a:ext>
                </a:extLst>
              </p:cNvPr>
              <p:cNvGrpSpPr/>
              <p:nvPr/>
            </p:nvGrpSpPr>
            <p:grpSpPr>
              <a:xfrm>
                <a:off x="2514600" y="5105400"/>
                <a:ext cx="4406537" cy="95251"/>
                <a:chOff x="2514600" y="5105400"/>
                <a:chExt cx="4406537" cy="95251"/>
              </a:xfrm>
            </p:grpSpPr>
            <p:sp>
              <p:nvSpPr>
                <p:cNvPr id="309" name="Rectangle 308">
                  <a:extLst>
                    <a:ext uri="{FF2B5EF4-FFF2-40B4-BE49-F238E27FC236}">
                      <a16:creationId xmlns:a16="http://schemas.microsoft.com/office/drawing/2014/main" id="{83A0F582-92E0-80B9-CF7C-85D6D3B8D651}"/>
                    </a:ext>
                  </a:extLst>
                </p:cNvPr>
                <p:cNvSpPr/>
                <p:nvPr/>
              </p:nvSpPr>
              <p:spPr>
                <a:xfrm>
                  <a:off x="2514600" y="5105400"/>
                  <a:ext cx="381000"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0" name="Rectangle 309">
                  <a:extLst>
                    <a:ext uri="{FF2B5EF4-FFF2-40B4-BE49-F238E27FC236}">
                      <a16:creationId xmlns:a16="http://schemas.microsoft.com/office/drawing/2014/main" id="{C9456317-0020-DA53-6D55-DB74BBAD3457}"/>
                    </a:ext>
                  </a:extLst>
                </p:cNvPr>
                <p:cNvSpPr/>
                <p:nvPr/>
              </p:nvSpPr>
              <p:spPr>
                <a:xfrm>
                  <a:off x="2882537" y="5105400"/>
                  <a:ext cx="381000"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1" name="Rectangle 310">
                  <a:extLst>
                    <a:ext uri="{FF2B5EF4-FFF2-40B4-BE49-F238E27FC236}">
                      <a16:creationId xmlns:a16="http://schemas.microsoft.com/office/drawing/2014/main" id="{22387326-2A5F-A2D2-58FE-FBA35C48FD03}"/>
                    </a:ext>
                  </a:extLst>
                </p:cNvPr>
                <p:cNvSpPr/>
                <p:nvPr/>
              </p:nvSpPr>
              <p:spPr>
                <a:xfrm>
                  <a:off x="3248297" y="5105400"/>
                  <a:ext cx="381000"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2" name="Rectangle 311">
                  <a:extLst>
                    <a:ext uri="{FF2B5EF4-FFF2-40B4-BE49-F238E27FC236}">
                      <a16:creationId xmlns:a16="http://schemas.microsoft.com/office/drawing/2014/main" id="{00CE67EE-2950-3DA2-2EF5-8FB0C2D38AA8}"/>
                    </a:ext>
                  </a:extLst>
                </p:cNvPr>
                <p:cNvSpPr/>
                <p:nvPr/>
              </p:nvSpPr>
              <p:spPr>
                <a:xfrm>
                  <a:off x="3614057" y="5105400"/>
                  <a:ext cx="381000"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3" name="Rectangle 312">
                  <a:extLst>
                    <a:ext uri="{FF2B5EF4-FFF2-40B4-BE49-F238E27FC236}">
                      <a16:creationId xmlns:a16="http://schemas.microsoft.com/office/drawing/2014/main" id="{C542708E-903E-EC02-090E-292D34D1CAAE}"/>
                    </a:ext>
                  </a:extLst>
                </p:cNvPr>
                <p:cNvSpPr/>
                <p:nvPr/>
              </p:nvSpPr>
              <p:spPr>
                <a:xfrm>
                  <a:off x="3979817" y="5105400"/>
                  <a:ext cx="381000"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4" name="Rectangle 313">
                  <a:extLst>
                    <a:ext uri="{FF2B5EF4-FFF2-40B4-BE49-F238E27FC236}">
                      <a16:creationId xmlns:a16="http://schemas.microsoft.com/office/drawing/2014/main" id="{EB06B9AB-F55F-E79C-82CF-ADBD40B2765A}"/>
                    </a:ext>
                  </a:extLst>
                </p:cNvPr>
                <p:cNvSpPr/>
                <p:nvPr/>
              </p:nvSpPr>
              <p:spPr>
                <a:xfrm>
                  <a:off x="4345577" y="5105400"/>
                  <a:ext cx="381000"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5" name="Rectangle 314">
                  <a:extLst>
                    <a:ext uri="{FF2B5EF4-FFF2-40B4-BE49-F238E27FC236}">
                      <a16:creationId xmlns:a16="http://schemas.microsoft.com/office/drawing/2014/main" id="{41F0FD7E-12F1-1B6A-0EFA-BC2FBDDDCCA4}"/>
                    </a:ext>
                  </a:extLst>
                </p:cNvPr>
                <p:cNvSpPr/>
                <p:nvPr/>
              </p:nvSpPr>
              <p:spPr>
                <a:xfrm>
                  <a:off x="4711337" y="5105400"/>
                  <a:ext cx="381000"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6" name="Rectangle 315">
                  <a:extLst>
                    <a:ext uri="{FF2B5EF4-FFF2-40B4-BE49-F238E27FC236}">
                      <a16:creationId xmlns:a16="http://schemas.microsoft.com/office/drawing/2014/main" id="{3EF02925-BD21-0774-F7B4-F59DF6986D30}"/>
                    </a:ext>
                  </a:extLst>
                </p:cNvPr>
                <p:cNvSpPr/>
                <p:nvPr/>
              </p:nvSpPr>
              <p:spPr>
                <a:xfrm>
                  <a:off x="5077097" y="5105400"/>
                  <a:ext cx="381000"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7" name="Rectangle 316">
                  <a:extLst>
                    <a:ext uri="{FF2B5EF4-FFF2-40B4-BE49-F238E27FC236}">
                      <a16:creationId xmlns:a16="http://schemas.microsoft.com/office/drawing/2014/main" id="{B52FD49F-3F1B-34DE-A5DD-B33F58ACA866}"/>
                    </a:ext>
                  </a:extLst>
                </p:cNvPr>
                <p:cNvSpPr/>
                <p:nvPr/>
              </p:nvSpPr>
              <p:spPr>
                <a:xfrm>
                  <a:off x="5442857" y="5105400"/>
                  <a:ext cx="381000"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8" name="Rectangle 317">
                  <a:extLst>
                    <a:ext uri="{FF2B5EF4-FFF2-40B4-BE49-F238E27FC236}">
                      <a16:creationId xmlns:a16="http://schemas.microsoft.com/office/drawing/2014/main" id="{8377C623-28C5-D992-C51B-BFD25DCE799B}"/>
                    </a:ext>
                  </a:extLst>
                </p:cNvPr>
                <p:cNvSpPr/>
                <p:nvPr/>
              </p:nvSpPr>
              <p:spPr>
                <a:xfrm>
                  <a:off x="5808617" y="5105400"/>
                  <a:ext cx="381000"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9" name="Rectangle 318">
                  <a:extLst>
                    <a:ext uri="{FF2B5EF4-FFF2-40B4-BE49-F238E27FC236}">
                      <a16:creationId xmlns:a16="http://schemas.microsoft.com/office/drawing/2014/main" id="{032AF4BB-A5E4-75BF-A0E5-8E7EE1590302}"/>
                    </a:ext>
                  </a:extLst>
                </p:cNvPr>
                <p:cNvSpPr/>
                <p:nvPr/>
              </p:nvSpPr>
              <p:spPr>
                <a:xfrm>
                  <a:off x="6174377" y="5105400"/>
                  <a:ext cx="381000"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0" name="Rectangle 319">
                  <a:extLst>
                    <a:ext uri="{FF2B5EF4-FFF2-40B4-BE49-F238E27FC236}">
                      <a16:creationId xmlns:a16="http://schemas.microsoft.com/office/drawing/2014/main" id="{13814584-9BFC-B617-CA86-9FB9710C800E}"/>
                    </a:ext>
                  </a:extLst>
                </p:cNvPr>
                <p:cNvSpPr/>
                <p:nvPr/>
              </p:nvSpPr>
              <p:spPr>
                <a:xfrm>
                  <a:off x="6540137" y="5105400"/>
                  <a:ext cx="381000"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5" name="Group 294">
                <a:extLst>
                  <a:ext uri="{FF2B5EF4-FFF2-40B4-BE49-F238E27FC236}">
                    <a16:creationId xmlns:a16="http://schemas.microsoft.com/office/drawing/2014/main" id="{A4E8A2E4-7AC5-7278-891C-3E402981000B}"/>
                  </a:ext>
                </a:extLst>
              </p:cNvPr>
              <p:cNvGrpSpPr/>
              <p:nvPr/>
            </p:nvGrpSpPr>
            <p:grpSpPr>
              <a:xfrm>
                <a:off x="2690948" y="5007156"/>
                <a:ext cx="4230189" cy="95251"/>
                <a:chOff x="2514600" y="5105400"/>
                <a:chExt cx="4230189" cy="95251"/>
              </a:xfrm>
            </p:grpSpPr>
            <p:sp>
              <p:nvSpPr>
                <p:cNvPr id="297" name="Rectangle 296">
                  <a:extLst>
                    <a:ext uri="{FF2B5EF4-FFF2-40B4-BE49-F238E27FC236}">
                      <a16:creationId xmlns:a16="http://schemas.microsoft.com/office/drawing/2014/main" id="{934AAD64-B016-405B-5AED-8FEB46EBEB74}"/>
                    </a:ext>
                  </a:extLst>
                </p:cNvPr>
                <p:cNvSpPr/>
                <p:nvPr/>
              </p:nvSpPr>
              <p:spPr>
                <a:xfrm>
                  <a:off x="2514600" y="5105400"/>
                  <a:ext cx="381000"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8" name="Rectangle 297">
                  <a:extLst>
                    <a:ext uri="{FF2B5EF4-FFF2-40B4-BE49-F238E27FC236}">
                      <a16:creationId xmlns:a16="http://schemas.microsoft.com/office/drawing/2014/main" id="{2B0B4C52-078D-ACE1-006C-B5BD55A5B02C}"/>
                    </a:ext>
                  </a:extLst>
                </p:cNvPr>
                <p:cNvSpPr/>
                <p:nvPr/>
              </p:nvSpPr>
              <p:spPr>
                <a:xfrm>
                  <a:off x="2882537" y="5105400"/>
                  <a:ext cx="381000"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9" name="Rectangle 298">
                  <a:extLst>
                    <a:ext uri="{FF2B5EF4-FFF2-40B4-BE49-F238E27FC236}">
                      <a16:creationId xmlns:a16="http://schemas.microsoft.com/office/drawing/2014/main" id="{69123A02-4E93-E766-72C0-1EB9B2AEE215}"/>
                    </a:ext>
                  </a:extLst>
                </p:cNvPr>
                <p:cNvSpPr/>
                <p:nvPr/>
              </p:nvSpPr>
              <p:spPr>
                <a:xfrm>
                  <a:off x="3248297" y="5105400"/>
                  <a:ext cx="381000"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0" name="Rectangle 299">
                  <a:extLst>
                    <a:ext uri="{FF2B5EF4-FFF2-40B4-BE49-F238E27FC236}">
                      <a16:creationId xmlns:a16="http://schemas.microsoft.com/office/drawing/2014/main" id="{3B5884FD-12FB-00F6-8F87-B0728547235F}"/>
                    </a:ext>
                  </a:extLst>
                </p:cNvPr>
                <p:cNvSpPr/>
                <p:nvPr/>
              </p:nvSpPr>
              <p:spPr>
                <a:xfrm>
                  <a:off x="3614057" y="5105400"/>
                  <a:ext cx="381000"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1" name="Rectangle 300">
                  <a:extLst>
                    <a:ext uri="{FF2B5EF4-FFF2-40B4-BE49-F238E27FC236}">
                      <a16:creationId xmlns:a16="http://schemas.microsoft.com/office/drawing/2014/main" id="{F790EF29-2D98-B7A8-1E01-B6B0BF3B8E16}"/>
                    </a:ext>
                  </a:extLst>
                </p:cNvPr>
                <p:cNvSpPr/>
                <p:nvPr/>
              </p:nvSpPr>
              <p:spPr>
                <a:xfrm>
                  <a:off x="3979817" y="5105400"/>
                  <a:ext cx="381000"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2" name="Rectangle 301">
                  <a:extLst>
                    <a:ext uri="{FF2B5EF4-FFF2-40B4-BE49-F238E27FC236}">
                      <a16:creationId xmlns:a16="http://schemas.microsoft.com/office/drawing/2014/main" id="{00A02C7D-CF33-1464-5F49-2104493AD18F}"/>
                    </a:ext>
                  </a:extLst>
                </p:cNvPr>
                <p:cNvSpPr/>
                <p:nvPr/>
              </p:nvSpPr>
              <p:spPr>
                <a:xfrm>
                  <a:off x="4345577" y="5105400"/>
                  <a:ext cx="381000"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3" name="Rectangle 302">
                  <a:extLst>
                    <a:ext uri="{FF2B5EF4-FFF2-40B4-BE49-F238E27FC236}">
                      <a16:creationId xmlns:a16="http://schemas.microsoft.com/office/drawing/2014/main" id="{7E1E70AD-5825-C817-B7EC-20A030498508}"/>
                    </a:ext>
                  </a:extLst>
                </p:cNvPr>
                <p:cNvSpPr/>
                <p:nvPr/>
              </p:nvSpPr>
              <p:spPr>
                <a:xfrm>
                  <a:off x="4711337" y="5105400"/>
                  <a:ext cx="381000"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4" name="Rectangle 303">
                  <a:extLst>
                    <a:ext uri="{FF2B5EF4-FFF2-40B4-BE49-F238E27FC236}">
                      <a16:creationId xmlns:a16="http://schemas.microsoft.com/office/drawing/2014/main" id="{F0D3AC6D-7902-C8B9-A5EB-89038297F302}"/>
                    </a:ext>
                  </a:extLst>
                </p:cNvPr>
                <p:cNvSpPr/>
                <p:nvPr/>
              </p:nvSpPr>
              <p:spPr>
                <a:xfrm>
                  <a:off x="5077097" y="5105400"/>
                  <a:ext cx="381000"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5" name="Rectangle 304">
                  <a:extLst>
                    <a:ext uri="{FF2B5EF4-FFF2-40B4-BE49-F238E27FC236}">
                      <a16:creationId xmlns:a16="http://schemas.microsoft.com/office/drawing/2014/main" id="{DD3866B3-8114-D086-29E5-7AC6BEB147C1}"/>
                    </a:ext>
                  </a:extLst>
                </p:cNvPr>
                <p:cNvSpPr/>
                <p:nvPr/>
              </p:nvSpPr>
              <p:spPr>
                <a:xfrm>
                  <a:off x="5442857" y="5105400"/>
                  <a:ext cx="381000"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6" name="Rectangle 305">
                  <a:extLst>
                    <a:ext uri="{FF2B5EF4-FFF2-40B4-BE49-F238E27FC236}">
                      <a16:creationId xmlns:a16="http://schemas.microsoft.com/office/drawing/2014/main" id="{8E283A20-FE1E-52B3-4A51-B53C7D8C4B14}"/>
                    </a:ext>
                  </a:extLst>
                </p:cNvPr>
                <p:cNvSpPr/>
                <p:nvPr/>
              </p:nvSpPr>
              <p:spPr>
                <a:xfrm>
                  <a:off x="5808617" y="5105400"/>
                  <a:ext cx="381000"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 name="Rectangle 306">
                  <a:extLst>
                    <a:ext uri="{FF2B5EF4-FFF2-40B4-BE49-F238E27FC236}">
                      <a16:creationId xmlns:a16="http://schemas.microsoft.com/office/drawing/2014/main" id="{A0A8234A-4233-AC0B-3719-182D9A46DD34}"/>
                    </a:ext>
                  </a:extLst>
                </p:cNvPr>
                <p:cNvSpPr/>
                <p:nvPr/>
              </p:nvSpPr>
              <p:spPr>
                <a:xfrm>
                  <a:off x="6174377" y="5105400"/>
                  <a:ext cx="381000"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 name="Rectangle 307">
                  <a:extLst>
                    <a:ext uri="{FF2B5EF4-FFF2-40B4-BE49-F238E27FC236}">
                      <a16:creationId xmlns:a16="http://schemas.microsoft.com/office/drawing/2014/main" id="{DFF95370-B056-BE4B-C1A9-71980277DB12}"/>
                    </a:ext>
                  </a:extLst>
                </p:cNvPr>
                <p:cNvSpPr/>
                <p:nvPr/>
              </p:nvSpPr>
              <p:spPr>
                <a:xfrm>
                  <a:off x="6540137" y="5105400"/>
                  <a:ext cx="204652"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6" name="Rectangle 295">
                <a:extLst>
                  <a:ext uri="{FF2B5EF4-FFF2-40B4-BE49-F238E27FC236}">
                    <a16:creationId xmlns:a16="http://schemas.microsoft.com/office/drawing/2014/main" id="{6CEC6BD1-06E5-76D9-A5FD-9553BD11CFA5}"/>
                  </a:ext>
                </a:extLst>
              </p:cNvPr>
              <p:cNvSpPr/>
              <p:nvPr/>
            </p:nvSpPr>
            <p:spPr>
              <a:xfrm>
                <a:off x="2530929" y="5010422"/>
                <a:ext cx="175259" cy="9198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3" name="Group 42">
              <a:extLst>
                <a:ext uri="{FF2B5EF4-FFF2-40B4-BE49-F238E27FC236}">
                  <a16:creationId xmlns:a16="http://schemas.microsoft.com/office/drawing/2014/main" id="{ABE8D2CB-19C1-FA80-D9BA-4CF6E2F514F0}"/>
                </a:ext>
              </a:extLst>
            </p:cNvPr>
            <p:cNvGrpSpPr/>
            <p:nvPr/>
          </p:nvGrpSpPr>
          <p:grpSpPr>
            <a:xfrm>
              <a:off x="2521132" y="3291761"/>
              <a:ext cx="4406537" cy="193495"/>
              <a:chOff x="2514600" y="5007156"/>
              <a:chExt cx="4406537" cy="193495"/>
            </a:xfrm>
          </p:grpSpPr>
          <p:grpSp>
            <p:nvGrpSpPr>
              <p:cNvPr id="267" name="Group 266">
                <a:extLst>
                  <a:ext uri="{FF2B5EF4-FFF2-40B4-BE49-F238E27FC236}">
                    <a16:creationId xmlns:a16="http://schemas.microsoft.com/office/drawing/2014/main" id="{EAC7BBFD-8E52-E324-AA17-5D299539B1E5}"/>
                  </a:ext>
                </a:extLst>
              </p:cNvPr>
              <p:cNvGrpSpPr/>
              <p:nvPr/>
            </p:nvGrpSpPr>
            <p:grpSpPr>
              <a:xfrm>
                <a:off x="2514600" y="5105400"/>
                <a:ext cx="4406537" cy="95251"/>
                <a:chOff x="2514600" y="5105400"/>
                <a:chExt cx="4406537" cy="95251"/>
              </a:xfrm>
            </p:grpSpPr>
            <p:sp>
              <p:nvSpPr>
                <p:cNvPr id="282" name="Rectangle 281">
                  <a:extLst>
                    <a:ext uri="{FF2B5EF4-FFF2-40B4-BE49-F238E27FC236}">
                      <a16:creationId xmlns:a16="http://schemas.microsoft.com/office/drawing/2014/main" id="{0C80AFB5-A2EF-5C87-83E6-BC123EBA2352}"/>
                    </a:ext>
                  </a:extLst>
                </p:cNvPr>
                <p:cNvSpPr/>
                <p:nvPr/>
              </p:nvSpPr>
              <p:spPr>
                <a:xfrm>
                  <a:off x="2514600" y="5105400"/>
                  <a:ext cx="381000"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3" name="Rectangle 282">
                  <a:extLst>
                    <a:ext uri="{FF2B5EF4-FFF2-40B4-BE49-F238E27FC236}">
                      <a16:creationId xmlns:a16="http://schemas.microsoft.com/office/drawing/2014/main" id="{FF279475-0A52-843A-4293-873EFDA37373}"/>
                    </a:ext>
                  </a:extLst>
                </p:cNvPr>
                <p:cNvSpPr/>
                <p:nvPr/>
              </p:nvSpPr>
              <p:spPr>
                <a:xfrm>
                  <a:off x="2882537" y="5105400"/>
                  <a:ext cx="381000"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4" name="Rectangle 283">
                  <a:extLst>
                    <a:ext uri="{FF2B5EF4-FFF2-40B4-BE49-F238E27FC236}">
                      <a16:creationId xmlns:a16="http://schemas.microsoft.com/office/drawing/2014/main" id="{3089B59A-9167-F256-3882-4D8D1347704C}"/>
                    </a:ext>
                  </a:extLst>
                </p:cNvPr>
                <p:cNvSpPr/>
                <p:nvPr/>
              </p:nvSpPr>
              <p:spPr>
                <a:xfrm>
                  <a:off x="3248297" y="5105400"/>
                  <a:ext cx="381000"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5" name="Rectangle 284">
                  <a:extLst>
                    <a:ext uri="{FF2B5EF4-FFF2-40B4-BE49-F238E27FC236}">
                      <a16:creationId xmlns:a16="http://schemas.microsoft.com/office/drawing/2014/main" id="{254ED46C-ADB4-6AA5-633C-80ED09F9BC6B}"/>
                    </a:ext>
                  </a:extLst>
                </p:cNvPr>
                <p:cNvSpPr/>
                <p:nvPr/>
              </p:nvSpPr>
              <p:spPr>
                <a:xfrm>
                  <a:off x="3614057" y="5105400"/>
                  <a:ext cx="381000"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 name="Rectangle 285">
                  <a:extLst>
                    <a:ext uri="{FF2B5EF4-FFF2-40B4-BE49-F238E27FC236}">
                      <a16:creationId xmlns:a16="http://schemas.microsoft.com/office/drawing/2014/main" id="{962406EA-79E2-4884-1EBC-4635381F9A8C}"/>
                    </a:ext>
                  </a:extLst>
                </p:cNvPr>
                <p:cNvSpPr/>
                <p:nvPr/>
              </p:nvSpPr>
              <p:spPr>
                <a:xfrm>
                  <a:off x="3979817" y="5105400"/>
                  <a:ext cx="381000"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7" name="Rectangle 286">
                  <a:extLst>
                    <a:ext uri="{FF2B5EF4-FFF2-40B4-BE49-F238E27FC236}">
                      <a16:creationId xmlns:a16="http://schemas.microsoft.com/office/drawing/2014/main" id="{F11E889D-F6C7-0C26-D12F-E678A97C6684}"/>
                    </a:ext>
                  </a:extLst>
                </p:cNvPr>
                <p:cNvSpPr/>
                <p:nvPr/>
              </p:nvSpPr>
              <p:spPr>
                <a:xfrm>
                  <a:off x="4345577" y="5105400"/>
                  <a:ext cx="381000"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8" name="Rectangle 287">
                  <a:extLst>
                    <a:ext uri="{FF2B5EF4-FFF2-40B4-BE49-F238E27FC236}">
                      <a16:creationId xmlns:a16="http://schemas.microsoft.com/office/drawing/2014/main" id="{C1F67321-740E-8292-357F-BA2D492208A2}"/>
                    </a:ext>
                  </a:extLst>
                </p:cNvPr>
                <p:cNvSpPr/>
                <p:nvPr/>
              </p:nvSpPr>
              <p:spPr>
                <a:xfrm>
                  <a:off x="4711337" y="5105400"/>
                  <a:ext cx="381000"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9" name="Rectangle 288">
                  <a:extLst>
                    <a:ext uri="{FF2B5EF4-FFF2-40B4-BE49-F238E27FC236}">
                      <a16:creationId xmlns:a16="http://schemas.microsoft.com/office/drawing/2014/main" id="{85EC93FF-4395-27FE-7C8A-E1AFF97300E9}"/>
                    </a:ext>
                  </a:extLst>
                </p:cNvPr>
                <p:cNvSpPr/>
                <p:nvPr/>
              </p:nvSpPr>
              <p:spPr>
                <a:xfrm>
                  <a:off x="5077097" y="5105400"/>
                  <a:ext cx="381000"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0" name="Rectangle 289">
                  <a:extLst>
                    <a:ext uri="{FF2B5EF4-FFF2-40B4-BE49-F238E27FC236}">
                      <a16:creationId xmlns:a16="http://schemas.microsoft.com/office/drawing/2014/main" id="{BD27DBE7-E8F5-AF0A-399A-99C785169740}"/>
                    </a:ext>
                  </a:extLst>
                </p:cNvPr>
                <p:cNvSpPr/>
                <p:nvPr/>
              </p:nvSpPr>
              <p:spPr>
                <a:xfrm>
                  <a:off x="5442857" y="5105400"/>
                  <a:ext cx="381000"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 name="Rectangle 290">
                  <a:extLst>
                    <a:ext uri="{FF2B5EF4-FFF2-40B4-BE49-F238E27FC236}">
                      <a16:creationId xmlns:a16="http://schemas.microsoft.com/office/drawing/2014/main" id="{6C685A0F-C0B7-8B17-AB31-E59B2212EC51}"/>
                    </a:ext>
                  </a:extLst>
                </p:cNvPr>
                <p:cNvSpPr/>
                <p:nvPr/>
              </p:nvSpPr>
              <p:spPr>
                <a:xfrm>
                  <a:off x="5808617" y="5105400"/>
                  <a:ext cx="381000"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2" name="Rectangle 291">
                  <a:extLst>
                    <a:ext uri="{FF2B5EF4-FFF2-40B4-BE49-F238E27FC236}">
                      <a16:creationId xmlns:a16="http://schemas.microsoft.com/office/drawing/2014/main" id="{46E0BAEA-C746-C27C-4A43-813F0A4125E1}"/>
                    </a:ext>
                  </a:extLst>
                </p:cNvPr>
                <p:cNvSpPr/>
                <p:nvPr/>
              </p:nvSpPr>
              <p:spPr>
                <a:xfrm>
                  <a:off x="6174377" y="5105400"/>
                  <a:ext cx="381000"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3" name="Rectangle 292">
                  <a:extLst>
                    <a:ext uri="{FF2B5EF4-FFF2-40B4-BE49-F238E27FC236}">
                      <a16:creationId xmlns:a16="http://schemas.microsoft.com/office/drawing/2014/main" id="{02FC9289-3F63-77FD-38DD-9B8F62848915}"/>
                    </a:ext>
                  </a:extLst>
                </p:cNvPr>
                <p:cNvSpPr/>
                <p:nvPr/>
              </p:nvSpPr>
              <p:spPr>
                <a:xfrm>
                  <a:off x="6540137" y="5105400"/>
                  <a:ext cx="381000"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8" name="Group 267">
                <a:extLst>
                  <a:ext uri="{FF2B5EF4-FFF2-40B4-BE49-F238E27FC236}">
                    <a16:creationId xmlns:a16="http://schemas.microsoft.com/office/drawing/2014/main" id="{FFA7242D-4E45-A173-F2AC-7026679BD0C7}"/>
                  </a:ext>
                </a:extLst>
              </p:cNvPr>
              <p:cNvGrpSpPr/>
              <p:nvPr/>
            </p:nvGrpSpPr>
            <p:grpSpPr>
              <a:xfrm>
                <a:off x="2690948" y="5007156"/>
                <a:ext cx="4230189" cy="95251"/>
                <a:chOff x="2514600" y="5105400"/>
                <a:chExt cx="4230189" cy="95251"/>
              </a:xfrm>
            </p:grpSpPr>
            <p:sp>
              <p:nvSpPr>
                <p:cNvPr id="270" name="Rectangle 269">
                  <a:extLst>
                    <a:ext uri="{FF2B5EF4-FFF2-40B4-BE49-F238E27FC236}">
                      <a16:creationId xmlns:a16="http://schemas.microsoft.com/office/drawing/2014/main" id="{8C588E86-2D31-135B-9418-E4D9D671768A}"/>
                    </a:ext>
                  </a:extLst>
                </p:cNvPr>
                <p:cNvSpPr/>
                <p:nvPr/>
              </p:nvSpPr>
              <p:spPr>
                <a:xfrm>
                  <a:off x="2514600" y="5105400"/>
                  <a:ext cx="381000"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 name="Rectangle 270">
                  <a:extLst>
                    <a:ext uri="{FF2B5EF4-FFF2-40B4-BE49-F238E27FC236}">
                      <a16:creationId xmlns:a16="http://schemas.microsoft.com/office/drawing/2014/main" id="{DA9EC407-184E-DB4C-1BE5-22CF3C629730}"/>
                    </a:ext>
                  </a:extLst>
                </p:cNvPr>
                <p:cNvSpPr/>
                <p:nvPr/>
              </p:nvSpPr>
              <p:spPr>
                <a:xfrm>
                  <a:off x="2882537" y="5105400"/>
                  <a:ext cx="381000"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2" name="Rectangle 271">
                  <a:extLst>
                    <a:ext uri="{FF2B5EF4-FFF2-40B4-BE49-F238E27FC236}">
                      <a16:creationId xmlns:a16="http://schemas.microsoft.com/office/drawing/2014/main" id="{BE226232-CAF9-8163-C0A8-812E988CA36B}"/>
                    </a:ext>
                  </a:extLst>
                </p:cNvPr>
                <p:cNvSpPr/>
                <p:nvPr/>
              </p:nvSpPr>
              <p:spPr>
                <a:xfrm>
                  <a:off x="3248297" y="5105400"/>
                  <a:ext cx="381000"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3" name="Rectangle 272">
                  <a:extLst>
                    <a:ext uri="{FF2B5EF4-FFF2-40B4-BE49-F238E27FC236}">
                      <a16:creationId xmlns:a16="http://schemas.microsoft.com/office/drawing/2014/main" id="{8EE77E25-2354-0412-7309-35F2F3A47950}"/>
                    </a:ext>
                  </a:extLst>
                </p:cNvPr>
                <p:cNvSpPr/>
                <p:nvPr/>
              </p:nvSpPr>
              <p:spPr>
                <a:xfrm>
                  <a:off x="3614057" y="5105400"/>
                  <a:ext cx="381000"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4" name="Rectangle 273">
                  <a:extLst>
                    <a:ext uri="{FF2B5EF4-FFF2-40B4-BE49-F238E27FC236}">
                      <a16:creationId xmlns:a16="http://schemas.microsoft.com/office/drawing/2014/main" id="{1C069522-1B1C-0025-61FC-F819407ED2D0}"/>
                    </a:ext>
                  </a:extLst>
                </p:cNvPr>
                <p:cNvSpPr/>
                <p:nvPr/>
              </p:nvSpPr>
              <p:spPr>
                <a:xfrm>
                  <a:off x="3979817" y="5105400"/>
                  <a:ext cx="381000"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 name="Rectangle 274">
                  <a:extLst>
                    <a:ext uri="{FF2B5EF4-FFF2-40B4-BE49-F238E27FC236}">
                      <a16:creationId xmlns:a16="http://schemas.microsoft.com/office/drawing/2014/main" id="{F591BFBC-6807-9150-F632-F8B82432421C}"/>
                    </a:ext>
                  </a:extLst>
                </p:cNvPr>
                <p:cNvSpPr/>
                <p:nvPr/>
              </p:nvSpPr>
              <p:spPr>
                <a:xfrm>
                  <a:off x="4345577" y="5105400"/>
                  <a:ext cx="381000"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 name="Rectangle 275">
                  <a:extLst>
                    <a:ext uri="{FF2B5EF4-FFF2-40B4-BE49-F238E27FC236}">
                      <a16:creationId xmlns:a16="http://schemas.microsoft.com/office/drawing/2014/main" id="{DC2F0380-F0EA-755D-B2F2-45AA4A64C3A8}"/>
                    </a:ext>
                  </a:extLst>
                </p:cNvPr>
                <p:cNvSpPr/>
                <p:nvPr/>
              </p:nvSpPr>
              <p:spPr>
                <a:xfrm>
                  <a:off x="4711337" y="5105400"/>
                  <a:ext cx="381000"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 name="Rectangle 276">
                  <a:extLst>
                    <a:ext uri="{FF2B5EF4-FFF2-40B4-BE49-F238E27FC236}">
                      <a16:creationId xmlns:a16="http://schemas.microsoft.com/office/drawing/2014/main" id="{4A259C37-00BD-CC08-AA52-0B2723DBCDAF}"/>
                    </a:ext>
                  </a:extLst>
                </p:cNvPr>
                <p:cNvSpPr/>
                <p:nvPr/>
              </p:nvSpPr>
              <p:spPr>
                <a:xfrm>
                  <a:off x="5077097" y="5105400"/>
                  <a:ext cx="381000"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8" name="Rectangle 277">
                  <a:extLst>
                    <a:ext uri="{FF2B5EF4-FFF2-40B4-BE49-F238E27FC236}">
                      <a16:creationId xmlns:a16="http://schemas.microsoft.com/office/drawing/2014/main" id="{5F5DE4F9-AE2D-E139-BABD-B4D9A2945902}"/>
                    </a:ext>
                  </a:extLst>
                </p:cNvPr>
                <p:cNvSpPr/>
                <p:nvPr/>
              </p:nvSpPr>
              <p:spPr>
                <a:xfrm>
                  <a:off x="5442857" y="5105400"/>
                  <a:ext cx="381000"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9" name="Rectangle 278">
                  <a:extLst>
                    <a:ext uri="{FF2B5EF4-FFF2-40B4-BE49-F238E27FC236}">
                      <a16:creationId xmlns:a16="http://schemas.microsoft.com/office/drawing/2014/main" id="{2A842FE0-034A-7EB5-D270-1A828F9C5154}"/>
                    </a:ext>
                  </a:extLst>
                </p:cNvPr>
                <p:cNvSpPr/>
                <p:nvPr/>
              </p:nvSpPr>
              <p:spPr>
                <a:xfrm>
                  <a:off x="5808617" y="5105400"/>
                  <a:ext cx="381000"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0" name="Rectangle 279">
                  <a:extLst>
                    <a:ext uri="{FF2B5EF4-FFF2-40B4-BE49-F238E27FC236}">
                      <a16:creationId xmlns:a16="http://schemas.microsoft.com/office/drawing/2014/main" id="{271F1003-D4A2-6499-C724-48FDF7C15D1F}"/>
                    </a:ext>
                  </a:extLst>
                </p:cNvPr>
                <p:cNvSpPr/>
                <p:nvPr/>
              </p:nvSpPr>
              <p:spPr>
                <a:xfrm>
                  <a:off x="6174377" y="5105400"/>
                  <a:ext cx="381000"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 name="Rectangle 280">
                  <a:extLst>
                    <a:ext uri="{FF2B5EF4-FFF2-40B4-BE49-F238E27FC236}">
                      <a16:creationId xmlns:a16="http://schemas.microsoft.com/office/drawing/2014/main" id="{70CBA8D7-E37E-DDF9-9A53-EA744B23E139}"/>
                    </a:ext>
                  </a:extLst>
                </p:cNvPr>
                <p:cNvSpPr/>
                <p:nvPr/>
              </p:nvSpPr>
              <p:spPr>
                <a:xfrm>
                  <a:off x="6540137" y="5105400"/>
                  <a:ext cx="204652"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9" name="Rectangle 268">
                <a:extLst>
                  <a:ext uri="{FF2B5EF4-FFF2-40B4-BE49-F238E27FC236}">
                    <a16:creationId xmlns:a16="http://schemas.microsoft.com/office/drawing/2014/main" id="{760AED33-2343-782C-AD1A-01432BB37467}"/>
                  </a:ext>
                </a:extLst>
              </p:cNvPr>
              <p:cNvSpPr/>
              <p:nvPr/>
            </p:nvSpPr>
            <p:spPr>
              <a:xfrm>
                <a:off x="2530929" y="5010422"/>
                <a:ext cx="175259" cy="9198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 name="Group 43">
              <a:extLst>
                <a:ext uri="{FF2B5EF4-FFF2-40B4-BE49-F238E27FC236}">
                  <a16:creationId xmlns:a16="http://schemas.microsoft.com/office/drawing/2014/main" id="{B31D1B10-F0A5-3638-C554-725A6E0074C3}"/>
                </a:ext>
              </a:extLst>
            </p:cNvPr>
            <p:cNvGrpSpPr/>
            <p:nvPr/>
          </p:nvGrpSpPr>
          <p:grpSpPr>
            <a:xfrm>
              <a:off x="2521132" y="2663997"/>
              <a:ext cx="4406537" cy="193495"/>
              <a:chOff x="2514600" y="5007156"/>
              <a:chExt cx="4406537" cy="193495"/>
            </a:xfrm>
          </p:grpSpPr>
          <p:grpSp>
            <p:nvGrpSpPr>
              <p:cNvPr id="240" name="Group 239">
                <a:extLst>
                  <a:ext uri="{FF2B5EF4-FFF2-40B4-BE49-F238E27FC236}">
                    <a16:creationId xmlns:a16="http://schemas.microsoft.com/office/drawing/2014/main" id="{2525B181-EA73-D7A3-77F2-89EB8B1448C8}"/>
                  </a:ext>
                </a:extLst>
              </p:cNvPr>
              <p:cNvGrpSpPr/>
              <p:nvPr/>
            </p:nvGrpSpPr>
            <p:grpSpPr>
              <a:xfrm>
                <a:off x="2514600" y="5105400"/>
                <a:ext cx="4406537" cy="95251"/>
                <a:chOff x="2514600" y="5105400"/>
                <a:chExt cx="4406537" cy="95251"/>
              </a:xfrm>
            </p:grpSpPr>
            <p:sp>
              <p:nvSpPr>
                <p:cNvPr id="255" name="Rectangle 254">
                  <a:extLst>
                    <a:ext uri="{FF2B5EF4-FFF2-40B4-BE49-F238E27FC236}">
                      <a16:creationId xmlns:a16="http://schemas.microsoft.com/office/drawing/2014/main" id="{77F6EA85-24C3-AE42-A5ED-9876FF8B56DA}"/>
                    </a:ext>
                  </a:extLst>
                </p:cNvPr>
                <p:cNvSpPr/>
                <p:nvPr/>
              </p:nvSpPr>
              <p:spPr>
                <a:xfrm>
                  <a:off x="2514600" y="5105400"/>
                  <a:ext cx="381000"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 name="Rectangle 255">
                  <a:extLst>
                    <a:ext uri="{FF2B5EF4-FFF2-40B4-BE49-F238E27FC236}">
                      <a16:creationId xmlns:a16="http://schemas.microsoft.com/office/drawing/2014/main" id="{88E297D4-EDBE-1995-C548-1663944FEF4E}"/>
                    </a:ext>
                  </a:extLst>
                </p:cNvPr>
                <p:cNvSpPr/>
                <p:nvPr/>
              </p:nvSpPr>
              <p:spPr>
                <a:xfrm>
                  <a:off x="2882537" y="5105400"/>
                  <a:ext cx="381000"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Rectangle 256">
                  <a:extLst>
                    <a:ext uri="{FF2B5EF4-FFF2-40B4-BE49-F238E27FC236}">
                      <a16:creationId xmlns:a16="http://schemas.microsoft.com/office/drawing/2014/main" id="{5B2061A0-8E5A-D61B-D3A9-615D2959FB43}"/>
                    </a:ext>
                  </a:extLst>
                </p:cNvPr>
                <p:cNvSpPr/>
                <p:nvPr/>
              </p:nvSpPr>
              <p:spPr>
                <a:xfrm>
                  <a:off x="3248297" y="5105400"/>
                  <a:ext cx="381000"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Rectangle 257">
                  <a:extLst>
                    <a:ext uri="{FF2B5EF4-FFF2-40B4-BE49-F238E27FC236}">
                      <a16:creationId xmlns:a16="http://schemas.microsoft.com/office/drawing/2014/main" id="{DE12D10E-7FFE-6737-7338-E4C94209C770}"/>
                    </a:ext>
                  </a:extLst>
                </p:cNvPr>
                <p:cNvSpPr/>
                <p:nvPr/>
              </p:nvSpPr>
              <p:spPr>
                <a:xfrm>
                  <a:off x="3614057" y="5105400"/>
                  <a:ext cx="381000"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9" name="Rectangle 258">
                  <a:extLst>
                    <a:ext uri="{FF2B5EF4-FFF2-40B4-BE49-F238E27FC236}">
                      <a16:creationId xmlns:a16="http://schemas.microsoft.com/office/drawing/2014/main" id="{18181083-617B-7C6E-A122-B91D4F2B4F33}"/>
                    </a:ext>
                  </a:extLst>
                </p:cNvPr>
                <p:cNvSpPr/>
                <p:nvPr/>
              </p:nvSpPr>
              <p:spPr>
                <a:xfrm>
                  <a:off x="3979817" y="5105400"/>
                  <a:ext cx="381000"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Rectangle 259">
                  <a:extLst>
                    <a:ext uri="{FF2B5EF4-FFF2-40B4-BE49-F238E27FC236}">
                      <a16:creationId xmlns:a16="http://schemas.microsoft.com/office/drawing/2014/main" id="{E6BB7194-9641-1EB4-A7F3-CD18F5E446E0}"/>
                    </a:ext>
                  </a:extLst>
                </p:cNvPr>
                <p:cNvSpPr/>
                <p:nvPr/>
              </p:nvSpPr>
              <p:spPr>
                <a:xfrm>
                  <a:off x="4345577" y="5105400"/>
                  <a:ext cx="381000"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Rectangle 260">
                  <a:extLst>
                    <a:ext uri="{FF2B5EF4-FFF2-40B4-BE49-F238E27FC236}">
                      <a16:creationId xmlns:a16="http://schemas.microsoft.com/office/drawing/2014/main" id="{33B4F495-ADF1-C106-491F-B17B4ACA7890}"/>
                    </a:ext>
                  </a:extLst>
                </p:cNvPr>
                <p:cNvSpPr/>
                <p:nvPr/>
              </p:nvSpPr>
              <p:spPr>
                <a:xfrm>
                  <a:off x="4711337" y="5105400"/>
                  <a:ext cx="381000"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2" name="Rectangle 261">
                  <a:extLst>
                    <a:ext uri="{FF2B5EF4-FFF2-40B4-BE49-F238E27FC236}">
                      <a16:creationId xmlns:a16="http://schemas.microsoft.com/office/drawing/2014/main" id="{0FBFB045-459F-CD4F-0935-1F53E0C775D0}"/>
                    </a:ext>
                  </a:extLst>
                </p:cNvPr>
                <p:cNvSpPr/>
                <p:nvPr/>
              </p:nvSpPr>
              <p:spPr>
                <a:xfrm>
                  <a:off x="5077097" y="5105400"/>
                  <a:ext cx="381000"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3" name="Rectangle 262">
                  <a:extLst>
                    <a:ext uri="{FF2B5EF4-FFF2-40B4-BE49-F238E27FC236}">
                      <a16:creationId xmlns:a16="http://schemas.microsoft.com/office/drawing/2014/main" id="{ABDE3B51-1E30-B305-073D-2E7A5D18FC89}"/>
                    </a:ext>
                  </a:extLst>
                </p:cNvPr>
                <p:cNvSpPr/>
                <p:nvPr/>
              </p:nvSpPr>
              <p:spPr>
                <a:xfrm>
                  <a:off x="5442857" y="5105400"/>
                  <a:ext cx="381000"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 name="Rectangle 263">
                  <a:extLst>
                    <a:ext uri="{FF2B5EF4-FFF2-40B4-BE49-F238E27FC236}">
                      <a16:creationId xmlns:a16="http://schemas.microsoft.com/office/drawing/2014/main" id="{EFE5426A-3FFC-5754-A706-20A8EBA5F2C4}"/>
                    </a:ext>
                  </a:extLst>
                </p:cNvPr>
                <p:cNvSpPr/>
                <p:nvPr/>
              </p:nvSpPr>
              <p:spPr>
                <a:xfrm>
                  <a:off x="5808617" y="5105400"/>
                  <a:ext cx="381000"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5" name="Rectangle 264">
                  <a:extLst>
                    <a:ext uri="{FF2B5EF4-FFF2-40B4-BE49-F238E27FC236}">
                      <a16:creationId xmlns:a16="http://schemas.microsoft.com/office/drawing/2014/main" id="{2ED4EA94-C6CA-EA94-DAD4-2F8CC288A567}"/>
                    </a:ext>
                  </a:extLst>
                </p:cNvPr>
                <p:cNvSpPr/>
                <p:nvPr/>
              </p:nvSpPr>
              <p:spPr>
                <a:xfrm>
                  <a:off x="6174377" y="5105400"/>
                  <a:ext cx="381000"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 name="Rectangle 265">
                  <a:extLst>
                    <a:ext uri="{FF2B5EF4-FFF2-40B4-BE49-F238E27FC236}">
                      <a16:creationId xmlns:a16="http://schemas.microsoft.com/office/drawing/2014/main" id="{ED231825-AB61-9AC7-E041-E37C87DAA1DA}"/>
                    </a:ext>
                  </a:extLst>
                </p:cNvPr>
                <p:cNvSpPr/>
                <p:nvPr/>
              </p:nvSpPr>
              <p:spPr>
                <a:xfrm>
                  <a:off x="6540137" y="5105400"/>
                  <a:ext cx="381000"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1" name="Group 240">
                <a:extLst>
                  <a:ext uri="{FF2B5EF4-FFF2-40B4-BE49-F238E27FC236}">
                    <a16:creationId xmlns:a16="http://schemas.microsoft.com/office/drawing/2014/main" id="{66A6BBEC-1D43-8DDD-0CB8-4D6CF349A5DE}"/>
                  </a:ext>
                </a:extLst>
              </p:cNvPr>
              <p:cNvGrpSpPr/>
              <p:nvPr/>
            </p:nvGrpSpPr>
            <p:grpSpPr>
              <a:xfrm>
                <a:off x="2690948" y="5007156"/>
                <a:ext cx="4230189" cy="95251"/>
                <a:chOff x="2514600" y="5105400"/>
                <a:chExt cx="4230189" cy="95251"/>
              </a:xfrm>
            </p:grpSpPr>
            <p:sp>
              <p:nvSpPr>
                <p:cNvPr id="243" name="Rectangle 242">
                  <a:extLst>
                    <a:ext uri="{FF2B5EF4-FFF2-40B4-BE49-F238E27FC236}">
                      <a16:creationId xmlns:a16="http://schemas.microsoft.com/office/drawing/2014/main" id="{92F79367-64E0-C5DA-E766-DF8924EC97DD}"/>
                    </a:ext>
                  </a:extLst>
                </p:cNvPr>
                <p:cNvSpPr/>
                <p:nvPr/>
              </p:nvSpPr>
              <p:spPr>
                <a:xfrm>
                  <a:off x="2514600" y="5105400"/>
                  <a:ext cx="381000"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Rectangle 243">
                  <a:extLst>
                    <a:ext uri="{FF2B5EF4-FFF2-40B4-BE49-F238E27FC236}">
                      <a16:creationId xmlns:a16="http://schemas.microsoft.com/office/drawing/2014/main" id="{D2590880-B1AB-05A1-584F-30F3B4676176}"/>
                    </a:ext>
                  </a:extLst>
                </p:cNvPr>
                <p:cNvSpPr/>
                <p:nvPr/>
              </p:nvSpPr>
              <p:spPr>
                <a:xfrm>
                  <a:off x="2882537" y="5105400"/>
                  <a:ext cx="381000"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Rectangle 244">
                  <a:extLst>
                    <a:ext uri="{FF2B5EF4-FFF2-40B4-BE49-F238E27FC236}">
                      <a16:creationId xmlns:a16="http://schemas.microsoft.com/office/drawing/2014/main" id="{B2D063F7-D50B-8DB0-2FA5-3C6F1AC8DBFD}"/>
                    </a:ext>
                  </a:extLst>
                </p:cNvPr>
                <p:cNvSpPr/>
                <p:nvPr/>
              </p:nvSpPr>
              <p:spPr>
                <a:xfrm>
                  <a:off x="3248297" y="5105400"/>
                  <a:ext cx="381000"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Rectangle 245">
                  <a:extLst>
                    <a:ext uri="{FF2B5EF4-FFF2-40B4-BE49-F238E27FC236}">
                      <a16:creationId xmlns:a16="http://schemas.microsoft.com/office/drawing/2014/main" id="{DA5A290B-0D03-C517-4032-F9DA727B12C8}"/>
                    </a:ext>
                  </a:extLst>
                </p:cNvPr>
                <p:cNvSpPr/>
                <p:nvPr/>
              </p:nvSpPr>
              <p:spPr>
                <a:xfrm>
                  <a:off x="3614057" y="5105400"/>
                  <a:ext cx="381000"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 name="Rectangle 246">
                  <a:extLst>
                    <a:ext uri="{FF2B5EF4-FFF2-40B4-BE49-F238E27FC236}">
                      <a16:creationId xmlns:a16="http://schemas.microsoft.com/office/drawing/2014/main" id="{0CD18257-F5BF-D664-8C18-6AC8A9F88ECD}"/>
                    </a:ext>
                  </a:extLst>
                </p:cNvPr>
                <p:cNvSpPr/>
                <p:nvPr/>
              </p:nvSpPr>
              <p:spPr>
                <a:xfrm>
                  <a:off x="3979817" y="5105400"/>
                  <a:ext cx="381000"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Rectangle 247">
                  <a:extLst>
                    <a:ext uri="{FF2B5EF4-FFF2-40B4-BE49-F238E27FC236}">
                      <a16:creationId xmlns:a16="http://schemas.microsoft.com/office/drawing/2014/main" id="{C9163AD9-A1A6-5B63-E2D4-1C54F3280801}"/>
                    </a:ext>
                  </a:extLst>
                </p:cNvPr>
                <p:cNvSpPr/>
                <p:nvPr/>
              </p:nvSpPr>
              <p:spPr>
                <a:xfrm>
                  <a:off x="4345577" y="5105400"/>
                  <a:ext cx="381000"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Rectangle 248">
                  <a:extLst>
                    <a:ext uri="{FF2B5EF4-FFF2-40B4-BE49-F238E27FC236}">
                      <a16:creationId xmlns:a16="http://schemas.microsoft.com/office/drawing/2014/main" id="{A065B6B9-9E56-350D-836A-0CF6535F2F43}"/>
                    </a:ext>
                  </a:extLst>
                </p:cNvPr>
                <p:cNvSpPr/>
                <p:nvPr/>
              </p:nvSpPr>
              <p:spPr>
                <a:xfrm>
                  <a:off x="4711337" y="5105400"/>
                  <a:ext cx="381000"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Rectangle 249">
                  <a:extLst>
                    <a:ext uri="{FF2B5EF4-FFF2-40B4-BE49-F238E27FC236}">
                      <a16:creationId xmlns:a16="http://schemas.microsoft.com/office/drawing/2014/main" id="{B3168717-60FD-164B-162A-31F07C917306}"/>
                    </a:ext>
                  </a:extLst>
                </p:cNvPr>
                <p:cNvSpPr/>
                <p:nvPr/>
              </p:nvSpPr>
              <p:spPr>
                <a:xfrm>
                  <a:off x="5077097" y="5105400"/>
                  <a:ext cx="381000"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Rectangle 250">
                  <a:extLst>
                    <a:ext uri="{FF2B5EF4-FFF2-40B4-BE49-F238E27FC236}">
                      <a16:creationId xmlns:a16="http://schemas.microsoft.com/office/drawing/2014/main" id="{F6AED2D1-A5A5-8BC0-B0FE-EDCFC750B5B5}"/>
                    </a:ext>
                  </a:extLst>
                </p:cNvPr>
                <p:cNvSpPr/>
                <p:nvPr/>
              </p:nvSpPr>
              <p:spPr>
                <a:xfrm>
                  <a:off x="5442857" y="5105400"/>
                  <a:ext cx="381000"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Rectangle 251">
                  <a:extLst>
                    <a:ext uri="{FF2B5EF4-FFF2-40B4-BE49-F238E27FC236}">
                      <a16:creationId xmlns:a16="http://schemas.microsoft.com/office/drawing/2014/main" id="{9941FA1F-0FA1-C9D8-F07E-A6A31FB0C3A5}"/>
                    </a:ext>
                  </a:extLst>
                </p:cNvPr>
                <p:cNvSpPr/>
                <p:nvPr/>
              </p:nvSpPr>
              <p:spPr>
                <a:xfrm>
                  <a:off x="5808617" y="5105400"/>
                  <a:ext cx="381000"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 name="Rectangle 252">
                  <a:extLst>
                    <a:ext uri="{FF2B5EF4-FFF2-40B4-BE49-F238E27FC236}">
                      <a16:creationId xmlns:a16="http://schemas.microsoft.com/office/drawing/2014/main" id="{C4197A2E-25BB-B28A-72F2-78B01B0791A9}"/>
                    </a:ext>
                  </a:extLst>
                </p:cNvPr>
                <p:cNvSpPr/>
                <p:nvPr/>
              </p:nvSpPr>
              <p:spPr>
                <a:xfrm>
                  <a:off x="6174377" y="5105400"/>
                  <a:ext cx="381000"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Rectangle 253">
                  <a:extLst>
                    <a:ext uri="{FF2B5EF4-FFF2-40B4-BE49-F238E27FC236}">
                      <a16:creationId xmlns:a16="http://schemas.microsoft.com/office/drawing/2014/main" id="{5488B488-A12C-B0E5-2A1F-77F9CABD2099}"/>
                    </a:ext>
                  </a:extLst>
                </p:cNvPr>
                <p:cNvSpPr/>
                <p:nvPr/>
              </p:nvSpPr>
              <p:spPr>
                <a:xfrm>
                  <a:off x="6540137" y="5105400"/>
                  <a:ext cx="204652"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2" name="Rectangle 241">
                <a:extLst>
                  <a:ext uri="{FF2B5EF4-FFF2-40B4-BE49-F238E27FC236}">
                    <a16:creationId xmlns:a16="http://schemas.microsoft.com/office/drawing/2014/main" id="{CAA1401B-DA9E-FEAE-4292-35DDD4652ABE}"/>
                  </a:ext>
                </a:extLst>
              </p:cNvPr>
              <p:cNvSpPr/>
              <p:nvPr/>
            </p:nvSpPr>
            <p:spPr>
              <a:xfrm>
                <a:off x="2530929" y="5010422"/>
                <a:ext cx="175259" cy="9198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5D1276D9-F109-C11C-5090-B68D2F20503D}"/>
                </a:ext>
              </a:extLst>
            </p:cNvPr>
            <p:cNvGrpSpPr/>
            <p:nvPr/>
          </p:nvGrpSpPr>
          <p:grpSpPr>
            <a:xfrm>
              <a:off x="2498271" y="2442802"/>
              <a:ext cx="4406537" cy="193495"/>
              <a:chOff x="2514600" y="5007156"/>
              <a:chExt cx="4406537" cy="193495"/>
            </a:xfrm>
          </p:grpSpPr>
          <p:grpSp>
            <p:nvGrpSpPr>
              <p:cNvPr id="213" name="Group 212">
                <a:extLst>
                  <a:ext uri="{FF2B5EF4-FFF2-40B4-BE49-F238E27FC236}">
                    <a16:creationId xmlns:a16="http://schemas.microsoft.com/office/drawing/2014/main" id="{AA7CB640-8D6C-B8D9-0381-0E3A43523B79}"/>
                  </a:ext>
                </a:extLst>
              </p:cNvPr>
              <p:cNvGrpSpPr/>
              <p:nvPr/>
            </p:nvGrpSpPr>
            <p:grpSpPr>
              <a:xfrm>
                <a:off x="2514600" y="5105400"/>
                <a:ext cx="4406537" cy="95251"/>
                <a:chOff x="2514600" y="5105400"/>
                <a:chExt cx="4406537" cy="95251"/>
              </a:xfrm>
            </p:grpSpPr>
            <p:sp>
              <p:nvSpPr>
                <p:cNvPr id="228" name="Rectangle 227">
                  <a:extLst>
                    <a:ext uri="{FF2B5EF4-FFF2-40B4-BE49-F238E27FC236}">
                      <a16:creationId xmlns:a16="http://schemas.microsoft.com/office/drawing/2014/main" id="{BA0B458E-157B-5926-5BCD-9A62EACE8A5C}"/>
                    </a:ext>
                  </a:extLst>
                </p:cNvPr>
                <p:cNvSpPr/>
                <p:nvPr/>
              </p:nvSpPr>
              <p:spPr>
                <a:xfrm>
                  <a:off x="2514600" y="5105400"/>
                  <a:ext cx="381000"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Rectangle 228">
                  <a:extLst>
                    <a:ext uri="{FF2B5EF4-FFF2-40B4-BE49-F238E27FC236}">
                      <a16:creationId xmlns:a16="http://schemas.microsoft.com/office/drawing/2014/main" id="{D7451155-1BC5-6B9E-4251-7AB5682EF640}"/>
                    </a:ext>
                  </a:extLst>
                </p:cNvPr>
                <p:cNvSpPr/>
                <p:nvPr/>
              </p:nvSpPr>
              <p:spPr>
                <a:xfrm>
                  <a:off x="2882537" y="5105400"/>
                  <a:ext cx="381000"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Rectangle 229">
                  <a:extLst>
                    <a:ext uri="{FF2B5EF4-FFF2-40B4-BE49-F238E27FC236}">
                      <a16:creationId xmlns:a16="http://schemas.microsoft.com/office/drawing/2014/main" id="{6356CB0D-7967-A5C6-E25C-311A8F7AB4E0}"/>
                    </a:ext>
                  </a:extLst>
                </p:cNvPr>
                <p:cNvSpPr/>
                <p:nvPr/>
              </p:nvSpPr>
              <p:spPr>
                <a:xfrm>
                  <a:off x="3248297" y="5105400"/>
                  <a:ext cx="381000"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Rectangle 230">
                  <a:extLst>
                    <a:ext uri="{FF2B5EF4-FFF2-40B4-BE49-F238E27FC236}">
                      <a16:creationId xmlns:a16="http://schemas.microsoft.com/office/drawing/2014/main" id="{76E26475-7C46-AF45-2073-E4B40AEEFEB7}"/>
                    </a:ext>
                  </a:extLst>
                </p:cNvPr>
                <p:cNvSpPr/>
                <p:nvPr/>
              </p:nvSpPr>
              <p:spPr>
                <a:xfrm>
                  <a:off x="3614057" y="5105400"/>
                  <a:ext cx="381000"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Rectangle 231">
                  <a:extLst>
                    <a:ext uri="{FF2B5EF4-FFF2-40B4-BE49-F238E27FC236}">
                      <a16:creationId xmlns:a16="http://schemas.microsoft.com/office/drawing/2014/main" id="{5C3D6BC8-5359-B7FF-0D92-04E281304F65}"/>
                    </a:ext>
                  </a:extLst>
                </p:cNvPr>
                <p:cNvSpPr/>
                <p:nvPr/>
              </p:nvSpPr>
              <p:spPr>
                <a:xfrm>
                  <a:off x="3979817" y="5105400"/>
                  <a:ext cx="381000"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Rectangle 232">
                  <a:extLst>
                    <a:ext uri="{FF2B5EF4-FFF2-40B4-BE49-F238E27FC236}">
                      <a16:creationId xmlns:a16="http://schemas.microsoft.com/office/drawing/2014/main" id="{A37FDBF6-0DD3-5997-B5A3-7C8F7977A1B1}"/>
                    </a:ext>
                  </a:extLst>
                </p:cNvPr>
                <p:cNvSpPr/>
                <p:nvPr/>
              </p:nvSpPr>
              <p:spPr>
                <a:xfrm>
                  <a:off x="4345577" y="5105400"/>
                  <a:ext cx="381000"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Rectangle 233">
                  <a:extLst>
                    <a:ext uri="{FF2B5EF4-FFF2-40B4-BE49-F238E27FC236}">
                      <a16:creationId xmlns:a16="http://schemas.microsoft.com/office/drawing/2014/main" id="{EECF1684-6AC2-20BA-D1D6-B3ABBEADBAA8}"/>
                    </a:ext>
                  </a:extLst>
                </p:cNvPr>
                <p:cNvSpPr/>
                <p:nvPr/>
              </p:nvSpPr>
              <p:spPr>
                <a:xfrm>
                  <a:off x="4711337" y="5105400"/>
                  <a:ext cx="381000"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 name="Rectangle 234">
                  <a:extLst>
                    <a:ext uri="{FF2B5EF4-FFF2-40B4-BE49-F238E27FC236}">
                      <a16:creationId xmlns:a16="http://schemas.microsoft.com/office/drawing/2014/main" id="{46A2E0B7-38B2-F3E8-B9DE-AFEBBF29CD8A}"/>
                    </a:ext>
                  </a:extLst>
                </p:cNvPr>
                <p:cNvSpPr/>
                <p:nvPr/>
              </p:nvSpPr>
              <p:spPr>
                <a:xfrm>
                  <a:off x="5077097" y="5105400"/>
                  <a:ext cx="381000"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Rectangle 235">
                  <a:extLst>
                    <a:ext uri="{FF2B5EF4-FFF2-40B4-BE49-F238E27FC236}">
                      <a16:creationId xmlns:a16="http://schemas.microsoft.com/office/drawing/2014/main" id="{18CC990C-BB21-0397-5212-35036B8B9EF6}"/>
                    </a:ext>
                  </a:extLst>
                </p:cNvPr>
                <p:cNvSpPr/>
                <p:nvPr/>
              </p:nvSpPr>
              <p:spPr>
                <a:xfrm>
                  <a:off x="5442857" y="5105400"/>
                  <a:ext cx="381000"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Rectangle 236">
                  <a:extLst>
                    <a:ext uri="{FF2B5EF4-FFF2-40B4-BE49-F238E27FC236}">
                      <a16:creationId xmlns:a16="http://schemas.microsoft.com/office/drawing/2014/main" id="{F841589B-4F6A-2916-0B7A-EC0A9D686DC0}"/>
                    </a:ext>
                  </a:extLst>
                </p:cNvPr>
                <p:cNvSpPr/>
                <p:nvPr/>
              </p:nvSpPr>
              <p:spPr>
                <a:xfrm>
                  <a:off x="5808617" y="5105400"/>
                  <a:ext cx="381000"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 name="Rectangle 237">
                  <a:extLst>
                    <a:ext uri="{FF2B5EF4-FFF2-40B4-BE49-F238E27FC236}">
                      <a16:creationId xmlns:a16="http://schemas.microsoft.com/office/drawing/2014/main" id="{AE26448F-57DE-EF89-9C58-8E4D291A51BA}"/>
                    </a:ext>
                  </a:extLst>
                </p:cNvPr>
                <p:cNvSpPr/>
                <p:nvPr/>
              </p:nvSpPr>
              <p:spPr>
                <a:xfrm>
                  <a:off x="6174377" y="5105400"/>
                  <a:ext cx="381000"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9" name="Rectangle 238">
                  <a:extLst>
                    <a:ext uri="{FF2B5EF4-FFF2-40B4-BE49-F238E27FC236}">
                      <a16:creationId xmlns:a16="http://schemas.microsoft.com/office/drawing/2014/main" id="{4843358E-91FF-7DF3-3983-E53CD788A187}"/>
                    </a:ext>
                  </a:extLst>
                </p:cNvPr>
                <p:cNvSpPr/>
                <p:nvPr/>
              </p:nvSpPr>
              <p:spPr>
                <a:xfrm>
                  <a:off x="6540137" y="5105400"/>
                  <a:ext cx="381000"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4" name="Group 213">
                <a:extLst>
                  <a:ext uri="{FF2B5EF4-FFF2-40B4-BE49-F238E27FC236}">
                    <a16:creationId xmlns:a16="http://schemas.microsoft.com/office/drawing/2014/main" id="{E40FE975-FA02-A540-29DB-91A629D65357}"/>
                  </a:ext>
                </a:extLst>
              </p:cNvPr>
              <p:cNvGrpSpPr/>
              <p:nvPr/>
            </p:nvGrpSpPr>
            <p:grpSpPr>
              <a:xfrm>
                <a:off x="2690948" y="5007156"/>
                <a:ext cx="4230189" cy="95251"/>
                <a:chOff x="2514600" y="5105400"/>
                <a:chExt cx="4230189" cy="95251"/>
              </a:xfrm>
            </p:grpSpPr>
            <p:sp>
              <p:nvSpPr>
                <p:cNvPr id="216" name="Rectangle 215">
                  <a:extLst>
                    <a:ext uri="{FF2B5EF4-FFF2-40B4-BE49-F238E27FC236}">
                      <a16:creationId xmlns:a16="http://schemas.microsoft.com/office/drawing/2014/main" id="{2719240C-C8D4-AA65-D5A5-6CE19811F37C}"/>
                    </a:ext>
                  </a:extLst>
                </p:cNvPr>
                <p:cNvSpPr/>
                <p:nvPr/>
              </p:nvSpPr>
              <p:spPr>
                <a:xfrm>
                  <a:off x="2514600" y="5105400"/>
                  <a:ext cx="381000"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Rectangle 216">
                  <a:extLst>
                    <a:ext uri="{FF2B5EF4-FFF2-40B4-BE49-F238E27FC236}">
                      <a16:creationId xmlns:a16="http://schemas.microsoft.com/office/drawing/2014/main" id="{172CAABA-2ED7-C02D-6D84-7BBD6D9B8DEE}"/>
                    </a:ext>
                  </a:extLst>
                </p:cNvPr>
                <p:cNvSpPr/>
                <p:nvPr/>
              </p:nvSpPr>
              <p:spPr>
                <a:xfrm>
                  <a:off x="2882537" y="5105400"/>
                  <a:ext cx="381000"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Rectangle 217">
                  <a:extLst>
                    <a:ext uri="{FF2B5EF4-FFF2-40B4-BE49-F238E27FC236}">
                      <a16:creationId xmlns:a16="http://schemas.microsoft.com/office/drawing/2014/main" id="{B10E260C-3335-B8FB-85E8-5C2BE58B642D}"/>
                    </a:ext>
                  </a:extLst>
                </p:cNvPr>
                <p:cNvSpPr/>
                <p:nvPr/>
              </p:nvSpPr>
              <p:spPr>
                <a:xfrm>
                  <a:off x="3248297" y="5105400"/>
                  <a:ext cx="381000"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Rectangle 218">
                  <a:extLst>
                    <a:ext uri="{FF2B5EF4-FFF2-40B4-BE49-F238E27FC236}">
                      <a16:creationId xmlns:a16="http://schemas.microsoft.com/office/drawing/2014/main" id="{94E73023-3FE0-8396-EF60-34BE35C53903}"/>
                    </a:ext>
                  </a:extLst>
                </p:cNvPr>
                <p:cNvSpPr/>
                <p:nvPr/>
              </p:nvSpPr>
              <p:spPr>
                <a:xfrm>
                  <a:off x="3614057" y="5105400"/>
                  <a:ext cx="381000"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Rectangle 219">
                  <a:extLst>
                    <a:ext uri="{FF2B5EF4-FFF2-40B4-BE49-F238E27FC236}">
                      <a16:creationId xmlns:a16="http://schemas.microsoft.com/office/drawing/2014/main" id="{EF0D4F70-715D-3C9E-4FD4-A85144207B86}"/>
                    </a:ext>
                  </a:extLst>
                </p:cNvPr>
                <p:cNvSpPr/>
                <p:nvPr/>
              </p:nvSpPr>
              <p:spPr>
                <a:xfrm>
                  <a:off x="3979817" y="5105400"/>
                  <a:ext cx="381000"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Rectangle 220">
                  <a:extLst>
                    <a:ext uri="{FF2B5EF4-FFF2-40B4-BE49-F238E27FC236}">
                      <a16:creationId xmlns:a16="http://schemas.microsoft.com/office/drawing/2014/main" id="{E3AB802A-F94D-E1B0-55EA-BF8296A98D9E}"/>
                    </a:ext>
                  </a:extLst>
                </p:cNvPr>
                <p:cNvSpPr/>
                <p:nvPr/>
              </p:nvSpPr>
              <p:spPr>
                <a:xfrm>
                  <a:off x="4345577" y="5105400"/>
                  <a:ext cx="381000"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Rectangle 221">
                  <a:extLst>
                    <a:ext uri="{FF2B5EF4-FFF2-40B4-BE49-F238E27FC236}">
                      <a16:creationId xmlns:a16="http://schemas.microsoft.com/office/drawing/2014/main" id="{89BF66D9-DD89-992C-0A90-C2292C10005E}"/>
                    </a:ext>
                  </a:extLst>
                </p:cNvPr>
                <p:cNvSpPr/>
                <p:nvPr/>
              </p:nvSpPr>
              <p:spPr>
                <a:xfrm>
                  <a:off x="4711337" y="5105400"/>
                  <a:ext cx="381000"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Rectangle 222">
                  <a:extLst>
                    <a:ext uri="{FF2B5EF4-FFF2-40B4-BE49-F238E27FC236}">
                      <a16:creationId xmlns:a16="http://schemas.microsoft.com/office/drawing/2014/main" id="{3CD5AC02-2742-7627-9689-535C5C5EA76B}"/>
                    </a:ext>
                  </a:extLst>
                </p:cNvPr>
                <p:cNvSpPr/>
                <p:nvPr/>
              </p:nvSpPr>
              <p:spPr>
                <a:xfrm>
                  <a:off x="5077097" y="5105400"/>
                  <a:ext cx="381000"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Rectangle 223">
                  <a:extLst>
                    <a:ext uri="{FF2B5EF4-FFF2-40B4-BE49-F238E27FC236}">
                      <a16:creationId xmlns:a16="http://schemas.microsoft.com/office/drawing/2014/main" id="{936F7997-B1A8-C2B0-8F70-287CF620045B}"/>
                    </a:ext>
                  </a:extLst>
                </p:cNvPr>
                <p:cNvSpPr/>
                <p:nvPr/>
              </p:nvSpPr>
              <p:spPr>
                <a:xfrm>
                  <a:off x="5442857" y="5105400"/>
                  <a:ext cx="381000"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Rectangle 224">
                  <a:extLst>
                    <a:ext uri="{FF2B5EF4-FFF2-40B4-BE49-F238E27FC236}">
                      <a16:creationId xmlns:a16="http://schemas.microsoft.com/office/drawing/2014/main" id="{EFCD6742-2BCD-5EB7-639F-56181CB7CFD8}"/>
                    </a:ext>
                  </a:extLst>
                </p:cNvPr>
                <p:cNvSpPr/>
                <p:nvPr/>
              </p:nvSpPr>
              <p:spPr>
                <a:xfrm>
                  <a:off x="5808617" y="5105400"/>
                  <a:ext cx="381000"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Rectangle 225">
                  <a:extLst>
                    <a:ext uri="{FF2B5EF4-FFF2-40B4-BE49-F238E27FC236}">
                      <a16:creationId xmlns:a16="http://schemas.microsoft.com/office/drawing/2014/main" id="{2BAD212E-CEC7-574E-5540-9A3FB6AAA21A}"/>
                    </a:ext>
                  </a:extLst>
                </p:cNvPr>
                <p:cNvSpPr/>
                <p:nvPr/>
              </p:nvSpPr>
              <p:spPr>
                <a:xfrm>
                  <a:off x="6174377" y="5105400"/>
                  <a:ext cx="381000"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Rectangle 226">
                  <a:extLst>
                    <a:ext uri="{FF2B5EF4-FFF2-40B4-BE49-F238E27FC236}">
                      <a16:creationId xmlns:a16="http://schemas.microsoft.com/office/drawing/2014/main" id="{5081C47B-78BB-8695-5F2F-8FEDBD811798}"/>
                    </a:ext>
                  </a:extLst>
                </p:cNvPr>
                <p:cNvSpPr/>
                <p:nvPr/>
              </p:nvSpPr>
              <p:spPr>
                <a:xfrm>
                  <a:off x="6540137" y="5105400"/>
                  <a:ext cx="204652"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5" name="Rectangle 214">
                <a:extLst>
                  <a:ext uri="{FF2B5EF4-FFF2-40B4-BE49-F238E27FC236}">
                    <a16:creationId xmlns:a16="http://schemas.microsoft.com/office/drawing/2014/main" id="{4A336ACD-8C7E-DF93-4F07-A7A1134C3F0C}"/>
                  </a:ext>
                </a:extLst>
              </p:cNvPr>
              <p:cNvSpPr/>
              <p:nvPr/>
            </p:nvSpPr>
            <p:spPr>
              <a:xfrm>
                <a:off x="2530929" y="5010422"/>
                <a:ext cx="175259" cy="9198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93DB3354-8728-AAFC-EFBD-57C8284DD13A}"/>
                </a:ext>
              </a:extLst>
            </p:cNvPr>
            <p:cNvGrpSpPr/>
            <p:nvPr/>
          </p:nvGrpSpPr>
          <p:grpSpPr>
            <a:xfrm>
              <a:off x="2508068" y="2255839"/>
              <a:ext cx="4406537" cy="193495"/>
              <a:chOff x="2514600" y="5007156"/>
              <a:chExt cx="4406537" cy="193495"/>
            </a:xfrm>
          </p:grpSpPr>
          <p:grpSp>
            <p:nvGrpSpPr>
              <p:cNvPr id="186" name="Group 185">
                <a:extLst>
                  <a:ext uri="{FF2B5EF4-FFF2-40B4-BE49-F238E27FC236}">
                    <a16:creationId xmlns:a16="http://schemas.microsoft.com/office/drawing/2014/main" id="{9CB4EACF-C546-034B-41CA-E29F97329CA2}"/>
                  </a:ext>
                </a:extLst>
              </p:cNvPr>
              <p:cNvGrpSpPr/>
              <p:nvPr/>
            </p:nvGrpSpPr>
            <p:grpSpPr>
              <a:xfrm>
                <a:off x="2514600" y="5105400"/>
                <a:ext cx="4406537" cy="95251"/>
                <a:chOff x="2514600" y="5105400"/>
                <a:chExt cx="4406537" cy="95251"/>
              </a:xfrm>
            </p:grpSpPr>
            <p:sp>
              <p:nvSpPr>
                <p:cNvPr id="201" name="Rectangle 200">
                  <a:extLst>
                    <a:ext uri="{FF2B5EF4-FFF2-40B4-BE49-F238E27FC236}">
                      <a16:creationId xmlns:a16="http://schemas.microsoft.com/office/drawing/2014/main" id="{3A102E5F-E028-74A4-BB8C-7E64A8B3E039}"/>
                    </a:ext>
                  </a:extLst>
                </p:cNvPr>
                <p:cNvSpPr/>
                <p:nvPr/>
              </p:nvSpPr>
              <p:spPr>
                <a:xfrm>
                  <a:off x="2514600" y="5105400"/>
                  <a:ext cx="381000"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Rectangle 201">
                  <a:extLst>
                    <a:ext uri="{FF2B5EF4-FFF2-40B4-BE49-F238E27FC236}">
                      <a16:creationId xmlns:a16="http://schemas.microsoft.com/office/drawing/2014/main" id="{907233A6-A473-B42E-ECA7-A26A3B43139F}"/>
                    </a:ext>
                  </a:extLst>
                </p:cNvPr>
                <p:cNvSpPr/>
                <p:nvPr/>
              </p:nvSpPr>
              <p:spPr>
                <a:xfrm>
                  <a:off x="2882537" y="5105400"/>
                  <a:ext cx="381000"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Rectangle 202">
                  <a:extLst>
                    <a:ext uri="{FF2B5EF4-FFF2-40B4-BE49-F238E27FC236}">
                      <a16:creationId xmlns:a16="http://schemas.microsoft.com/office/drawing/2014/main" id="{33609339-FCF6-41FB-1E16-E330AFA47456}"/>
                    </a:ext>
                  </a:extLst>
                </p:cNvPr>
                <p:cNvSpPr/>
                <p:nvPr/>
              </p:nvSpPr>
              <p:spPr>
                <a:xfrm>
                  <a:off x="3248297" y="5105400"/>
                  <a:ext cx="381000"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Rectangle 203">
                  <a:extLst>
                    <a:ext uri="{FF2B5EF4-FFF2-40B4-BE49-F238E27FC236}">
                      <a16:creationId xmlns:a16="http://schemas.microsoft.com/office/drawing/2014/main" id="{75556841-DA29-E5DE-026C-A3FEAC41F163}"/>
                    </a:ext>
                  </a:extLst>
                </p:cNvPr>
                <p:cNvSpPr/>
                <p:nvPr/>
              </p:nvSpPr>
              <p:spPr>
                <a:xfrm>
                  <a:off x="3614057" y="5105400"/>
                  <a:ext cx="381000"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Rectangle 204">
                  <a:extLst>
                    <a:ext uri="{FF2B5EF4-FFF2-40B4-BE49-F238E27FC236}">
                      <a16:creationId xmlns:a16="http://schemas.microsoft.com/office/drawing/2014/main" id="{D08BCFD8-5305-EF70-B5AB-DD6AEBBA9EF9}"/>
                    </a:ext>
                  </a:extLst>
                </p:cNvPr>
                <p:cNvSpPr/>
                <p:nvPr/>
              </p:nvSpPr>
              <p:spPr>
                <a:xfrm>
                  <a:off x="3979817" y="5105400"/>
                  <a:ext cx="381000"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Rectangle 205">
                  <a:extLst>
                    <a:ext uri="{FF2B5EF4-FFF2-40B4-BE49-F238E27FC236}">
                      <a16:creationId xmlns:a16="http://schemas.microsoft.com/office/drawing/2014/main" id="{8D12C66C-E5B2-F446-D7E1-1F9ADA5C851A}"/>
                    </a:ext>
                  </a:extLst>
                </p:cNvPr>
                <p:cNvSpPr/>
                <p:nvPr/>
              </p:nvSpPr>
              <p:spPr>
                <a:xfrm>
                  <a:off x="4345577" y="5105400"/>
                  <a:ext cx="381000"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Rectangle 206">
                  <a:extLst>
                    <a:ext uri="{FF2B5EF4-FFF2-40B4-BE49-F238E27FC236}">
                      <a16:creationId xmlns:a16="http://schemas.microsoft.com/office/drawing/2014/main" id="{C6E16EC0-9296-6425-9B19-01945AD13154}"/>
                    </a:ext>
                  </a:extLst>
                </p:cNvPr>
                <p:cNvSpPr/>
                <p:nvPr/>
              </p:nvSpPr>
              <p:spPr>
                <a:xfrm>
                  <a:off x="4711337" y="5105400"/>
                  <a:ext cx="381000"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Rectangle 207">
                  <a:extLst>
                    <a:ext uri="{FF2B5EF4-FFF2-40B4-BE49-F238E27FC236}">
                      <a16:creationId xmlns:a16="http://schemas.microsoft.com/office/drawing/2014/main" id="{23D53BC3-E3C8-EFD2-1DBF-9A5BE3455E23}"/>
                    </a:ext>
                  </a:extLst>
                </p:cNvPr>
                <p:cNvSpPr/>
                <p:nvPr/>
              </p:nvSpPr>
              <p:spPr>
                <a:xfrm>
                  <a:off x="5077097" y="5105400"/>
                  <a:ext cx="381000"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Rectangle 208">
                  <a:extLst>
                    <a:ext uri="{FF2B5EF4-FFF2-40B4-BE49-F238E27FC236}">
                      <a16:creationId xmlns:a16="http://schemas.microsoft.com/office/drawing/2014/main" id="{53A87CE2-9ABE-7A7E-58F6-D86546C7A645}"/>
                    </a:ext>
                  </a:extLst>
                </p:cNvPr>
                <p:cNvSpPr/>
                <p:nvPr/>
              </p:nvSpPr>
              <p:spPr>
                <a:xfrm>
                  <a:off x="5442857" y="5105400"/>
                  <a:ext cx="381000"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Rectangle 209">
                  <a:extLst>
                    <a:ext uri="{FF2B5EF4-FFF2-40B4-BE49-F238E27FC236}">
                      <a16:creationId xmlns:a16="http://schemas.microsoft.com/office/drawing/2014/main" id="{F9628ACB-25EC-0E36-6FCB-629225E5EF8D}"/>
                    </a:ext>
                  </a:extLst>
                </p:cNvPr>
                <p:cNvSpPr/>
                <p:nvPr/>
              </p:nvSpPr>
              <p:spPr>
                <a:xfrm>
                  <a:off x="5808617" y="5105400"/>
                  <a:ext cx="381000"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Rectangle 210">
                  <a:extLst>
                    <a:ext uri="{FF2B5EF4-FFF2-40B4-BE49-F238E27FC236}">
                      <a16:creationId xmlns:a16="http://schemas.microsoft.com/office/drawing/2014/main" id="{2D14208B-92CC-CD9B-4A96-62685E0BFDC6}"/>
                    </a:ext>
                  </a:extLst>
                </p:cNvPr>
                <p:cNvSpPr/>
                <p:nvPr/>
              </p:nvSpPr>
              <p:spPr>
                <a:xfrm>
                  <a:off x="6174377" y="5105400"/>
                  <a:ext cx="381000"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Rectangle 211">
                  <a:extLst>
                    <a:ext uri="{FF2B5EF4-FFF2-40B4-BE49-F238E27FC236}">
                      <a16:creationId xmlns:a16="http://schemas.microsoft.com/office/drawing/2014/main" id="{478E6ED6-1E5E-8EBA-3D18-C7FDCFED9235}"/>
                    </a:ext>
                  </a:extLst>
                </p:cNvPr>
                <p:cNvSpPr/>
                <p:nvPr/>
              </p:nvSpPr>
              <p:spPr>
                <a:xfrm>
                  <a:off x="6540137" y="5105400"/>
                  <a:ext cx="381000"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7" name="Group 186">
                <a:extLst>
                  <a:ext uri="{FF2B5EF4-FFF2-40B4-BE49-F238E27FC236}">
                    <a16:creationId xmlns:a16="http://schemas.microsoft.com/office/drawing/2014/main" id="{136E8882-31C9-6868-64B0-3D058377CD21}"/>
                  </a:ext>
                </a:extLst>
              </p:cNvPr>
              <p:cNvGrpSpPr/>
              <p:nvPr/>
            </p:nvGrpSpPr>
            <p:grpSpPr>
              <a:xfrm>
                <a:off x="2690948" y="5007156"/>
                <a:ext cx="4230189" cy="95251"/>
                <a:chOff x="2514600" y="5105400"/>
                <a:chExt cx="4230189" cy="95251"/>
              </a:xfrm>
            </p:grpSpPr>
            <p:sp>
              <p:nvSpPr>
                <p:cNvPr id="189" name="Rectangle 188">
                  <a:extLst>
                    <a:ext uri="{FF2B5EF4-FFF2-40B4-BE49-F238E27FC236}">
                      <a16:creationId xmlns:a16="http://schemas.microsoft.com/office/drawing/2014/main" id="{BED458C7-7EE2-63BB-C357-CC08209FBD47}"/>
                    </a:ext>
                  </a:extLst>
                </p:cNvPr>
                <p:cNvSpPr/>
                <p:nvPr/>
              </p:nvSpPr>
              <p:spPr>
                <a:xfrm>
                  <a:off x="2514600" y="5105400"/>
                  <a:ext cx="381000"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Rectangle 189">
                  <a:extLst>
                    <a:ext uri="{FF2B5EF4-FFF2-40B4-BE49-F238E27FC236}">
                      <a16:creationId xmlns:a16="http://schemas.microsoft.com/office/drawing/2014/main" id="{AA8463FE-1DBC-7333-A887-0FE67D116C05}"/>
                    </a:ext>
                  </a:extLst>
                </p:cNvPr>
                <p:cNvSpPr/>
                <p:nvPr/>
              </p:nvSpPr>
              <p:spPr>
                <a:xfrm>
                  <a:off x="2882537" y="5105400"/>
                  <a:ext cx="381000"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Rectangle 190">
                  <a:extLst>
                    <a:ext uri="{FF2B5EF4-FFF2-40B4-BE49-F238E27FC236}">
                      <a16:creationId xmlns:a16="http://schemas.microsoft.com/office/drawing/2014/main" id="{CAB5B25C-486A-F1E2-A4B5-A58EE7BC917B}"/>
                    </a:ext>
                  </a:extLst>
                </p:cNvPr>
                <p:cNvSpPr/>
                <p:nvPr/>
              </p:nvSpPr>
              <p:spPr>
                <a:xfrm>
                  <a:off x="3248297" y="5105400"/>
                  <a:ext cx="381000"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Rectangle 191">
                  <a:extLst>
                    <a:ext uri="{FF2B5EF4-FFF2-40B4-BE49-F238E27FC236}">
                      <a16:creationId xmlns:a16="http://schemas.microsoft.com/office/drawing/2014/main" id="{3A33959D-FE03-6611-EBC7-35AFA4BF436F}"/>
                    </a:ext>
                  </a:extLst>
                </p:cNvPr>
                <p:cNvSpPr/>
                <p:nvPr/>
              </p:nvSpPr>
              <p:spPr>
                <a:xfrm>
                  <a:off x="3614057" y="5105400"/>
                  <a:ext cx="381000"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Rectangle 192">
                  <a:extLst>
                    <a:ext uri="{FF2B5EF4-FFF2-40B4-BE49-F238E27FC236}">
                      <a16:creationId xmlns:a16="http://schemas.microsoft.com/office/drawing/2014/main" id="{204B87AC-8DCF-ABCD-65A5-56FCF01BAC9E}"/>
                    </a:ext>
                  </a:extLst>
                </p:cNvPr>
                <p:cNvSpPr/>
                <p:nvPr/>
              </p:nvSpPr>
              <p:spPr>
                <a:xfrm>
                  <a:off x="3979817" y="5105400"/>
                  <a:ext cx="381000"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Rectangle 193">
                  <a:extLst>
                    <a:ext uri="{FF2B5EF4-FFF2-40B4-BE49-F238E27FC236}">
                      <a16:creationId xmlns:a16="http://schemas.microsoft.com/office/drawing/2014/main" id="{ACA47906-11DC-5076-EB39-B0D6474BBF4E}"/>
                    </a:ext>
                  </a:extLst>
                </p:cNvPr>
                <p:cNvSpPr/>
                <p:nvPr/>
              </p:nvSpPr>
              <p:spPr>
                <a:xfrm>
                  <a:off x="4345577" y="5105400"/>
                  <a:ext cx="381000"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Rectangle 194">
                  <a:extLst>
                    <a:ext uri="{FF2B5EF4-FFF2-40B4-BE49-F238E27FC236}">
                      <a16:creationId xmlns:a16="http://schemas.microsoft.com/office/drawing/2014/main" id="{92F46B81-8F74-7A30-A56D-2D332D8A13B7}"/>
                    </a:ext>
                  </a:extLst>
                </p:cNvPr>
                <p:cNvSpPr/>
                <p:nvPr/>
              </p:nvSpPr>
              <p:spPr>
                <a:xfrm>
                  <a:off x="4711337" y="5105400"/>
                  <a:ext cx="381000"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Rectangle 195">
                  <a:extLst>
                    <a:ext uri="{FF2B5EF4-FFF2-40B4-BE49-F238E27FC236}">
                      <a16:creationId xmlns:a16="http://schemas.microsoft.com/office/drawing/2014/main" id="{DDD820C8-5D96-2E9D-1C1D-FDE4F4FF75A1}"/>
                    </a:ext>
                  </a:extLst>
                </p:cNvPr>
                <p:cNvSpPr/>
                <p:nvPr/>
              </p:nvSpPr>
              <p:spPr>
                <a:xfrm>
                  <a:off x="5077097" y="5105400"/>
                  <a:ext cx="381000"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Rectangle 196">
                  <a:extLst>
                    <a:ext uri="{FF2B5EF4-FFF2-40B4-BE49-F238E27FC236}">
                      <a16:creationId xmlns:a16="http://schemas.microsoft.com/office/drawing/2014/main" id="{EF0BB529-3400-C787-3260-AAA6E8B1BDDE}"/>
                    </a:ext>
                  </a:extLst>
                </p:cNvPr>
                <p:cNvSpPr/>
                <p:nvPr/>
              </p:nvSpPr>
              <p:spPr>
                <a:xfrm>
                  <a:off x="5442857" y="5105400"/>
                  <a:ext cx="381000"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Rectangle 197">
                  <a:extLst>
                    <a:ext uri="{FF2B5EF4-FFF2-40B4-BE49-F238E27FC236}">
                      <a16:creationId xmlns:a16="http://schemas.microsoft.com/office/drawing/2014/main" id="{4EBDD561-CD1B-EE77-5BC5-D3D2FF6D1133}"/>
                    </a:ext>
                  </a:extLst>
                </p:cNvPr>
                <p:cNvSpPr/>
                <p:nvPr/>
              </p:nvSpPr>
              <p:spPr>
                <a:xfrm>
                  <a:off x="5808617" y="5105400"/>
                  <a:ext cx="381000"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Rectangle 198">
                  <a:extLst>
                    <a:ext uri="{FF2B5EF4-FFF2-40B4-BE49-F238E27FC236}">
                      <a16:creationId xmlns:a16="http://schemas.microsoft.com/office/drawing/2014/main" id="{C1923624-9EEF-5BB3-757A-17E9F1B53C8B}"/>
                    </a:ext>
                  </a:extLst>
                </p:cNvPr>
                <p:cNvSpPr/>
                <p:nvPr/>
              </p:nvSpPr>
              <p:spPr>
                <a:xfrm>
                  <a:off x="6174377" y="5105400"/>
                  <a:ext cx="381000"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Rectangle 199">
                  <a:extLst>
                    <a:ext uri="{FF2B5EF4-FFF2-40B4-BE49-F238E27FC236}">
                      <a16:creationId xmlns:a16="http://schemas.microsoft.com/office/drawing/2014/main" id="{8CC7D4E6-82F8-5F19-FE36-DA7AEB06598D}"/>
                    </a:ext>
                  </a:extLst>
                </p:cNvPr>
                <p:cNvSpPr/>
                <p:nvPr/>
              </p:nvSpPr>
              <p:spPr>
                <a:xfrm>
                  <a:off x="6540137" y="5105400"/>
                  <a:ext cx="204652"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8" name="Rectangle 187">
                <a:extLst>
                  <a:ext uri="{FF2B5EF4-FFF2-40B4-BE49-F238E27FC236}">
                    <a16:creationId xmlns:a16="http://schemas.microsoft.com/office/drawing/2014/main" id="{7A8E2EE4-F09E-9B9C-9B3C-C704A4E8325C}"/>
                  </a:ext>
                </a:extLst>
              </p:cNvPr>
              <p:cNvSpPr/>
              <p:nvPr/>
            </p:nvSpPr>
            <p:spPr>
              <a:xfrm>
                <a:off x="2530929" y="5010422"/>
                <a:ext cx="175259" cy="9198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7" name="Group 46">
              <a:extLst>
                <a:ext uri="{FF2B5EF4-FFF2-40B4-BE49-F238E27FC236}">
                  <a16:creationId xmlns:a16="http://schemas.microsoft.com/office/drawing/2014/main" id="{05D0B8A6-D44A-524B-4001-F784256D634B}"/>
                </a:ext>
              </a:extLst>
            </p:cNvPr>
            <p:cNvGrpSpPr/>
            <p:nvPr/>
          </p:nvGrpSpPr>
          <p:grpSpPr>
            <a:xfrm>
              <a:off x="2751427" y="3936470"/>
              <a:ext cx="605929" cy="826089"/>
              <a:chOff x="6988354" y="1592702"/>
              <a:chExt cx="1481819" cy="1416796"/>
            </a:xfrm>
          </p:grpSpPr>
          <p:sp>
            <p:nvSpPr>
              <p:cNvPr id="176" name="Rectangle 175">
                <a:extLst>
                  <a:ext uri="{FF2B5EF4-FFF2-40B4-BE49-F238E27FC236}">
                    <a16:creationId xmlns:a16="http://schemas.microsoft.com/office/drawing/2014/main" id="{AC04E6B5-B173-A6E8-3FDB-902762257B69}"/>
                  </a:ext>
                </a:extLst>
              </p:cNvPr>
              <p:cNvSpPr/>
              <p:nvPr/>
            </p:nvSpPr>
            <p:spPr>
              <a:xfrm>
                <a:off x="7332617" y="1595894"/>
                <a:ext cx="819966" cy="136680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Rectangle 176">
                <a:extLst>
                  <a:ext uri="{FF2B5EF4-FFF2-40B4-BE49-F238E27FC236}">
                    <a16:creationId xmlns:a16="http://schemas.microsoft.com/office/drawing/2014/main" id="{D2E6923B-9C25-2929-FB51-31CA2E0757C5}"/>
                  </a:ext>
                </a:extLst>
              </p:cNvPr>
              <p:cNvSpPr/>
              <p:nvPr/>
            </p:nvSpPr>
            <p:spPr>
              <a:xfrm>
                <a:off x="7406835" y="1698171"/>
                <a:ext cx="666011" cy="115839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8" name="Straight Connector 177">
                <a:extLst>
                  <a:ext uri="{FF2B5EF4-FFF2-40B4-BE49-F238E27FC236}">
                    <a16:creationId xmlns:a16="http://schemas.microsoft.com/office/drawing/2014/main" id="{0AF2D526-F1D8-3A2F-9063-8AA55615AC3C}"/>
                  </a:ext>
                </a:extLst>
              </p:cNvPr>
              <p:cNvCxnSpPr/>
              <p:nvPr/>
            </p:nvCxnSpPr>
            <p:spPr>
              <a:xfrm>
                <a:off x="7543800" y="1698171"/>
                <a:ext cx="0" cy="115319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9" name="Straight Connector 178">
                <a:extLst>
                  <a:ext uri="{FF2B5EF4-FFF2-40B4-BE49-F238E27FC236}">
                    <a16:creationId xmlns:a16="http://schemas.microsoft.com/office/drawing/2014/main" id="{FFD34F36-3929-FCEF-B5C3-AEA0671796B3}"/>
                  </a:ext>
                </a:extLst>
              </p:cNvPr>
              <p:cNvCxnSpPr/>
              <p:nvPr/>
            </p:nvCxnSpPr>
            <p:spPr>
              <a:xfrm>
                <a:off x="7696200" y="1702525"/>
                <a:ext cx="0" cy="115319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0" name="Straight Connector 179">
                <a:extLst>
                  <a:ext uri="{FF2B5EF4-FFF2-40B4-BE49-F238E27FC236}">
                    <a16:creationId xmlns:a16="http://schemas.microsoft.com/office/drawing/2014/main" id="{B81EFCDE-6AC5-A22A-B942-04F98BC22474}"/>
                  </a:ext>
                </a:extLst>
              </p:cNvPr>
              <p:cNvCxnSpPr/>
              <p:nvPr/>
            </p:nvCxnSpPr>
            <p:spPr>
              <a:xfrm>
                <a:off x="7879080" y="1711234"/>
                <a:ext cx="0" cy="115319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81" name="Rectangle 180">
                <a:extLst>
                  <a:ext uri="{FF2B5EF4-FFF2-40B4-BE49-F238E27FC236}">
                    <a16:creationId xmlns:a16="http://schemas.microsoft.com/office/drawing/2014/main" id="{0E20A67E-3873-0AE0-1557-BB8598012DD1}"/>
                  </a:ext>
                </a:extLst>
              </p:cNvPr>
              <p:cNvSpPr/>
              <p:nvPr/>
            </p:nvSpPr>
            <p:spPr>
              <a:xfrm>
                <a:off x="7414667" y="2234514"/>
                <a:ext cx="649470" cy="4571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Rectangle 181">
                <a:extLst>
                  <a:ext uri="{FF2B5EF4-FFF2-40B4-BE49-F238E27FC236}">
                    <a16:creationId xmlns:a16="http://schemas.microsoft.com/office/drawing/2014/main" id="{3B8A7D56-E32A-0172-56E9-5BB17392A2F4}"/>
                  </a:ext>
                </a:extLst>
              </p:cNvPr>
              <p:cNvSpPr/>
              <p:nvPr/>
            </p:nvSpPr>
            <p:spPr>
              <a:xfrm>
                <a:off x="6988354" y="1660585"/>
                <a:ext cx="327933" cy="127115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Rectangle 182">
                <a:extLst>
                  <a:ext uri="{FF2B5EF4-FFF2-40B4-BE49-F238E27FC236}">
                    <a16:creationId xmlns:a16="http://schemas.microsoft.com/office/drawing/2014/main" id="{6AD61704-3B41-9BC2-A737-51FCB22FF1E9}"/>
                  </a:ext>
                </a:extLst>
              </p:cNvPr>
              <p:cNvSpPr/>
              <p:nvPr/>
            </p:nvSpPr>
            <p:spPr>
              <a:xfrm>
                <a:off x="8142240" y="1673648"/>
                <a:ext cx="327933" cy="127115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Rectangle 183">
                <a:extLst>
                  <a:ext uri="{FF2B5EF4-FFF2-40B4-BE49-F238E27FC236}">
                    <a16:creationId xmlns:a16="http://schemas.microsoft.com/office/drawing/2014/main" id="{3AFF2674-29E4-43A2-E4AA-6862AE398C65}"/>
                  </a:ext>
                </a:extLst>
              </p:cNvPr>
              <p:cNvSpPr/>
              <p:nvPr/>
            </p:nvSpPr>
            <p:spPr>
              <a:xfrm>
                <a:off x="7216611" y="2867349"/>
                <a:ext cx="1064965" cy="14214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rapezoid 184">
                <a:extLst>
                  <a:ext uri="{FF2B5EF4-FFF2-40B4-BE49-F238E27FC236}">
                    <a16:creationId xmlns:a16="http://schemas.microsoft.com/office/drawing/2014/main" id="{0802A039-19CD-9FE5-B603-B57100AE8F9B}"/>
                  </a:ext>
                </a:extLst>
              </p:cNvPr>
              <p:cNvSpPr/>
              <p:nvPr/>
            </p:nvSpPr>
            <p:spPr>
              <a:xfrm rot="10800000" flipH="1" flipV="1">
                <a:off x="7150142" y="1592702"/>
                <a:ext cx="1156064" cy="130955"/>
              </a:xfrm>
              <a:prstGeom prst="trapezoi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2139A2DD-33AA-E143-3D5B-28DE8AEC28CF}"/>
                </a:ext>
              </a:extLst>
            </p:cNvPr>
            <p:cNvGrpSpPr/>
            <p:nvPr/>
          </p:nvGrpSpPr>
          <p:grpSpPr>
            <a:xfrm>
              <a:off x="3636309" y="3905815"/>
              <a:ext cx="605929" cy="826089"/>
              <a:chOff x="6988354" y="1592702"/>
              <a:chExt cx="1481819" cy="1416796"/>
            </a:xfrm>
          </p:grpSpPr>
          <p:sp>
            <p:nvSpPr>
              <p:cNvPr id="166" name="Rectangle 165">
                <a:extLst>
                  <a:ext uri="{FF2B5EF4-FFF2-40B4-BE49-F238E27FC236}">
                    <a16:creationId xmlns:a16="http://schemas.microsoft.com/office/drawing/2014/main" id="{2A53B574-7410-0BBD-8235-5490BD2B2CFA}"/>
                  </a:ext>
                </a:extLst>
              </p:cNvPr>
              <p:cNvSpPr/>
              <p:nvPr/>
            </p:nvSpPr>
            <p:spPr>
              <a:xfrm>
                <a:off x="7332617" y="1595894"/>
                <a:ext cx="819966" cy="136680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Rectangle 166">
                <a:extLst>
                  <a:ext uri="{FF2B5EF4-FFF2-40B4-BE49-F238E27FC236}">
                    <a16:creationId xmlns:a16="http://schemas.microsoft.com/office/drawing/2014/main" id="{E141DC4E-078E-D767-05A4-9CF12F3C059B}"/>
                  </a:ext>
                </a:extLst>
              </p:cNvPr>
              <p:cNvSpPr/>
              <p:nvPr/>
            </p:nvSpPr>
            <p:spPr>
              <a:xfrm>
                <a:off x="7406835" y="1698171"/>
                <a:ext cx="666011" cy="115839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8" name="Straight Connector 167">
                <a:extLst>
                  <a:ext uri="{FF2B5EF4-FFF2-40B4-BE49-F238E27FC236}">
                    <a16:creationId xmlns:a16="http://schemas.microsoft.com/office/drawing/2014/main" id="{7B159C0A-4C83-E773-474B-780CB45BD4B8}"/>
                  </a:ext>
                </a:extLst>
              </p:cNvPr>
              <p:cNvCxnSpPr/>
              <p:nvPr/>
            </p:nvCxnSpPr>
            <p:spPr>
              <a:xfrm>
                <a:off x="7543800" y="1698171"/>
                <a:ext cx="0" cy="115319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9" name="Straight Connector 168">
                <a:extLst>
                  <a:ext uri="{FF2B5EF4-FFF2-40B4-BE49-F238E27FC236}">
                    <a16:creationId xmlns:a16="http://schemas.microsoft.com/office/drawing/2014/main" id="{C3E1E3DA-8351-14A7-A9F7-6DA0F9532380}"/>
                  </a:ext>
                </a:extLst>
              </p:cNvPr>
              <p:cNvCxnSpPr/>
              <p:nvPr/>
            </p:nvCxnSpPr>
            <p:spPr>
              <a:xfrm>
                <a:off x="7696200" y="1702525"/>
                <a:ext cx="0" cy="115319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0" name="Straight Connector 169">
                <a:extLst>
                  <a:ext uri="{FF2B5EF4-FFF2-40B4-BE49-F238E27FC236}">
                    <a16:creationId xmlns:a16="http://schemas.microsoft.com/office/drawing/2014/main" id="{2711E4CF-95C7-AABC-DB41-6D58B3261B64}"/>
                  </a:ext>
                </a:extLst>
              </p:cNvPr>
              <p:cNvCxnSpPr/>
              <p:nvPr/>
            </p:nvCxnSpPr>
            <p:spPr>
              <a:xfrm>
                <a:off x="7879080" y="1711234"/>
                <a:ext cx="0" cy="115319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71" name="Rectangle 170">
                <a:extLst>
                  <a:ext uri="{FF2B5EF4-FFF2-40B4-BE49-F238E27FC236}">
                    <a16:creationId xmlns:a16="http://schemas.microsoft.com/office/drawing/2014/main" id="{F791E34B-909B-1DED-5D14-BF818F5D98CE}"/>
                  </a:ext>
                </a:extLst>
              </p:cNvPr>
              <p:cNvSpPr/>
              <p:nvPr/>
            </p:nvSpPr>
            <p:spPr>
              <a:xfrm>
                <a:off x="7414667" y="2234514"/>
                <a:ext cx="649470" cy="4571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Rectangle 171">
                <a:extLst>
                  <a:ext uri="{FF2B5EF4-FFF2-40B4-BE49-F238E27FC236}">
                    <a16:creationId xmlns:a16="http://schemas.microsoft.com/office/drawing/2014/main" id="{A327BF60-2395-8572-ED35-1AF22AB3D63D}"/>
                  </a:ext>
                </a:extLst>
              </p:cNvPr>
              <p:cNvSpPr/>
              <p:nvPr/>
            </p:nvSpPr>
            <p:spPr>
              <a:xfrm>
                <a:off x="6988354" y="1660585"/>
                <a:ext cx="327933" cy="127115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Rectangle 172">
                <a:extLst>
                  <a:ext uri="{FF2B5EF4-FFF2-40B4-BE49-F238E27FC236}">
                    <a16:creationId xmlns:a16="http://schemas.microsoft.com/office/drawing/2014/main" id="{B427C3BF-D846-FC49-9C11-9B20FE1460A1}"/>
                  </a:ext>
                </a:extLst>
              </p:cNvPr>
              <p:cNvSpPr/>
              <p:nvPr/>
            </p:nvSpPr>
            <p:spPr>
              <a:xfrm>
                <a:off x="8142240" y="1673648"/>
                <a:ext cx="327933" cy="127115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Rectangle 173">
                <a:extLst>
                  <a:ext uri="{FF2B5EF4-FFF2-40B4-BE49-F238E27FC236}">
                    <a16:creationId xmlns:a16="http://schemas.microsoft.com/office/drawing/2014/main" id="{5E9DF2CD-52EE-84BB-2379-5F43D544DC42}"/>
                  </a:ext>
                </a:extLst>
              </p:cNvPr>
              <p:cNvSpPr/>
              <p:nvPr/>
            </p:nvSpPr>
            <p:spPr>
              <a:xfrm>
                <a:off x="7216611" y="2867349"/>
                <a:ext cx="1064965" cy="14214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Trapezoid 174">
                <a:extLst>
                  <a:ext uri="{FF2B5EF4-FFF2-40B4-BE49-F238E27FC236}">
                    <a16:creationId xmlns:a16="http://schemas.microsoft.com/office/drawing/2014/main" id="{2CB9BC3C-509A-CD1B-DF0C-9420599BF72B}"/>
                  </a:ext>
                </a:extLst>
              </p:cNvPr>
              <p:cNvSpPr/>
              <p:nvPr/>
            </p:nvSpPr>
            <p:spPr>
              <a:xfrm rot="10800000" flipH="1" flipV="1">
                <a:off x="7150142" y="1592702"/>
                <a:ext cx="1156064" cy="130955"/>
              </a:xfrm>
              <a:prstGeom prst="trapezoi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 name="Group 48">
              <a:extLst>
                <a:ext uri="{FF2B5EF4-FFF2-40B4-BE49-F238E27FC236}">
                  <a16:creationId xmlns:a16="http://schemas.microsoft.com/office/drawing/2014/main" id="{364544CB-3886-3D99-EF47-658FB5ACBDE9}"/>
                </a:ext>
              </a:extLst>
            </p:cNvPr>
            <p:cNvGrpSpPr/>
            <p:nvPr/>
          </p:nvGrpSpPr>
          <p:grpSpPr>
            <a:xfrm>
              <a:off x="5281331" y="3912478"/>
              <a:ext cx="605929" cy="826089"/>
              <a:chOff x="6988354" y="1592702"/>
              <a:chExt cx="1481819" cy="1416796"/>
            </a:xfrm>
          </p:grpSpPr>
          <p:sp>
            <p:nvSpPr>
              <p:cNvPr id="156" name="Rectangle 155">
                <a:extLst>
                  <a:ext uri="{FF2B5EF4-FFF2-40B4-BE49-F238E27FC236}">
                    <a16:creationId xmlns:a16="http://schemas.microsoft.com/office/drawing/2014/main" id="{C609637A-3B5A-144E-5842-ED79D5528B04}"/>
                  </a:ext>
                </a:extLst>
              </p:cNvPr>
              <p:cNvSpPr/>
              <p:nvPr/>
            </p:nvSpPr>
            <p:spPr>
              <a:xfrm>
                <a:off x="7332617" y="1595894"/>
                <a:ext cx="819966" cy="136680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Rectangle 156">
                <a:extLst>
                  <a:ext uri="{FF2B5EF4-FFF2-40B4-BE49-F238E27FC236}">
                    <a16:creationId xmlns:a16="http://schemas.microsoft.com/office/drawing/2014/main" id="{4BD78E0B-4747-BE44-8DC6-1B073FF57839}"/>
                  </a:ext>
                </a:extLst>
              </p:cNvPr>
              <p:cNvSpPr/>
              <p:nvPr/>
            </p:nvSpPr>
            <p:spPr>
              <a:xfrm>
                <a:off x="7406835" y="1698171"/>
                <a:ext cx="666011" cy="115839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8" name="Straight Connector 157">
                <a:extLst>
                  <a:ext uri="{FF2B5EF4-FFF2-40B4-BE49-F238E27FC236}">
                    <a16:creationId xmlns:a16="http://schemas.microsoft.com/office/drawing/2014/main" id="{A21AF06B-1199-BDC7-E064-340BF2261A32}"/>
                  </a:ext>
                </a:extLst>
              </p:cNvPr>
              <p:cNvCxnSpPr/>
              <p:nvPr/>
            </p:nvCxnSpPr>
            <p:spPr>
              <a:xfrm>
                <a:off x="7543800" y="1698171"/>
                <a:ext cx="0" cy="115319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9" name="Straight Connector 158">
                <a:extLst>
                  <a:ext uri="{FF2B5EF4-FFF2-40B4-BE49-F238E27FC236}">
                    <a16:creationId xmlns:a16="http://schemas.microsoft.com/office/drawing/2014/main" id="{B1D2CFA3-476B-F416-0E2C-5B0DEE73FA83}"/>
                  </a:ext>
                </a:extLst>
              </p:cNvPr>
              <p:cNvCxnSpPr/>
              <p:nvPr/>
            </p:nvCxnSpPr>
            <p:spPr>
              <a:xfrm>
                <a:off x="7696200" y="1702525"/>
                <a:ext cx="0" cy="115319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0" name="Straight Connector 159">
                <a:extLst>
                  <a:ext uri="{FF2B5EF4-FFF2-40B4-BE49-F238E27FC236}">
                    <a16:creationId xmlns:a16="http://schemas.microsoft.com/office/drawing/2014/main" id="{FE798EAD-13E5-AB93-7CE9-4BB52B1AA7C6}"/>
                  </a:ext>
                </a:extLst>
              </p:cNvPr>
              <p:cNvCxnSpPr/>
              <p:nvPr/>
            </p:nvCxnSpPr>
            <p:spPr>
              <a:xfrm>
                <a:off x="7879080" y="1711234"/>
                <a:ext cx="0" cy="115319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61" name="Rectangle 160">
                <a:extLst>
                  <a:ext uri="{FF2B5EF4-FFF2-40B4-BE49-F238E27FC236}">
                    <a16:creationId xmlns:a16="http://schemas.microsoft.com/office/drawing/2014/main" id="{FACCC595-B970-F3CF-CA79-6654C0A3AEDE}"/>
                  </a:ext>
                </a:extLst>
              </p:cNvPr>
              <p:cNvSpPr/>
              <p:nvPr/>
            </p:nvSpPr>
            <p:spPr>
              <a:xfrm>
                <a:off x="7414667" y="2234514"/>
                <a:ext cx="649470" cy="4571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Rectangle 161">
                <a:extLst>
                  <a:ext uri="{FF2B5EF4-FFF2-40B4-BE49-F238E27FC236}">
                    <a16:creationId xmlns:a16="http://schemas.microsoft.com/office/drawing/2014/main" id="{516D86C3-B716-957D-B78A-C4B29625B26E}"/>
                  </a:ext>
                </a:extLst>
              </p:cNvPr>
              <p:cNvSpPr/>
              <p:nvPr/>
            </p:nvSpPr>
            <p:spPr>
              <a:xfrm>
                <a:off x="6988354" y="1660585"/>
                <a:ext cx="327933" cy="127115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Rectangle 162">
                <a:extLst>
                  <a:ext uri="{FF2B5EF4-FFF2-40B4-BE49-F238E27FC236}">
                    <a16:creationId xmlns:a16="http://schemas.microsoft.com/office/drawing/2014/main" id="{E0A64CE0-4456-EAB9-1F7D-476A5E6DA1EB}"/>
                  </a:ext>
                </a:extLst>
              </p:cNvPr>
              <p:cNvSpPr/>
              <p:nvPr/>
            </p:nvSpPr>
            <p:spPr>
              <a:xfrm>
                <a:off x="8142240" y="1673648"/>
                <a:ext cx="327933" cy="127115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Rectangle 163">
                <a:extLst>
                  <a:ext uri="{FF2B5EF4-FFF2-40B4-BE49-F238E27FC236}">
                    <a16:creationId xmlns:a16="http://schemas.microsoft.com/office/drawing/2014/main" id="{44E5E0B2-2CB9-147E-179A-35102C251955}"/>
                  </a:ext>
                </a:extLst>
              </p:cNvPr>
              <p:cNvSpPr/>
              <p:nvPr/>
            </p:nvSpPr>
            <p:spPr>
              <a:xfrm>
                <a:off x="7216611" y="2867349"/>
                <a:ext cx="1064965" cy="14214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Trapezoid 164">
                <a:extLst>
                  <a:ext uri="{FF2B5EF4-FFF2-40B4-BE49-F238E27FC236}">
                    <a16:creationId xmlns:a16="http://schemas.microsoft.com/office/drawing/2014/main" id="{1CFC3B04-E8DC-9FC9-933C-56E372F76BE6}"/>
                  </a:ext>
                </a:extLst>
              </p:cNvPr>
              <p:cNvSpPr/>
              <p:nvPr/>
            </p:nvSpPr>
            <p:spPr>
              <a:xfrm rot="10800000" flipH="1" flipV="1">
                <a:off x="7150142" y="1592702"/>
                <a:ext cx="1156064" cy="130955"/>
              </a:xfrm>
              <a:prstGeom prst="trapezoi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0" name="Group 49">
              <a:extLst>
                <a:ext uri="{FF2B5EF4-FFF2-40B4-BE49-F238E27FC236}">
                  <a16:creationId xmlns:a16="http://schemas.microsoft.com/office/drawing/2014/main" id="{36B4A2CA-8384-6D18-ABEE-B456734B6EC8}"/>
                </a:ext>
              </a:extLst>
            </p:cNvPr>
            <p:cNvGrpSpPr/>
            <p:nvPr/>
          </p:nvGrpSpPr>
          <p:grpSpPr>
            <a:xfrm>
              <a:off x="6166213" y="3881823"/>
              <a:ext cx="605929" cy="826089"/>
              <a:chOff x="6988354" y="1592702"/>
              <a:chExt cx="1481819" cy="1416796"/>
            </a:xfrm>
          </p:grpSpPr>
          <p:sp>
            <p:nvSpPr>
              <p:cNvPr id="146" name="Rectangle 145">
                <a:extLst>
                  <a:ext uri="{FF2B5EF4-FFF2-40B4-BE49-F238E27FC236}">
                    <a16:creationId xmlns:a16="http://schemas.microsoft.com/office/drawing/2014/main" id="{0D7193F0-D4DA-A5CD-DB6F-AE22D89D62B7}"/>
                  </a:ext>
                </a:extLst>
              </p:cNvPr>
              <p:cNvSpPr/>
              <p:nvPr/>
            </p:nvSpPr>
            <p:spPr>
              <a:xfrm>
                <a:off x="7332617" y="1595894"/>
                <a:ext cx="819966" cy="136680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Rectangle 146">
                <a:extLst>
                  <a:ext uri="{FF2B5EF4-FFF2-40B4-BE49-F238E27FC236}">
                    <a16:creationId xmlns:a16="http://schemas.microsoft.com/office/drawing/2014/main" id="{16D9FFDF-1A32-E896-834B-4EB96A5A7BEE}"/>
                  </a:ext>
                </a:extLst>
              </p:cNvPr>
              <p:cNvSpPr/>
              <p:nvPr/>
            </p:nvSpPr>
            <p:spPr>
              <a:xfrm>
                <a:off x="7406835" y="1698171"/>
                <a:ext cx="666011" cy="115839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8" name="Straight Connector 147">
                <a:extLst>
                  <a:ext uri="{FF2B5EF4-FFF2-40B4-BE49-F238E27FC236}">
                    <a16:creationId xmlns:a16="http://schemas.microsoft.com/office/drawing/2014/main" id="{8664DADA-FD51-D48A-46EC-263EC3447410}"/>
                  </a:ext>
                </a:extLst>
              </p:cNvPr>
              <p:cNvCxnSpPr/>
              <p:nvPr/>
            </p:nvCxnSpPr>
            <p:spPr>
              <a:xfrm>
                <a:off x="7543800" y="1698171"/>
                <a:ext cx="0" cy="115319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9" name="Straight Connector 148">
                <a:extLst>
                  <a:ext uri="{FF2B5EF4-FFF2-40B4-BE49-F238E27FC236}">
                    <a16:creationId xmlns:a16="http://schemas.microsoft.com/office/drawing/2014/main" id="{1DCBE9FF-C1B1-DD25-1EB3-0F8EA697F1B8}"/>
                  </a:ext>
                </a:extLst>
              </p:cNvPr>
              <p:cNvCxnSpPr/>
              <p:nvPr/>
            </p:nvCxnSpPr>
            <p:spPr>
              <a:xfrm>
                <a:off x="7696200" y="1702525"/>
                <a:ext cx="0" cy="115319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a:extLst>
                  <a:ext uri="{FF2B5EF4-FFF2-40B4-BE49-F238E27FC236}">
                    <a16:creationId xmlns:a16="http://schemas.microsoft.com/office/drawing/2014/main" id="{F10FF664-098B-9131-C2E3-796DFBE1AC91}"/>
                  </a:ext>
                </a:extLst>
              </p:cNvPr>
              <p:cNvCxnSpPr/>
              <p:nvPr/>
            </p:nvCxnSpPr>
            <p:spPr>
              <a:xfrm>
                <a:off x="7879080" y="1711234"/>
                <a:ext cx="0" cy="115319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51" name="Rectangle 150">
                <a:extLst>
                  <a:ext uri="{FF2B5EF4-FFF2-40B4-BE49-F238E27FC236}">
                    <a16:creationId xmlns:a16="http://schemas.microsoft.com/office/drawing/2014/main" id="{5E79B535-202F-E15E-9333-9AF8FD4F376B}"/>
                  </a:ext>
                </a:extLst>
              </p:cNvPr>
              <p:cNvSpPr/>
              <p:nvPr/>
            </p:nvSpPr>
            <p:spPr>
              <a:xfrm>
                <a:off x="7414667" y="2234514"/>
                <a:ext cx="649470" cy="4571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Rectangle 151">
                <a:extLst>
                  <a:ext uri="{FF2B5EF4-FFF2-40B4-BE49-F238E27FC236}">
                    <a16:creationId xmlns:a16="http://schemas.microsoft.com/office/drawing/2014/main" id="{0BD80DB9-003C-ED83-AA6D-376D8DFF3A20}"/>
                  </a:ext>
                </a:extLst>
              </p:cNvPr>
              <p:cNvSpPr/>
              <p:nvPr/>
            </p:nvSpPr>
            <p:spPr>
              <a:xfrm>
                <a:off x="6988354" y="1660585"/>
                <a:ext cx="327933" cy="127115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Rectangle 152">
                <a:extLst>
                  <a:ext uri="{FF2B5EF4-FFF2-40B4-BE49-F238E27FC236}">
                    <a16:creationId xmlns:a16="http://schemas.microsoft.com/office/drawing/2014/main" id="{8C91308D-D059-191B-EDFD-AC8D2603110D}"/>
                  </a:ext>
                </a:extLst>
              </p:cNvPr>
              <p:cNvSpPr/>
              <p:nvPr/>
            </p:nvSpPr>
            <p:spPr>
              <a:xfrm>
                <a:off x="8142240" y="1673648"/>
                <a:ext cx="327933" cy="127115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Rectangle 153">
                <a:extLst>
                  <a:ext uri="{FF2B5EF4-FFF2-40B4-BE49-F238E27FC236}">
                    <a16:creationId xmlns:a16="http://schemas.microsoft.com/office/drawing/2014/main" id="{7A623474-7F02-C4D1-0319-112386A7C470}"/>
                  </a:ext>
                </a:extLst>
              </p:cNvPr>
              <p:cNvSpPr/>
              <p:nvPr/>
            </p:nvSpPr>
            <p:spPr>
              <a:xfrm>
                <a:off x="7216611" y="2867349"/>
                <a:ext cx="1064965" cy="14214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Trapezoid 154">
                <a:extLst>
                  <a:ext uri="{FF2B5EF4-FFF2-40B4-BE49-F238E27FC236}">
                    <a16:creationId xmlns:a16="http://schemas.microsoft.com/office/drawing/2014/main" id="{37029DC4-18F4-6EAC-EDCB-776A2F252799}"/>
                  </a:ext>
                </a:extLst>
              </p:cNvPr>
              <p:cNvSpPr/>
              <p:nvPr/>
            </p:nvSpPr>
            <p:spPr>
              <a:xfrm rot="10800000" flipH="1" flipV="1">
                <a:off x="7150142" y="1592702"/>
                <a:ext cx="1156064" cy="130955"/>
              </a:xfrm>
              <a:prstGeom prst="trapezoi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a:extLst>
                <a:ext uri="{FF2B5EF4-FFF2-40B4-BE49-F238E27FC236}">
                  <a16:creationId xmlns:a16="http://schemas.microsoft.com/office/drawing/2014/main" id="{1B7F83A3-5452-BDC0-3D3F-68318F5BDD60}"/>
                </a:ext>
              </a:extLst>
            </p:cNvPr>
            <p:cNvGrpSpPr/>
            <p:nvPr/>
          </p:nvGrpSpPr>
          <p:grpSpPr>
            <a:xfrm>
              <a:off x="4206175" y="3727269"/>
              <a:ext cx="1086107" cy="1333614"/>
              <a:chOff x="5887258" y="380422"/>
              <a:chExt cx="1333400" cy="1406200"/>
            </a:xfrm>
          </p:grpSpPr>
          <p:sp>
            <p:nvSpPr>
              <p:cNvPr id="123" name="Rectangle 122">
                <a:extLst>
                  <a:ext uri="{FF2B5EF4-FFF2-40B4-BE49-F238E27FC236}">
                    <a16:creationId xmlns:a16="http://schemas.microsoft.com/office/drawing/2014/main" id="{A5C23E21-ABCE-6B3C-F9BC-373DD157FC9D}"/>
                  </a:ext>
                </a:extLst>
              </p:cNvPr>
              <p:cNvSpPr/>
              <p:nvPr/>
            </p:nvSpPr>
            <p:spPr>
              <a:xfrm rot="16200000">
                <a:off x="6443192" y="211080"/>
                <a:ext cx="263455" cy="87096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4" name="Group 123">
                <a:extLst>
                  <a:ext uri="{FF2B5EF4-FFF2-40B4-BE49-F238E27FC236}">
                    <a16:creationId xmlns:a16="http://schemas.microsoft.com/office/drawing/2014/main" id="{334E3687-A522-9F17-799E-44EAA10124C8}"/>
                  </a:ext>
                </a:extLst>
              </p:cNvPr>
              <p:cNvGrpSpPr/>
              <p:nvPr/>
            </p:nvGrpSpPr>
            <p:grpSpPr>
              <a:xfrm>
                <a:off x="6325904" y="860472"/>
                <a:ext cx="523658" cy="918802"/>
                <a:chOff x="7332617" y="1524000"/>
                <a:chExt cx="819966" cy="1438700"/>
              </a:xfrm>
            </p:grpSpPr>
            <p:sp>
              <p:nvSpPr>
                <p:cNvPr id="139" name="Rectangle 138">
                  <a:extLst>
                    <a:ext uri="{FF2B5EF4-FFF2-40B4-BE49-F238E27FC236}">
                      <a16:creationId xmlns:a16="http://schemas.microsoft.com/office/drawing/2014/main" id="{0269C970-EBC2-F696-E3AD-DCD36C43C8EB}"/>
                    </a:ext>
                  </a:extLst>
                </p:cNvPr>
                <p:cNvSpPr/>
                <p:nvPr/>
              </p:nvSpPr>
              <p:spPr>
                <a:xfrm>
                  <a:off x="7332617" y="1524000"/>
                  <a:ext cx="819966" cy="14387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Rectangle 139">
                  <a:extLst>
                    <a:ext uri="{FF2B5EF4-FFF2-40B4-BE49-F238E27FC236}">
                      <a16:creationId xmlns:a16="http://schemas.microsoft.com/office/drawing/2014/main" id="{EB6C8B8E-3A00-CB37-D2B6-6EBE9340F2BE}"/>
                    </a:ext>
                  </a:extLst>
                </p:cNvPr>
                <p:cNvSpPr/>
                <p:nvPr/>
              </p:nvSpPr>
              <p:spPr>
                <a:xfrm>
                  <a:off x="7467601" y="2523779"/>
                  <a:ext cx="217989" cy="35673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Rectangle 140">
                  <a:extLst>
                    <a:ext uri="{FF2B5EF4-FFF2-40B4-BE49-F238E27FC236}">
                      <a16:creationId xmlns:a16="http://schemas.microsoft.com/office/drawing/2014/main" id="{FFEEA4E5-BA57-BC56-B983-C82BE0F0DEEE}"/>
                    </a:ext>
                  </a:extLst>
                </p:cNvPr>
                <p:cNvSpPr/>
                <p:nvPr/>
              </p:nvSpPr>
              <p:spPr>
                <a:xfrm>
                  <a:off x="7819069" y="2506363"/>
                  <a:ext cx="217989" cy="35673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Rectangle 141">
                  <a:extLst>
                    <a:ext uri="{FF2B5EF4-FFF2-40B4-BE49-F238E27FC236}">
                      <a16:creationId xmlns:a16="http://schemas.microsoft.com/office/drawing/2014/main" id="{39FC5215-E36A-2964-FB8A-BC5F8B38EA19}"/>
                    </a:ext>
                  </a:extLst>
                </p:cNvPr>
                <p:cNvSpPr/>
                <p:nvPr/>
              </p:nvSpPr>
              <p:spPr>
                <a:xfrm>
                  <a:off x="7458890" y="1887631"/>
                  <a:ext cx="217989" cy="55517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a:extLst>
                    <a:ext uri="{FF2B5EF4-FFF2-40B4-BE49-F238E27FC236}">
                      <a16:creationId xmlns:a16="http://schemas.microsoft.com/office/drawing/2014/main" id="{5900BFDB-71C5-5BBD-DAEE-76DB2540A9FA}"/>
                    </a:ext>
                  </a:extLst>
                </p:cNvPr>
                <p:cNvSpPr/>
                <p:nvPr/>
              </p:nvSpPr>
              <p:spPr>
                <a:xfrm>
                  <a:off x="7811587" y="1883277"/>
                  <a:ext cx="217989" cy="55517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Rectangle 143">
                  <a:extLst>
                    <a:ext uri="{FF2B5EF4-FFF2-40B4-BE49-F238E27FC236}">
                      <a16:creationId xmlns:a16="http://schemas.microsoft.com/office/drawing/2014/main" id="{613684DA-4C12-6158-E070-D6F6E84815E0}"/>
                    </a:ext>
                  </a:extLst>
                </p:cNvPr>
                <p:cNvSpPr/>
                <p:nvPr/>
              </p:nvSpPr>
              <p:spPr>
                <a:xfrm>
                  <a:off x="7462973" y="1616971"/>
                  <a:ext cx="206828" cy="2158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Rectangle 144">
                  <a:extLst>
                    <a:ext uri="{FF2B5EF4-FFF2-40B4-BE49-F238E27FC236}">
                      <a16:creationId xmlns:a16="http://schemas.microsoft.com/office/drawing/2014/main" id="{45037F8A-5039-6B02-234C-DEDDE1F40E44}"/>
                    </a:ext>
                  </a:extLst>
                </p:cNvPr>
                <p:cNvSpPr/>
                <p:nvPr/>
              </p:nvSpPr>
              <p:spPr>
                <a:xfrm>
                  <a:off x="7806963" y="1603908"/>
                  <a:ext cx="206828" cy="2158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5" name="Chord 124">
                <a:extLst>
                  <a:ext uri="{FF2B5EF4-FFF2-40B4-BE49-F238E27FC236}">
                    <a16:creationId xmlns:a16="http://schemas.microsoft.com/office/drawing/2014/main" id="{E1D7598F-DF29-7F46-58B6-AA83262A49AF}"/>
                  </a:ext>
                </a:extLst>
              </p:cNvPr>
              <p:cNvSpPr/>
              <p:nvPr/>
            </p:nvSpPr>
            <p:spPr>
              <a:xfrm rot="8841157">
                <a:off x="6126501" y="533466"/>
                <a:ext cx="870814" cy="785037"/>
              </a:xfrm>
              <a:prstGeom prst="chord">
                <a:avLst>
                  <a:gd name="adj1" fmla="val 3244514"/>
                  <a:gd name="adj2" fmla="val 11671029"/>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Rectangle 125">
                <a:extLst>
                  <a:ext uri="{FF2B5EF4-FFF2-40B4-BE49-F238E27FC236}">
                    <a16:creationId xmlns:a16="http://schemas.microsoft.com/office/drawing/2014/main" id="{8107759D-924B-4420-0651-AA831CA444B7}"/>
                  </a:ext>
                </a:extLst>
              </p:cNvPr>
              <p:cNvSpPr/>
              <p:nvPr/>
            </p:nvSpPr>
            <p:spPr>
              <a:xfrm>
                <a:off x="6195714" y="862649"/>
                <a:ext cx="111272" cy="91662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Rectangle 126">
                <a:extLst>
                  <a:ext uri="{FF2B5EF4-FFF2-40B4-BE49-F238E27FC236}">
                    <a16:creationId xmlns:a16="http://schemas.microsoft.com/office/drawing/2014/main" id="{5482B1E6-1357-ECE0-4477-C6E8F8F133AE}"/>
                  </a:ext>
                </a:extLst>
              </p:cNvPr>
              <p:cNvSpPr/>
              <p:nvPr/>
            </p:nvSpPr>
            <p:spPr>
              <a:xfrm>
                <a:off x="6853211" y="858294"/>
                <a:ext cx="111272" cy="91662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Rectangle 127">
                <a:extLst>
                  <a:ext uri="{FF2B5EF4-FFF2-40B4-BE49-F238E27FC236}">
                    <a16:creationId xmlns:a16="http://schemas.microsoft.com/office/drawing/2014/main" id="{59F768EE-85C4-67D9-3196-5F897021FBA1}"/>
                  </a:ext>
                </a:extLst>
              </p:cNvPr>
              <p:cNvSpPr/>
              <p:nvPr/>
            </p:nvSpPr>
            <p:spPr>
              <a:xfrm>
                <a:off x="6178586" y="792858"/>
                <a:ext cx="785897" cy="5983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9" name="Straight Connector 128">
                <a:extLst>
                  <a:ext uri="{FF2B5EF4-FFF2-40B4-BE49-F238E27FC236}">
                    <a16:creationId xmlns:a16="http://schemas.microsoft.com/office/drawing/2014/main" id="{226FD12E-F041-6414-04D6-B409672071E9}"/>
                  </a:ext>
                </a:extLst>
              </p:cNvPr>
              <p:cNvCxnSpPr>
                <a:endCxn id="128" idx="0"/>
              </p:cNvCxnSpPr>
              <p:nvPr/>
            </p:nvCxnSpPr>
            <p:spPr>
              <a:xfrm>
                <a:off x="6325904" y="609600"/>
                <a:ext cx="245631" cy="18325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9F63E291-D9C6-64D4-9576-70C5EF206661}"/>
                  </a:ext>
                </a:extLst>
              </p:cNvPr>
              <p:cNvCxnSpPr/>
              <p:nvPr/>
            </p:nvCxnSpPr>
            <p:spPr>
              <a:xfrm flipH="1">
                <a:off x="6587733" y="602806"/>
                <a:ext cx="247275" cy="16320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2D57DD6A-4BEE-B4C5-7115-CDEC75F7CF4E}"/>
                  </a:ext>
                </a:extLst>
              </p:cNvPr>
              <p:cNvCxnSpPr>
                <a:endCxn id="128" idx="0"/>
              </p:cNvCxnSpPr>
              <p:nvPr/>
            </p:nvCxnSpPr>
            <p:spPr>
              <a:xfrm>
                <a:off x="6555375" y="514835"/>
                <a:ext cx="16160" cy="27802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32" name="Trapezoid 131">
                <a:extLst>
                  <a:ext uri="{FF2B5EF4-FFF2-40B4-BE49-F238E27FC236}">
                    <a16:creationId xmlns:a16="http://schemas.microsoft.com/office/drawing/2014/main" id="{76441F0B-E378-D4FB-2E32-1BBF148FEF99}"/>
                  </a:ext>
                </a:extLst>
              </p:cNvPr>
              <p:cNvSpPr/>
              <p:nvPr/>
            </p:nvSpPr>
            <p:spPr>
              <a:xfrm rot="10800000">
                <a:off x="5887258" y="380422"/>
                <a:ext cx="1333400" cy="168738"/>
              </a:xfrm>
              <a:prstGeom prst="trapezoi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3" name="Group 132">
                <a:extLst>
                  <a:ext uri="{FF2B5EF4-FFF2-40B4-BE49-F238E27FC236}">
                    <a16:creationId xmlns:a16="http://schemas.microsoft.com/office/drawing/2014/main" id="{FE9FB6B8-56A6-A8C8-6750-1149A26E63E3}"/>
                  </a:ext>
                </a:extLst>
              </p:cNvPr>
              <p:cNvGrpSpPr/>
              <p:nvPr/>
            </p:nvGrpSpPr>
            <p:grpSpPr>
              <a:xfrm>
                <a:off x="5959578" y="514805"/>
                <a:ext cx="281585" cy="1258754"/>
                <a:chOff x="7370209" y="1089918"/>
                <a:chExt cx="393756" cy="1352885"/>
              </a:xfrm>
            </p:grpSpPr>
            <p:sp>
              <p:nvSpPr>
                <p:cNvPr id="137" name="Rectangle 136">
                  <a:extLst>
                    <a:ext uri="{FF2B5EF4-FFF2-40B4-BE49-F238E27FC236}">
                      <a16:creationId xmlns:a16="http://schemas.microsoft.com/office/drawing/2014/main" id="{B4569AE6-3DE0-A09A-7651-6FFC2EA106E6}"/>
                    </a:ext>
                  </a:extLst>
                </p:cNvPr>
                <p:cNvSpPr/>
                <p:nvPr/>
              </p:nvSpPr>
              <p:spPr>
                <a:xfrm>
                  <a:off x="7458890" y="1295401"/>
                  <a:ext cx="217989" cy="114740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Trapezoid 137">
                  <a:extLst>
                    <a:ext uri="{FF2B5EF4-FFF2-40B4-BE49-F238E27FC236}">
                      <a16:creationId xmlns:a16="http://schemas.microsoft.com/office/drawing/2014/main" id="{6BE74A31-DF1D-C674-72C9-F4FAE3C62C59}"/>
                    </a:ext>
                  </a:extLst>
                </p:cNvPr>
                <p:cNvSpPr/>
                <p:nvPr/>
              </p:nvSpPr>
              <p:spPr>
                <a:xfrm rot="10800000">
                  <a:off x="7370209" y="1089918"/>
                  <a:ext cx="393756" cy="196774"/>
                </a:xfrm>
                <a:prstGeom prst="trapezoi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4" name="Group 133">
                <a:extLst>
                  <a:ext uri="{FF2B5EF4-FFF2-40B4-BE49-F238E27FC236}">
                    <a16:creationId xmlns:a16="http://schemas.microsoft.com/office/drawing/2014/main" id="{8E0680A3-6DA2-3975-663C-33A1370910F1}"/>
                  </a:ext>
                </a:extLst>
              </p:cNvPr>
              <p:cNvGrpSpPr/>
              <p:nvPr/>
            </p:nvGrpSpPr>
            <p:grpSpPr>
              <a:xfrm>
                <a:off x="6887041" y="527868"/>
                <a:ext cx="281585" cy="1258754"/>
                <a:chOff x="7370209" y="1089918"/>
                <a:chExt cx="393756" cy="1352885"/>
              </a:xfrm>
            </p:grpSpPr>
            <p:sp>
              <p:nvSpPr>
                <p:cNvPr id="135" name="Rectangle 134">
                  <a:extLst>
                    <a:ext uri="{FF2B5EF4-FFF2-40B4-BE49-F238E27FC236}">
                      <a16:creationId xmlns:a16="http://schemas.microsoft.com/office/drawing/2014/main" id="{FD99A747-50D4-527B-5F5F-C9C86856029D}"/>
                    </a:ext>
                  </a:extLst>
                </p:cNvPr>
                <p:cNvSpPr/>
                <p:nvPr/>
              </p:nvSpPr>
              <p:spPr>
                <a:xfrm>
                  <a:off x="7458890" y="1295401"/>
                  <a:ext cx="217989" cy="114740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Trapezoid 135">
                  <a:extLst>
                    <a:ext uri="{FF2B5EF4-FFF2-40B4-BE49-F238E27FC236}">
                      <a16:creationId xmlns:a16="http://schemas.microsoft.com/office/drawing/2014/main" id="{419500E0-A024-BA38-CD3F-C0152778766D}"/>
                    </a:ext>
                  </a:extLst>
                </p:cNvPr>
                <p:cNvSpPr/>
                <p:nvPr/>
              </p:nvSpPr>
              <p:spPr>
                <a:xfrm rot="10800000">
                  <a:off x="7370209" y="1089918"/>
                  <a:ext cx="393756" cy="196774"/>
                </a:xfrm>
                <a:prstGeom prst="trapezoi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2" name="Group 51">
              <a:extLst>
                <a:ext uri="{FF2B5EF4-FFF2-40B4-BE49-F238E27FC236}">
                  <a16:creationId xmlns:a16="http://schemas.microsoft.com/office/drawing/2014/main" id="{3EACFFBF-B6B2-24DD-C309-36B89B3C70CB}"/>
                </a:ext>
              </a:extLst>
            </p:cNvPr>
            <p:cNvGrpSpPr/>
            <p:nvPr/>
          </p:nvGrpSpPr>
          <p:grpSpPr>
            <a:xfrm>
              <a:off x="2728764" y="2632835"/>
              <a:ext cx="605929" cy="826089"/>
              <a:chOff x="6988354" y="1592702"/>
              <a:chExt cx="1481819" cy="1416796"/>
            </a:xfrm>
          </p:grpSpPr>
          <p:sp>
            <p:nvSpPr>
              <p:cNvPr id="113" name="Rectangle 112">
                <a:extLst>
                  <a:ext uri="{FF2B5EF4-FFF2-40B4-BE49-F238E27FC236}">
                    <a16:creationId xmlns:a16="http://schemas.microsoft.com/office/drawing/2014/main" id="{B5FFAC57-8F0F-82DF-50C9-11ED900FFB7D}"/>
                  </a:ext>
                </a:extLst>
              </p:cNvPr>
              <p:cNvSpPr/>
              <p:nvPr/>
            </p:nvSpPr>
            <p:spPr>
              <a:xfrm>
                <a:off x="7332617" y="1595894"/>
                <a:ext cx="819966" cy="136680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a:extLst>
                  <a:ext uri="{FF2B5EF4-FFF2-40B4-BE49-F238E27FC236}">
                    <a16:creationId xmlns:a16="http://schemas.microsoft.com/office/drawing/2014/main" id="{B7B9E38C-EA49-AB4A-A823-A01C85601DC3}"/>
                  </a:ext>
                </a:extLst>
              </p:cNvPr>
              <p:cNvSpPr/>
              <p:nvPr/>
            </p:nvSpPr>
            <p:spPr>
              <a:xfrm>
                <a:off x="7406835" y="1698171"/>
                <a:ext cx="666011" cy="115839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5" name="Straight Connector 114">
                <a:extLst>
                  <a:ext uri="{FF2B5EF4-FFF2-40B4-BE49-F238E27FC236}">
                    <a16:creationId xmlns:a16="http://schemas.microsoft.com/office/drawing/2014/main" id="{EFA02FBA-D0CE-B733-C415-43C923DF2683}"/>
                  </a:ext>
                </a:extLst>
              </p:cNvPr>
              <p:cNvCxnSpPr/>
              <p:nvPr/>
            </p:nvCxnSpPr>
            <p:spPr>
              <a:xfrm>
                <a:off x="7543800" y="1698171"/>
                <a:ext cx="0" cy="115319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0EB35EE8-462D-FAC6-74FB-D834F7B2DB0B}"/>
                  </a:ext>
                </a:extLst>
              </p:cNvPr>
              <p:cNvCxnSpPr/>
              <p:nvPr/>
            </p:nvCxnSpPr>
            <p:spPr>
              <a:xfrm>
                <a:off x="7696200" y="1702525"/>
                <a:ext cx="0" cy="115319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8DD33E1D-F15D-E766-BD90-2A38C924C9CE}"/>
                  </a:ext>
                </a:extLst>
              </p:cNvPr>
              <p:cNvCxnSpPr/>
              <p:nvPr/>
            </p:nvCxnSpPr>
            <p:spPr>
              <a:xfrm>
                <a:off x="7879080" y="1711234"/>
                <a:ext cx="0" cy="115319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18" name="Rectangle 117">
                <a:extLst>
                  <a:ext uri="{FF2B5EF4-FFF2-40B4-BE49-F238E27FC236}">
                    <a16:creationId xmlns:a16="http://schemas.microsoft.com/office/drawing/2014/main" id="{E73AB57D-0B39-338A-CA58-D45041A47A10}"/>
                  </a:ext>
                </a:extLst>
              </p:cNvPr>
              <p:cNvSpPr/>
              <p:nvPr/>
            </p:nvSpPr>
            <p:spPr>
              <a:xfrm>
                <a:off x="7414667" y="2234514"/>
                <a:ext cx="649470" cy="4571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Rectangle 118">
                <a:extLst>
                  <a:ext uri="{FF2B5EF4-FFF2-40B4-BE49-F238E27FC236}">
                    <a16:creationId xmlns:a16="http://schemas.microsoft.com/office/drawing/2014/main" id="{15C91639-A166-72BA-5BF5-A94F0775A2E1}"/>
                  </a:ext>
                </a:extLst>
              </p:cNvPr>
              <p:cNvSpPr/>
              <p:nvPr/>
            </p:nvSpPr>
            <p:spPr>
              <a:xfrm>
                <a:off x="6988354" y="1660585"/>
                <a:ext cx="327933" cy="127115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Rectangle 119">
                <a:extLst>
                  <a:ext uri="{FF2B5EF4-FFF2-40B4-BE49-F238E27FC236}">
                    <a16:creationId xmlns:a16="http://schemas.microsoft.com/office/drawing/2014/main" id="{12193E84-5B7F-A605-2E2C-9D61A67384B1}"/>
                  </a:ext>
                </a:extLst>
              </p:cNvPr>
              <p:cNvSpPr/>
              <p:nvPr/>
            </p:nvSpPr>
            <p:spPr>
              <a:xfrm>
                <a:off x="8142240" y="1673648"/>
                <a:ext cx="327933" cy="127115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Rectangle 120">
                <a:extLst>
                  <a:ext uri="{FF2B5EF4-FFF2-40B4-BE49-F238E27FC236}">
                    <a16:creationId xmlns:a16="http://schemas.microsoft.com/office/drawing/2014/main" id="{ACB5B83C-9649-8979-96F0-9DA719B27DAE}"/>
                  </a:ext>
                </a:extLst>
              </p:cNvPr>
              <p:cNvSpPr/>
              <p:nvPr/>
            </p:nvSpPr>
            <p:spPr>
              <a:xfrm>
                <a:off x="7216611" y="2867349"/>
                <a:ext cx="1064965" cy="14214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Trapezoid 121">
                <a:extLst>
                  <a:ext uri="{FF2B5EF4-FFF2-40B4-BE49-F238E27FC236}">
                    <a16:creationId xmlns:a16="http://schemas.microsoft.com/office/drawing/2014/main" id="{1A5AB9AF-2C93-5CB7-AC38-2D2230CDECC6}"/>
                  </a:ext>
                </a:extLst>
              </p:cNvPr>
              <p:cNvSpPr/>
              <p:nvPr/>
            </p:nvSpPr>
            <p:spPr>
              <a:xfrm rot="10800000" flipH="1" flipV="1">
                <a:off x="7150142" y="1592702"/>
                <a:ext cx="1156064" cy="130955"/>
              </a:xfrm>
              <a:prstGeom prst="trapezoi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95441D4F-3CDB-19AE-31F3-2587EF0FCD80}"/>
                </a:ext>
              </a:extLst>
            </p:cNvPr>
            <p:cNvGrpSpPr/>
            <p:nvPr/>
          </p:nvGrpSpPr>
          <p:grpSpPr>
            <a:xfrm>
              <a:off x="3614027" y="2628532"/>
              <a:ext cx="605929" cy="826089"/>
              <a:chOff x="6988354" y="1592702"/>
              <a:chExt cx="1481819" cy="1416796"/>
            </a:xfrm>
          </p:grpSpPr>
          <p:sp>
            <p:nvSpPr>
              <p:cNvPr id="103" name="Rectangle 102">
                <a:extLst>
                  <a:ext uri="{FF2B5EF4-FFF2-40B4-BE49-F238E27FC236}">
                    <a16:creationId xmlns:a16="http://schemas.microsoft.com/office/drawing/2014/main" id="{F666876F-9FD3-823A-4BB4-46BA09565FFF}"/>
                  </a:ext>
                </a:extLst>
              </p:cNvPr>
              <p:cNvSpPr/>
              <p:nvPr/>
            </p:nvSpPr>
            <p:spPr>
              <a:xfrm>
                <a:off x="7332617" y="1595894"/>
                <a:ext cx="819966" cy="136680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56749C83-ACA6-F272-6C0C-8F7C72AD8082}"/>
                  </a:ext>
                </a:extLst>
              </p:cNvPr>
              <p:cNvSpPr/>
              <p:nvPr/>
            </p:nvSpPr>
            <p:spPr>
              <a:xfrm>
                <a:off x="7406835" y="1698171"/>
                <a:ext cx="666011" cy="115839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5" name="Straight Connector 104">
                <a:extLst>
                  <a:ext uri="{FF2B5EF4-FFF2-40B4-BE49-F238E27FC236}">
                    <a16:creationId xmlns:a16="http://schemas.microsoft.com/office/drawing/2014/main" id="{708B4428-F2DC-35A8-8C05-C60380391D65}"/>
                  </a:ext>
                </a:extLst>
              </p:cNvPr>
              <p:cNvCxnSpPr/>
              <p:nvPr/>
            </p:nvCxnSpPr>
            <p:spPr>
              <a:xfrm>
                <a:off x="7543800" y="1698171"/>
                <a:ext cx="0" cy="115319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D7552C07-988A-C137-4DEA-54270F83960D}"/>
                  </a:ext>
                </a:extLst>
              </p:cNvPr>
              <p:cNvCxnSpPr/>
              <p:nvPr/>
            </p:nvCxnSpPr>
            <p:spPr>
              <a:xfrm>
                <a:off x="7696200" y="1702525"/>
                <a:ext cx="0" cy="115319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7B69AB23-9656-1330-3D48-17067250E36D}"/>
                  </a:ext>
                </a:extLst>
              </p:cNvPr>
              <p:cNvCxnSpPr/>
              <p:nvPr/>
            </p:nvCxnSpPr>
            <p:spPr>
              <a:xfrm>
                <a:off x="7879080" y="1711234"/>
                <a:ext cx="0" cy="115319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08" name="Rectangle 107">
                <a:extLst>
                  <a:ext uri="{FF2B5EF4-FFF2-40B4-BE49-F238E27FC236}">
                    <a16:creationId xmlns:a16="http://schemas.microsoft.com/office/drawing/2014/main" id="{E2AF7BFF-549D-DC57-C8E0-CE5A1EBE06FF}"/>
                  </a:ext>
                </a:extLst>
              </p:cNvPr>
              <p:cNvSpPr/>
              <p:nvPr/>
            </p:nvSpPr>
            <p:spPr>
              <a:xfrm>
                <a:off x="7414667" y="2234514"/>
                <a:ext cx="649470" cy="4571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a:extLst>
                  <a:ext uri="{FF2B5EF4-FFF2-40B4-BE49-F238E27FC236}">
                    <a16:creationId xmlns:a16="http://schemas.microsoft.com/office/drawing/2014/main" id="{A36A69C0-8DB5-122C-7E99-1D8FDC346112}"/>
                  </a:ext>
                </a:extLst>
              </p:cNvPr>
              <p:cNvSpPr/>
              <p:nvPr/>
            </p:nvSpPr>
            <p:spPr>
              <a:xfrm>
                <a:off x="6988354" y="1660585"/>
                <a:ext cx="327933" cy="127115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109">
                <a:extLst>
                  <a:ext uri="{FF2B5EF4-FFF2-40B4-BE49-F238E27FC236}">
                    <a16:creationId xmlns:a16="http://schemas.microsoft.com/office/drawing/2014/main" id="{0C663E2B-2BA6-CEA2-E68E-3B5908B9D544}"/>
                  </a:ext>
                </a:extLst>
              </p:cNvPr>
              <p:cNvSpPr/>
              <p:nvPr/>
            </p:nvSpPr>
            <p:spPr>
              <a:xfrm>
                <a:off x="8142240" y="1673648"/>
                <a:ext cx="327933" cy="127115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a:extLst>
                  <a:ext uri="{FF2B5EF4-FFF2-40B4-BE49-F238E27FC236}">
                    <a16:creationId xmlns:a16="http://schemas.microsoft.com/office/drawing/2014/main" id="{8545F6D9-1F96-A06A-32BA-EA02B6852EC7}"/>
                  </a:ext>
                </a:extLst>
              </p:cNvPr>
              <p:cNvSpPr/>
              <p:nvPr/>
            </p:nvSpPr>
            <p:spPr>
              <a:xfrm>
                <a:off x="7216611" y="2867349"/>
                <a:ext cx="1064965" cy="14214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Trapezoid 111">
                <a:extLst>
                  <a:ext uri="{FF2B5EF4-FFF2-40B4-BE49-F238E27FC236}">
                    <a16:creationId xmlns:a16="http://schemas.microsoft.com/office/drawing/2014/main" id="{A1C82663-6B76-D2A0-B973-CFF7F28F090A}"/>
                  </a:ext>
                </a:extLst>
              </p:cNvPr>
              <p:cNvSpPr/>
              <p:nvPr/>
            </p:nvSpPr>
            <p:spPr>
              <a:xfrm rot="10800000" flipH="1" flipV="1">
                <a:off x="7150142" y="1592702"/>
                <a:ext cx="1156064" cy="130955"/>
              </a:xfrm>
              <a:prstGeom prst="trapezoi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63FC22C8-5FC7-00D1-9245-9D978B72EBE1}"/>
                </a:ext>
              </a:extLst>
            </p:cNvPr>
            <p:cNvGrpSpPr/>
            <p:nvPr/>
          </p:nvGrpSpPr>
          <p:grpSpPr>
            <a:xfrm>
              <a:off x="5308260" y="2618158"/>
              <a:ext cx="605929" cy="826089"/>
              <a:chOff x="6988354" y="1592702"/>
              <a:chExt cx="1481819" cy="1416796"/>
            </a:xfrm>
          </p:grpSpPr>
          <p:sp>
            <p:nvSpPr>
              <p:cNvPr id="93" name="Rectangle 92">
                <a:extLst>
                  <a:ext uri="{FF2B5EF4-FFF2-40B4-BE49-F238E27FC236}">
                    <a16:creationId xmlns:a16="http://schemas.microsoft.com/office/drawing/2014/main" id="{2C3513B5-8356-EABF-B7C7-D6F1D32BE827}"/>
                  </a:ext>
                </a:extLst>
              </p:cNvPr>
              <p:cNvSpPr/>
              <p:nvPr/>
            </p:nvSpPr>
            <p:spPr>
              <a:xfrm>
                <a:off x="7332617" y="1595894"/>
                <a:ext cx="819966" cy="136680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35320A2F-E909-C19D-5FFF-626EB7D2A821}"/>
                  </a:ext>
                </a:extLst>
              </p:cNvPr>
              <p:cNvSpPr/>
              <p:nvPr/>
            </p:nvSpPr>
            <p:spPr>
              <a:xfrm>
                <a:off x="7406835" y="1698171"/>
                <a:ext cx="666011" cy="115839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5" name="Straight Connector 94">
                <a:extLst>
                  <a:ext uri="{FF2B5EF4-FFF2-40B4-BE49-F238E27FC236}">
                    <a16:creationId xmlns:a16="http://schemas.microsoft.com/office/drawing/2014/main" id="{1A37AC85-0520-ABFB-FF41-5FC8DC4F56B8}"/>
                  </a:ext>
                </a:extLst>
              </p:cNvPr>
              <p:cNvCxnSpPr/>
              <p:nvPr/>
            </p:nvCxnSpPr>
            <p:spPr>
              <a:xfrm>
                <a:off x="7543800" y="1698171"/>
                <a:ext cx="0" cy="115319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09394D79-5D91-1014-24DF-61D9369E8B73}"/>
                  </a:ext>
                </a:extLst>
              </p:cNvPr>
              <p:cNvCxnSpPr/>
              <p:nvPr/>
            </p:nvCxnSpPr>
            <p:spPr>
              <a:xfrm>
                <a:off x="7696200" y="1702525"/>
                <a:ext cx="0" cy="115319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39B8BD70-4FCD-D895-702A-37E0D419BCC2}"/>
                  </a:ext>
                </a:extLst>
              </p:cNvPr>
              <p:cNvCxnSpPr/>
              <p:nvPr/>
            </p:nvCxnSpPr>
            <p:spPr>
              <a:xfrm>
                <a:off x="7879080" y="1711234"/>
                <a:ext cx="0" cy="115319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98" name="Rectangle 97">
                <a:extLst>
                  <a:ext uri="{FF2B5EF4-FFF2-40B4-BE49-F238E27FC236}">
                    <a16:creationId xmlns:a16="http://schemas.microsoft.com/office/drawing/2014/main" id="{92283F78-F1EA-A15E-49D1-33B39D13C171}"/>
                  </a:ext>
                </a:extLst>
              </p:cNvPr>
              <p:cNvSpPr/>
              <p:nvPr/>
            </p:nvSpPr>
            <p:spPr>
              <a:xfrm>
                <a:off x="7414667" y="2234514"/>
                <a:ext cx="649470" cy="4571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76660030-619B-BC7E-608F-61B61F91ED66}"/>
                  </a:ext>
                </a:extLst>
              </p:cNvPr>
              <p:cNvSpPr/>
              <p:nvPr/>
            </p:nvSpPr>
            <p:spPr>
              <a:xfrm>
                <a:off x="6988354" y="1660585"/>
                <a:ext cx="327933" cy="127115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99DD00C4-DFAD-6F7E-0A58-1AC1F7F674EF}"/>
                  </a:ext>
                </a:extLst>
              </p:cNvPr>
              <p:cNvSpPr/>
              <p:nvPr/>
            </p:nvSpPr>
            <p:spPr>
              <a:xfrm>
                <a:off x="8142240" y="1673648"/>
                <a:ext cx="327933" cy="127115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23654154-DDE5-45B6-06B6-3CE35F841EAC}"/>
                  </a:ext>
                </a:extLst>
              </p:cNvPr>
              <p:cNvSpPr/>
              <p:nvPr/>
            </p:nvSpPr>
            <p:spPr>
              <a:xfrm>
                <a:off x="7216611" y="2867349"/>
                <a:ext cx="1064965" cy="14214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Trapezoid 101">
                <a:extLst>
                  <a:ext uri="{FF2B5EF4-FFF2-40B4-BE49-F238E27FC236}">
                    <a16:creationId xmlns:a16="http://schemas.microsoft.com/office/drawing/2014/main" id="{0DB55864-1757-B5EC-D3C9-41C1DCF3535A}"/>
                  </a:ext>
                </a:extLst>
              </p:cNvPr>
              <p:cNvSpPr/>
              <p:nvPr/>
            </p:nvSpPr>
            <p:spPr>
              <a:xfrm rot="10800000" flipH="1" flipV="1">
                <a:off x="7150142" y="1592702"/>
                <a:ext cx="1156064" cy="130955"/>
              </a:xfrm>
              <a:prstGeom prst="trapezoi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a:extLst>
                <a:ext uri="{FF2B5EF4-FFF2-40B4-BE49-F238E27FC236}">
                  <a16:creationId xmlns:a16="http://schemas.microsoft.com/office/drawing/2014/main" id="{E5F74FA0-B017-7A52-F293-D4D5C70521CE}"/>
                </a:ext>
              </a:extLst>
            </p:cNvPr>
            <p:cNvGrpSpPr/>
            <p:nvPr/>
          </p:nvGrpSpPr>
          <p:grpSpPr>
            <a:xfrm>
              <a:off x="6193142" y="2587503"/>
              <a:ext cx="605929" cy="826089"/>
              <a:chOff x="6988354" y="1592702"/>
              <a:chExt cx="1481819" cy="1416796"/>
            </a:xfrm>
          </p:grpSpPr>
          <p:sp>
            <p:nvSpPr>
              <p:cNvPr id="83" name="Rectangle 82">
                <a:extLst>
                  <a:ext uri="{FF2B5EF4-FFF2-40B4-BE49-F238E27FC236}">
                    <a16:creationId xmlns:a16="http://schemas.microsoft.com/office/drawing/2014/main" id="{33954AA4-7264-6FBC-694B-68FBD818C6B9}"/>
                  </a:ext>
                </a:extLst>
              </p:cNvPr>
              <p:cNvSpPr/>
              <p:nvPr/>
            </p:nvSpPr>
            <p:spPr>
              <a:xfrm>
                <a:off x="7332617" y="1595894"/>
                <a:ext cx="819966" cy="136680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a:extLst>
                  <a:ext uri="{FF2B5EF4-FFF2-40B4-BE49-F238E27FC236}">
                    <a16:creationId xmlns:a16="http://schemas.microsoft.com/office/drawing/2014/main" id="{B3E36CA8-2103-CD06-5D34-558145BF0D05}"/>
                  </a:ext>
                </a:extLst>
              </p:cNvPr>
              <p:cNvSpPr/>
              <p:nvPr/>
            </p:nvSpPr>
            <p:spPr>
              <a:xfrm>
                <a:off x="7406835" y="1698171"/>
                <a:ext cx="666011" cy="115839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5" name="Straight Connector 84">
                <a:extLst>
                  <a:ext uri="{FF2B5EF4-FFF2-40B4-BE49-F238E27FC236}">
                    <a16:creationId xmlns:a16="http://schemas.microsoft.com/office/drawing/2014/main" id="{27130A3B-CB21-F1F8-A808-8152CBAC6B0F}"/>
                  </a:ext>
                </a:extLst>
              </p:cNvPr>
              <p:cNvCxnSpPr/>
              <p:nvPr/>
            </p:nvCxnSpPr>
            <p:spPr>
              <a:xfrm>
                <a:off x="7543800" y="1698171"/>
                <a:ext cx="0" cy="115319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A53273B4-C00A-3303-7C70-EC71AB76FA19}"/>
                  </a:ext>
                </a:extLst>
              </p:cNvPr>
              <p:cNvCxnSpPr/>
              <p:nvPr/>
            </p:nvCxnSpPr>
            <p:spPr>
              <a:xfrm>
                <a:off x="7696200" y="1702525"/>
                <a:ext cx="0" cy="115319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3D199FBF-C272-8171-E2E6-4C2ABCBDA7BA}"/>
                  </a:ext>
                </a:extLst>
              </p:cNvPr>
              <p:cNvCxnSpPr/>
              <p:nvPr/>
            </p:nvCxnSpPr>
            <p:spPr>
              <a:xfrm>
                <a:off x="7879080" y="1711234"/>
                <a:ext cx="0" cy="115319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88" name="Rectangle 87">
                <a:extLst>
                  <a:ext uri="{FF2B5EF4-FFF2-40B4-BE49-F238E27FC236}">
                    <a16:creationId xmlns:a16="http://schemas.microsoft.com/office/drawing/2014/main" id="{63CA6CB0-43B3-7446-7D64-C28C569C1A0D}"/>
                  </a:ext>
                </a:extLst>
              </p:cNvPr>
              <p:cNvSpPr/>
              <p:nvPr/>
            </p:nvSpPr>
            <p:spPr>
              <a:xfrm>
                <a:off x="7414667" y="2234514"/>
                <a:ext cx="649470" cy="4571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a:extLst>
                  <a:ext uri="{FF2B5EF4-FFF2-40B4-BE49-F238E27FC236}">
                    <a16:creationId xmlns:a16="http://schemas.microsoft.com/office/drawing/2014/main" id="{D861CC3C-6966-FCF1-43F7-1C77D6AE0F6D}"/>
                  </a:ext>
                </a:extLst>
              </p:cNvPr>
              <p:cNvSpPr/>
              <p:nvPr/>
            </p:nvSpPr>
            <p:spPr>
              <a:xfrm>
                <a:off x="6988354" y="1660585"/>
                <a:ext cx="327933" cy="127115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a:extLst>
                  <a:ext uri="{FF2B5EF4-FFF2-40B4-BE49-F238E27FC236}">
                    <a16:creationId xmlns:a16="http://schemas.microsoft.com/office/drawing/2014/main" id="{F0766DAE-2DE4-701D-83A7-5E7E46462E7A}"/>
                  </a:ext>
                </a:extLst>
              </p:cNvPr>
              <p:cNvSpPr/>
              <p:nvPr/>
            </p:nvSpPr>
            <p:spPr>
              <a:xfrm>
                <a:off x="8142240" y="1673648"/>
                <a:ext cx="327933" cy="127115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ectangle 90">
                <a:extLst>
                  <a:ext uri="{FF2B5EF4-FFF2-40B4-BE49-F238E27FC236}">
                    <a16:creationId xmlns:a16="http://schemas.microsoft.com/office/drawing/2014/main" id="{CFFDBE77-69E6-BF1C-4DF5-DB4F5DE7965E}"/>
                  </a:ext>
                </a:extLst>
              </p:cNvPr>
              <p:cNvSpPr/>
              <p:nvPr/>
            </p:nvSpPr>
            <p:spPr>
              <a:xfrm>
                <a:off x="7216611" y="2867349"/>
                <a:ext cx="1064965" cy="14214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rapezoid 91">
                <a:extLst>
                  <a:ext uri="{FF2B5EF4-FFF2-40B4-BE49-F238E27FC236}">
                    <a16:creationId xmlns:a16="http://schemas.microsoft.com/office/drawing/2014/main" id="{7D00F2F6-B6A3-B845-2FDD-79471EBC78ED}"/>
                  </a:ext>
                </a:extLst>
              </p:cNvPr>
              <p:cNvSpPr/>
              <p:nvPr/>
            </p:nvSpPr>
            <p:spPr>
              <a:xfrm rot="10800000" flipH="1" flipV="1">
                <a:off x="7150142" y="1592702"/>
                <a:ext cx="1156064" cy="130955"/>
              </a:xfrm>
              <a:prstGeom prst="trapezoi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a:extLst>
                <a:ext uri="{FF2B5EF4-FFF2-40B4-BE49-F238E27FC236}">
                  <a16:creationId xmlns:a16="http://schemas.microsoft.com/office/drawing/2014/main" id="{99FBD2E3-6057-8A4F-4359-32D6B7AA67A9}"/>
                </a:ext>
              </a:extLst>
            </p:cNvPr>
            <p:cNvGrpSpPr/>
            <p:nvPr/>
          </p:nvGrpSpPr>
          <p:grpSpPr>
            <a:xfrm>
              <a:off x="4475889" y="2637197"/>
              <a:ext cx="605929" cy="826089"/>
              <a:chOff x="6988354" y="1592702"/>
              <a:chExt cx="1481819" cy="1416796"/>
            </a:xfrm>
          </p:grpSpPr>
          <p:sp>
            <p:nvSpPr>
              <p:cNvPr id="73" name="Rectangle 72">
                <a:extLst>
                  <a:ext uri="{FF2B5EF4-FFF2-40B4-BE49-F238E27FC236}">
                    <a16:creationId xmlns:a16="http://schemas.microsoft.com/office/drawing/2014/main" id="{6984EEC6-9EE8-7FE5-E518-201D90AF8770}"/>
                  </a:ext>
                </a:extLst>
              </p:cNvPr>
              <p:cNvSpPr/>
              <p:nvPr/>
            </p:nvSpPr>
            <p:spPr>
              <a:xfrm>
                <a:off x="7332617" y="1595894"/>
                <a:ext cx="819966" cy="136680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D929817B-7D56-55D1-E3FB-14161A2C0606}"/>
                  </a:ext>
                </a:extLst>
              </p:cNvPr>
              <p:cNvSpPr/>
              <p:nvPr/>
            </p:nvSpPr>
            <p:spPr>
              <a:xfrm>
                <a:off x="7406835" y="1698171"/>
                <a:ext cx="666011" cy="115839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5" name="Straight Connector 74">
                <a:extLst>
                  <a:ext uri="{FF2B5EF4-FFF2-40B4-BE49-F238E27FC236}">
                    <a16:creationId xmlns:a16="http://schemas.microsoft.com/office/drawing/2014/main" id="{958B9C5C-0390-8B71-2A36-32E290604819}"/>
                  </a:ext>
                </a:extLst>
              </p:cNvPr>
              <p:cNvCxnSpPr/>
              <p:nvPr/>
            </p:nvCxnSpPr>
            <p:spPr>
              <a:xfrm>
                <a:off x="7543800" y="1698171"/>
                <a:ext cx="0" cy="115319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C5D2E740-A28B-3BA3-0C3B-0CE4D1E6DA90}"/>
                  </a:ext>
                </a:extLst>
              </p:cNvPr>
              <p:cNvCxnSpPr/>
              <p:nvPr/>
            </p:nvCxnSpPr>
            <p:spPr>
              <a:xfrm>
                <a:off x="7696200" y="1702525"/>
                <a:ext cx="0" cy="115319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98294CDA-B2A5-01C0-53A2-C7D10E0CD9F1}"/>
                  </a:ext>
                </a:extLst>
              </p:cNvPr>
              <p:cNvCxnSpPr/>
              <p:nvPr/>
            </p:nvCxnSpPr>
            <p:spPr>
              <a:xfrm>
                <a:off x="7879080" y="1711234"/>
                <a:ext cx="0" cy="115319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78" name="Rectangle 77">
                <a:extLst>
                  <a:ext uri="{FF2B5EF4-FFF2-40B4-BE49-F238E27FC236}">
                    <a16:creationId xmlns:a16="http://schemas.microsoft.com/office/drawing/2014/main" id="{EA62613B-EBEE-3692-19AE-314B38642274}"/>
                  </a:ext>
                </a:extLst>
              </p:cNvPr>
              <p:cNvSpPr/>
              <p:nvPr/>
            </p:nvSpPr>
            <p:spPr>
              <a:xfrm>
                <a:off x="7414667" y="2234514"/>
                <a:ext cx="649470" cy="4571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843AFEB3-0C25-E384-79D8-153572ABD2F5}"/>
                  </a:ext>
                </a:extLst>
              </p:cNvPr>
              <p:cNvSpPr/>
              <p:nvPr/>
            </p:nvSpPr>
            <p:spPr>
              <a:xfrm>
                <a:off x="6988354" y="1660585"/>
                <a:ext cx="327933" cy="127115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a:extLst>
                  <a:ext uri="{FF2B5EF4-FFF2-40B4-BE49-F238E27FC236}">
                    <a16:creationId xmlns:a16="http://schemas.microsoft.com/office/drawing/2014/main" id="{0806E66D-3CE4-D2F3-59E1-6D5A0A3274A0}"/>
                  </a:ext>
                </a:extLst>
              </p:cNvPr>
              <p:cNvSpPr/>
              <p:nvPr/>
            </p:nvSpPr>
            <p:spPr>
              <a:xfrm>
                <a:off x="8142240" y="1673648"/>
                <a:ext cx="327933" cy="127115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E3726D0B-642D-2BCB-7CEE-4CB11BBBA070}"/>
                  </a:ext>
                </a:extLst>
              </p:cNvPr>
              <p:cNvSpPr/>
              <p:nvPr/>
            </p:nvSpPr>
            <p:spPr>
              <a:xfrm>
                <a:off x="7216611" y="2867349"/>
                <a:ext cx="1064965" cy="14214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rapezoid 81">
                <a:extLst>
                  <a:ext uri="{FF2B5EF4-FFF2-40B4-BE49-F238E27FC236}">
                    <a16:creationId xmlns:a16="http://schemas.microsoft.com/office/drawing/2014/main" id="{81287CED-163B-9F97-E9CE-B6821C8C5A6E}"/>
                  </a:ext>
                </a:extLst>
              </p:cNvPr>
              <p:cNvSpPr/>
              <p:nvPr/>
            </p:nvSpPr>
            <p:spPr>
              <a:xfrm rot="10800000" flipH="1" flipV="1">
                <a:off x="7150142" y="1592702"/>
                <a:ext cx="1156064" cy="130955"/>
              </a:xfrm>
              <a:prstGeom prst="trapezoi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7" name="Rectangle 56">
              <a:extLst>
                <a:ext uri="{FF2B5EF4-FFF2-40B4-BE49-F238E27FC236}">
                  <a16:creationId xmlns:a16="http://schemas.microsoft.com/office/drawing/2014/main" id="{90B136D5-41D0-6CA2-4FBA-C130C760D8FE}"/>
                </a:ext>
              </a:extLst>
            </p:cNvPr>
            <p:cNvSpPr/>
            <p:nvPr/>
          </p:nvSpPr>
          <p:spPr>
            <a:xfrm>
              <a:off x="4147744" y="5027827"/>
              <a:ext cx="1214206" cy="19510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a:extLst>
                <a:ext uri="{FF2B5EF4-FFF2-40B4-BE49-F238E27FC236}">
                  <a16:creationId xmlns:a16="http://schemas.microsoft.com/office/drawing/2014/main" id="{FBEA5B52-2242-A118-7B73-C7F8354F8F81}"/>
                </a:ext>
              </a:extLst>
            </p:cNvPr>
            <p:cNvSpPr/>
            <p:nvPr/>
          </p:nvSpPr>
          <p:spPr>
            <a:xfrm>
              <a:off x="4204349" y="5110560"/>
              <a:ext cx="1090462" cy="14071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rapezoid 58">
              <a:extLst>
                <a:ext uri="{FF2B5EF4-FFF2-40B4-BE49-F238E27FC236}">
                  <a16:creationId xmlns:a16="http://schemas.microsoft.com/office/drawing/2014/main" id="{22D35EA9-8B7E-B5CE-3ABD-31366198CCC1}"/>
                </a:ext>
              </a:extLst>
            </p:cNvPr>
            <p:cNvSpPr/>
            <p:nvPr/>
          </p:nvSpPr>
          <p:spPr>
            <a:xfrm>
              <a:off x="2380258" y="1552670"/>
              <a:ext cx="4630142" cy="738813"/>
            </a:xfrm>
            <a:prstGeom prst="trapezoi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45188C5E-6C3F-C3D7-3CF7-121C4D9AF11F}"/>
                </a:ext>
              </a:extLst>
            </p:cNvPr>
            <p:cNvSpPr/>
            <p:nvPr/>
          </p:nvSpPr>
          <p:spPr>
            <a:xfrm>
              <a:off x="2517865" y="2297109"/>
              <a:ext cx="4418510" cy="7383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a:extLst>
                <a:ext uri="{FF2B5EF4-FFF2-40B4-BE49-F238E27FC236}">
                  <a16:creationId xmlns:a16="http://schemas.microsoft.com/office/drawing/2014/main" id="{B7FEC768-D03B-AABE-9F88-7B294848B6F0}"/>
                </a:ext>
              </a:extLst>
            </p:cNvPr>
            <p:cNvSpPr/>
            <p:nvPr/>
          </p:nvSpPr>
          <p:spPr>
            <a:xfrm>
              <a:off x="6209351" y="762000"/>
              <a:ext cx="423688" cy="78308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B82B5550-4830-493F-0A01-A31C561EEDB5}"/>
                </a:ext>
              </a:extLst>
            </p:cNvPr>
            <p:cNvSpPr/>
            <p:nvPr/>
          </p:nvSpPr>
          <p:spPr>
            <a:xfrm>
              <a:off x="2977564" y="765050"/>
              <a:ext cx="423688" cy="78308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AFD7E26A-8932-BEC1-B14A-67ACEE3830C4}"/>
                </a:ext>
              </a:extLst>
            </p:cNvPr>
            <p:cNvSpPr/>
            <p:nvPr/>
          </p:nvSpPr>
          <p:spPr>
            <a:xfrm>
              <a:off x="6268443" y="575683"/>
              <a:ext cx="302172" cy="17872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785EB43C-D9E0-5676-2934-293A46065AE3}"/>
                </a:ext>
              </a:extLst>
            </p:cNvPr>
            <p:cNvSpPr/>
            <p:nvPr/>
          </p:nvSpPr>
          <p:spPr>
            <a:xfrm>
              <a:off x="3033209" y="580037"/>
              <a:ext cx="302172" cy="17872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Cloud 64">
              <a:extLst>
                <a:ext uri="{FF2B5EF4-FFF2-40B4-BE49-F238E27FC236}">
                  <a16:creationId xmlns:a16="http://schemas.microsoft.com/office/drawing/2014/main" id="{C32E26B9-E8D0-1127-6F75-723BB5D46035}"/>
                </a:ext>
              </a:extLst>
            </p:cNvPr>
            <p:cNvSpPr/>
            <p:nvPr/>
          </p:nvSpPr>
          <p:spPr>
            <a:xfrm>
              <a:off x="1973686" y="4049384"/>
              <a:ext cx="869541" cy="1302928"/>
            </a:xfrm>
            <a:prstGeom prst="cloud">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Cloud 65">
              <a:extLst>
                <a:ext uri="{FF2B5EF4-FFF2-40B4-BE49-F238E27FC236}">
                  <a16:creationId xmlns:a16="http://schemas.microsoft.com/office/drawing/2014/main" id="{CD69B620-141E-3872-F04E-63E14F8FA78A}"/>
                </a:ext>
              </a:extLst>
            </p:cNvPr>
            <p:cNvSpPr/>
            <p:nvPr/>
          </p:nvSpPr>
          <p:spPr>
            <a:xfrm rot="5400000">
              <a:off x="6335213" y="4203862"/>
              <a:ext cx="1287404" cy="986526"/>
            </a:xfrm>
            <a:prstGeom prst="cloud">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Cloud 66">
              <a:extLst>
                <a:ext uri="{FF2B5EF4-FFF2-40B4-BE49-F238E27FC236}">
                  <a16:creationId xmlns:a16="http://schemas.microsoft.com/office/drawing/2014/main" id="{7737EE72-8D9B-9213-D19F-9E8702332F90}"/>
                </a:ext>
              </a:extLst>
            </p:cNvPr>
            <p:cNvSpPr/>
            <p:nvPr/>
          </p:nvSpPr>
          <p:spPr>
            <a:xfrm>
              <a:off x="2682862" y="4760163"/>
              <a:ext cx="585388" cy="666307"/>
            </a:xfrm>
            <a:prstGeom prst="cloud">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Cloud 67">
              <a:extLst>
                <a:ext uri="{FF2B5EF4-FFF2-40B4-BE49-F238E27FC236}">
                  <a16:creationId xmlns:a16="http://schemas.microsoft.com/office/drawing/2014/main" id="{1B2385D5-989C-73C1-8AF7-3EBE26B27476}"/>
                </a:ext>
              </a:extLst>
            </p:cNvPr>
            <p:cNvSpPr/>
            <p:nvPr/>
          </p:nvSpPr>
          <p:spPr>
            <a:xfrm>
              <a:off x="3126376" y="4834494"/>
              <a:ext cx="424713" cy="547404"/>
            </a:xfrm>
            <a:prstGeom prst="cloud">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Cloud 68">
              <a:extLst>
                <a:ext uri="{FF2B5EF4-FFF2-40B4-BE49-F238E27FC236}">
                  <a16:creationId xmlns:a16="http://schemas.microsoft.com/office/drawing/2014/main" id="{E15B3129-F695-35F9-F948-ADC2FC8895FE}"/>
                </a:ext>
              </a:extLst>
            </p:cNvPr>
            <p:cNvSpPr/>
            <p:nvPr/>
          </p:nvSpPr>
          <p:spPr>
            <a:xfrm>
              <a:off x="3688702" y="4712266"/>
              <a:ext cx="585388" cy="666307"/>
            </a:xfrm>
            <a:prstGeom prst="cloud">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Cloud 69">
              <a:extLst>
                <a:ext uri="{FF2B5EF4-FFF2-40B4-BE49-F238E27FC236}">
                  <a16:creationId xmlns:a16="http://schemas.microsoft.com/office/drawing/2014/main" id="{93DE18DC-473A-92CF-C943-AFC727AA2551}"/>
                </a:ext>
              </a:extLst>
            </p:cNvPr>
            <p:cNvSpPr/>
            <p:nvPr/>
          </p:nvSpPr>
          <p:spPr>
            <a:xfrm>
              <a:off x="6179303" y="4712223"/>
              <a:ext cx="585388" cy="666307"/>
            </a:xfrm>
            <a:prstGeom prst="cloud">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Cloud 70">
              <a:extLst>
                <a:ext uri="{FF2B5EF4-FFF2-40B4-BE49-F238E27FC236}">
                  <a16:creationId xmlns:a16="http://schemas.microsoft.com/office/drawing/2014/main" id="{979A9830-E949-CBE2-0B2F-80A93428F234}"/>
                </a:ext>
              </a:extLst>
            </p:cNvPr>
            <p:cNvSpPr/>
            <p:nvPr/>
          </p:nvSpPr>
          <p:spPr>
            <a:xfrm>
              <a:off x="5864999" y="4885556"/>
              <a:ext cx="394907" cy="454028"/>
            </a:xfrm>
            <a:prstGeom prst="cloud">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Cloud 71">
              <a:extLst>
                <a:ext uri="{FF2B5EF4-FFF2-40B4-BE49-F238E27FC236}">
                  <a16:creationId xmlns:a16="http://schemas.microsoft.com/office/drawing/2014/main" id="{574A9721-05D8-8BCA-0F23-DE10281E84B4}"/>
                </a:ext>
              </a:extLst>
            </p:cNvPr>
            <p:cNvSpPr/>
            <p:nvPr/>
          </p:nvSpPr>
          <p:spPr>
            <a:xfrm>
              <a:off x="5221410" y="4720975"/>
              <a:ext cx="585388" cy="666307"/>
            </a:xfrm>
            <a:prstGeom prst="cloud">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564" name="Picture 563">
            <a:extLst>
              <a:ext uri="{FF2B5EF4-FFF2-40B4-BE49-F238E27FC236}">
                <a16:creationId xmlns:a16="http://schemas.microsoft.com/office/drawing/2014/main" id="{9C7F9C33-9F72-436B-4055-B3123C657004}"/>
              </a:ext>
            </a:extLst>
          </p:cNvPr>
          <p:cNvPicPr>
            <a:picLocks noChangeAspect="1"/>
          </p:cNvPicPr>
          <p:nvPr/>
        </p:nvPicPr>
        <p:blipFill>
          <a:blip r:embed="rId2">
            <a:extLst>
              <a:ext uri="{28A0092B-C50C-407E-A947-70E740481C1C}">
                <a14:useLocalDpi xmlns:a14="http://schemas.microsoft.com/office/drawing/2010/main" val="0"/>
              </a:ext>
            </a:extLst>
          </a:blip>
          <a:srcRect l="48240" t="28373" r="22501" b="31776"/>
          <a:stretch/>
        </p:blipFill>
        <p:spPr>
          <a:xfrm>
            <a:off x="345179" y="3673100"/>
            <a:ext cx="2341121" cy="1784027"/>
          </a:xfrm>
          <a:prstGeom prst="rect">
            <a:avLst/>
          </a:prstGeom>
        </p:spPr>
      </p:pic>
      <p:grpSp>
        <p:nvGrpSpPr>
          <p:cNvPr id="565" name="Group 564">
            <a:extLst>
              <a:ext uri="{FF2B5EF4-FFF2-40B4-BE49-F238E27FC236}">
                <a16:creationId xmlns:a16="http://schemas.microsoft.com/office/drawing/2014/main" id="{C929E60C-697F-34EE-EAD1-AFD2CC0E0C15}"/>
              </a:ext>
            </a:extLst>
          </p:cNvPr>
          <p:cNvGrpSpPr/>
          <p:nvPr/>
        </p:nvGrpSpPr>
        <p:grpSpPr>
          <a:xfrm>
            <a:off x="3020329" y="4238605"/>
            <a:ext cx="535167" cy="2081422"/>
            <a:chOff x="3719927" y="990600"/>
            <a:chExt cx="986008" cy="3834873"/>
          </a:xfrm>
        </p:grpSpPr>
        <p:sp>
          <p:nvSpPr>
            <p:cNvPr id="566" name="Rounded Rectangle 13">
              <a:extLst>
                <a:ext uri="{FF2B5EF4-FFF2-40B4-BE49-F238E27FC236}">
                  <a16:creationId xmlns:a16="http://schemas.microsoft.com/office/drawing/2014/main" id="{82D59A18-1FB1-D2A2-B5D5-7E71739BD716}"/>
                </a:ext>
              </a:extLst>
            </p:cNvPr>
            <p:cNvSpPr/>
            <p:nvPr/>
          </p:nvSpPr>
          <p:spPr>
            <a:xfrm>
              <a:off x="3969136" y="1851513"/>
              <a:ext cx="473009" cy="1804808"/>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7" name="Rounded Rectangle 14">
              <a:extLst>
                <a:ext uri="{FF2B5EF4-FFF2-40B4-BE49-F238E27FC236}">
                  <a16:creationId xmlns:a16="http://schemas.microsoft.com/office/drawing/2014/main" id="{96198842-AE36-AD2C-E0C0-3EAD82950B00}"/>
                </a:ext>
              </a:extLst>
            </p:cNvPr>
            <p:cNvSpPr/>
            <p:nvPr/>
          </p:nvSpPr>
          <p:spPr>
            <a:xfrm rot="5745961">
              <a:off x="4320028" y="2856130"/>
              <a:ext cx="561785" cy="210028"/>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8" name="Rounded Rectangle 15">
              <a:extLst>
                <a:ext uri="{FF2B5EF4-FFF2-40B4-BE49-F238E27FC236}">
                  <a16:creationId xmlns:a16="http://schemas.microsoft.com/office/drawing/2014/main" id="{8A2A0DED-264A-5112-9972-449075D446A0}"/>
                </a:ext>
              </a:extLst>
            </p:cNvPr>
            <p:cNvSpPr/>
            <p:nvPr/>
          </p:nvSpPr>
          <p:spPr>
            <a:xfrm rot="20356230">
              <a:off x="4318730" y="1891268"/>
              <a:ext cx="263635" cy="970284"/>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9" name="Rounded Rectangle 16">
              <a:extLst>
                <a:ext uri="{FF2B5EF4-FFF2-40B4-BE49-F238E27FC236}">
                  <a16:creationId xmlns:a16="http://schemas.microsoft.com/office/drawing/2014/main" id="{CA52113A-8EA1-F481-DC9D-EA059F2ADD89}"/>
                </a:ext>
              </a:extLst>
            </p:cNvPr>
            <p:cNvSpPr/>
            <p:nvPr/>
          </p:nvSpPr>
          <p:spPr>
            <a:xfrm rot="1069183">
              <a:off x="3771165" y="3357495"/>
              <a:ext cx="310163" cy="1467978"/>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0" name="Rounded Rectangle 17">
              <a:extLst>
                <a:ext uri="{FF2B5EF4-FFF2-40B4-BE49-F238E27FC236}">
                  <a16:creationId xmlns:a16="http://schemas.microsoft.com/office/drawing/2014/main" id="{23EF7387-FCA1-C0B3-F7B2-6109C53772D7}"/>
                </a:ext>
              </a:extLst>
            </p:cNvPr>
            <p:cNvSpPr/>
            <p:nvPr/>
          </p:nvSpPr>
          <p:spPr>
            <a:xfrm rot="10017092">
              <a:off x="4304850" y="3399393"/>
              <a:ext cx="309020" cy="1423330"/>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1" name="Oval 570">
              <a:extLst>
                <a:ext uri="{FF2B5EF4-FFF2-40B4-BE49-F238E27FC236}">
                  <a16:creationId xmlns:a16="http://schemas.microsoft.com/office/drawing/2014/main" id="{D0D41136-917A-9DD4-1E32-22B7D44BD2C0}"/>
                </a:ext>
              </a:extLst>
            </p:cNvPr>
            <p:cNvSpPr/>
            <p:nvPr/>
          </p:nvSpPr>
          <p:spPr>
            <a:xfrm>
              <a:off x="3828296" y="990600"/>
              <a:ext cx="754690" cy="75475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2" name="Rounded Rectangle 19">
              <a:extLst>
                <a:ext uri="{FF2B5EF4-FFF2-40B4-BE49-F238E27FC236}">
                  <a16:creationId xmlns:a16="http://schemas.microsoft.com/office/drawing/2014/main" id="{1E27E833-557E-3035-5118-A6449D4ADBFD}"/>
                </a:ext>
              </a:extLst>
            </p:cNvPr>
            <p:cNvSpPr/>
            <p:nvPr/>
          </p:nvSpPr>
          <p:spPr>
            <a:xfrm rot="7107398">
              <a:off x="3174592" y="2376991"/>
              <a:ext cx="1349509" cy="258840"/>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3" name="Group 572">
            <a:extLst>
              <a:ext uri="{FF2B5EF4-FFF2-40B4-BE49-F238E27FC236}">
                <a16:creationId xmlns:a16="http://schemas.microsoft.com/office/drawing/2014/main" id="{FCEBA2EC-1A36-04DF-64F0-48EDE532AE0E}"/>
              </a:ext>
            </a:extLst>
          </p:cNvPr>
          <p:cNvGrpSpPr/>
          <p:nvPr/>
        </p:nvGrpSpPr>
        <p:grpSpPr>
          <a:xfrm flipH="1">
            <a:off x="4074481" y="4179113"/>
            <a:ext cx="535167" cy="2081422"/>
            <a:chOff x="3719927" y="990600"/>
            <a:chExt cx="986008" cy="3834873"/>
          </a:xfrm>
        </p:grpSpPr>
        <p:sp>
          <p:nvSpPr>
            <p:cNvPr id="574" name="Rounded Rectangle 13">
              <a:extLst>
                <a:ext uri="{FF2B5EF4-FFF2-40B4-BE49-F238E27FC236}">
                  <a16:creationId xmlns:a16="http://schemas.microsoft.com/office/drawing/2014/main" id="{8D152CC2-3F11-2B70-F202-440CB2277BE5}"/>
                </a:ext>
              </a:extLst>
            </p:cNvPr>
            <p:cNvSpPr/>
            <p:nvPr/>
          </p:nvSpPr>
          <p:spPr>
            <a:xfrm>
              <a:off x="3969136" y="1851513"/>
              <a:ext cx="473009" cy="1804808"/>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5" name="Rounded Rectangle 14">
              <a:extLst>
                <a:ext uri="{FF2B5EF4-FFF2-40B4-BE49-F238E27FC236}">
                  <a16:creationId xmlns:a16="http://schemas.microsoft.com/office/drawing/2014/main" id="{098F4148-6C33-27CE-0B74-AB5292790935}"/>
                </a:ext>
              </a:extLst>
            </p:cNvPr>
            <p:cNvSpPr/>
            <p:nvPr/>
          </p:nvSpPr>
          <p:spPr>
            <a:xfrm rot="5745961">
              <a:off x="4320028" y="2856130"/>
              <a:ext cx="561785" cy="210028"/>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6" name="Rounded Rectangle 15">
              <a:extLst>
                <a:ext uri="{FF2B5EF4-FFF2-40B4-BE49-F238E27FC236}">
                  <a16:creationId xmlns:a16="http://schemas.microsoft.com/office/drawing/2014/main" id="{3596A4CB-AD73-2E25-48DC-37BF7744A758}"/>
                </a:ext>
              </a:extLst>
            </p:cNvPr>
            <p:cNvSpPr/>
            <p:nvPr/>
          </p:nvSpPr>
          <p:spPr>
            <a:xfrm rot="20356230">
              <a:off x="4318730" y="1891268"/>
              <a:ext cx="263635" cy="970284"/>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7" name="Rounded Rectangle 16">
              <a:extLst>
                <a:ext uri="{FF2B5EF4-FFF2-40B4-BE49-F238E27FC236}">
                  <a16:creationId xmlns:a16="http://schemas.microsoft.com/office/drawing/2014/main" id="{2472D2A6-67D2-1672-4B69-F383FC3E14FB}"/>
                </a:ext>
              </a:extLst>
            </p:cNvPr>
            <p:cNvSpPr/>
            <p:nvPr/>
          </p:nvSpPr>
          <p:spPr>
            <a:xfrm rot="1069183">
              <a:off x="3771165" y="3357495"/>
              <a:ext cx="310163" cy="1467978"/>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8" name="Rounded Rectangle 17">
              <a:extLst>
                <a:ext uri="{FF2B5EF4-FFF2-40B4-BE49-F238E27FC236}">
                  <a16:creationId xmlns:a16="http://schemas.microsoft.com/office/drawing/2014/main" id="{5CBCAC47-147F-B246-4B1C-2C4630C6451F}"/>
                </a:ext>
              </a:extLst>
            </p:cNvPr>
            <p:cNvSpPr/>
            <p:nvPr/>
          </p:nvSpPr>
          <p:spPr>
            <a:xfrm rot="10017092">
              <a:off x="4304850" y="3399393"/>
              <a:ext cx="309020" cy="1423330"/>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9" name="Oval 578">
              <a:extLst>
                <a:ext uri="{FF2B5EF4-FFF2-40B4-BE49-F238E27FC236}">
                  <a16:creationId xmlns:a16="http://schemas.microsoft.com/office/drawing/2014/main" id="{2879DA2B-81C3-A9BE-FBA8-F9AB410F2942}"/>
                </a:ext>
              </a:extLst>
            </p:cNvPr>
            <p:cNvSpPr/>
            <p:nvPr/>
          </p:nvSpPr>
          <p:spPr>
            <a:xfrm>
              <a:off x="3828296" y="990600"/>
              <a:ext cx="754690" cy="75475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0" name="Rounded Rectangle 19">
              <a:extLst>
                <a:ext uri="{FF2B5EF4-FFF2-40B4-BE49-F238E27FC236}">
                  <a16:creationId xmlns:a16="http://schemas.microsoft.com/office/drawing/2014/main" id="{DB84C985-71C4-51CD-9647-4329529D67EB}"/>
                </a:ext>
              </a:extLst>
            </p:cNvPr>
            <p:cNvSpPr/>
            <p:nvPr/>
          </p:nvSpPr>
          <p:spPr>
            <a:xfrm rot="7107398">
              <a:off x="3174592" y="2376991"/>
              <a:ext cx="1349509" cy="258840"/>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1" name="Group 580">
            <a:extLst>
              <a:ext uri="{FF2B5EF4-FFF2-40B4-BE49-F238E27FC236}">
                <a16:creationId xmlns:a16="http://schemas.microsoft.com/office/drawing/2014/main" id="{66A282CC-CCC0-3BDB-A506-75356844DDFC}"/>
              </a:ext>
            </a:extLst>
          </p:cNvPr>
          <p:cNvGrpSpPr/>
          <p:nvPr/>
        </p:nvGrpSpPr>
        <p:grpSpPr>
          <a:xfrm>
            <a:off x="5028861" y="3911971"/>
            <a:ext cx="574685" cy="1836577"/>
            <a:chOff x="7205858" y="1350098"/>
            <a:chExt cx="1204256" cy="3848561"/>
          </a:xfrm>
        </p:grpSpPr>
        <p:grpSp>
          <p:nvGrpSpPr>
            <p:cNvPr id="582" name="Group 581">
              <a:extLst>
                <a:ext uri="{FF2B5EF4-FFF2-40B4-BE49-F238E27FC236}">
                  <a16:creationId xmlns:a16="http://schemas.microsoft.com/office/drawing/2014/main" id="{73CFD1BC-4752-773E-2465-A9BAAAF778E0}"/>
                </a:ext>
              </a:extLst>
            </p:cNvPr>
            <p:cNvGrpSpPr/>
            <p:nvPr/>
          </p:nvGrpSpPr>
          <p:grpSpPr>
            <a:xfrm>
              <a:off x="7322943" y="1350098"/>
              <a:ext cx="1003199" cy="3848561"/>
              <a:chOff x="3729193" y="976912"/>
              <a:chExt cx="1003199" cy="3848561"/>
            </a:xfrm>
          </p:grpSpPr>
          <p:sp>
            <p:nvSpPr>
              <p:cNvPr id="584" name="Rounded Rectangle 54">
                <a:extLst>
                  <a:ext uri="{FF2B5EF4-FFF2-40B4-BE49-F238E27FC236}">
                    <a16:creationId xmlns:a16="http://schemas.microsoft.com/office/drawing/2014/main" id="{901EB1F5-3F1B-4944-B75B-F895FDE3B433}"/>
                  </a:ext>
                </a:extLst>
              </p:cNvPr>
              <p:cNvSpPr/>
              <p:nvPr/>
            </p:nvSpPr>
            <p:spPr>
              <a:xfrm>
                <a:off x="3969136" y="1851513"/>
                <a:ext cx="473009" cy="1804808"/>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5" name="Rounded Rectangle 55">
                <a:extLst>
                  <a:ext uri="{FF2B5EF4-FFF2-40B4-BE49-F238E27FC236}">
                    <a16:creationId xmlns:a16="http://schemas.microsoft.com/office/drawing/2014/main" id="{40514C92-EB3A-F05C-30BB-F66D112D9086}"/>
                  </a:ext>
                </a:extLst>
              </p:cNvPr>
              <p:cNvSpPr/>
              <p:nvPr/>
            </p:nvSpPr>
            <p:spPr>
              <a:xfrm rot="19769779">
                <a:off x="4468757" y="1811105"/>
                <a:ext cx="263635" cy="1488011"/>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6" name="Rounded Rectangle 56">
                <a:extLst>
                  <a:ext uri="{FF2B5EF4-FFF2-40B4-BE49-F238E27FC236}">
                    <a16:creationId xmlns:a16="http://schemas.microsoft.com/office/drawing/2014/main" id="{C9FF82C0-D0F4-3F77-159B-68C4141502D6}"/>
                  </a:ext>
                </a:extLst>
              </p:cNvPr>
              <p:cNvSpPr/>
              <p:nvPr/>
            </p:nvSpPr>
            <p:spPr>
              <a:xfrm rot="1069183">
                <a:off x="3771165" y="3357495"/>
                <a:ext cx="310163" cy="1467978"/>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7" name="Rounded Rectangle 57">
                <a:extLst>
                  <a:ext uri="{FF2B5EF4-FFF2-40B4-BE49-F238E27FC236}">
                    <a16:creationId xmlns:a16="http://schemas.microsoft.com/office/drawing/2014/main" id="{460CFFE1-B018-7123-5066-28678FEED1C5}"/>
                  </a:ext>
                </a:extLst>
              </p:cNvPr>
              <p:cNvSpPr/>
              <p:nvPr/>
            </p:nvSpPr>
            <p:spPr>
              <a:xfrm rot="9815699">
                <a:off x="4320769" y="3360887"/>
                <a:ext cx="308310" cy="1370698"/>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8" name="Oval 587">
                <a:extLst>
                  <a:ext uri="{FF2B5EF4-FFF2-40B4-BE49-F238E27FC236}">
                    <a16:creationId xmlns:a16="http://schemas.microsoft.com/office/drawing/2014/main" id="{A5CA02FC-F010-DE5C-690D-DDA5AF6DB3CC}"/>
                  </a:ext>
                </a:extLst>
              </p:cNvPr>
              <p:cNvSpPr/>
              <p:nvPr/>
            </p:nvSpPr>
            <p:spPr>
              <a:xfrm>
                <a:off x="3774774" y="976912"/>
                <a:ext cx="808212" cy="80828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9" name="Rounded Rectangle 59">
                <a:extLst>
                  <a:ext uri="{FF2B5EF4-FFF2-40B4-BE49-F238E27FC236}">
                    <a16:creationId xmlns:a16="http://schemas.microsoft.com/office/drawing/2014/main" id="{7A492CCD-3D35-9C67-43B2-B41884541EAD}"/>
                  </a:ext>
                </a:extLst>
              </p:cNvPr>
              <p:cNvSpPr/>
              <p:nvPr/>
            </p:nvSpPr>
            <p:spPr>
              <a:xfrm rot="7027031">
                <a:off x="3113315" y="2417911"/>
                <a:ext cx="1490836" cy="259079"/>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3" name="Isosceles Triangle 582">
              <a:extLst>
                <a:ext uri="{FF2B5EF4-FFF2-40B4-BE49-F238E27FC236}">
                  <a16:creationId xmlns:a16="http://schemas.microsoft.com/office/drawing/2014/main" id="{2CDC0ACE-FBCF-A88E-1F04-4D690C1EF4A0}"/>
                </a:ext>
              </a:extLst>
            </p:cNvPr>
            <p:cNvSpPr/>
            <p:nvPr/>
          </p:nvSpPr>
          <p:spPr>
            <a:xfrm>
              <a:off x="7205858" y="2529430"/>
              <a:ext cx="1204256" cy="1827809"/>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0" name="TextBox 589">
            <a:extLst>
              <a:ext uri="{FF2B5EF4-FFF2-40B4-BE49-F238E27FC236}">
                <a16:creationId xmlns:a16="http://schemas.microsoft.com/office/drawing/2014/main" id="{665D848B-23B7-C3FB-1BD7-A0CD8A9CD7B6}"/>
              </a:ext>
            </a:extLst>
          </p:cNvPr>
          <p:cNvSpPr txBox="1"/>
          <p:nvPr/>
        </p:nvSpPr>
        <p:spPr>
          <a:xfrm>
            <a:off x="906800" y="2911680"/>
            <a:ext cx="1315947" cy="369332"/>
          </a:xfrm>
          <a:prstGeom prst="rect">
            <a:avLst/>
          </a:prstGeom>
          <a:noFill/>
        </p:spPr>
        <p:txBody>
          <a:bodyPr wrap="square" rtlCol="0">
            <a:spAutoFit/>
          </a:bodyPr>
          <a:lstStyle/>
          <a:p>
            <a:pPr algn="ctr"/>
            <a:r>
              <a:rPr lang="en-US" dirty="0"/>
              <a:t>Money</a:t>
            </a:r>
          </a:p>
        </p:txBody>
      </p:sp>
      <p:sp>
        <p:nvSpPr>
          <p:cNvPr id="591" name="TextBox 590">
            <a:extLst>
              <a:ext uri="{FF2B5EF4-FFF2-40B4-BE49-F238E27FC236}">
                <a16:creationId xmlns:a16="http://schemas.microsoft.com/office/drawing/2014/main" id="{E099D761-B2E0-DA51-62A1-F20621CA703D}"/>
              </a:ext>
            </a:extLst>
          </p:cNvPr>
          <p:cNvSpPr txBox="1"/>
          <p:nvPr/>
        </p:nvSpPr>
        <p:spPr>
          <a:xfrm>
            <a:off x="2929747" y="3626328"/>
            <a:ext cx="2432204" cy="646331"/>
          </a:xfrm>
          <a:prstGeom prst="rect">
            <a:avLst/>
          </a:prstGeom>
          <a:noFill/>
        </p:spPr>
        <p:txBody>
          <a:bodyPr wrap="square" rtlCol="0">
            <a:spAutoFit/>
          </a:bodyPr>
          <a:lstStyle/>
          <a:p>
            <a:pPr algn="ctr"/>
            <a:r>
              <a:rPr lang="en-US" dirty="0"/>
              <a:t>Giving up two years away from home</a:t>
            </a:r>
          </a:p>
        </p:txBody>
      </p:sp>
      <p:sp>
        <p:nvSpPr>
          <p:cNvPr id="592" name="TextBox 591">
            <a:extLst>
              <a:ext uri="{FF2B5EF4-FFF2-40B4-BE49-F238E27FC236}">
                <a16:creationId xmlns:a16="http://schemas.microsoft.com/office/drawing/2014/main" id="{4C6873E0-3F86-5BDB-19C3-28BEF495E81F}"/>
              </a:ext>
            </a:extLst>
          </p:cNvPr>
          <p:cNvSpPr txBox="1"/>
          <p:nvPr/>
        </p:nvSpPr>
        <p:spPr>
          <a:xfrm>
            <a:off x="767727" y="5636633"/>
            <a:ext cx="1315947" cy="369332"/>
          </a:xfrm>
          <a:prstGeom prst="rect">
            <a:avLst/>
          </a:prstGeom>
          <a:noFill/>
        </p:spPr>
        <p:txBody>
          <a:bodyPr wrap="square" rtlCol="0">
            <a:spAutoFit/>
          </a:bodyPr>
          <a:lstStyle/>
          <a:p>
            <a:pPr algn="ctr"/>
            <a:endParaRPr lang="en-US" dirty="0"/>
          </a:p>
        </p:txBody>
      </p:sp>
      <p:sp>
        <p:nvSpPr>
          <p:cNvPr id="593" name="TextBox 592">
            <a:extLst>
              <a:ext uri="{FF2B5EF4-FFF2-40B4-BE49-F238E27FC236}">
                <a16:creationId xmlns:a16="http://schemas.microsoft.com/office/drawing/2014/main" id="{93541F61-6AF9-6289-59F4-E3AA474B570B}"/>
              </a:ext>
            </a:extLst>
          </p:cNvPr>
          <p:cNvSpPr txBox="1"/>
          <p:nvPr/>
        </p:nvSpPr>
        <p:spPr>
          <a:xfrm>
            <a:off x="593537" y="5676586"/>
            <a:ext cx="1598856" cy="369332"/>
          </a:xfrm>
          <a:prstGeom prst="rect">
            <a:avLst/>
          </a:prstGeom>
          <a:noFill/>
        </p:spPr>
        <p:txBody>
          <a:bodyPr wrap="square" rtlCol="0">
            <a:spAutoFit/>
          </a:bodyPr>
          <a:lstStyle/>
          <a:p>
            <a:pPr algn="ctr"/>
            <a:r>
              <a:rPr lang="en-US" dirty="0"/>
              <a:t>Job/Education</a:t>
            </a:r>
          </a:p>
        </p:txBody>
      </p:sp>
      <p:sp>
        <p:nvSpPr>
          <p:cNvPr id="594" name="TextBox 593">
            <a:extLst>
              <a:ext uri="{FF2B5EF4-FFF2-40B4-BE49-F238E27FC236}">
                <a16:creationId xmlns:a16="http://schemas.microsoft.com/office/drawing/2014/main" id="{C9EF0A85-4B27-C0A5-0D18-2A7E4EE9E469}"/>
              </a:ext>
            </a:extLst>
          </p:cNvPr>
          <p:cNvSpPr txBox="1"/>
          <p:nvPr/>
        </p:nvSpPr>
        <p:spPr>
          <a:xfrm>
            <a:off x="4452497" y="6244386"/>
            <a:ext cx="1315947" cy="646331"/>
          </a:xfrm>
          <a:prstGeom prst="rect">
            <a:avLst/>
          </a:prstGeom>
          <a:noFill/>
        </p:spPr>
        <p:txBody>
          <a:bodyPr wrap="square" rtlCol="0">
            <a:spAutoFit/>
          </a:bodyPr>
          <a:lstStyle/>
          <a:p>
            <a:pPr algn="ctr"/>
            <a:r>
              <a:rPr lang="en-US" dirty="0"/>
              <a:t>Family or Friends</a:t>
            </a:r>
          </a:p>
        </p:txBody>
      </p:sp>
      <p:sp>
        <p:nvSpPr>
          <p:cNvPr id="595" name="TextBox 594">
            <a:extLst>
              <a:ext uri="{FF2B5EF4-FFF2-40B4-BE49-F238E27FC236}">
                <a16:creationId xmlns:a16="http://schemas.microsoft.com/office/drawing/2014/main" id="{66BDC724-3D66-5211-C71F-304CE66D83B7}"/>
              </a:ext>
            </a:extLst>
          </p:cNvPr>
          <p:cNvSpPr txBox="1"/>
          <p:nvPr/>
        </p:nvSpPr>
        <p:spPr>
          <a:xfrm>
            <a:off x="2876744" y="1006460"/>
            <a:ext cx="3150815" cy="584775"/>
          </a:xfrm>
          <a:prstGeom prst="rect">
            <a:avLst/>
          </a:prstGeom>
          <a:noFill/>
        </p:spPr>
        <p:txBody>
          <a:bodyPr wrap="square" rtlCol="0">
            <a:spAutoFit/>
          </a:bodyPr>
          <a:lstStyle/>
          <a:p>
            <a:pPr algn="ctr"/>
            <a:r>
              <a:rPr lang="en-US" sz="3200" dirty="0"/>
              <a:t>Sacrifices for You</a:t>
            </a:r>
          </a:p>
        </p:txBody>
      </p:sp>
      <p:grpSp>
        <p:nvGrpSpPr>
          <p:cNvPr id="596" name="Group 595">
            <a:extLst>
              <a:ext uri="{FF2B5EF4-FFF2-40B4-BE49-F238E27FC236}">
                <a16:creationId xmlns:a16="http://schemas.microsoft.com/office/drawing/2014/main" id="{19F2EF54-4EB8-5383-4ACA-487719EDFE79}"/>
              </a:ext>
            </a:extLst>
          </p:cNvPr>
          <p:cNvGrpSpPr/>
          <p:nvPr/>
        </p:nvGrpSpPr>
        <p:grpSpPr>
          <a:xfrm rot="19690219">
            <a:off x="6262668" y="1602975"/>
            <a:ext cx="1930258" cy="1719757"/>
            <a:chOff x="192189" y="4267200"/>
            <a:chExt cx="2248335" cy="2168813"/>
          </a:xfrm>
        </p:grpSpPr>
        <p:grpSp>
          <p:nvGrpSpPr>
            <p:cNvPr id="597" name="Group 64">
              <a:extLst>
                <a:ext uri="{FF2B5EF4-FFF2-40B4-BE49-F238E27FC236}">
                  <a16:creationId xmlns:a16="http://schemas.microsoft.com/office/drawing/2014/main" id="{E59DAB63-DC6E-FC95-D0A8-D9DAAD065AA2}"/>
                </a:ext>
              </a:extLst>
            </p:cNvPr>
            <p:cNvGrpSpPr/>
            <p:nvPr/>
          </p:nvGrpSpPr>
          <p:grpSpPr>
            <a:xfrm rot="1664190">
              <a:off x="459325" y="4797718"/>
              <a:ext cx="1981199" cy="1303376"/>
              <a:chOff x="1447800" y="4715325"/>
              <a:chExt cx="1981199" cy="1303376"/>
            </a:xfrm>
          </p:grpSpPr>
          <p:sp>
            <p:nvSpPr>
              <p:cNvPr id="602" name="Wave 601">
                <a:extLst>
                  <a:ext uri="{FF2B5EF4-FFF2-40B4-BE49-F238E27FC236}">
                    <a16:creationId xmlns:a16="http://schemas.microsoft.com/office/drawing/2014/main" id="{B94FE321-D7DD-6EDF-F97B-5D4F0C09276F}"/>
                  </a:ext>
                </a:extLst>
              </p:cNvPr>
              <p:cNvSpPr/>
              <p:nvPr/>
            </p:nvSpPr>
            <p:spPr>
              <a:xfrm>
                <a:off x="1447800" y="4724400"/>
                <a:ext cx="1828800" cy="1219200"/>
              </a:xfrm>
              <a:prstGeom prst="wave">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3" name="Oval 602">
                <a:extLst>
                  <a:ext uri="{FF2B5EF4-FFF2-40B4-BE49-F238E27FC236}">
                    <a16:creationId xmlns:a16="http://schemas.microsoft.com/office/drawing/2014/main" id="{3B6531DC-EBC6-455C-C9D1-DE5458765BAA}"/>
                  </a:ext>
                </a:extLst>
              </p:cNvPr>
              <p:cNvSpPr/>
              <p:nvPr/>
            </p:nvSpPr>
            <p:spPr>
              <a:xfrm>
                <a:off x="2057400" y="5029200"/>
                <a:ext cx="609600" cy="609600"/>
              </a:xfrm>
              <a:prstGeom prst="ellipse">
                <a:avLst/>
              </a:prstGeom>
              <a:solidFill>
                <a:schemeClr val="accent3">
                  <a:lumMod val="60000"/>
                  <a:lumOff val="4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4" name="TextBox 603">
                <a:extLst>
                  <a:ext uri="{FF2B5EF4-FFF2-40B4-BE49-F238E27FC236}">
                    <a16:creationId xmlns:a16="http://schemas.microsoft.com/office/drawing/2014/main" id="{C4A666D4-2178-1152-67D1-22A7A15244F5}"/>
                  </a:ext>
                </a:extLst>
              </p:cNvPr>
              <p:cNvSpPr txBox="1"/>
              <p:nvPr/>
            </p:nvSpPr>
            <p:spPr>
              <a:xfrm>
                <a:off x="2819400" y="4715325"/>
                <a:ext cx="609599" cy="1303376"/>
              </a:xfrm>
              <a:prstGeom prst="rect">
                <a:avLst/>
              </a:prstGeom>
              <a:noFill/>
            </p:spPr>
            <p:txBody>
              <a:bodyPr wrap="square" rtlCol="0">
                <a:spAutoFit/>
              </a:bodyPr>
              <a:lstStyle/>
              <a:p>
                <a:endParaRPr lang="en-US" sz="2800" dirty="0">
                  <a:solidFill>
                    <a:schemeClr val="accent3">
                      <a:lumMod val="50000"/>
                    </a:schemeClr>
                  </a:solidFill>
                </a:endParaRPr>
              </a:p>
            </p:txBody>
          </p:sp>
        </p:grpSp>
        <p:sp>
          <p:nvSpPr>
            <p:cNvPr id="598" name="Oval 597">
              <a:extLst>
                <a:ext uri="{FF2B5EF4-FFF2-40B4-BE49-F238E27FC236}">
                  <a16:creationId xmlns:a16="http://schemas.microsoft.com/office/drawing/2014/main" id="{9C399D27-8E5A-F335-B2B2-5E77355336ED}"/>
                </a:ext>
              </a:extLst>
            </p:cNvPr>
            <p:cNvSpPr/>
            <p:nvPr/>
          </p:nvSpPr>
          <p:spPr>
            <a:xfrm>
              <a:off x="609600" y="4267200"/>
              <a:ext cx="685800" cy="68580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99" name="Oval 598">
              <a:extLst>
                <a:ext uri="{FF2B5EF4-FFF2-40B4-BE49-F238E27FC236}">
                  <a16:creationId xmlns:a16="http://schemas.microsoft.com/office/drawing/2014/main" id="{50FC4E7D-0B98-50EC-B1DB-46722BB42204}"/>
                </a:ext>
              </a:extLst>
            </p:cNvPr>
            <p:cNvSpPr/>
            <p:nvPr/>
          </p:nvSpPr>
          <p:spPr>
            <a:xfrm>
              <a:off x="1410978" y="5597813"/>
              <a:ext cx="838200" cy="83820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00" name="Oval 599">
              <a:extLst>
                <a:ext uri="{FF2B5EF4-FFF2-40B4-BE49-F238E27FC236}">
                  <a16:creationId xmlns:a16="http://schemas.microsoft.com/office/drawing/2014/main" id="{6A457D0E-842A-CEA6-C539-BFFD48765BAC}"/>
                </a:ext>
              </a:extLst>
            </p:cNvPr>
            <p:cNvSpPr/>
            <p:nvPr/>
          </p:nvSpPr>
          <p:spPr>
            <a:xfrm>
              <a:off x="649438" y="5174601"/>
              <a:ext cx="533400" cy="533401"/>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endParaRPr>
            </a:p>
          </p:txBody>
        </p:sp>
        <p:sp>
          <p:nvSpPr>
            <p:cNvPr id="601" name="Oval 600">
              <a:extLst>
                <a:ext uri="{FF2B5EF4-FFF2-40B4-BE49-F238E27FC236}">
                  <a16:creationId xmlns:a16="http://schemas.microsoft.com/office/drawing/2014/main" id="{C064A8C5-530B-CA26-15E2-133AF17FA392}"/>
                </a:ext>
              </a:extLst>
            </p:cNvPr>
            <p:cNvSpPr/>
            <p:nvPr/>
          </p:nvSpPr>
          <p:spPr>
            <a:xfrm>
              <a:off x="192189" y="4800829"/>
              <a:ext cx="609600" cy="609599"/>
            </a:xfrm>
            <a:prstGeom prst="ellipse">
              <a:avLst/>
            </a:prstGeom>
            <a:solidFill>
              <a:srgbClr val="D0821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grpSp>
      <p:sp>
        <p:nvSpPr>
          <p:cNvPr id="605" name="TextBox 604">
            <a:extLst>
              <a:ext uri="{FF2B5EF4-FFF2-40B4-BE49-F238E27FC236}">
                <a16:creationId xmlns:a16="http://schemas.microsoft.com/office/drawing/2014/main" id="{4BCF0DA9-88AB-9524-1B5A-1312EF502DF4}"/>
              </a:ext>
            </a:extLst>
          </p:cNvPr>
          <p:cNvSpPr txBox="1"/>
          <p:nvPr/>
        </p:nvSpPr>
        <p:spPr>
          <a:xfrm>
            <a:off x="8285708" y="1837025"/>
            <a:ext cx="3684977" cy="369332"/>
          </a:xfrm>
          <a:prstGeom prst="rect">
            <a:avLst/>
          </a:prstGeom>
          <a:noFill/>
        </p:spPr>
        <p:txBody>
          <a:bodyPr wrap="square" rtlCol="0">
            <a:spAutoFit/>
          </a:bodyPr>
          <a:lstStyle/>
          <a:p>
            <a:pPr algn="ctr"/>
            <a:r>
              <a:rPr lang="en-US" dirty="0"/>
              <a:t>Money for Printing Book of Mormon</a:t>
            </a:r>
          </a:p>
        </p:txBody>
      </p:sp>
      <p:pic>
        <p:nvPicPr>
          <p:cNvPr id="606" name="Picture 605">
            <a:extLst>
              <a:ext uri="{FF2B5EF4-FFF2-40B4-BE49-F238E27FC236}">
                <a16:creationId xmlns:a16="http://schemas.microsoft.com/office/drawing/2014/main" id="{45E328AE-98E2-DEFD-9EF4-83F8E49B1DCC}"/>
              </a:ext>
            </a:extLst>
          </p:cNvPr>
          <p:cNvPicPr>
            <a:picLocks noChangeAspect="1"/>
          </p:cNvPicPr>
          <p:nvPr/>
        </p:nvPicPr>
        <p:blipFill>
          <a:blip r:embed="rId2">
            <a:extLst>
              <a:ext uri="{28A0092B-C50C-407E-A947-70E740481C1C}">
                <a14:useLocalDpi xmlns:a14="http://schemas.microsoft.com/office/drawing/2010/main" val="0"/>
              </a:ext>
            </a:extLst>
          </a:blip>
          <a:srcRect l="48240" t="28373" r="22501" b="31776"/>
          <a:stretch/>
        </p:blipFill>
        <p:spPr>
          <a:xfrm>
            <a:off x="6297415" y="3187356"/>
            <a:ext cx="1940938" cy="1479072"/>
          </a:xfrm>
          <a:prstGeom prst="rect">
            <a:avLst/>
          </a:prstGeom>
        </p:spPr>
      </p:pic>
      <p:sp>
        <p:nvSpPr>
          <p:cNvPr id="607" name="TextBox 606">
            <a:extLst>
              <a:ext uri="{FF2B5EF4-FFF2-40B4-BE49-F238E27FC236}">
                <a16:creationId xmlns:a16="http://schemas.microsoft.com/office/drawing/2014/main" id="{4AD70526-FBFE-C991-1CFD-2CA1AF4EC18B}"/>
              </a:ext>
            </a:extLst>
          </p:cNvPr>
          <p:cNvSpPr txBox="1"/>
          <p:nvPr/>
        </p:nvSpPr>
        <p:spPr>
          <a:xfrm>
            <a:off x="8555469" y="3296077"/>
            <a:ext cx="3684977" cy="369332"/>
          </a:xfrm>
          <a:prstGeom prst="rect">
            <a:avLst/>
          </a:prstGeom>
          <a:noFill/>
        </p:spPr>
        <p:txBody>
          <a:bodyPr wrap="square" rtlCol="0">
            <a:spAutoFit/>
          </a:bodyPr>
          <a:lstStyle/>
          <a:p>
            <a:pPr algn="ctr"/>
            <a:r>
              <a:rPr lang="en-US" dirty="0"/>
              <a:t>A portion of property and land</a:t>
            </a:r>
          </a:p>
        </p:txBody>
      </p:sp>
      <p:grpSp>
        <p:nvGrpSpPr>
          <p:cNvPr id="608" name="Group 607">
            <a:extLst>
              <a:ext uri="{FF2B5EF4-FFF2-40B4-BE49-F238E27FC236}">
                <a16:creationId xmlns:a16="http://schemas.microsoft.com/office/drawing/2014/main" id="{9D7B3454-A345-B5FC-29E6-80358164580E}"/>
              </a:ext>
            </a:extLst>
          </p:cNvPr>
          <p:cNvGrpSpPr/>
          <p:nvPr/>
        </p:nvGrpSpPr>
        <p:grpSpPr>
          <a:xfrm>
            <a:off x="6649730" y="4868778"/>
            <a:ext cx="1624982" cy="1433564"/>
            <a:chOff x="1973686" y="575683"/>
            <a:chExt cx="5498492" cy="4850787"/>
          </a:xfrm>
        </p:grpSpPr>
        <p:sp>
          <p:nvSpPr>
            <p:cNvPr id="609" name="Rectangle 608">
              <a:extLst>
                <a:ext uri="{FF2B5EF4-FFF2-40B4-BE49-F238E27FC236}">
                  <a16:creationId xmlns:a16="http://schemas.microsoft.com/office/drawing/2014/main" id="{58ACCFE7-B011-CA61-3293-7BAF2EDCB801}"/>
                </a:ext>
              </a:extLst>
            </p:cNvPr>
            <p:cNvSpPr/>
            <p:nvPr/>
          </p:nvSpPr>
          <p:spPr>
            <a:xfrm>
              <a:off x="2514600" y="2255839"/>
              <a:ext cx="4406537" cy="2944812"/>
            </a:xfrm>
            <a:prstGeom prst="rect">
              <a:avLst/>
            </a:prstGeom>
            <a:solidFill>
              <a:srgbClr val="BC5E1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0" name="Group 609">
              <a:extLst>
                <a:ext uri="{FF2B5EF4-FFF2-40B4-BE49-F238E27FC236}">
                  <a16:creationId xmlns:a16="http://schemas.microsoft.com/office/drawing/2014/main" id="{76E10D8D-2734-CD31-FDD6-616CDDB50A37}"/>
                </a:ext>
              </a:extLst>
            </p:cNvPr>
            <p:cNvGrpSpPr/>
            <p:nvPr/>
          </p:nvGrpSpPr>
          <p:grpSpPr>
            <a:xfrm>
              <a:off x="2514600" y="5007156"/>
              <a:ext cx="4406537" cy="193495"/>
              <a:chOff x="2514600" y="5007156"/>
              <a:chExt cx="4406537" cy="193495"/>
            </a:xfrm>
          </p:grpSpPr>
          <p:grpSp>
            <p:nvGrpSpPr>
              <p:cNvPr id="1114" name="Group 1113">
                <a:extLst>
                  <a:ext uri="{FF2B5EF4-FFF2-40B4-BE49-F238E27FC236}">
                    <a16:creationId xmlns:a16="http://schemas.microsoft.com/office/drawing/2014/main" id="{42ECE651-04F4-4592-7B42-503765F30378}"/>
                  </a:ext>
                </a:extLst>
              </p:cNvPr>
              <p:cNvGrpSpPr/>
              <p:nvPr/>
            </p:nvGrpSpPr>
            <p:grpSpPr>
              <a:xfrm>
                <a:off x="2514600" y="5105400"/>
                <a:ext cx="4406537" cy="95251"/>
                <a:chOff x="2514600" y="5105400"/>
                <a:chExt cx="4406537" cy="95251"/>
              </a:xfrm>
            </p:grpSpPr>
            <p:sp>
              <p:nvSpPr>
                <p:cNvPr id="1129" name="Rectangle 1128">
                  <a:extLst>
                    <a:ext uri="{FF2B5EF4-FFF2-40B4-BE49-F238E27FC236}">
                      <a16:creationId xmlns:a16="http://schemas.microsoft.com/office/drawing/2014/main" id="{7C2DC86B-D32D-62A0-6B07-5E1916741E11}"/>
                    </a:ext>
                  </a:extLst>
                </p:cNvPr>
                <p:cNvSpPr/>
                <p:nvPr/>
              </p:nvSpPr>
              <p:spPr>
                <a:xfrm>
                  <a:off x="2514600" y="5105400"/>
                  <a:ext cx="381000"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0" name="Rectangle 1129">
                  <a:extLst>
                    <a:ext uri="{FF2B5EF4-FFF2-40B4-BE49-F238E27FC236}">
                      <a16:creationId xmlns:a16="http://schemas.microsoft.com/office/drawing/2014/main" id="{F380AD77-7010-9A76-7827-B1AB66D35BB0}"/>
                    </a:ext>
                  </a:extLst>
                </p:cNvPr>
                <p:cNvSpPr/>
                <p:nvPr/>
              </p:nvSpPr>
              <p:spPr>
                <a:xfrm>
                  <a:off x="2882537" y="5105400"/>
                  <a:ext cx="381000"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1" name="Rectangle 1130">
                  <a:extLst>
                    <a:ext uri="{FF2B5EF4-FFF2-40B4-BE49-F238E27FC236}">
                      <a16:creationId xmlns:a16="http://schemas.microsoft.com/office/drawing/2014/main" id="{800E4DEB-0255-1731-FCF7-792678ADAAED}"/>
                    </a:ext>
                  </a:extLst>
                </p:cNvPr>
                <p:cNvSpPr/>
                <p:nvPr/>
              </p:nvSpPr>
              <p:spPr>
                <a:xfrm>
                  <a:off x="3248297" y="5105400"/>
                  <a:ext cx="381000"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2" name="Rectangle 1131">
                  <a:extLst>
                    <a:ext uri="{FF2B5EF4-FFF2-40B4-BE49-F238E27FC236}">
                      <a16:creationId xmlns:a16="http://schemas.microsoft.com/office/drawing/2014/main" id="{080DBE08-560F-2723-B82A-299EDB7502AD}"/>
                    </a:ext>
                  </a:extLst>
                </p:cNvPr>
                <p:cNvSpPr/>
                <p:nvPr/>
              </p:nvSpPr>
              <p:spPr>
                <a:xfrm>
                  <a:off x="3614057" y="5105400"/>
                  <a:ext cx="381000"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3" name="Rectangle 1132">
                  <a:extLst>
                    <a:ext uri="{FF2B5EF4-FFF2-40B4-BE49-F238E27FC236}">
                      <a16:creationId xmlns:a16="http://schemas.microsoft.com/office/drawing/2014/main" id="{C89DCD6A-DA1D-F232-6EC4-1D1E9C0B9755}"/>
                    </a:ext>
                  </a:extLst>
                </p:cNvPr>
                <p:cNvSpPr/>
                <p:nvPr/>
              </p:nvSpPr>
              <p:spPr>
                <a:xfrm>
                  <a:off x="3979817" y="5105400"/>
                  <a:ext cx="381000"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4" name="Rectangle 1133">
                  <a:extLst>
                    <a:ext uri="{FF2B5EF4-FFF2-40B4-BE49-F238E27FC236}">
                      <a16:creationId xmlns:a16="http://schemas.microsoft.com/office/drawing/2014/main" id="{D602A069-D899-5E67-E8CA-7296B8F878DC}"/>
                    </a:ext>
                  </a:extLst>
                </p:cNvPr>
                <p:cNvSpPr/>
                <p:nvPr/>
              </p:nvSpPr>
              <p:spPr>
                <a:xfrm>
                  <a:off x="4345577" y="5105400"/>
                  <a:ext cx="381000"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5" name="Rectangle 1134">
                  <a:extLst>
                    <a:ext uri="{FF2B5EF4-FFF2-40B4-BE49-F238E27FC236}">
                      <a16:creationId xmlns:a16="http://schemas.microsoft.com/office/drawing/2014/main" id="{B4C5C790-B07C-768E-286C-85E374FD915C}"/>
                    </a:ext>
                  </a:extLst>
                </p:cNvPr>
                <p:cNvSpPr/>
                <p:nvPr/>
              </p:nvSpPr>
              <p:spPr>
                <a:xfrm>
                  <a:off x="4711337" y="5105400"/>
                  <a:ext cx="381000"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6" name="Rectangle 1135">
                  <a:extLst>
                    <a:ext uri="{FF2B5EF4-FFF2-40B4-BE49-F238E27FC236}">
                      <a16:creationId xmlns:a16="http://schemas.microsoft.com/office/drawing/2014/main" id="{D463345E-8117-173F-F2C3-75CDF3459FA2}"/>
                    </a:ext>
                  </a:extLst>
                </p:cNvPr>
                <p:cNvSpPr/>
                <p:nvPr/>
              </p:nvSpPr>
              <p:spPr>
                <a:xfrm>
                  <a:off x="5077097" y="5105400"/>
                  <a:ext cx="381000"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7" name="Rectangle 1136">
                  <a:extLst>
                    <a:ext uri="{FF2B5EF4-FFF2-40B4-BE49-F238E27FC236}">
                      <a16:creationId xmlns:a16="http://schemas.microsoft.com/office/drawing/2014/main" id="{2393E71C-B4C5-EDB8-82B5-7B844E9E93C8}"/>
                    </a:ext>
                  </a:extLst>
                </p:cNvPr>
                <p:cNvSpPr/>
                <p:nvPr/>
              </p:nvSpPr>
              <p:spPr>
                <a:xfrm>
                  <a:off x="5442857" y="5105400"/>
                  <a:ext cx="381000"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8" name="Rectangle 1137">
                  <a:extLst>
                    <a:ext uri="{FF2B5EF4-FFF2-40B4-BE49-F238E27FC236}">
                      <a16:creationId xmlns:a16="http://schemas.microsoft.com/office/drawing/2014/main" id="{64390239-51A1-CC11-DE9D-69C4095724B3}"/>
                    </a:ext>
                  </a:extLst>
                </p:cNvPr>
                <p:cNvSpPr/>
                <p:nvPr/>
              </p:nvSpPr>
              <p:spPr>
                <a:xfrm>
                  <a:off x="5808617" y="5105400"/>
                  <a:ext cx="381000"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9" name="Rectangle 1138">
                  <a:extLst>
                    <a:ext uri="{FF2B5EF4-FFF2-40B4-BE49-F238E27FC236}">
                      <a16:creationId xmlns:a16="http://schemas.microsoft.com/office/drawing/2014/main" id="{F9D304D5-4A23-10BC-0DF2-7D1CBD01292A}"/>
                    </a:ext>
                  </a:extLst>
                </p:cNvPr>
                <p:cNvSpPr/>
                <p:nvPr/>
              </p:nvSpPr>
              <p:spPr>
                <a:xfrm>
                  <a:off x="6174377" y="5105400"/>
                  <a:ext cx="381000"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0" name="Rectangle 1139">
                  <a:extLst>
                    <a:ext uri="{FF2B5EF4-FFF2-40B4-BE49-F238E27FC236}">
                      <a16:creationId xmlns:a16="http://schemas.microsoft.com/office/drawing/2014/main" id="{84ECAD32-3D0C-F832-5782-DDBDB268BF6E}"/>
                    </a:ext>
                  </a:extLst>
                </p:cNvPr>
                <p:cNvSpPr/>
                <p:nvPr/>
              </p:nvSpPr>
              <p:spPr>
                <a:xfrm>
                  <a:off x="6540137" y="5105400"/>
                  <a:ext cx="381000"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15" name="Group 1114">
                <a:extLst>
                  <a:ext uri="{FF2B5EF4-FFF2-40B4-BE49-F238E27FC236}">
                    <a16:creationId xmlns:a16="http://schemas.microsoft.com/office/drawing/2014/main" id="{1D117C71-E186-544E-3978-976148A4FE07}"/>
                  </a:ext>
                </a:extLst>
              </p:cNvPr>
              <p:cNvGrpSpPr/>
              <p:nvPr/>
            </p:nvGrpSpPr>
            <p:grpSpPr>
              <a:xfrm>
                <a:off x="2690948" y="5007156"/>
                <a:ext cx="4230189" cy="95251"/>
                <a:chOff x="2514600" y="5105400"/>
                <a:chExt cx="4230189" cy="95251"/>
              </a:xfrm>
            </p:grpSpPr>
            <p:sp>
              <p:nvSpPr>
                <p:cNvPr id="1117" name="Rectangle 1116">
                  <a:extLst>
                    <a:ext uri="{FF2B5EF4-FFF2-40B4-BE49-F238E27FC236}">
                      <a16:creationId xmlns:a16="http://schemas.microsoft.com/office/drawing/2014/main" id="{E2E60CD5-EF15-FE01-EF0C-D249E1EB3DE8}"/>
                    </a:ext>
                  </a:extLst>
                </p:cNvPr>
                <p:cNvSpPr/>
                <p:nvPr/>
              </p:nvSpPr>
              <p:spPr>
                <a:xfrm>
                  <a:off x="2514600" y="5105400"/>
                  <a:ext cx="381000"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8" name="Rectangle 1117">
                  <a:extLst>
                    <a:ext uri="{FF2B5EF4-FFF2-40B4-BE49-F238E27FC236}">
                      <a16:creationId xmlns:a16="http://schemas.microsoft.com/office/drawing/2014/main" id="{7CA022CA-53E0-68E2-1A98-EC6CD1784E97}"/>
                    </a:ext>
                  </a:extLst>
                </p:cNvPr>
                <p:cNvSpPr/>
                <p:nvPr/>
              </p:nvSpPr>
              <p:spPr>
                <a:xfrm>
                  <a:off x="2882537" y="5105400"/>
                  <a:ext cx="381000"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9" name="Rectangle 1118">
                  <a:extLst>
                    <a:ext uri="{FF2B5EF4-FFF2-40B4-BE49-F238E27FC236}">
                      <a16:creationId xmlns:a16="http://schemas.microsoft.com/office/drawing/2014/main" id="{C240BB1C-763E-7605-0FCD-1B123E72290E}"/>
                    </a:ext>
                  </a:extLst>
                </p:cNvPr>
                <p:cNvSpPr/>
                <p:nvPr/>
              </p:nvSpPr>
              <p:spPr>
                <a:xfrm>
                  <a:off x="3248297" y="5105400"/>
                  <a:ext cx="381000"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0" name="Rectangle 1119">
                  <a:extLst>
                    <a:ext uri="{FF2B5EF4-FFF2-40B4-BE49-F238E27FC236}">
                      <a16:creationId xmlns:a16="http://schemas.microsoft.com/office/drawing/2014/main" id="{B298BC45-FF3D-DADF-3361-57FE84996C62}"/>
                    </a:ext>
                  </a:extLst>
                </p:cNvPr>
                <p:cNvSpPr/>
                <p:nvPr/>
              </p:nvSpPr>
              <p:spPr>
                <a:xfrm>
                  <a:off x="3614057" y="5105400"/>
                  <a:ext cx="381000"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1" name="Rectangle 1120">
                  <a:extLst>
                    <a:ext uri="{FF2B5EF4-FFF2-40B4-BE49-F238E27FC236}">
                      <a16:creationId xmlns:a16="http://schemas.microsoft.com/office/drawing/2014/main" id="{6599D347-B707-F0E2-D906-0CD0A532918D}"/>
                    </a:ext>
                  </a:extLst>
                </p:cNvPr>
                <p:cNvSpPr/>
                <p:nvPr/>
              </p:nvSpPr>
              <p:spPr>
                <a:xfrm>
                  <a:off x="3979817" y="5105400"/>
                  <a:ext cx="381000"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2" name="Rectangle 1121">
                  <a:extLst>
                    <a:ext uri="{FF2B5EF4-FFF2-40B4-BE49-F238E27FC236}">
                      <a16:creationId xmlns:a16="http://schemas.microsoft.com/office/drawing/2014/main" id="{F8BA9FC2-E625-3A6E-B029-7CCB937A219E}"/>
                    </a:ext>
                  </a:extLst>
                </p:cNvPr>
                <p:cNvSpPr/>
                <p:nvPr/>
              </p:nvSpPr>
              <p:spPr>
                <a:xfrm>
                  <a:off x="4345577" y="5105400"/>
                  <a:ext cx="381000"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3" name="Rectangle 1122">
                  <a:extLst>
                    <a:ext uri="{FF2B5EF4-FFF2-40B4-BE49-F238E27FC236}">
                      <a16:creationId xmlns:a16="http://schemas.microsoft.com/office/drawing/2014/main" id="{4DCDFF70-B094-2F6B-5057-B6EF378F676D}"/>
                    </a:ext>
                  </a:extLst>
                </p:cNvPr>
                <p:cNvSpPr/>
                <p:nvPr/>
              </p:nvSpPr>
              <p:spPr>
                <a:xfrm>
                  <a:off x="4711337" y="5105400"/>
                  <a:ext cx="381000"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4" name="Rectangle 1123">
                  <a:extLst>
                    <a:ext uri="{FF2B5EF4-FFF2-40B4-BE49-F238E27FC236}">
                      <a16:creationId xmlns:a16="http://schemas.microsoft.com/office/drawing/2014/main" id="{CA717986-AB96-D522-51D9-E88B8F4DB0BC}"/>
                    </a:ext>
                  </a:extLst>
                </p:cNvPr>
                <p:cNvSpPr/>
                <p:nvPr/>
              </p:nvSpPr>
              <p:spPr>
                <a:xfrm>
                  <a:off x="5077097" y="5105400"/>
                  <a:ext cx="381000"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5" name="Rectangle 1124">
                  <a:extLst>
                    <a:ext uri="{FF2B5EF4-FFF2-40B4-BE49-F238E27FC236}">
                      <a16:creationId xmlns:a16="http://schemas.microsoft.com/office/drawing/2014/main" id="{0BD70E83-A397-5E81-4EF8-CA188A552E12}"/>
                    </a:ext>
                  </a:extLst>
                </p:cNvPr>
                <p:cNvSpPr/>
                <p:nvPr/>
              </p:nvSpPr>
              <p:spPr>
                <a:xfrm>
                  <a:off x="5442857" y="5105400"/>
                  <a:ext cx="381000"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6" name="Rectangle 1125">
                  <a:extLst>
                    <a:ext uri="{FF2B5EF4-FFF2-40B4-BE49-F238E27FC236}">
                      <a16:creationId xmlns:a16="http://schemas.microsoft.com/office/drawing/2014/main" id="{44F66CF8-1C74-CA8B-AB59-CDA4D023DC7F}"/>
                    </a:ext>
                  </a:extLst>
                </p:cNvPr>
                <p:cNvSpPr/>
                <p:nvPr/>
              </p:nvSpPr>
              <p:spPr>
                <a:xfrm>
                  <a:off x="5808617" y="5105400"/>
                  <a:ext cx="381000"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7" name="Rectangle 1126">
                  <a:extLst>
                    <a:ext uri="{FF2B5EF4-FFF2-40B4-BE49-F238E27FC236}">
                      <a16:creationId xmlns:a16="http://schemas.microsoft.com/office/drawing/2014/main" id="{021E0E9C-50C5-8324-40A8-AE4D8792ADBD}"/>
                    </a:ext>
                  </a:extLst>
                </p:cNvPr>
                <p:cNvSpPr/>
                <p:nvPr/>
              </p:nvSpPr>
              <p:spPr>
                <a:xfrm>
                  <a:off x="6174377" y="5105400"/>
                  <a:ext cx="381000"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8" name="Rectangle 1127">
                  <a:extLst>
                    <a:ext uri="{FF2B5EF4-FFF2-40B4-BE49-F238E27FC236}">
                      <a16:creationId xmlns:a16="http://schemas.microsoft.com/office/drawing/2014/main" id="{EDDBCAD8-86DF-E6EA-59C3-798DFC32F377}"/>
                    </a:ext>
                  </a:extLst>
                </p:cNvPr>
                <p:cNvSpPr/>
                <p:nvPr/>
              </p:nvSpPr>
              <p:spPr>
                <a:xfrm>
                  <a:off x="6540137" y="5105400"/>
                  <a:ext cx="204652"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16" name="Rectangle 1115">
                <a:extLst>
                  <a:ext uri="{FF2B5EF4-FFF2-40B4-BE49-F238E27FC236}">
                    <a16:creationId xmlns:a16="http://schemas.microsoft.com/office/drawing/2014/main" id="{8C72FDD4-DEF5-2648-1106-D8329D9B00C6}"/>
                  </a:ext>
                </a:extLst>
              </p:cNvPr>
              <p:cNvSpPr/>
              <p:nvPr/>
            </p:nvSpPr>
            <p:spPr>
              <a:xfrm>
                <a:off x="2530929" y="5010422"/>
                <a:ext cx="175259" cy="9198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11" name="Group 610">
              <a:extLst>
                <a:ext uri="{FF2B5EF4-FFF2-40B4-BE49-F238E27FC236}">
                  <a16:creationId xmlns:a16="http://schemas.microsoft.com/office/drawing/2014/main" id="{6885DB57-E74B-4B15-0770-D3A8ACC81F73}"/>
                </a:ext>
              </a:extLst>
            </p:cNvPr>
            <p:cNvGrpSpPr/>
            <p:nvPr/>
          </p:nvGrpSpPr>
          <p:grpSpPr>
            <a:xfrm>
              <a:off x="2508068" y="4797605"/>
              <a:ext cx="4406537" cy="193495"/>
              <a:chOff x="2514600" y="5007156"/>
              <a:chExt cx="4406537" cy="193495"/>
            </a:xfrm>
          </p:grpSpPr>
          <p:grpSp>
            <p:nvGrpSpPr>
              <p:cNvPr id="1087" name="Group 1086">
                <a:extLst>
                  <a:ext uri="{FF2B5EF4-FFF2-40B4-BE49-F238E27FC236}">
                    <a16:creationId xmlns:a16="http://schemas.microsoft.com/office/drawing/2014/main" id="{01FED53C-7E9F-F316-2DDE-97F3BB634F09}"/>
                  </a:ext>
                </a:extLst>
              </p:cNvPr>
              <p:cNvGrpSpPr/>
              <p:nvPr/>
            </p:nvGrpSpPr>
            <p:grpSpPr>
              <a:xfrm>
                <a:off x="2514600" y="5105400"/>
                <a:ext cx="4406537" cy="95251"/>
                <a:chOff x="2514600" y="5105400"/>
                <a:chExt cx="4406537" cy="95251"/>
              </a:xfrm>
            </p:grpSpPr>
            <p:sp>
              <p:nvSpPr>
                <p:cNvPr id="1102" name="Rectangle 1101">
                  <a:extLst>
                    <a:ext uri="{FF2B5EF4-FFF2-40B4-BE49-F238E27FC236}">
                      <a16:creationId xmlns:a16="http://schemas.microsoft.com/office/drawing/2014/main" id="{2A02727A-12F3-7A1A-1C86-8F816F659486}"/>
                    </a:ext>
                  </a:extLst>
                </p:cNvPr>
                <p:cNvSpPr/>
                <p:nvPr/>
              </p:nvSpPr>
              <p:spPr>
                <a:xfrm>
                  <a:off x="2514600" y="5105400"/>
                  <a:ext cx="381000"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3" name="Rectangle 1102">
                  <a:extLst>
                    <a:ext uri="{FF2B5EF4-FFF2-40B4-BE49-F238E27FC236}">
                      <a16:creationId xmlns:a16="http://schemas.microsoft.com/office/drawing/2014/main" id="{D20B7C3D-8B37-F276-C1D8-C9647ADD87B4}"/>
                    </a:ext>
                  </a:extLst>
                </p:cNvPr>
                <p:cNvSpPr/>
                <p:nvPr/>
              </p:nvSpPr>
              <p:spPr>
                <a:xfrm>
                  <a:off x="2882537" y="5105400"/>
                  <a:ext cx="381000"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4" name="Rectangle 1103">
                  <a:extLst>
                    <a:ext uri="{FF2B5EF4-FFF2-40B4-BE49-F238E27FC236}">
                      <a16:creationId xmlns:a16="http://schemas.microsoft.com/office/drawing/2014/main" id="{EA962832-779D-4B07-8A69-1BF340611493}"/>
                    </a:ext>
                  </a:extLst>
                </p:cNvPr>
                <p:cNvSpPr/>
                <p:nvPr/>
              </p:nvSpPr>
              <p:spPr>
                <a:xfrm>
                  <a:off x="3248297" y="5105400"/>
                  <a:ext cx="381000"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5" name="Rectangle 1104">
                  <a:extLst>
                    <a:ext uri="{FF2B5EF4-FFF2-40B4-BE49-F238E27FC236}">
                      <a16:creationId xmlns:a16="http://schemas.microsoft.com/office/drawing/2014/main" id="{A2E05410-5344-9D62-A833-39D067CF8D95}"/>
                    </a:ext>
                  </a:extLst>
                </p:cNvPr>
                <p:cNvSpPr/>
                <p:nvPr/>
              </p:nvSpPr>
              <p:spPr>
                <a:xfrm>
                  <a:off x="3614057" y="5105400"/>
                  <a:ext cx="381000"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6" name="Rectangle 1105">
                  <a:extLst>
                    <a:ext uri="{FF2B5EF4-FFF2-40B4-BE49-F238E27FC236}">
                      <a16:creationId xmlns:a16="http://schemas.microsoft.com/office/drawing/2014/main" id="{E97BB4CC-BA73-8518-339D-7F3818430843}"/>
                    </a:ext>
                  </a:extLst>
                </p:cNvPr>
                <p:cNvSpPr/>
                <p:nvPr/>
              </p:nvSpPr>
              <p:spPr>
                <a:xfrm>
                  <a:off x="3979817" y="5105400"/>
                  <a:ext cx="381000"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7" name="Rectangle 1106">
                  <a:extLst>
                    <a:ext uri="{FF2B5EF4-FFF2-40B4-BE49-F238E27FC236}">
                      <a16:creationId xmlns:a16="http://schemas.microsoft.com/office/drawing/2014/main" id="{E99DF28A-B16A-53C2-FF7D-A475B54E0F19}"/>
                    </a:ext>
                  </a:extLst>
                </p:cNvPr>
                <p:cNvSpPr/>
                <p:nvPr/>
              </p:nvSpPr>
              <p:spPr>
                <a:xfrm>
                  <a:off x="4345577" y="5105400"/>
                  <a:ext cx="381000"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8" name="Rectangle 1107">
                  <a:extLst>
                    <a:ext uri="{FF2B5EF4-FFF2-40B4-BE49-F238E27FC236}">
                      <a16:creationId xmlns:a16="http://schemas.microsoft.com/office/drawing/2014/main" id="{FE183D1C-2F70-F0D7-CD8F-8ACE4FB54B40}"/>
                    </a:ext>
                  </a:extLst>
                </p:cNvPr>
                <p:cNvSpPr/>
                <p:nvPr/>
              </p:nvSpPr>
              <p:spPr>
                <a:xfrm>
                  <a:off x="4711337" y="5105400"/>
                  <a:ext cx="381000"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9" name="Rectangle 1108">
                  <a:extLst>
                    <a:ext uri="{FF2B5EF4-FFF2-40B4-BE49-F238E27FC236}">
                      <a16:creationId xmlns:a16="http://schemas.microsoft.com/office/drawing/2014/main" id="{75BD0C30-90C8-0109-6C9C-F83841FDA676}"/>
                    </a:ext>
                  </a:extLst>
                </p:cNvPr>
                <p:cNvSpPr/>
                <p:nvPr/>
              </p:nvSpPr>
              <p:spPr>
                <a:xfrm>
                  <a:off x="5077097" y="5105400"/>
                  <a:ext cx="381000"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0" name="Rectangle 1109">
                  <a:extLst>
                    <a:ext uri="{FF2B5EF4-FFF2-40B4-BE49-F238E27FC236}">
                      <a16:creationId xmlns:a16="http://schemas.microsoft.com/office/drawing/2014/main" id="{921038F6-6F9E-5449-D3DB-6878AE04FE43}"/>
                    </a:ext>
                  </a:extLst>
                </p:cNvPr>
                <p:cNvSpPr/>
                <p:nvPr/>
              </p:nvSpPr>
              <p:spPr>
                <a:xfrm>
                  <a:off x="5442857" y="5105400"/>
                  <a:ext cx="381000"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1" name="Rectangle 1110">
                  <a:extLst>
                    <a:ext uri="{FF2B5EF4-FFF2-40B4-BE49-F238E27FC236}">
                      <a16:creationId xmlns:a16="http://schemas.microsoft.com/office/drawing/2014/main" id="{D1F0FF5A-FBEF-6EDD-0C0E-1EAB6DF22315}"/>
                    </a:ext>
                  </a:extLst>
                </p:cNvPr>
                <p:cNvSpPr/>
                <p:nvPr/>
              </p:nvSpPr>
              <p:spPr>
                <a:xfrm>
                  <a:off x="5808617" y="5105400"/>
                  <a:ext cx="381000"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2" name="Rectangle 1111">
                  <a:extLst>
                    <a:ext uri="{FF2B5EF4-FFF2-40B4-BE49-F238E27FC236}">
                      <a16:creationId xmlns:a16="http://schemas.microsoft.com/office/drawing/2014/main" id="{5AA368DB-19F0-A064-A619-981BA0F7F9D9}"/>
                    </a:ext>
                  </a:extLst>
                </p:cNvPr>
                <p:cNvSpPr/>
                <p:nvPr/>
              </p:nvSpPr>
              <p:spPr>
                <a:xfrm>
                  <a:off x="6174377" y="5105400"/>
                  <a:ext cx="381000"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3" name="Rectangle 1112">
                  <a:extLst>
                    <a:ext uri="{FF2B5EF4-FFF2-40B4-BE49-F238E27FC236}">
                      <a16:creationId xmlns:a16="http://schemas.microsoft.com/office/drawing/2014/main" id="{0642CCD9-1B8F-5400-8AD8-67BD9A9E7812}"/>
                    </a:ext>
                  </a:extLst>
                </p:cNvPr>
                <p:cNvSpPr/>
                <p:nvPr/>
              </p:nvSpPr>
              <p:spPr>
                <a:xfrm>
                  <a:off x="6540137" y="5105400"/>
                  <a:ext cx="381000"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88" name="Group 1087">
                <a:extLst>
                  <a:ext uri="{FF2B5EF4-FFF2-40B4-BE49-F238E27FC236}">
                    <a16:creationId xmlns:a16="http://schemas.microsoft.com/office/drawing/2014/main" id="{408414A2-B4E3-9C61-2D22-CA5B01E39B34}"/>
                  </a:ext>
                </a:extLst>
              </p:cNvPr>
              <p:cNvGrpSpPr/>
              <p:nvPr/>
            </p:nvGrpSpPr>
            <p:grpSpPr>
              <a:xfrm>
                <a:off x="2690948" y="5007156"/>
                <a:ext cx="4230189" cy="95251"/>
                <a:chOff x="2514600" y="5105400"/>
                <a:chExt cx="4230189" cy="95251"/>
              </a:xfrm>
            </p:grpSpPr>
            <p:sp>
              <p:nvSpPr>
                <p:cNvPr id="1090" name="Rectangle 1089">
                  <a:extLst>
                    <a:ext uri="{FF2B5EF4-FFF2-40B4-BE49-F238E27FC236}">
                      <a16:creationId xmlns:a16="http://schemas.microsoft.com/office/drawing/2014/main" id="{518E9533-A439-28DC-53B3-F81C79B44B35}"/>
                    </a:ext>
                  </a:extLst>
                </p:cNvPr>
                <p:cNvSpPr/>
                <p:nvPr/>
              </p:nvSpPr>
              <p:spPr>
                <a:xfrm>
                  <a:off x="2514600" y="5105400"/>
                  <a:ext cx="381000"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1" name="Rectangle 1090">
                  <a:extLst>
                    <a:ext uri="{FF2B5EF4-FFF2-40B4-BE49-F238E27FC236}">
                      <a16:creationId xmlns:a16="http://schemas.microsoft.com/office/drawing/2014/main" id="{AA5A2CC3-0962-693B-7497-7693372C28D5}"/>
                    </a:ext>
                  </a:extLst>
                </p:cNvPr>
                <p:cNvSpPr/>
                <p:nvPr/>
              </p:nvSpPr>
              <p:spPr>
                <a:xfrm>
                  <a:off x="2882537" y="5105400"/>
                  <a:ext cx="381000"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2" name="Rectangle 1091">
                  <a:extLst>
                    <a:ext uri="{FF2B5EF4-FFF2-40B4-BE49-F238E27FC236}">
                      <a16:creationId xmlns:a16="http://schemas.microsoft.com/office/drawing/2014/main" id="{DA3BEAE6-EE31-AFCA-D933-B6F4ABB7C3A7}"/>
                    </a:ext>
                  </a:extLst>
                </p:cNvPr>
                <p:cNvSpPr/>
                <p:nvPr/>
              </p:nvSpPr>
              <p:spPr>
                <a:xfrm>
                  <a:off x="3248297" y="5105400"/>
                  <a:ext cx="381000"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3" name="Rectangle 1092">
                  <a:extLst>
                    <a:ext uri="{FF2B5EF4-FFF2-40B4-BE49-F238E27FC236}">
                      <a16:creationId xmlns:a16="http://schemas.microsoft.com/office/drawing/2014/main" id="{F0EA4226-E0A4-8DC5-AEE8-9B529AEEA400}"/>
                    </a:ext>
                  </a:extLst>
                </p:cNvPr>
                <p:cNvSpPr/>
                <p:nvPr/>
              </p:nvSpPr>
              <p:spPr>
                <a:xfrm>
                  <a:off x="3614057" y="5105400"/>
                  <a:ext cx="381000"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4" name="Rectangle 1093">
                  <a:extLst>
                    <a:ext uri="{FF2B5EF4-FFF2-40B4-BE49-F238E27FC236}">
                      <a16:creationId xmlns:a16="http://schemas.microsoft.com/office/drawing/2014/main" id="{06666F3C-C78E-2CD8-5E35-19F545457C90}"/>
                    </a:ext>
                  </a:extLst>
                </p:cNvPr>
                <p:cNvSpPr/>
                <p:nvPr/>
              </p:nvSpPr>
              <p:spPr>
                <a:xfrm>
                  <a:off x="3979817" y="5105400"/>
                  <a:ext cx="381000"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5" name="Rectangle 1094">
                  <a:extLst>
                    <a:ext uri="{FF2B5EF4-FFF2-40B4-BE49-F238E27FC236}">
                      <a16:creationId xmlns:a16="http://schemas.microsoft.com/office/drawing/2014/main" id="{7B2691EA-117C-0067-CADA-BBC096AC34AA}"/>
                    </a:ext>
                  </a:extLst>
                </p:cNvPr>
                <p:cNvSpPr/>
                <p:nvPr/>
              </p:nvSpPr>
              <p:spPr>
                <a:xfrm>
                  <a:off x="4345577" y="5105400"/>
                  <a:ext cx="381000"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6" name="Rectangle 1095">
                  <a:extLst>
                    <a:ext uri="{FF2B5EF4-FFF2-40B4-BE49-F238E27FC236}">
                      <a16:creationId xmlns:a16="http://schemas.microsoft.com/office/drawing/2014/main" id="{1A0B2D6A-491C-0214-3941-317B8CC9B69E}"/>
                    </a:ext>
                  </a:extLst>
                </p:cNvPr>
                <p:cNvSpPr/>
                <p:nvPr/>
              </p:nvSpPr>
              <p:spPr>
                <a:xfrm>
                  <a:off x="4711337" y="5105400"/>
                  <a:ext cx="381000"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7" name="Rectangle 1096">
                  <a:extLst>
                    <a:ext uri="{FF2B5EF4-FFF2-40B4-BE49-F238E27FC236}">
                      <a16:creationId xmlns:a16="http://schemas.microsoft.com/office/drawing/2014/main" id="{58C481C4-7D47-4B01-D720-DB3FBD447AF8}"/>
                    </a:ext>
                  </a:extLst>
                </p:cNvPr>
                <p:cNvSpPr/>
                <p:nvPr/>
              </p:nvSpPr>
              <p:spPr>
                <a:xfrm>
                  <a:off x="5077097" y="5105400"/>
                  <a:ext cx="381000"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8" name="Rectangle 1097">
                  <a:extLst>
                    <a:ext uri="{FF2B5EF4-FFF2-40B4-BE49-F238E27FC236}">
                      <a16:creationId xmlns:a16="http://schemas.microsoft.com/office/drawing/2014/main" id="{BE9B63C3-29D3-650D-623E-AA9AA8D105F0}"/>
                    </a:ext>
                  </a:extLst>
                </p:cNvPr>
                <p:cNvSpPr/>
                <p:nvPr/>
              </p:nvSpPr>
              <p:spPr>
                <a:xfrm>
                  <a:off x="5442857" y="5105400"/>
                  <a:ext cx="381000"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9" name="Rectangle 1098">
                  <a:extLst>
                    <a:ext uri="{FF2B5EF4-FFF2-40B4-BE49-F238E27FC236}">
                      <a16:creationId xmlns:a16="http://schemas.microsoft.com/office/drawing/2014/main" id="{F64E4122-960F-4E47-CC5A-DB5DB37C727D}"/>
                    </a:ext>
                  </a:extLst>
                </p:cNvPr>
                <p:cNvSpPr/>
                <p:nvPr/>
              </p:nvSpPr>
              <p:spPr>
                <a:xfrm>
                  <a:off x="5808617" y="5105400"/>
                  <a:ext cx="381000"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0" name="Rectangle 1099">
                  <a:extLst>
                    <a:ext uri="{FF2B5EF4-FFF2-40B4-BE49-F238E27FC236}">
                      <a16:creationId xmlns:a16="http://schemas.microsoft.com/office/drawing/2014/main" id="{8D91C909-9432-2A1B-942A-36B9BD87C1EE}"/>
                    </a:ext>
                  </a:extLst>
                </p:cNvPr>
                <p:cNvSpPr/>
                <p:nvPr/>
              </p:nvSpPr>
              <p:spPr>
                <a:xfrm>
                  <a:off x="6174377" y="5105400"/>
                  <a:ext cx="381000"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1" name="Rectangle 1100">
                  <a:extLst>
                    <a:ext uri="{FF2B5EF4-FFF2-40B4-BE49-F238E27FC236}">
                      <a16:creationId xmlns:a16="http://schemas.microsoft.com/office/drawing/2014/main" id="{C6A8A6D7-8ABE-4EB8-7642-8C155E616F69}"/>
                    </a:ext>
                  </a:extLst>
                </p:cNvPr>
                <p:cNvSpPr/>
                <p:nvPr/>
              </p:nvSpPr>
              <p:spPr>
                <a:xfrm>
                  <a:off x="6540137" y="5105400"/>
                  <a:ext cx="204652"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89" name="Rectangle 1088">
                <a:extLst>
                  <a:ext uri="{FF2B5EF4-FFF2-40B4-BE49-F238E27FC236}">
                    <a16:creationId xmlns:a16="http://schemas.microsoft.com/office/drawing/2014/main" id="{5C9FAD52-50BA-2944-504C-0CB6429EA1C8}"/>
                  </a:ext>
                </a:extLst>
              </p:cNvPr>
              <p:cNvSpPr/>
              <p:nvPr/>
            </p:nvSpPr>
            <p:spPr>
              <a:xfrm>
                <a:off x="2530929" y="5010422"/>
                <a:ext cx="175259" cy="9198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12" name="Group 611">
              <a:extLst>
                <a:ext uri="{FF2B5EF4-FFF2-40B4-BE49-F238E27FC236}">
                  <a16:creationId xmlns:a16="http://schemas.microsoft.com/office/drawing/2014/main" id="{55BF0059-CFBC-6434-C1A1-13D4070140ED}"/>
                </a:ext>
              </a:extLst>
            </p:cNvPr>
            <p:cNvGrpSpPr/>
            <p:nvPr/>
          </p:nvGrpSpPr>
          <p:grpSpPr>
            <a:xfrm>
              <a:off x="2530929" y="4574856"/>
              <a:ext cx="4406537" cy="193495"/>
              <a:chOff x="2514600" y="5007156"/>
              <a:chExt cx="4406537" cy="193495"/>
            </a:xfrm>
          </p:grpSpPr>
          <p:grpSp>
            <p:nvGrpSpPr>
              <p:cNvPr id="1060" name="Group 1059">
                <a:extLst>
                  <a:ext uri="{FF2B5EF4-FFF2-40B4-BE49-F238E27FC236}">
                    <a16:creationId xmlns:a16="http://schemas.microsoft.com/office/drawing/2014/main" id="{BBF58B31-C7B6-3650-5F36-8BCC068DD833}"/>
                  </a:ext>
                </a:extLst>
              </p:cNvPr>
              <p:cNvGrpSpPr/>
              <p:nvPr/>
            </p:nvGrpSpPr>
            <p:grpSpPr>
              <a:xfrm>
                <a:off x="2514600" y="5105400"/>
                <a:ext cx="4406537" cy="95251"/>
                <a:chOff x="2514600" y="5105400"/>
                <a:chExt cx="4406537" cy="95251"/>
              </a:xfrm>
            </p:grpSpPr>
            <p:sp>
              <p:nvSpPr>
                <p:cNvPr id="1075" name="Rectangle 1074">
                  <a:extLst>
                    <a:ext uri="{FF2B5EF4-FFF2-40B4-BE49-F238E27FC236}">
                      <a16:creationId xmlns:a16="http://schemas.microsoft.com/office/drawing/2014/main" id="{1138A2BC-8758-5A3C-7DE2-2DE54809FE2B}"/>
                    </a:ext>
                  </a:extLst>
                </p:cNvPr>
                <p:cNvSpPr/>
                <p:nvPr/>
              </p:nvSpPr>
              <p:spPr>
                <a:xfrm>
                  <a:off x="2514600" y="5105400"/>
                  <a:ext cx="381000"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6" name="Rectangle 1075">
                  <a:extLst>
                    <a:ext uri="{FF2B5EF4-FFF2-40B4-BE49-F238E27FC236}">
                      <a16:creationId xmlns:a16="http://schemas.microsoft.com/office/drawing/2014/main" id="{1821E331-7E7E-524E-0BAB-F7B6F1748357}"/>
                    </a:ext>
                  </a:extLst>
                </p:cNvPr>
                <p:cNvSpPr/>
                <p:nvPr/>
              </p:nvSpPr>
              <p:spPr>
                <a:xfrm>
                  <a:off x="2882537" y="5105400"/>
                  <a:ext cx="381000"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7" name="Rectangle 1076">
                  <a:extLst>
                    <a:ext uri="{FF2B5EF4-FFF2-40B4-BE49-F238E27FC236}">
                      <a16:creationId xmlns:a16="http://schemas.microsoft.com/office/drawing/2014/main" id="{D358E11B-9C18-48EC-F117-3AC5E4351FD0}"/>
                    </a:ext>
                  </a:extLst>
                </p:cNvPr>
                <p:cNvSpPr/>
                <p:nvPr/>
              </p:nvSpPr>
              <p:spPr>
                <a:xfrm>
                  <a:off x="3248297" y="5105400"/>
                  <a:ext cx="381000"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8" name="Rectangle 1077">
                  <a:extLst>
                    <a:ext uri="{FF2B5EF4-FFF2-40B4-BE49-F238E27FC236}">
                      <a16:creationId xmlns:a16="http://schemas.microsoft.com/office/drawing/2014/main" id="{13C07C16-54A4-BE32-B0ED-464DFBB55A43}"/>
                    </a:ext>
                  </a:extLst>
                </p:cNvPr>
                <p:cNvSpPr/>
                <p:nvPr/>
              </p:nvSpPr>
              <p:spPr>
                <a:xfrm>
                  <a:off x="3614057" y="5105400"/>
                  <a:ext cx="381000"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9" name="Rectangle 1078">
                  <a:extLst>
                    <a:ext uri="{FF2B5EF4-FFF2-40B4-BE49-F238E27FC236}">
                      <a16:creationId xmlns:a16="http://schemas.microsoft.com/office/drawing/2014/main" id="{E16ABAA9-9EB6-0C15-5D5F-6FD3F24693A8}"/>
                    </a:ext>
                  </a:extLst>
                </p:cNvPr>
                <p:cNvSpPr/>
                <p:nvPr/>
              </p:nvSpPr>
              <p:spPr>
                <a:xfrm>
                  <a:off x="3979817" y="5105400"/>
                  <a:ext cx="381000"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0" name="Rectangle 1079">
                  <a:extLst>
                    <a:ext uri="{FF2B5EF4-FFF2-40B4-BE49-F238E27FC236}">
                      <a16:creationId xmlns:a16="http://schemas.microsoft.com/office/drawing/2014/main" id="{A240C5A9-02C3-00DF-DD46-CB836DC9EC75}"/>
                    </a:ext>
                  </a:extLst>
                </p:cNvPr>
                <p:cNvSpPr/>
                <p:nvPr/>
              </p:nvSpPr>
              <p:spPr>
                <a:xfrm>
                  <a:off x="4345577" y="5105400"/>
                  <a:ext cx="381000"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1" name="Rectangle 1080">
                  <a:extLst>
                    <a:ext uri="{FF2B5EF4-FFF2-40B4-BE49-F238E27FC236}">
                      <a16:creationId xmlns:a16="http://schemas.microsoft.com/office/drawing/2014/main" id="{495D3F0A-F7CA-6B55-9133-732305CACC81}"/>
                    </a:ext>
                  </a:extLst>
                </p:cNvPr>
                <p:cNvSpPr/>
                <p:nvPr/>
              </p:nvSpPr>
              <p:spPr>
                <a:xfrm>
                  <a:off x="4711337" y="5105400"/>
                  <a:ext cx="381000"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2" name="Rectangle 1081">
                  <a:extLst>
                    <a:ext uri="{FF2B5EF4-FFF2-40B4-BE49-F238E27FC236}">
                      <a16:creationId xmlns:a16="http://schemas.microsoft.com/office/drawing/2014/main" id="{6B5B8917-C73A-05B9-C074-068F0EB6CAC8}"/>
                    </a:ext>
                  </a:extLst>
                </p:cNvPr>
                <p:cNvSpPr/>
                <p:nvPr/>
              </p:nvSpPr>
              <p:spPr>
                <a:xfrm>
                  <a:off x="5077097" y="5105400"/>
                  <a:ext cx="381000"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3" name="Rectangle 1082">
                  <a:extLst>
                    <a:ext uri="{FF2B5EF4-FFF2-40B4-BE49-F238E27FC236}">
                      <a16:creationId xmlns:a16="http://schemas.microsoft.com/office/drawing/2014/main" id="{B8A56F03-F36F-5A09-517D-29640C2BF907}"/>
                    </a:ext>
                  </a:extLst>
                </p:cNvPr>
                <p:cNvSpPr/>
                <p:nvPr/>
              </p:nvSpPr>
              <p:spPr>
                <a:xfrm>
                  <a:off x="5442857" y="5105400"/>
                  <a:ext cx="381000"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4" name="Rectangle 1083">
                  <a:extLst>
                    <a:ext uri="{FF2B5EF4-FFF2-40B4-BE49-F238E27FC236}">
                      <a16:creationId xmlns:a16="http://schemas.microsoft.com/office/drawing/2014/main" id="{ECEF573D-602E-CAFD-9F87-06905878F230}"/>
                    </a:ext>
                  </a:extLst>
                </p:cNvPr>
                <p:cNvSpPr/>
                <p:nvPr/>
              </p:nvSpPr>
              <p:spPr>
                <a:xfrm>
                  <a:off x="5808617" y="5105400"/>
                  <a:ext cx="381000"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5" name="Rectangle 1084">
                  <a:extLst>
                    <a:ext uri="{FF2B5EF4-FFF2-40B4-BE49-F238E27FC236}">
                      <a16:creationId xmlns:a16="http://schemas.microsoft.com/office/drawing/2014/main" id="{89DD5AE7-4676-0AC1-B3E0-763410563105}"/>
                    </a:ext>
                  </a:extLst>
                </p:cNvPr>
                <p:cNvSpPr/>
                <p:nvPr/>
              </p:nvSpPr>
              <p:spPr>
                <a:xfrm>
                  <a:off x="6174377" y="5105400"/>
                  <a:ext cx="381000"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6" name="Rectangle 1085">
                  <a:extLst>
                    <a:ext uri="{FF2B5EF4-FFF2-40B4-BE49-F238E27FC236}">
                      <a16:creationId xmlns:a16="http://schemas.microsoft.com/office/drawing/2014/main" id="{71A9DCE1-4570-00AA-671F-E5E900B1D592}"/>
                    </a:ext>
                  </a:extLst>
                </p:cNvPr>
                <p:cNvSpPr/>
                <p:nvPr/>
              </p:nvSpPr>
              <p:spPr>
                <a:xfrm>
                  <a:off x="6540137" y="5105400"/>
                  <a:ext cx="381000"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61" name="Group 1060">
                <a:extLst>
                  <a:ext uri="{FF2B5EF4-FFF2-40B4-BE49-F238E27FC236}">
                    <a16:creationId xmlns:a16="http://schemas.microsoft.com/office/drawing/2014/main" id="{7D93F95E-5108-0D92-8C8D-8F7AF701637F}"/>
                  </a:ext>
                </a:extLst>
              </p:cNvPr>
              <p:cNvGrpSpPr/>
              <p:nvPr/>
            </p:nvGrpSpPr>
            <p:grpSpPr>
              <a:xfrm>
                <a:off x="2690948" y="5007156"/>
                <a:ext cx="4230189" cy="95251"/>
                <a:chOff x="2514600" y="5105400"/>
                <a:chExt cx="4230189" cy="95251"/>
              </a:xfrm>
            </p:grpSpPr>
            <p:sp>
              <p:nvSpPr>
                <p:cNvPr id="1063" name="Rectangle 1062">
                  <a:extLst>
                    <a:ext uri="{FF2B5EF4-FFF2-40B4-BE49-F238E27FC236}">
                      <a16:creationId xmlns:a16="http://schemas.microsoft.com/office/drawing/2014/main" id="{D324CEA1-349D-B2A7-B53A-33CD4E2D8C12}"/>
                    </a:ext>
                  </a:extLst>
                </p:cNvPr>
                <p:cNvSpPr/>
                <p:nvPr/>
              </p:nvSpPr>
              <p:spPr>
                <a:xfrm>
                  <a:off x="2514600" y="5105400"/>
                  <a:ext cx="381000"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4" name="Rectangle 1063">
                  <a:extLst>
                    <a:ext uri="{FF2B5EF4-FFF2-40B4-BE49-F238E27FC236}">
                      <a16:creationId xmlns:a16="http://schemas.microsoft.com/office/drawing/2014/main" id="{43B11526-B425-E669-D0B6-4E70F7375533}"/>
                    </a:ext>
                  </a:extLst>
                </p:cNvPr>
                <p:cNvSpPr/>
                <p:nvPr/>
              </p:nvSpPr>
              <p:spPr>
                <a:xfrm>
                  <a:off x="2882537" y="5105400"/>
                  <a:ext cx="381000"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5" name="Rectangle 1064">
                  <a:extLst>
                    <a:ext uri="{FF2B5EF4-FFF2-40B4-BE49-F238E27FC236}">
                      <a16:creationId xmlns:a16="http://schemas.microsoft.com/office/drawing/2014/main" id="{A50A1E7F-0600-AD24-5F84-635B09934D38}"/>
                    </a:ext>
                  </a:extLst>
                </p:cNvPr>
                <p:cNvSpPr/>
                <p:nvPr/>
              </p:nvSpPr>
              <p:spPr>
                <a:xfrm>
                  <a:off x="3248297" y="5105400"/>
                  <a:ext cx="381000"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6" name="Rectangle 1065">
                  <a:extLst>
                    <a:ext uri="{FF2B5EF4-FFF2-40B4-BE49-F238E27FC236}">
                      <a16:creationId xmlns:a16="http://schemas.microsoft.com/office/drawing/2014/main" id="{ED75A611-ABC0-EE09-47AB-85570B98CBFE}"/>
                    </a:ext>
                  </a:extLst>
                </p:cNvPr>
                <p:cNvSpPr/>
                <p:nvPr/>
              </p:nvSpPr>
              <p:spPr>
                <a:xfrm>
                  <a:off x="3614057" y="5105400"/>
                  <a:ext cx="381000"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7" name="Rectangle 1066">
                  <a:extLst>
                    <a:ext uri="{FF2B5EF4-FFF2-40B4-BE49-F238E27FC236}">
                      <a16:creationId xmlns:a16="http://schemas.microsoft.com/office/drawing/2014/main" id="{48536CE1-FD1A-D417-5BD3-5C4891FEEBA3}"/>
                    </a:ext>
                  </a:extLst>
                </p:cNvPr>
                <p:cNvSpPr/>
                <p:nvPr/>
              </p:nvSpPr>
              <p:spPr>
                <a:xfrm>
                  <a:off x="3979817" y="5105400"/>
                  <a:ext cx="381000"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8" name="Rectangle 1067">
                  <a:extLst>
                    <a:ext uri="{FF2B5EF4-FFF2-40B4-BE49-F238E27FC236}">
                      <a16:creationId xmlns:a16="http://schemas.microsoft.com/office/drawing/2014/main" id="{8ABE890B-FA60-9C34-B419-C988D54FD888}"/>
                    </a:ext>
                  </a:extLst>
                </p:cNvPr>
                <p:cNvSpPr/>
                <p:nvPr/>
              </p:nvSpPr>
              <p:spPr>
                <a:xfrm>
                  <a:off x="4345577" y="5105400"/>
                  <a:ext cx="381000"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9" name="Rectangle 1068">
                  <a:extLst>
                    <a:ext uri="{FF2B5EF4-FFF2-40B4-BE49-F238E27FC236}">
                      <a16:creationId xmlns:a16="http://schemas.microsoft.com/office/drawing/2014/main" id="{AD39283F-7820-D896-82DE-DDAE7AA79547}"/>
                    </a:ext>
                  </a:extLst>
                </p:cNvPr>
                <p:cNvSpPr/>
                <p:nvPr/>
              </p:nvSpPr>
              <p:spPr>
                <a:xfrm>
                  <a:off x="4711337" y="5105400"/>
                  <a:ext cx="381000"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0" name="Rectangle 1069">
                  <a:extLst>
                    <a:ext uri="{FF2B5EF4-FFF2-40B4-BE49-F238E27FC236}">
                      <a16:creationId xmlns:a16="http://schemas.microsoft.com/office/drawing/2014/main" id="{C45403E4-385F-AF61-FBD8-D2DAFA896ECD}"/>
                    </a:ext>
                  </a:extLst>
                </p:cNvPr>
                <p:cNvSpPr/>
                <p:nvPr/>
              </p:nvSpPr>
              <p:spPr>
                <a:xfrm>
                  <a:off x="5077097" y="5105400"/>
                  <a:ext cx="381000"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1" name="Rectangle 1070">
                  <a:extLst>
                    <a:ext uri="{FF2B5EF4-FFF2-40B4-BE49-F238E27FC236}">
                      <a16:creationId xmlns:a16="http://schemas.microsoft.com/office/drawing/2014/main" id="{5EBC7AFA-AA12-78B0-1FF1-D5A125E592A4}"/>
                    </a:ext>
                  </a:extLst>
                </p:cNvPr>
                <p:cNvSpPr/>
                <p:nvPr/>
              </p:nvSpPr>
              <p:spPr>
                <a:xfrm>
                  <a:off x="5442857" y="5105400"/>
                  <a:ext cx="381000"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2" name="Rectangle 1071">
                  <a:extLst>
                    <a:ext uri="{FF2B5EF4-FFF2-40B4-BE49-F238E27FC236}">
                      <a16:creationId xmlns:a16="http://schemas.microsoft.com/office/drawing/2014/main" id="{26C99ACE-436A-84CB-3D9E-FE50F290B38E}"/>
                    </a:ext>
                  </a:extLst>
                </p:cNvPr>
                <p:cNvSpPr/>
                <p:nvPr/>
              </p:nvSpPr>
              <p:spPr>
                <a:xfrm>
                  <a:off x="5808617" y="5105400"/>
                  <a:ext cx="381000"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3" name="Rectangle 1072">
                  <a:extLst>
                    <a:ext uri="{FF2B5EF4-FFF2-40B4-BE49-F238E27FC236}">
                      <a16:creationId xmlns:a16="http://schemas.microsoft.com/office/drawing/2014/main" id="{3091FA00-6E3E-F6BD-7E3C-AE32735BC66B}"/>
                    </a:ext>
                  </a:extLst>
                </p:cNvPr>
                <p:cNvSpPr/>
                <p:nvPr/>
              </p:nvSpPr>
              <p:spPr>
                <a:xfrm>
                  <a:off x="6174377" y="5105400"/>
                  <a:ext cx="381000"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4" name="Rectangle 1073">
                  <a:extLst>
                    <a:ext uri="{FF2B5EF4-FFF2-40B4-BE49-F238E27FC236}">
                      <a16:creationId xmlns:a16="http://schemas.microsoft.com/office/drawing/2014/main" id="{C7A90FD9-5A0A-2C11-95CC-85A772812234}"/>
                    </a:ext>
                  </a:extLst>
                </p:cNvPr>
                <p:cNvSpPr/>
                <p:nvPr/>
              </p:nvSpPr>
              <p:spPr>
                <a:xfrm>
                  <a:off x="6540137" y="5105400"/>
                  <a:ext cx="204652"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62" name="Rectangle 1061">
                <a:extLst>
                  <a:ext uri="{FF2B5EF4-FFF2-40B4-BE49-F238E27FC236}">
                    <a16:creationId xmlns:a16="http://schemas.microsoft.com/office/drawing/2014/main" id="{28D228D0-DC0A-6EAE-09A2-E5D2E1C47698}"/>
                  </a:ext>
                </a:extLst>
              </p:cNvPr>
              <p:cNvSpPr/>
              <p:nvPr/>
            </p:nvSpPr>
            <p:spPr>
              <a:xfrm>
                <a:off x="2530929" y="5010422"/>
                <a:ext cx="175259" cy="9198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13" name="Group 612">
              <a:extLst>
                <a:ext uri="{FF2B5EF4-FFF2-40B4-BE49-F238E27FC236}">
                  <a16:creationId xmlns:a16="http://schemas.microsoft.com/office/drawing/2014/main" id="{A25E1787-D8D3-7A35-FABE-D5F6D87101DF}"/>
                </a:ext>
              </a:extLst>
            </p:cNvPr>
            <p:cNvGrpSpPr/>
            <p:nvPr/>
          </p:nvGrpSpPr>
          <p:grpSpPr>
            <a:xfrm>
              <a:off x="2530929" y="4353465"/>
              <a:ext cx="4406537" cy="193495"/>
              <a:chOff x="2514600" y="5007156"/>
              <a:chExt cx="4406537" cy="193495"/>
            </a:xfrm>
          </p:grpSpPr>
          <p:grpSp>
            <p:nvGrpSpPr>
              <p:cNvPr id="1033" name="Group 1032">
                <a:extLst>
                  <a:ext uri="{FF2B5EF4-FFF2-40B4-BE49-F238E27FC236}">
                    <a16:creationId xmlns:a16="http://schemas.microsoft.com/office/drawing/2014/main" id="{12671472-0929-A8DD-4CB4-BD0FF1A6D06D}"/>
                  </a:ext>
                </a:extLst>
              </p:cNvPr>
              <p:cNvGrpSpPr/>
              <p:nvPr/>
            </p:nvGrpSpPr>
            <p:grpSpPr>
              <a:xfrm>
                <a:off x="2514600" y="5105400"/>
                <a:ext cx="4406537" cy="95251"/>
                <a:chOff x="2514600" y="5105400"/>
                <a:chExt cx="4406537" cy="95251"/>
              </a:xfrm>
            </p:grpSpPr>
            <p:sp>
              <p:nvSpPr>
                <p:cNvPr id="1048" name="Rectangle 1047">
                  <a:extLst>
                    <a:ext uri="{FF2B5EF4-FFF2-40B4-BE49-F238E27FC236}">
                      <a16:creationId xmlns:a16="http://schemas.microsoft.com/office/drawing/2014/main" id="{4EBCA8F6-3BC8-65F1-231D-14F04DA45887}"/>
                    </a:ext>
                  </a:extLst>
                </p:cNvPr>
                <p:cNvSpPr/>
                <p:nvPr/>
              </p:nvSpPr>
              <p:spPr>
                <a:xfrm>
                  <a:off x="2514600" y="5105400"/>
                  <a:ext cx="381000"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9" name="Rectangle 1048">
                  <a:extLst>
                    <a:ext uri="{FF2B5EF4-FFF2-40B4-BE49-F238E27FC236}">
                      <a16:creationId xmlns:a16="http://schemas.microsoft.com/office/drawing/2014/main" id="{4DFDB488-829A-BC26-4F57-B2DC040D5062}"/>
                    </a:ext>
                  </a:extLst>
                </p:cNvPr>
                <p:cNvSpPr/>
                <p:nvPr/>
              </p:nvSpPr>
              <p:spPr>
                <a:xfrm>
                  <a:off x="2882537" y="5105400"/>
                  <a:ext cx="381000"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0" name="Rectangle 1049">
                  <a:extLst>
                    <a:ext uri="{FF2B5EF4-FFF2-40B4-BE49-F238E27FC236}">
                      <a16:creationId xmlns:a16="http://schemas.microsoft.com/office/drawing/2014/main" id="{89E31B43-DB8C-7053-A2A0-224B7F4CF18C}"/>
                    </a:ext>
                  </a:extLst>
                </p:cNvPr>
                <p:cNvSpPr/>
                <p:nvPr/>
              </p:nvSpPr>
              <p:spPr>
                <a:xfrm>
                  <a:off x="3248297" y="5105400"/>
                  <a:ext cx="381000"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1" name="Rectangle 1050">
                  <a:extLst>
                    <a:ext uri="{FF2B5EF4-FFF2-40B4-BE49-F238E27FC236}">
                      <a16:creationId xmlns:a16="http://schemas.microsoft.com/office/drawing/2014/main" id="{8B79FECF-3D3B-F851-6636-ECEA4D48BC3D}"/>
                    </a:ext>
                  </a:extLst>
                </p:cNvPr>
                <p:cNvSpPr/>
                <p:nvPr/>
              </p:nvSpPr>
              <p:spPr>
                <a:xfrm>
                  <a:off x="3614057" y="5105400"/>
                  <a:ext cx="381000"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2" name="Rectangle 1051">
                  <a:extLst>
                    <a:ext uri="{FF2B5EF4-FFF2-40B4-BE49-F238E27FC236}">
                      <a16:creationId xmlns:a16="http://schemas.microsoft.com/office/drawing/2014/main" id="{42B84578-9BA6-374A-6A13-84041BED6199}"/>
                    </a:ext>
                  </a:extLst>
                </p:cNvPr>
                <p:cNvSpPr/>
                <p:nvPr/>
              </p:nvSpPr>
              <p:spPr>
                <a:xfrm>
                  <a:off x="3979817" y="5105400"/>
                  <a:ext cx="381000"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3" name="Rectangle 1052">
                  <a:extLst>
                    <a:ext uri="{FF2B5EF4-FFF2-40B4-BE49-F238E27FC236}">
                      <a16:creationId xmlns:a16="http://schemas.microsoft.com/office/drawing/2014/main" id="{F656F591-B3F5-5FDC-32BF-64550F5C8B29}"/>
                    </a:ext>
                  </a:extLst>
                </p:cNvPr>
                <p:cNvSpPr/>
                <p:nvPr/>
              </p:nvSpPr>
              <p:spPr>
                <a:xfrm>
                  <a:off x="4345577" y="5105400"/>
                  <a:ext cx="381000"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4" name="Rectangle 1053">
                  <a:extLst>
                    <a:ext uri="{FF2B5EF4-FFF2-40B4-BE49-F238E27FC236}">
                      <a16:creationId xmlns:a16="http://schemas.microsoft.com/office/drawing/2014/main" id="{6F1F4AB4-C77E-E009-4292-6CF642FD0F3B}"/>
                    </a:ext>
                  </a:extLst>
                </p:cNvPr>
                <p:cNvSpPr/>
                <p:nvPr/>
              </p:nvSpPr>
              <p:spPr>
                <a:xfrm>
                  <a:off x="4711337" y="5105400"/>
                  <a:ext cx="381000"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5" name="Rectangle 1054">
                  <a:extLst>
                    <a:ext uri="{FF2B5EF4-FFF2-40B4-BE49-F238E27FC236}">
                      <a16:creationId xmlns:a16="http://schemas.microsoft.com/office/drawing/2014/main" id="{A528AD34-7876-A4BC-23E2-4E27AC07BA8D}"/>
                    </a:ext>
                  </a:extLst>
                </p:cNvPr>
                <p:cNvSpPr/>
                <p:nvPr/>
              </p:nvSpPr>
              <p:spPr>
                <a:xfrm>
                  <a:off x="5077097" y="5105400"/>
                  <a:ext cx="381000"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6" name="Rectangle 1055">
                  <a:extLst>
                    <a:ext uri="{FF2B5EF4-FFF2-40B4-BE49-F238E27FC236}">
                      <a16:creationId xmlns:a16="http://schemas.microsoft.com/office/drawing/2014/main" id="{19338669-5A56-49C4-4138-538E601F2F74}"/>
                    </a:ext>
                  </a:extLst>
                </p:cNvPr>
                <p:cNvSpPr/>
                <p:nvPr/>
              </p:nvSpPr>
              <p:spPr>
                <a:xfrm>
                  <a:off x="5442857" y="5105400"/>
                  <a:ext cx="381000"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7" name="Rectangle 1056">
                  <a:extLst>
                    <a:ext uri="{FF2B5EF4-FFF2-40B4-BE49-F238E27FC236}">
                      <a16:creationId xmlns:a16="http://schemas.microsoft.com/office/drawing/2014/main" id="{3660140F-A052-4AFC-6C32-F9710DE1EB38}"/>
                    </a:ext>
                  </a:extLst>
                </p:cNvPr>
                <p:cNvSpPr/>
                <p:nvPr/>
              </p:nvSpPr>
              <p:spPr>
                <a:xfrm>
                  <a:off x="5808617" y="5105400"/>
                  <a:ext cx="381000"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8" name="Rectangle 1057">
                  <a:extLst>
                    <a:ext uri="{FF2B5EF4-FFF2-40B4-BE49-F238E27FC236}">
                      <a16:creationId xmlns:a16="http://schemas.microsoft.com/office/drawing/2014/main" id="{7AAAA4C5-17C2-99DE-B668-574D1533F00E}"/>
                    </a:ext>
                  </a:extLst>
                </p:cNvPr>
                <p:cNvSpPr/>
                <p:nvPr/>
              </p:nvSpPr>
              <p:spPr>
                <a:xfrm>
                  <a:off x="6174377" y="5105400"/>
                  <a:ext cx="381000"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9" name="Rectangle 1058">
                  <a:extLst>
                    <a:ext uri="{FF2B5EF4-FFF2-40B4-BE49-F238E27FC236}">
                      <a16:creationId xmlns:a16="http://schemas.microsoft.com/office/drawing/2014/main" id="{60CB6E1F-F92C-5CB1-7391-A95E05E905CD}"/>
                    </a:ext>
                  </a:extLst>
                </p:cNvPr>
                <p:cNvSpPr/>
                <p:nvPr/>
              </p:nvSpPr>
              <p:spPr>
                <a:xfrm>
                  <a:off x="6540137" y="5105400"/>
                  <a:ext cx="381000"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4" name="Group 1033">
                <a:extLst>
                  <a:ext uri="{FF2B5EF4-FFF2-40B4-BE49-F238E27FC236}">
                    <a16:creationId xmlns:a16="http://schemas.microsoft.com/office/drawing/2014/main" id="{86D94279-AB11-D7DD-8C6C-E2076199E6B3}"/>
                  </a:ext>
                </a:extLst>
              </p:cNvPr>
              <p:cNvGrpSpPr/>
              <p:nvPr/>
            </p:nvGrpSpPr>
            <p:grpSpPr>
              <a:xfrm>
                <a:off x="2690948" y="5007156"/>
                <a:ext cx="4230189" cy="95251"/>
                <a:chOff x="2514600" y="5105400"/>
                <a:chExt cx="4230189" cy="95251"/>
              </a:xfrm>
            </p:grpSpPr>
            <p:sp>
              <p:nvSpPr>
                <p:cNvPr id="1036" name="Rectangle 1035">
                  <a:extLst>
                    <a:ext uri="{FF2B5EF4-FFF2-40B4-BE49-F238E27FC236}">
                      <a16:creationId xmlns:a16="http://schemas.microsoft.com/office/drawing/2014/main" id="{7C754951-29C2-E31D-64D2-464B6BE4CCBC}"/>
                    </a:ext>
                  </a:extLst>
                </p:cNvPr>
                <p:cNvSpPr/>
                <p:nvPr/>
              </p:nvSpPr>
              <p:spPr>
                <a:xfrm>
                  <a:off x="2514600" y="5105400"/>
                  <a:ext cx="381000"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7" name="Rectangle 1036">
                  <a:extLst>
                    <a:ext uri="{FF2B5EF4-FFF2-40B4-BE49-F238E27FC236}">
                      <a16:creationId xmlns:a16="http://schemas.microsoft.com/office/drawing/2014/main" id="{1F6109B6-E53E-1B8D-9EAE-A485CDCA6EB5}"/>
                    </a:ext>
                  </a:extLst>
                </p:cNvPr>
                <p:cNvSpPr/>
                <p:nvPr/>
              </p:nvSpPr>
              <p:spPr>
                <a:xfrm>
                  <a:off x="2882537" y="5105400"/>
                  <a:ext cx="381000"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8" name="Rectangle 1037">
                  <a:extLst>
                    <a:ext uri="{FF2B5EF4-FFF2-40B4-BE49-F238E27FC236}">
                      <a16:creationId xmlns:a16="http://schemas.microsoft.com/office/drawing/2014/main" id="{73875678-DA83-67F3-4B15-61A4CCDECB8E}"/>
                    </a:ext>
                  </a:extLst>
                </p:cNvPr>
                <p:cNvSpPr/>
                <p:nvPr/>
              </p:nvSpPr>
              <p:spPr>
                <a:xfrm>
                  <a:off x="3248297" y="5105400"/>
                  <a:ext cx="381000"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9" name="Rectangle 1038">
                  <a:extLst>
                    <a:ext uri="{FF2B5EF4-FFF2-40B4-BE49-F238E27FC236}">
                      <a16:creationId xmlns:a16="http://schemas.microsoft.com/office/drawing/2014/main" id="{61856F63-8C51-5C5D-00F8-7C8A67499A76}"/>
                    </a:ext>
                  </a:extLst>
                </p:cNvPr>
                <p:cNvSpPr/>
                <p:nvPr/>
              </p:nvSpPr>
              <p:spPr>
                <a:xfrm>
                  <a:off x="3614057" y="5105400"/>
                  <a:ext cx="381000"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0" name="Rectangle 1039">
                  <a:extLst>
                    <a:ext uri="{FF2B5EF4-FFF2-40B4-BE49-F238E27FC236}">
                      <a16:creationId xmlns:a16="http://schemas.microsoft.com/office/drawing/2014/main" id="{EBC942D8-A9BB-D47D-E947-E98A6F992C5A}"/>
                    </a:ext>
                  </a:extLst>
                </p:cNvPr>
                <p:cNvSpPr/>
                <p:nvPr/>
              </p:nvSpPr>
              <p:spPr>
                <a:xfrm>
                  <a:off x="3979817" y="5105400"/>
                  <a:ext cx="381000"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1" name="Rectangle 1040">
                  <a:extLst>
                    <a:ext uri="{FF2B5EF4-FFF2-40B4-BE49-F238E27FC236}">
                      <a16:creationId xmlns:a16="http://schemas.microsoft.com/office/drawing/2014/main" id="{562AC178-AEA9-2208-0D38-46BA097D53E0}"/>
                    </a:ext>
                  </a:extLst>
                </p:cNvPr>
                <p:cNvSpPr/>
                <p:nvPr/>
              </p:nvSpPr>
              <p:spPr>
                <a:xfrm>
                  <a:off x="4345577" y="5105400"/>
                  <a:ext cx="381000"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2" name="Rectangle 1041">
                  <a:extLst>
                    <a:ext uri="{FF2B5EF4-FFF2-40B4-BE49-F238E27FC236}">
                      <a16:creationId xmlns:a16="http://schemas.microsoft.com/office/drawing/2014/main" id="{1BACC61E-C64A-72CA-0A4B-18D48697627F}"/>
                    </a:ext>
                  </a:extLst>
                </p:cNvPr>
                <p:cNvSpPr/>
                <p:nvPr/>
              </p:nvSpPr>
              <p:spPr>
                <a:xfrm>
                  <a:off x="4711337" y="5105400"/>
                  <a:ext cx="381000"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3" name="Rectangle 1042">
                  <a:extLst>
                    <a:ext uri="{FF2B5EF4-FFF2-40B4-BE49-F238E27FC236}">
                      <a16:creationId xmlns:a16="http://schemas.microsoft.com/office/drawing/2014/main" id="{0E82C27C-83FE-11EA-94BE-CBAD91131301}"/>
                    </a:ext>
                  </a:extLst>
                </p:cNvPr>
                <p:cNvSpPr/>
                <p:nvPr/>
              </p:nvSpPr>
              <p:spPr>
                <a:xfrm>
                  <a:off x="5077097" y="5105400"/>
                  <a:ext cx="381000"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4" name="Rectangle 1043">
                  <a:extLst>
                    <a:ext uri="{FF2B5EF4-FFF2-40B4-BE49-F238E27FC236}">
                      <a16:creationId xmlns:a16="http://schemas.microsoft.com/office/drawing/2014/main" id="{5C5EB9BD-7919-E99F-41AF-881FE2842AE1}"/>
                    </a:ext>
                  </a:extLst>
                </p:cNvPr>
                <p:cNvSpPr/>
                <p:nvPr/>
              </p:nvSpPr>
              <p:spPr>
                <a:xfrm>
                  <a:off x="5442857" y="5105400"/>
                  <a:ext cx="381000"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5" name="Rectangle 1044">
                  <a:extLst>
                    <a:ext uri="{FF2B5EF4-FFF2-40B4-BE49-F238E27FC236}">
                      <a16:creationId xmlns:a16="http://schemas.microsoft.com/office/drawing/2014/main" id="{BB6667D9-38AE-02EB-06C2-20AA7A694640}"/>
                    </a:ext>
                  </a:extLst>
                </p:cNvPr>
                <p:cNvSpPr/>
                <p:nvPr/>
              </p:nvSpPr>
              <p:spPr>
                <a:xfrm>
                  <a:off x="5808617" y="5105400"/>
                  <a:ext cx="381000"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6" name="Rectangle 1045">
                  <a:extLst>
                    <a:ext uri="{FF2B5EF4-FFF2-40B4-BE49-F238E27FC236}">
                      <a16:creationId xmlns:a16="http://schemas.microsoft.com/office/drawing/2014/main" id="{32F64A15-B29A-0CAA-6D08-B424BAC423ED}"/>
                    </a:ext>
                  </a:extLst>
                </p:cNvPr>
                <p:cNvSpPr/>
                <p:nvPr/>
              </p:nvSpPr>
              <p:spPr>
                <a:xfrm>
                  <a:off x="6174377" y="5105400"/>
                  <a:ext cx="381000"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7" name="Rectangle 1046">
                  <a:extLst>
                    <a:ext uri="{FF2B5EF4-FFF2-40B4-BE49-F238E27FC236}">
                      <a16:creationId xmlns:a16="http://schemas.microsoft.com/office/drawing/2014/main" id="{281FBD51-96D7-F7F2-D1B3-24EE5B5CA6B3}"/>
                    </a:ext>
                  </a:extLst>
                </p:cNvPr>
                <p:cNvSpPr/>
                <p:nvPr/>
              </p:nvSpPr>
              <p:spPr>
                <a:xfrm>
                  <a:off x="6540137" y="5105400"/>
                  <a:ext cx="204652"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35" name="Rectangle 1034">
                <a:extLst>
                  <a:ext uri="{FF2B5EF4-FFF2-40B4-BE49-F238E27FC236}">
                    <a16:creationId xmlns:a16="http://schemas.microsoft.com/office/drawing/2014/main" id="{916A6B11-A6B4-0D69-6771-6CC2D3ABBB17}"/>
                  </a:ext>
                </a:extLst>
              </p:cNvPr>
              <p:cNvSpPr/>
              <p:nvPr/>
            </p:nvSpPr>
            <p:spPr>
              <a:xfrm>
                <a:off x="2530929" y="5010422"/>
                <a:ext cx="175259" cy="9198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14" name="Group 613">
              <a:extLst>
                <a:ext uri="{FF2B5EF4-FFF2-40B4-BE49-F238E27FC236}">
                  <a16:creationId xmlns:a16="http://schemas.microsoft.com/office/drawing/2014/main" id="{7596A659-DD0B-9983-7ABA-F2B74002E4E3}"/>
                </a:ext>
              </a:extLst>
            </p:cNvPr>
            <p:cNvGrpSpPr/>
            <p:nvPr/>
          </p:nvGrpSpPr>
          <p:grpSpPr>
            <a:xfrm>
              <a:off x="2514600" y="4130716"/>
              <a:ext cx="4406537" cy="193495"/>
              <a:chOff x="2514600" y="5007156"/>
              <a:chExt cx="4406537" cy="193495"/>
            </a:xfrm>
          </p:grpSpPr>
          <p:grpSp>
            <p:nvGrpSpPr>
              <p:cNvPr id="1006" name="Group 1005">
                <a:extLst>
                  <a:ext uri="{FF2B5EF4-FFF2-40B4-BE49-F238E27FC236}">
                    <a16:creationId xmlns:a16="http://schemas.microsoft.com/office/drawing/2014/main" id="{3252CD88-327B-95CA-C3E0-5E2D35909C7C}"/>
                  </a:ext>
                </a:extLst>
              </p:cNvPr>
              <p:cNvGrpSpPr/>
              <p:nvPr/>
            </p:nvGrpSpPr>
            <p:grpSpPr>
              <a:xfrm>
                <a:off x="2514600" y="5105400"/>
                <a:ext cx="4406537" cy="95251"/>
                <a:chOff x="2514600" y="5105400"/>
                <a:chExt cx="4406537" cy="95251"/>
              </a:xfrm>
            </p:grpSpPr>
            <p:sp>
              <p:nvSpPr>
                <p:cNvPr id="1021" name="Rectangle 1020">
                  <a:extLst>
                    <a:ext uri="{FF2B5EF4-FFF2-40B4-BE49-F238E27FC236}">
                      <a16:creationId xmlns:a16="http://schemas.microsoft.com/office/drawing/2014/main" id="{8F07E8A1-F71A-DC6A-2CEA-A40DF4FE2CA7}"/>
                    </a:ext>
                  </a:extLst>
                </p:cNvPr>
                <p:cNvSpPr/>
                <p:nvPr/>
              </p:nvSpPr>
              <p:spPr>
                <a:xfrm>
                  <a:off x="2514600" y="5105400"/>
                  <a:ext cx="381000"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2" name="Rectangle 1021">
                  <a:extLst>
                    <a:ext uri="{FF2B5EF4-FFF2-40B4-BE49-F238E27FC236}">
                      <a16:creationId xmlns:a16="http://schemas.microsoft.com/office/drawing/2014/main" id="{7E157A1C-981A-1174-E5B3-B27B20A8F1AB}"/>
                    </a:ext>
                  </a:extLst>
                </p:cNvPr>
                <p:cNvSpPr/>
                <p:nvPr/>
              </p:nvSpPr>
              <p:spPr>
                <a:xfrm>
                  <a:off x="2882537" y="5105400"/>
                  <a:ext cx="381000"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3" name="Rectangle 1022">
                  <a:extLst>
                    <a:ext uri="{FF2B5EF4-FFF2-40B4-BE49-F238E27FC236}">
                      <a16:creationId xmlns:a16="http://schemas.microsoft.com/office/drawing/2014/main" id="{8BD502C8-CD5E-0E08-DF1B-8A0F5EBBD374}"/>
                    </a:ext>
                  </a:extLst>
                </p:cNvPr>
                <p:cNvSpPr/>
                <p:nvPr/>
              </p:nvSpPr>
              <p:spPr>
                <a:xfrm>
                  <a:off x="3248297" y="5105400"/>
                  <a:ext cx="381000"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4" name="Rectangle 1023">
                  <a:extLst>
                    <a:ext uri="{FF2B5EF4-FFF2-40B4-BE49-F238E27FC236}">
                      <a16:creationId xmlns:a16="http://schemas.microsoft.com/office/drawing/2014/main" id="{6DA1903A-3F18-60AD-85A0-E0759AE227BA}"/>
                    </a:ext>
                  </a:extLst>
                </p:cNvPr>
                <p:cNvSpPr/>
                <p:nvPr/>
              </p:nvSpPr>
              <p:spPr>
                <a:xfrm>
                  <a:off x="3614057" y="5105400"/>
                  <a:ext cx="381000"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5" name="Rectangle 1024">
                  <a:extLst>
                    <a:ext uri="{FF2B5EF4-FFF2-40B4-BE49-F238E27FC236}">
                      <a16:creationId xmlns:a16="http://schemas.microsoft.com/office/drawing/2014/main" id="{D0B28D2A-EE02-A79A-2DE0-D791C2DDC112}"/>
                    </a:ext>
                  </a:extLst>
                </p:cNvPr>
                <p:cNvSpPr/>
                <p:nvPr/>
              </p:nvSpPr>
              <p:spPr>
                <a:xfrm>
                  <a:off x="3979817" y="5105400"/>
                  <a:ext cx="381000"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6" name="Rectangle 1025">
                  <a:extLst>
                    <a:ext uri="{FF2B5EF4-FFF2-40B4-BE49-F238E27FC236}">
                      <a16:creationId xmlns:a16="http://schemas.microsoft.com/office/drawing/2014/main" id="{5BEB5E14-88F6-1901-4907-CF79F77AF122}"/>
                    </a:ext>
                  </a:extLst>
                </p:cNvPr>
                <p:cNvSpPr/>
                <p:nvPr/>
              </p:nvSpPr>
              <p:spPr>
                <a:xfrm>
                  <a:off x="4345577" y="5105400"/>
                  <a:ext cx="381000"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7" name="Rectangle 1026">
                  <a:extLst>
                    <a:ext uri="{FF2B5EF4-FFF2-40B4-BE49-F238E27FC236}">
                      <a16:creationId xmlns:a16="http://schemas.microsoft.com/office/drawing/2014/main" id="{4C1D1417-95DC-3605-48E5-55867EDE41C3}"/>
                    </a:ext>
                  </a:extLst>
                </p:cNvPr>
                <p:cNvSpPr/>
                <p:nvPr/>
              </p:nvSpPr>
              <p:spPr>
                <a:xfrm>
                  <a:off x="4711337" y="5105400"/>
                  <a:ext cx="381000"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8" name="Rectangle 1027">
                  <a:extLst>
                    <a:ext uri="{FF2B5EF4-FFF2-40B4-BE49-F238E27FC236}">
                      <a16:creationId xmlns:a16="http://schemas.microsoft.com/office/drawing/2014/main" id="{A7F19762-7026-76C3-97AC-1203E8F7D952}"/>
                    </a:ext>
                  </a:extLst>
                </p:cNvPr>
                <p:cNvSpPr/>
                <p:nvPr/>
              </p:nvSpPr>
              <p:spPr>
                <a:xfrm>
                  <a:off x="5077097" y="5105400"/>
                  <a:ext cx="381000"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9" name="Rectangle 1028">
                  <a:extLst>
                    <a:ext uri="{FF2B5EF4-FFF2-40B4-BE49-F238E27FC236}">
                      <a16:creationId xmlns:a16="http://schemas.microsoft.com/office/drawing/2014/main" id="{B95FF872-7860-AF60-8522-63280A0889E1}"/>
                    </a:ext>
                  </a:extLst>
                </p:cNvPr>
                <p:cNvSpPr/>
                <p:nvPr/>
              </p:nvSpPr>
              <p:spPr>
                <a:xfrm>
                  <a:off x="5442857" y="5105400"/>
                  <a:ext cx="381000"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0" name="Rectangle 1029">
                  <a:extLst>
                    <a:ext uri="{FF2B5EF4-FFF2-40B4-BE49-F238E27FC236}">
                      <a16:creationId xmlns:a16="http://schemas.microsoft.com/office/drawing/2014/main" id="{F6B4E79D-5055-942B-514B-44BF504EFD04}"/>
                    </a:ext>
                  </a:extLst>
                </p:cNvPr>
                <p:cNvSpPr/>
                <p:nvPr/>
              </p:nvSpPr>
              <p:spPr>
                <a:xfrm>
                  <a:off x="5808617" y="5105400"/>
                  <a:ext cx="381000"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1" name="Rectangle 1030">
                  <a:extLst>
                    <a:ext uri="{FF2B5EF4-FFF2-40B4-BE49-F238E27FC236}">
                      <a16:creationId xmlns:a16="http://schemas.microsoft.com/office/drawing/2014/main" id="{1E1867BA-5A3F-BEE1-F925-8F8A16CBD8EB}"/>
                    </a:ext>
                  </a:extLst>
                </p:cNvPr>
                <p:cNvSpPr/>
                <p:nvPr/>
              </p:nvSpPr>
              <p:spPr>
                <a:xfrm>
                  <a:off x="6174377" y="5105400"/>
                  <a:ext cx="381000"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2" name="Rectangle 1031">
                  <a:extLst>
                    <a:ext uri="{FF2B5EF4-FFF2-40B4-BE49-F238E27FC236}">
                      <a16:creationId xmlns:a16="http://schemas.microsoft.com/office/drawing/2014/main" id="{80C53B1D-8C1F-E8EA-FF0B-3F32C7F4B2E3}"/>
                    </a:ext>
                  </a:extLst>
                </p:cNvPr>
                <p:cNvSpPr/>
                <p:nvPr/>
              </p:nvSpPr>
              <p:spPr>
                <a:xfrm>
                  <a:off x="6540137" y="5105400"/>
                  <a:ext cx="381000"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07" name="Group 1006">
                <a:extLst>
                  <a:ext uri="{FF2B5EF4-FFF2-40B4-BE49-F238E27FC236}">
                    <a16:creationId xmlns:a16="http://schemas.microsoft.com/office/drawing/2014/main" id="{6470115E-A313-56F7-A730-2028AD39C1CB}"/>
                  </a:ext>
                </a:extLst>
              </p:cNvPr>
              <p:cNvGrpSpPr/>
              <p:nvPr/>
            </p:nvGrpSpPr>
            <p:grpSpPr>
              <a:xfrm>
                <a:off x="2690948" y="5007156"/>
                <a:ext cx="4230189" cy="95251"/>
                <a:chOff x="2514600" y="5105400"/>
                <a:chExt cx="4230189" cy="95251"/>
              </a:xfrm>
            </p:grpSpPr>
            <p:sp>
              <p:nvSpPr>
                <p:cNvPr id="1009" name="Rectangle 1008">
                  <a:extLst>
                    <a:ext uri="{FF2B5EF4-FFF2-40B4-BE49-F238E27FC236}">
                      <a16:creationId xmlns:a16="http://schemas.microsoft.com/office/drawing/2014/main" id="{5DDA7647-99DC-423D-546F-2796C1195BB7}"/>
                    </a:ext>
                  </a:extLst>
                </p:cNvPr>
                <p:cNvSpPr/>
                <p:nvPr/>
              </p:nvSpPr>
              <p:spPr>
                <a:xfrm>
                  <a:off x="2514600" y="5105400"/>
                  <a:ext cx="381000"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0" name="Rectangle 1009">
                  <a:extLst>
                    <a:ext uri="{FF2B5EF4-FFF2-40B4-BE49-F238E27FC236}">
                      <a16:creationId xmlns:a16="http://schemas.microsoft.com/office/drawing/2014/main" id="{E2587A73-AB0B-A0EF-B2E0-AC76B0C251F0}"/>
                    </a:ext>
                  </a:extLst>
                </p:cNvPr>
                <p:cNvSpPr/>
                <p:nvPr/>
              </p:nvSpPr>
              <p:spPr>
                <a:xfrm>
                  <a:off x="2882537" y="5105400"/>
                  <a:ext cx="381000"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1" name="Rectangle 1010">
                  <a:extLst>
                    <a:ext uri="{FF2B5EF4-FFF2-40B4-BE49-F238E27FC236}">
                      <a16:creationId xmlns:a16="http://schemas.microsoft.com/office/drawing/2014/main" id="{331F94AA-E8BC-039A-DB2C-21B3606D47F0}"/>
                    </a:ext>
                  </a:extLst>
                </p:cNvPr>
                <p:cNvSpPr/>
                <p:nvPr/>
              </p:nvSpPr>
              <p:spPr>
                <a:xfrm>
                  <a:off x="3248297" y="5105400"/>
                  <a:ext cx="381000"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2" name="Rectangle 1011">
                  <a:extLst>
                    <a:ext uri="{FF2B5EF4-FFF2-40B4-BE49-F238E27FC236}">
                      <a16:creationId xmlns:a16="http://schemas.microsoft.com/office/drawing/2014/main" id="{98F0027F-C3A4-A358-4BF3-697D361185D8}"/>
                    </a:ext>
                  </a:extLst>
                </p:cNvPr>
                <p:cNvSpPr/>
                <p:nvPr/>
              </p:nvSpPr>
              <p:spPr>
                <a:xfrm>
                  <a:off x="3614057" y="5105400"/>
                  <a:ext cx="381000"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3" name="Rectangle 1012">
                  <a:extLst>
                    <a:ext uri="{FF2B5EF4-FFF2-40B4-BE49-F238E27FC236}">
                      <a16:creationId xmlns:a16="http://schemas.microsoft.com/office/drawing/2014/main" id="{211F0075-F85F-BCB5-0ED1-B256DC45460F}"/>
                    </a:ext>
                  </a:extLst>
                </p:cNvPr>
                <p:cNvSpPr/>
                <p:nvPr/>
              </p:nvSpPr>
              <p:spPr>
                <a:xfrm>
                  <a:off x="3979817" y="5105400"/>
                  <a:ext cx="381000"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4" name="Rectangle 1013">
                  <a:extLst>
                    <a:ext uri="{FF2B5EF4-FFF2-40B4-BE49-F238E27FC236}">
                      <a16:creationId xmlns:a16="http://schemas.microsoft.com/office/drawing/2014/main" id="{FD6C192F-A2CB-16B6-8840-BF931490DDDC}"/>
                    </a:ext>
                  </a:extLst>
                </p:cNvPr>
                <p:cNvSpPr/>
                <p:nvPr/>
              </p:nvSpPr>
              <p:spPr>
                <a:xfrm>
                  <a:off x="4345577" y="5105400"/>
                  <a:ext cx="381000"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5" name="Rectangle 1014">
                  <a:extLst>
                    <a:ext uri="{FF2B5EF4-FFF2-40B4-BE49-F238E27FC236}">
                      <a16:creationId xmlns:a16="http://schemas.microsoft.com/office/drawing/2014/main" id="{462A245A-8272-B7E2-FC2D-F3847833BA38}"/>
                    </a:ext>
                  </a:extLst>
                </p:cNvPr>
                <p:cNvSpPr/>
                <p:nvPr/>
              </p:nvSpPr>
              <p:spPr>
                <a:xfrm>
                  <a:off x="4711337" y="5105400"/>
                  <a:ext cx="381000"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6" name="Rectangle 1015">
                  <a:extLst>
                    <a:ext uri="{FF2B5EF4-FFF2-40B4-BE49-F238E27FC236}">
                      <a16:creationId xmlns:a16="http://schemas.microsoft.com/office/drawing/2014/main" id="{BC755393-49BA-3096-B06C-F4BAE21DFD6F}"/>
                    </a:ext>
                  </a:extLst>
                </p:cNvPr>
                <p:cNvSpPr/>
                <p:nvPr/>
              </p:nvSpPr>
              <p:spPr>
                <a:xfrm>
                  <a:off x="5077097" y="5105400"/>
                  <a:ext cx="381000"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7" name="Rectangle 1016">
                  <a:extLst>
                    <a:ext uri="{FF2B5EF4-FFF2-40B4-BE49-F238E27FC236}">
                      <a16:creationId xmlns:a16="http://schemas.microsoft.com/office/drawing/2014/main" id="{CCCBBC3F-90DD-8A83-5DB6-197DBDB8A446}"/>
                    </a:ext>
                  </a:extLst>
                </p:cNvPr>
                <p:cNvSpPr/>
                <p:nvPr/>
              </p:nvSpPr>
              <p:spPr>
                <a:xfrm>
                  <a:off x="5442857" y="5105400"/>
                  <a:ext cx="381000"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8" name="Rectangle 1017">
                  <a:extLst>
                    <a:ext uri="{FF2B5EF4-FFF2-40B4-BE49-F238E27FC236}">
                      <a16:creationId xmlns:a16="http://schemas.microsoft.com/office/drawing/2014/main" id="{69AB66D4-81E8-E72B-04CE-C769AEFB1493}"/>
                    </a:ext>
                  </a:extLst>
                </p:cNvPr>
                <p:cNvSpPr/>
                <p:nvPr/>
              </p:nvSpPr>
              <p:spPr>
                <a:xfrm>
                  <a:off x="5808617" y="5105400"/>
                  <a:ext cx="381000"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9" name="Rectangle 1018">
                  <a:extLst>
                    <a:ext uri="{FF2B5EF4-FFF2-40B4-BE49-F238E27FC236}">
                      <a16:creationId xmlns:a16="http://schemas.microsoft.com/office/drawing/2014/main" id="{3C26E051-CC97-064B-EEC8-B3D6B5373E34}"/>
                    </a:ext>
                  </a:extLst>
                </p:cNvPr>
                <p:cNvSpPr/>
                <p:nvPr/>
              </p:nvSpPr>
              <p:spPr>
                <a:xfrm>
                  <a:off x="6174377" y="5105400"/>
                  <a:ext cx="381000"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0" name="Rectangle 1019">
                  <a:extLst>
                    <a:ext uri="{FF2B5EF4-FFF2-40B4-BE49-F238E27FC236}">
                      <a16:creationId xmlns:a16="http://schemas.microsoft.com/office/drawing/2014/main" id="{3786E0DC-981D-5A5E-727F-CD419E4194BD}"/>
                    </a:ext>
                  </a:extLst>
                </p:cNvPr>
                <p:cNvSpPr/>
                <p:nvPr/>
              </p:nvSpPr>
              <p:spPr>
                <a:xfrm>
                  <a:off x="6540137" y="5105400"/>
                  <a:ext cx="204652"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08" name="Rectangle 1007">
                <a:extLst>
                  <a:ext uri="{FF2B5EF4-FFF2-40B4-BE49-F238E27FC236}">
                    <a16:creationId xmlns:a16="http://schemas.microsoft.com/office/drawing/2014/main" id="{366A78A4-2528-343D-6633-63ADB7BEEB19}"/>
                  </a:ext>
                </a:extLst>
              </p:cNvPr>
              <p:cNvSpPr/>
              <p:nvPr/>
            </p:nvSpPr>
            <p:spPr>
              <a:xfrm>
                <a:off x="2530929" y="5010422"/>
                <a:ext cx="175259" cy="9198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15" name="Group 614">
              <a:extLst>
                <a:ext uri="{FF2B5EF4-FFF2-40B4-BE49-F238E27FC236}">
                  <a16:creationId xmlns:a16="http://schemas.microsoft.com/office/drawing/2014/main" id="{0243FAEA-8A56-F5CB-5D5F-5E3ED051BB64}"/>
                </a:ext>
              </a:extLst>
            </p:cNvPr>
            <p:cNvGrpSpPr/>
            <p:nvPr/>
          </p:nvGrpSpPr>
          <p:grpSpPr>
            <a:xfrm>
              <a:off x="2508068" y="3936470"/>
              <a:ext cx="4406537" cy="193495"/>
              <a:chOff x="2514600" y="5007156"/>
              <a:chExt cx="4406537" cy="193495"/>
            </a:xfrm>
          </p:grpSpPr>
          <p:grpSp>
            <p:nvGrpSpPr>
              <p:cNvPr id="979" name="Group 978">
                <a:extLst>
                  <a:ext uri="{FF2B5EF4-FFF2-40B4-BE49-F238E27FC236}">
                    <a16:creationId xmlns:a16="http://schemas.microsoft.com/office/drawing/2014/main" id="{A66EB220-1266-A582-5CF0-A401882E879B}"/>
                  </a:ext>
                </a:extLst>
              </p:cNvPr>
              <p:cNvGrpSpPr/>
              <p:nvPr/>
            </p:nvGrpSpPr>
            <p:grpSpPr>
              <a:xfrm>
                <a:off x="2514600" y="5105400"/>
                <a:ext cx="4406537" cy="95251"/>
                <a:chOff x="2514600" y="5105400"/>
                <a:chExt cx="4406537" cy="95251"/>
              </a:xfrm>
            </p:grpSpPr>
            <p:sp>
              <p:nvSpPr>
                <p:cNvPr id="994" name="Rectangle 993">
                  <a:extLst>
                    <a:ext uri="{FF2B5EF4-FFF2-40B4-BE49-F238E27FC236}">
                      <a16:creationId xmlns:a16="http://schemas.microsoft.com/office/drawing/2014/main" id="{CE7D9DE0-E4E5-88DE-4872-145CEB5E3272}"/>
                    </a:ext>
                  </a:extLst>
                </p:cNvPr>
                <p:cNvSpPr/>
                <p:nvPr/>
              </p:nvSpPr>
              <p:spPr>
                <a:xfrm>
                  <a:off x="2514600" y="5105400"/>
                  <a:ext cx="381000"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5" name="Rectangle 994">
                  <a:extLst>
                    <a:ext uri="{FF2B5EF4-FFF2-40B4-BE49-F238E27FC236}">
                      <a16:creationId xmlns:a16="http://schemas.microsoft.com/office/drawing/2014/main" id="{74B7191E-ED30-81DB-4EB1-61DB19A98633}"/>
                    </a:ext>
                  </a:extLst>
                </p:cNvPr>
                <p:cNvSpPr/>
                <p:nvPr/>
              </p:nvSpPr>
              <p:spPr>
                <a:xfrm>
                  <a:off x="2882537" y="5105400"/>
                  <a:ext cx="381000"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6" name="Rectangle 995">
                  <a:extLst>
                    <a:ext uri="{FF2B5EF4-FFF2-40B4-BE49-F238E27FC236}">
                      <a16:creationId xmlns:a16="http://schemas.microsoft.com/office/drawing/2014/main" id="{97E7138F-AA62-BEAF-FE62-95CDF9DC4A09}"/>
                    </a:ext>
                  </a:extLst>
                </p:cNvPr>
                <p:cNvSpPr/>
                <p:nvPr/>
              </p:nvSpPr>
              <p:spPr>
                <a:xfrm>
                  <a:off x="3248297" y="5105400"/>
                  <a:ext cx="381000"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7" name="Rectangle 996">
                  <a:extLst>
                    <a:ext uri="{FF2B5EF4-FFF2-40B4-BE49-F238E27FC236}">
                      <a16:creationId xmlns:a16="http://schemas.microsoft.com/office/drawing/2014/main" id="{D53B866A-DBDC-A671-D90E-C6C663F0F2B0}"/>
                    </a:ext>
                  </a:extLst>
                </p:cNvPr>
                <p:cNvSpPr/>
                <p:nvPr/>
              </p:nvSpPr>
              <p:spPr>
                <a:xfrm>
                  <a:off x="3614057" y="5105400"/>
                  <a:ext cx="381000"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8" name="Rectangle 997">
                  <a:extLst>
                    <a:ext uri="{FF2B5EF4-FFF2-40B4-BE49-F238E27FC236}">
                      <a16:creationId xmlns:a16="http://schemas.microsoft.com/office/drawing/2014/main" id="{9E38BFE1-D875-586E-36BD-815EF31B0EA9}"/>
                    </a:ext>
                  </a:extLst>
                </p:cNvPr>
                <p:cNvSpPr/>
                <p:nvPr/>
              </p:nvSpPr>
              <p:spPr>
                <a:xfrm>
                  <a:off x="3979817" y="5105400"/>
                  <a:ext cx="381000"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9" name="Rectangle 998">
                  <a:extLst>
                    <a:ext uri="{FF2B5EF4-FFF2-40B4-BE49-F238E27FC236}">
                      <a16:creationId xmlns:a16="http://schemas.microsoft.com/office/drawing/2014/main" id="{F097AEC7-133E-0BE2-3313-6FDA2A69F590}"/>
                    </a:ext>
                  </a:extLst>
                </p:cNvPr>
                <p:cNvSpPr/>
                <p:nvPr/>
              </p:nvSpPr>
              <p:spPr>
                <a:xfrm>
                  <a:off x="4345577" y="5105400"/>
                  <a:ext cx="381000"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0" name="Rectangle 999">
                  <a:extLst>
                    <a:ext uri="{FF2B5EF4-FFF2-40B4-BE49-F238E27FC236}">
                      <a16:creationId xmlns:a16="http://schemas.microsoft.com/office/drawing/2014/main" id="{4C202248-A775-9CEB-01AD-30B31FD26A31}"/>
                    </a:ext>
                  </a:extLst>
                </p:cNvPr>
                <p:cNvSpPr/>
                <p:nvPr/>
              </p:nvSpPr>
              <p:spPr>
                <a:xfrm>
                  <a:off x="4711337" y="5105400"/>
                  <a:ext cx="381000"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1" name="Rectangle 1000">
                  <a:extLst>
                    <a:ext uri="{FF2B5EF4-FFF2-40B4-BE49-F238E27FC236}">
                      <a16:creationId xmlns:a16="http://schemas.microsoft.com/office/drawing/2014/main" id="{6B5995B3-0837-08F5-491A-2ADA41E777FF}"/>
                    </a:ext>
                  </a:extLst>
                </p:cNvPr>
                <p:cNvSpPr/>
                <p:nvPr/>
              </p:nvSpPr>
              <p:spPr>
                <a:xfrm>
                  <a:off x="5077097" y="5105400"/>
                  <a:ext cx="381000"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2" name="Rectangle 1001">
                  <a:extLst>
                    <a:ext uri="{FF2B5EF4-FFF2-40B4-BE49-F238E27FC236}">
                      <a16:creationId xmlns:a16="http://schemas.microsoft.com/office/drawing/2014/main" id="{02BFC000-86CD-4C7F-2203-6438B69895CE}"/>
                    </a:ext>
                  </a:extLst>
                </p:cNvPr>
                <p:cNvSpPr/>
                <p:nvPr/>
              </p:nvSpPr>
              <p:spPr>
                <a:xfrm>
                  <a:off x="5442857" y="5105400"/>
                  <a:ext cx="381000"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3" name="Rectangle 1002">
                  <a:extLst>
                    <a:ext uri="{FF2B5EF4-FFF2-40B4-BE49-F238E27FC236}">
                      <a16:creationId xmlns:a16="http://schemas.microsoft.com/office/drawing/2014/main" id="{0A3284CF-CC0B-A35D-1516-D2FC0DB20057}"/>
                    </a:ext>
                  </a:extLst>
                </p:cNvPr>
                <p:cNvSpPr/>
                <p:nvPr/>
              </p:nvSpPr>
              <p:spPr>
                <a:xfrm>
                  <a:off x="5808617" y="5105400"/>
                  <a:ext cx="381000"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4" name="Rectangle 1003">
                  <a:extLst>
                    <a:ext uri="{FF2B5EF4-FFF2-40B4-BE49-F238E27FC236}">
                      <a16:creationId xmlns:a16="http://schemas.microsoft.com/office/drawing/2014/main" id="{62323DE4-CFDB-8EEC-AF21-4DB71A9C34DB}"/>
                    </a:ext>
                  </a:extLst>
                </p:cNvPr>
                <p:cNvSpPr/>
                <p:nvPr/>
              </p:nvSpPr>
              <p:spPr>
                <a:xfrm>
                  <a:off x="6174377" y="5105400"/>
                  <a:ext cx="381000"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5" name="Rectangle 1004">
                  <a:extLst>
                    <a:ext uri="{FF2B5EF4-FFF2-40B4-BE49-F238E27FC236}">
                      <a16:creationId xmlns:a16="http://schemas.microsoft.com/office/drawing/2014/main" id="{3A665530-A582-C1DB-1324-3953DE47A803}"/>
                    </a:ext>
                  </a:extLst>
                </p:cNvPr>
                <p:cNvSpPr/>
                <p:nvPr/>
              </p:nvSpPr>
              <p:spPr>
                <a:xfrm>
                  <a:off x="6540137" y="5105400"/>
                  <a:ext cx="381000"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0" name="Group 979">
                <a:extLst>
                  <a:ext uri="{FF2B5EF4-FFF2-40B4-BE49-F238E27FC236}">
                    <a16:creationId xmlns:a16="http://schemas.microsoft.com/office/drawing/2014/main" id="{DB33367A-18AB-ED8E-B133-54ECA294EE65}"/>
                  </a:ext>
                </a:extLst>
              </p:cNvPr>
              <p:cNvGrpSpPr/>
              <p:nvPr/>
            </p:nvGrpSpPr>
            <p:grpSpPr>
              <a:xfrm>
                <a:off x="2690948" y="5007156"/>
                <a:ext cx="4230189" cy="95251"/>
                <a:chOff x="2514600" y="5105400"/>
                <a:chExt cx="4230189" cy="95251"/>
              </a:xfrm>
            </p:grpSpPr>
            <p:sp>
              <p:nvSpPr>
                <p:cNvPr id="982" name="Rectangle 981">
                  <a:extLst>
                    <a:ext uri="{FF2B5EF4-FFF2-40B4-BE49-F238E27FC236}">
                      <a16:creationId xmlns:a16="http://schemas.microsoft.com/office/drawing/2014/main" id="{45EC7880-99D0-322C-0BB6-971C61549BBC}"/>
                    </a:ext>
                  </a:extLst>
                </p:cNvPr>
                <p:cNvSpPr/>
                <p:nvPr/>
              </p:nvSpPr>
              <p:spPr>
                <a:xfrm>
                  <a:off x="2514600" y="5105400"/>
                  <a:ext cx="381000"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3" name="Rectangle 982">
                  <a:extLst>
                    <a:ext uri="{FF2B5EF4-FFF2-40B4-BE49-F238E27FC236}">
                      <a16:creationId xmlns:a16="http://schemas.microsoft.com/office/drawing/2014/main" id="{8EBEE200-8577-9F56-0E87-F8C680139714}"/>
                    </a:ext>
                  </a:extLst>
                </p:cNvPr>
                <p:cNvSpPr/>
                <p:nvPr/>
              </p:nvSpPr>
              <p:spPr>
                <a:xfrm>
                  <a:off x="2882537" y="5105400"/>
                  <a:ext cx="381000"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4" name="Rectangle 983">
                  <a:extLst>
                    <a:ext uri="{FF2B5EF4-FFF2-40B4-BE49-F238E27FC236}">
                      <a16:creationId xmlns:a16="http://schemas.microsoft.com/office/drawing/2014/main" id="{C5317BC3-D583-6CC5-3C7D-76C3F53AFCC9}"/>
                    </a:ext>
                  </a:extLst>
                </p:cNvPr>
                <p:cNvSpPr/>
                <p:nvPr/>
              </p:nvSpPr>
              <p:spPr>
                <a:xfrm>
                  <a:off x="3248297" y="5105400"/>
                  <a:ext cx="381000"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5" name="Rectangle 984">
                  <a:extLst>
                    <a:ext uri="{FF2B5EF4-FFF2-40B4-BE49-F238E27FC236}">
                      <a16:creationId xmlns:a16="http://schemas.microsoft.com/office/drawing/2014/main" id="{67BED78A-0BFB-54C5-68C7-13F4E41D95BA}"/>
                    </a:ext>
                  </a:extLst>
                </p:cNvPr>
                <p:cNvSpPr/>
                <p:nvPr/>
              </p:nvSpPr>
              <p:spPr>
                <a:xfrm>
                  <a:off x="3614057" y="5105400"/>
                  <a:ext cx="381000"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6" name="Rectangle 985">
                  <a:extLst>
                    <a:ext uri="{FF2B5EF4-FFF2-40B4-BE49-F238E27FC236}">
                      <a16:creationId xmlns:a16="http://schemas.microsoft.com/office/drawing/2014/main" id="{D4A163DE-A841-C8D3-B8F2-983A7C25674A}"/>
                    </a:ext>
                  </a:extLst>
                </p:cNvPr>
                <p:cNvSpPr/>
                <p:nvPr/>
              </p:nvSpPr>
              <p:spPr>
                <a:xfrm>
                  <a:off x="3979817" y="5105400"/>
                  <a:ext cx="381000"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7" name="Rectangle 986">
                  <a:extLst>
                    <a:ext uri="{FF2B5EF4-FFF2-40B4-BE49-F238E27FC236}">
                      <a16:creationId xmlns:a16="http://schemas.microsoft.com/office/drawing/2014/main" id="{AECE4BBB-BB94-BE9D-2126-FDCD6931330E}"/>
                    </a:ext>
                  </a:extLst>
                </p:cNvPr>
                <p:cNvSpPr/>
                <p:nvPr/>
              </p:nvSpPr>
              <p:spPr>
                <a:xfrm>
                  <a:off x="4345577" y="5105400"/>
                  <a:ext cx="381000"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8" name="Rectangle 987">
                  <a:extLst>
                    <a:ext uri="{FF2B5EF4-FFF2-40B4-BE49-F238E27FC236}">
                      <a16:creationId xmlns:a16="http://schemas.microsoft.com/office/drawing/2014/main" id="{7C3630CA-009B-7FCF-A52F-FB5647327567}"/>
                    </a:ext>
                  </a:extLst>
                </p:cNvPr>
                <p:cNvSpPr/>
                <p:nvPr/>
              </p:nvSpPr>
              <p:spPr>
                <a:xfrm>
                  <a:off x="4711337" y="5105400"/>
                  <a:ext cx="381000"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9" name="Rectangle 988">
                  <a:extLst>
                    <a:ext uri="{FF2B5EF4-FFF2-40B4-BE49-F238E27FC236}">
                      <a16:creationId xmlns:a16="http://schemas.microsoft.com/office/drawing/2014/main" id="{D61E9C97-3FE1-3FE4-8A7F-6FB9A3DA4038}"/>
                    </a:ext>
                  </a:extLst>
                </p:cNvPr>
                <p:cNvSpPr/>
                <p:nvPr/>
              </p:nvSpPr>
              <p:spPr>
                <a:xfrm>
                  <a:off x="5077097" y="5105400"/>
                  <a:ext cx="381000"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0" name="Rectangle 989">
                  <a:extLst>
                    <a:ext uri="{FF2B5EF4-FFF2-40B4-BE49-F238E27FC236}">
                      <a16:creationId xmlns:a16="http://schemas.microsoft.com/office/drawing/2014/main" id="{1537A956-A2D4-71BF-AEC2-D7BF4D0D8401}"/>
                    </a:ext>
                  </a:extLst>
                </p:cNvPr>
                <p:cNvSpPr/>
                <p:nvPr/>
              </p:nvSpPr>
              <p:spPr>
                <a:xfrm>
                  <a:off x="5442857" y="5105400"/>
                  <a:ext cx="381000"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1" name="Rectangle 990">
                  <a:extLst>
                    <a:ext uri="{FF2B5EF4-FFF2-40B4-BE49-F238E27FC236}">
                      <a16:creationId xmlns:a16="http://schemas.microsoft.com/office/drawing/2014/main" id="{72434838-8E87-5B52-E9FA-030062C53BCF}"/>
                    </a:ext>
                  </a:extLst>
                </p:cNvPr>
                <p:cNvSpPr/>
                <p:nvPr/>
              </p:nvSpPr>
              <p:spPr>
                <a:xfrm>
                  <a:off x="5808617" y="5105400"/>
                  <a:ext cx="381000"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2" name="Rectangle 991">
                  <a:extLst>
                    <a:ext uri="{FF2B5EF4-FFF2-40B4-BE49-F238E27FC236}">
                      <a16:creationId xmlns:a16="http://schemas.microsoft.com/office/drawing/2014/main" id="{099650B0-60A6-8F5E-6A0C-F2E7A7F0CACE}"/>
                    </a:ext>
                  </a:extLst>
                </p:cNvPr>
                <p:cNvSpPr/>
                <p:nvPr/>
              </p:nvSpPr>
              <p:spPr>
                <a:xfrm>
                  <a:off x="6174377" y="5105400"/>
                  <a:ext cx="381000"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3" name="Rectangle 992">
                  <a:extLst>
                    <a:ext uri="{FF2B5EF4-FFF2-40B4-BE49-F238E27FC236}">
                      <a16:creationId xmlns:a16="http://schemas.microsoft.com/office/drawing/2014/main" id="{323B8F7D-7B47-5369-18DD-D99B71A8FA59}"/>
                    </a:ext>
                  </a:extLst>
                </p:cNvPr>
                <p:cNvSpPr/>
                <p:nvPr/>
              </p:nvSpPr>
              <p:spPr>
                <a:xfrm>
                  <a:off x="6540137" y="5105400"/>
                  <a:ext cx="204652"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81" name="Rectangle 980">
                <a:extLst>
                  <a:ext uri="{FF2B5EF4-FFF2-40B4-BE49-F238E27FC236}">
                    <a16:creationId xmlns:a16="http://schemas.microsoft.com/office/drawing/2014/main" id="{6672DC80-35E1-D0DF-3931-1398A37F7904}"/>
                  </a:ext>
                </a:extLst>
              </p:cNvPr>
              <p:cNvSpPr/>
              <p:nvPr/>
            </p:nvSpPr>
            <p:spPr>
              <a:xfrm>
                <a:off x="2530929" y="5010422"/>
                <a:ext cx="175259" cy="9198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16" name="Group 615">
              <a:extLst>
                <a:ext uri="{FF2B5EF4-FFF2-40B4-BE49-F238E27FC236}">
                  <a16:creationId xmlns:a16="http://schemas.microsoft.com/office/drawing/2014/main" id="{EDE65D93-C64C-BB29-9ABA-77A1F06DB838}"/>
                </a:ext>
              </a:extLst>
            </p:cNvPr>
            <p:cNvGrpSpPr/>
            <p:nvPr/>
          </p:nvGrpSpPr>
          <p:grpSpPr>
            <a:xfrm>
              <a:off x="2518953" y="3720320"/>
              <a:ext cx="4406537" cy="193495"/>
              <a:chOff x="2514600" y="5007156"/>
              <a:chExt cx="4406537" cy="193495"/>
            </a:xfrm>
          </p:grpSpPr>
          <p:grpSp>
            <p:nvGrpSpPr>
              <p:cNvPr id="952" name="Group 951">
                <a:extLst>
                  <a:ext uri="{FF2B5EF4-FFF2-40B4-BE49-F238E27FC236}">
                    <a16:creationId xmlns:a16="http://schemas.microsoft.com/office/drawing/2014/main" id="{0215416D-6763-7718-2380-F23A5FF217C9}"/>
                  </a:ext>
                </a:extLst>
              </p:cNvPr>
              <p:cNvGrpSpPr/>
              <p:nvPr/>
            </p:nvGrpSpPr>
            <p:grpSpPr>
              <a:xfrm>
                <a:off x="2514600" y="5105400"/>
                <a:ext cx="4406537" cy="95251"/>
                <a:chOff x="2514600" y="5105400"/>
                <a:chExt cx="4406537" cy="95251"/>
              </a:xfrm>
            </p:grpSpPr>
            <p:sp>
              <p:nvSpPr>
                <p:cNvPr id="967" name="Rectangle 966">
                  <a:extLst>
                    <a:ext uri="{FF2B5EF4-FFF2-40B4-BE49-F238E27FC236}">
                      <a16:creationId xmlns:a16="http://schemas.microsoft.com/office/drawing/2014/main" id="{43753D90-2BFC-F035-8D61-25F5409CCB63}"/>
                    </a:ext>
                  </a:extLst>
                </p:cNvPr>
                <p:cNvSpPr/>
                <p:nvPr/>
              </p:nvSpPr>
              <p:spPr>
                <a:xfrm>
                  <a:off x="2514600" y="5105400"/>
                  <a:ext cx="381000"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8" name="Rectangle 967">
                  <a:extLst>
                    <a:ext uri="{FF2B5EF4-FFF2-40B4-BE49-F238E27FC236}">
                      <a16:creationId xmlns:a16="http://schemas.microsoft.com/office/drawing/2014/main" id="{A42CD743-0FE1-0492-DAF1-9C481B3B6AC9}"/>
                    </a:ext>
                  </a:extLst>
                </p:cNvPr>
                <p:cNvSpPr/>
                <p:nvPr/>
              </p:nvSpPr>
              <p:spPr>
                <a:xfrm>
                  <a:off x="2882537" y="5105400"/>
                  <a:ext cx="381000"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9" name="Rectangle 968">
                  <a:extLst>
                    <a:ext uri="{FF2B5EF4-FFF2-40B4-BE49-F238E27FC236}">
                      <a16:creationId xmlns:a16="http://schemas.microsoft.com/office/drawing/2014/main" id="{CAA84050-CF7D-D30C-6157-E9F5FE9B25E9}"/>
                    </a:ext>
                  </a:extLst>
                </p:cNvPr>
                <p:cNvSpPr/>
                <p:nvPr/>
              </p:nvSpPr>
              <p:spPr>
                <a:xfrm>
                  <a:off x="3248297" y="5105400"/>
                  <a:ext cx="381000"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0" name="Rectangle 969">
                  <a:extLst>
                    <a:ext uri="{FF2B5EF4-FFF2-40B4-BE49-F238E27FC236}">
                      <a16:creationId xmlns:a16="http://schemas.microsoft.com/office/drawing/2014/main" id="{40213E89-6802-E489-BF5E-698468C0AC42}"/>
                    </a:ext>
                  </a:extLst>
                </p:cNvPr>
                <p:cNvSpPr/>
                <p:nvPr/>
              </p:nvSpPr>
              <p:spPr>
                <a:xfrm>
                  <a:off x="3614057" y="5105400"/>
                  <a:ext cx="381000"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1" name="Rectangle 970">
                  <a:extLst>
                    <a:ext uri="{FF2B5EF4-FFF2-40B4-BE49-F238E27FC236}">
                      <a16:creationId xmlns:a16="http://schemas.microsoft.com/office/drawing/2014/main" id="{6F96E2C3-5203-5BE2-5510-F0F26069121B}"/>
                    </a:ext>
                  </a:extLst>
                </p:cNvPr>
                <p:cNvSpPr/>
                <p:nvPr/>
              </p:nvSpPr>
              <p:spPr>
                <a:xfrm>
                  <a:off x="3979817" y="5105400"/>
                  <a:ext cx="381000"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2" name="Rectangle 971">
                  <a:extLst>
                    <a:ext uri="{FF2B5EF4-FFF2-40B4-BE49-F238E27FC236}">
                      <a16:creationId xmlns:a16="http://schemas.microsoft.com/office/drawing/2014/main" id="{E1F25BBE-BCA6-BBA9-0735-48C1AF6AA6D2}"/>
                    </a:ext>
                  </a:extLst>
                </p:cNvPr>
                <p:cNvSpPr/>
                <p:nvPr/>
              </p:nvSpPr>
              <p:spPr>
                <a:xfrm>
                  <a:off x="4345577" y="5105400"/>
                  <a:ext cx="381000"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3" name="Rectangle 972">
                  <a:extLst>
                    <a:ext uri="{FF2B5EF4-FFF2-40B4-BE49-F238E27FC236}">
                      <a16:creationId xmlns:a16="http://schemas.microsoft.com/office/drawing/2014/main" id="{FBC0AFC0-189F-FB78-5B4C-17C637159829}"/>
                    </a:ext>
                  </a:extLst>
                </p:cNvPr>
                <p:cNvSpPr/>
                <p:nvPr/>
              </p:nvSpPr>
              <p:spPr>
                <a:xfrm>
                  <a:off x="4711337" y="5105400"/>
                  <a:ext cx="381000"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4" name="Rectangle 973">
                  <a:extLst>
                    <a:ext uri="{FF2B5EF4-FFF2-40B4-BE49-F238E27FC236}">
                      <a16:creationId xmlns:a16="http://schemas.microsoft.com/office/drawing/2014/main" id="{58EB2EBD-F19D-0461-5D6D-ED7C8465B341}"/>
                    </a:ext>
                  </a:extLst>
                </p:cNvPr>
                <p:cNvSpPr/>
                <p:nvPr/>
              </p:nvSpPr>
              <p:spPr>
                <a:xfrm>
                  <a:off x="5077097" y="5105400"/>
                  <a:ext cx="381000"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5" name="Rectangle 974">
                  <a:extLst>
                    <a:ext uri="{FF2B5EF4-FFF2-40B4-BE49-F238E27FC236}">
                      <a16:creationId xmlns:a16="http://schemas.microsoft.com/office/drawing/2014/main" id="{C2610E94-9524-83CF-7C57-1FB94EB801D1}"/>
                    </a:ext>
                  </a:extLst>
                </p:cNvPr>
                <p:cNvSpPr/>
                <p:nvPr/>
              </p:nvSpPr>
              <p:spPr>
                <a:xfrm>
                  <a:off x="5442857" y="5105400"/>
                  <a:ext cx="381000"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6" name="Rectangle 975">
                  <a:extLst>
                    <a:ext uri="{FF2B5EF4-FFF2-40B4-BE49-F238E27FC236}">
                      <a16:creationId xmlns:a16="http://schemas.microsoft.com/office/drawing/2014/main" id="{74D2073C-4A8C-69E0-44DA-FD882FA7A9E1}"/>
                    </a:ext>
                  </a:extLst>
                </p:cNvPr>
                <p:cNvSpPr/>
                <p:nvPr/>
              </p:nvSpPr>
              <p:spPr>
                <a:xfrm>
                  <a:off x="5808617" y="5105400"/>
                  <a:ext cx="381000"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7" name="Rectangle 976">
                  <a:extLst>
                    <a:ext uri="{FF2B5EF4-FFF2-40B4-BE49-F238E27FC236}">
                      <a16:creationId xmlns:a16="http://schemas.microsoft.com/office/drawing/2014/main" id="{CAE1A19B-1D54-924D-202F-BF6141BA3A96}"/>
                    </a:ext>
                  </a:extLst>
                </p:cNvPr>
                <p:cNvSpPr/>
                <p:nvPr/>
              </p:nvSpPr>
              <p:spPr>
                <a:xfrm>
                  <a:off x="6174377" y="5105400"/>
                  <a:ext cx="381000"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8" name="Rectangle 977">
                  <a:extLst>
                    <a:ext uri="{FF2B5EF4-FFF2-40B4-BE49-F238E27FC236}">
                      <a16:creationId xmlns:a16="http://schemas.microsoft.com/office/drawing/2014/main" id="{8217ACA5-7279-86A6-19D4-C7F5410D4AE6}"/>
                    </a:ext>
                  </a:extLst>
                </p:cNvPr>
                <p:cNvSpPr/>
                <p:nvPr/>
              </p:nvSpPr>
              <p:spPr>
                <a:xfrm>
                  <a:off x="6540137" y="5105400"/>
                  <a:ext cx="381000"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3" name="Group 952">
                <a:extLst>
                  <a:ext uri="{FF2B5EF4-FFF2-40B4-BE49-F238E27FC236}">
                    <a16:creationId xmlns:a16="http://schemas.microsoft.com/office/drawing/2014/main" id="{B2631BA3-576F-AF1D-3BCB-12AF4038AC45}"/>
                  </a:ext>
                </a:extLst>
              </p:cNvPr>
              <p:cNvGrpSpPr/>
              <p:nvPr/>
            </p:nvGrpSpPr>
            <p:grpSpPr>
              <a:xfrm>
                <a:off x="2690948" y="5007156"/>
                <a:ext cx="4230189" cy="95251"/>
                <a:chOff x="2514600" y="5105400"/>
                <a:chExt cx="4230189" cy="95251"/>
              </a:xfrm>
            </p:grpSpPr>
            <p:sp>
              <p:nvSpPr>
                <p:cNvPr id="955" name="Rectangle 954">
                  <a:extLst>
                    <a:ext uri="{FF2B5EF4-FFF2-40B4-BE49-F238E27FC236}">
                      <a16:creationId xmlns:a16="http://schemas.microsoft.com/office/drawing/2014/main" id="{AFA00E1F-B57A-525E-39F3-CA8A1963B42B}"/>
                    </a:ext>
                  </a:extLst>
                </p:cNvPr>
                <p:cNvSpPr/>
                <p:nvPr/>
              </p:nvSpPr>
              <p:spPr>
                <a:xfrm>
                  <a:off x="2514600" y="5105400"/>
                  <a:ext cx="381000"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6" name="Rectangle 955">
                  <a:extLst>
                    <a:ext uri="{FF2B5EF4-FFF2-40B4-BE49-F238E27FC236}">
                      <a16:creationId xmlns:a16="http://schemas.microsoft.com/office/drawing/2014/main" id="{86E4B5D6-2117-6566-0E2E-5C111CA421C3}"/>
                    </a:ext>
                  </a:extLst>
                </p:cNvPr>
                <p:cNvSpPr/>
                <p:nvPr/>
              </p:nvSpPr>
              <p:spPr>
                <a:xfrm>
                  <a:off x="2882537" y="5105400"/>
                  <a:ext cx="381000"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7" name="Rectangle 956">
                  <a:extLst>
                    <a:ext uri="{FF2B5EF4-FFF2-40B4-BE49-F238E27FC236}">
                      <a16:creationId xmlns:a16="http://schemas.microsoft.com/office/drawing/2014/main" id="{38C01EEC-E4A7-2EA5-43CA-8411F6405A9C}"/>
                    </a:ext>
                  </a:extLst>
                </p:cNvPr>
                <p:cNvSpPr/>
                <p:nvPr/>
              </p:nvSpPr>
              <p:spPr>
                <a:xfrm>
                  <a:off x="3248297" y="5105400"/>
                  <a:ext cx="381000"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8" name="Rectangle 957">
                  <a:extLst>
                    <a:ext uri="{FF2B5EF4-FFF2-40B4-BE49-F238E27FC236}">
                      <a16:creationId xmlns:a16="http://schemas.microsoft.com/office/drawing/2014/main" id="{92E84F0F-E4A9-10A4-CBFF-DEE1DB918E94}"/>
                    </a:ext>
                  </a:extLst>
                </p:cNvPr>
                <p:cNvSpPr/>
                <p:nvPr/>
              </p:nvSpPr>
              <p:spPr>
                <a:xfrm>
                  <a:off x="3614057" y="5105400"/>
                  <a:ext cx="381000"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9" name="Rectangle 958">
                  <a:extLst>
                    <a:ext uri="{FF2B5EF4-FFF2-40B4-BE49-F238E27FC236}">
                      <a16:creationId xmlns:a16="http://schemas.microsoft.com/office/drawing/2014/main" id="{5092EC3B-C949-147E-5973-BE3BE2DC96D7}"/>
                    </a:ext>
                  </a:extLst>
                </p:cNvPr>
                <p:cNvSpPr/>
                <p:nvPr/>
              </p:nvSpPr>
              <p:spPr>
                <a:xfrm>
                  <a:off x="3979817" y="5105400"/>
                  <a:ext cx="381000"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0" name="Rectangle 959">
                  <a:extLst>
                    <a:ext uri="{FF2B5EF4-FFF2-40B4-BE49-F238E27FC236}">
                      <a16:creationId xmlns:a16="http://schemas.microsoft.com/office/drawing/2014/main" id="{12FE48A1-2E4A-9635-30F0-9CD8BAFD178C}"/>
                    </a:ext>
                  </a:extLst>
                </p:cNvPr>
                <p:cNvSpPr/>
                <p:nvPr/>
              </p:nvSpPr>
              <p:spPr>
                <a:xfrm>
                  <a:off x="4345577" y="5105400"/>
                  <a:ext cx="381000"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1" name="Rectangle 960">
                  <a:extLst>
                    <a:ext uri="{FF2B5EF4-FFF2-40B4-BE49-F238E27FC236}">
                      <a16:creationId xmlns:a16="http://schemas.microsoft.com/office/drawing/2014/main" id="{D501A7CA-4DE9-4BFE-47BE-F891A9EADFB5}"/>
                    </a:ext>
                  </a:extLst>
                </p:cNvPr>
                <p:cNvSpPr/>
                <p:nvPr/>
              </p:nvSpPr>
              <p:spPr>
                <a:xfrm>
                  <a:off x="4711337" y="5105400"/>
                  <a:ext cx="381000"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2" name="Rectangle 961">
                  <a:extLst>
                    <a:ext uri="{FF2B5EF4-FFF2-40B4-BE49-F238E27FC236}">
                      <a16:creationId xmlns:a16="http://schemas.microsoft.com/office/drawing/2014/main" id="{0C88B827-1E7F-1A68-6E43-333AFE7065E4}"/>
                    </a:ext>
                  </a:extLst>
                </p:cNvPr>
                <p:cNvSpPr/>
                <p:nvPr/>
              </p:nvSpPr>
              <p:spPr>
                <a:xfrm>
                  <a:off x="5077097" y="5105400"/>
                  <a:ext cx="381000"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3" name="Rectangle 962">
                  <a:extLst>
                    <a:ext uri="{FF2B5EF4-FFF2-40B4-BE49-F238E27FC236}">
                      <a16:creationId xmlns:a16="http://schemas.microsoft.com/office/drawing/2014/main" id="{EBE979F0-F139-D33E-1AA0-6A7506BB9DF8}"/>
                    </a:ext>
                  </a:extLst>
                </p:cNvPr>
                <p:cNvSpPr/>
                <p:nvPr/>
              </p:nvSpPr>
              <p:spPr>
                <a:xfrm>
                  <a:off x="5442857" y="5105400"/>
                  <a:ext cx="381000"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4" name="Rectangle 963">
                  <a:extLst>
                    <a:ext uri="{FF2B5EF4-FFF2-40B4-BE49-F238E27FC236}">
                      <a16:creationId xmlns:a16="http://schemas.microsoft.com/office/drawing/2014/main" id="{EDC1328D-C1F4-CEDE-6B19-11CC431D3EF1}"/>
                    </a:ext>
                  </a:extLst>
                </p:cNvPr>
                <p:cNvSpPr/>
                <p:nvPr/>
              </p:nvSpPr>
              <p:spPr>
                <a:xfrm>
                  <a:off x="5808617" y="5105400"/>
                  <a:ext cx="381000"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5" name="Rectangle 964">
                  <a:extLst>
                    <a:ext uri="{FF2B5EF4-FFF2-40B4-BE49-F238E27FC236}">
                      <a16:creationId xmlns:a16="http://schemas.microsoft.com/office/drawing/2014/main" id="{5FC5D516-BAB7-80D4-47BC-477AB1454EA0}"/>
                    </a:ext>
                  </a:extLst>
                </p:cNvPr>
                <p:cNvSpPr/>
                <p:nvPr/>
              </p:nvSpPr>
              <p:spPr>
                <a:xfrm>
                  <a:off x="6174377" y="5105400"/>
                  <a:ext cx="381000"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6" name="Rectangle 965">
                  <a:extLst>
                    <a:ext uri="{FF2B5EF4-FFF2-40B4-BE49-F238E27FC236}">
                      <a16:creationId xmlns:a16="http://schemas.microsoft.com/office/drawing/2014/main" id="{D7961DBC-0959-89B6-0FC6-00E834981E04}"/>
                    </a:ext>
                  </a:extLst>
                </p:cNvPr>
                <p:cNvSpPr/>
                <p:nvPr/>
              </p:nvSpPr>
              <p:spPr>
                <a:xfrm>
                  <a:off x="6540137" y="5105400"/>
                  <a:ext cx="204652"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54" name="Rectangle 953">
                <a:extLst>
                  <a:ext uri="{FF2B5EF4-FFF2-40B4-BE49-F238E27FC236}">
                    <a16:creationId xmlns:a16="http://schemas.microsoft.com/office/drawing/2014/main" id="{A1BDCC80-CCBD-D9A9-6DE0-763F971DEF93}"/>
                  </a:ext>
                </a:extLst>
              </p:cNvPr>
              <p:cNvSpPr/>
              <p:nvPr/>
            </p:nvSpPr>
            <p:spPr>
              <a:xfrm>
                <a:off x="2530929" y="5010422"/>
                <a:ext cx="175259" cy="9198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17" name="Group 616">
              <a:extLst>
                <a:ext uri="{FF2B5EF4-FFF2-40B4-BE49-F238E27FC236}">
                  <a16:creationId xmlns:a16="http://schemas.microsoft.com/office/drawing/2014/main" id="{7AB26A92-B113-AED2-2C38-9AA92B15F92D}"/>
                </a:ext>
              </a:extLst>
            </p:cNvPr>
            <p:cNvGrpSpPr/>
            <p:nvPr/>
          </p:nvGrpSpPr>
          <p:grpSpPr>
            <a:xfrm>
              <a:off x="2529838" y="3504170"/>
              <a:ext cx="4406537" cy="193495"/>
              <a:chOff x="2514600" y="5007156"/>
              <a:chExt cx="4406537" cy="193495"/>
            </a:xfrm>
          </p:grpSpPr>
          <p:grpSp>
            <p:nvGrpSpPr>
              <p:cNvPr id="925" name="Group 924">
                <a:extLst>
                  <a:ext uri="{FF2B5EF4-FFF2-40B4-BE49-F238E27FC236}">
                    <a16:creationId xmlns:a16="http://schemas.microsoft.com/office/drawing/2014/main" id="{3327C062-776F-1212-04B4-FC4ADC99768C}"/>
                  </a:ext>
                </a:extLst>
              </p:cNvPr>
              <p:cNvGrpSpPr/>
              <p:nvPr/>
            </p:nvGrpSpPr>
            <p:grpSpPr>
              <a:xfrm>
                <a:off x="2514600" y="5105400"/>
                <a:ext cx="4406537" cy="95251"/>
                <a:chOff x="2514600" y="5105400"/>
                <a:chExt cx="4406537" cy="95251"/>
              </a:xfrm>
            </p:grpSpPr>
            <p:sp>
              <p:nvSpPr>
                <p:cNvPr id="940" name="Rectangle 939">
                  <a:extLst>
                    <a:ext uri="{FF2B5EF4-FFF2-40B4-BE49-F238E27FC236}">
                      <a16:creationId xmlns:a16="http://schemas.microsoft.com/office/drawing/2014/main" id="{FB035D81-995C-DC1B-E438-AB49232A71B5}"/>
                    </a:ext>
                  </a:extLst>
                </p:cNvPr>
                <p:cNvSpPr/>
                <p:nvPr/>
              </p:nvSpPr>
              <p:spPr>
                <a:xfrm>
                  <a:off x="2514600" y="5105400"/>
                  <a:ext cx="381000"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1" name="Rectangle 940">
                  <a:extLst>
                    <a:ext uri="{FF2B5EF4-FFF2-40B4-BE49-F238E27FC236}">
                      <a16:creationId xmlns:a16="http://schemas.microsoft.com/office/drawing/2014/main" id="{BF17D4F3-4159-8AF2-BAFD-23CCBB7ACE96}"/>
                    </a:ext>
                  </a:extLst>
                </p:cNvPr>
                <p:cNvSpPr/>
                <p:nvPr/>
              </p:nvSpPr>
              <p:spPr>
                <a:xfrm>
                  <a:off x="2882537" y="5105400"/>
                  <a:ext cx="381000"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2" name="Rectangle 941">
                  <a:extLst>
                    <a:ext uri="{FF2B5EF4-FFF2-40B4-BE49-F238E27FC236}">
                      <a16:creationId xmlns:a16="http://schemas.microsoft.com/office/drawing/2014/main" id="{CE0CE65F-FF47-3ABE-5548-6CBB8CC79E05}"/>
                    </a:ext>
                  </a:extLst>
                </p:cNvPr>
                <p:cNvSpPr/>
                <p:nvPr/>
              </p:nvSpPr>
              <p:spPr>
                <a:xfrm>
                  <a:off x="3248297" y="5105400"/>
                  <a:ext cx="381000"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3" name="Rectangle 942">
                  <a:extLst>
                    <a:ext uri="{FF2B5EF4-FFF2-40B4-BE49-F238E27FC236}">
                      <a16:creationId xmlns:a16="http://schemas.microsoft.com/office/drawing/2014/main" id="{1630E923-127F-93B3-ED2E-473DF7CFA230}"/>
                    </a:ext>
                  </a:extLst>
                </p:cNvPr>
                <p:cNvSpPr/>
                <p:nvPr/>
              </p:nvSpPr>
              <p:spPr>
                <a:xfrm>
                  <a:off x="3614057" y="5105400"/>
                  <a:ext cx="381000"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4" name="Rectangle 943">
                  <a:extLst>
                    <a:ext uri="{FF2B5EF4-FFF2-40B4-BE49-F238E27FC236}">
                      <a16:creationId xmlns:a16="http://schemas.microsoft.com/office/drawing/2014/main" id="{B1F76C88-FD45-8AEC-C202-0B9F8EE1DD2C}"/>
                    </a:ext>
                  </a:extLst>
                </p:cNvPr>
                <p:cNvSpPr/>
                <p:nvPr/>
              </p:nvSpPr>
              <p:spPr>
                <a:xfrm>
                  <a:off x="3979817" y="5105400"/>
                  <a:ext cx="381000"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5" name="Rectangle 944">
                  <a:extLst>
                    <a:ext uri="{FF2B5EF4-FFF2-40B4-BE49-F238E27FC236}">
                      <a16:creationId xmlns:a16="http://schemas.microsoft.com/office/drawing/2014/main" id="{EEB0AE9A-59BB-410E-A3BE-5F42EFB5D3FA}"/>
                    </a:ext>
                  </a:extLst>
                </p:cNvPr>
                <p:cNvSpPr/>
                <p:nvPr/>
              </p:nvSpPr>
              <p:spPr>
                <a:xfrm>
                  <a:off x="4345577" y="5105400"/>
                  <a:ext cx="381000"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6" name="Rectangle 945">
                  <a:extLst>
                    <a:ext uri="{FF2B5EF4-FFF2-40B4-BE49-F238E27FC236}">
                      <a16:creationId xmlns:a16="http://schemas.microsoft.com/office/drawing/2014/main" id="{9E114700-D846-6293-08FC-5D6B0D356FCB}"/>
                    </a:ext>
                  </a:extLst>
                </p:cNvPr>
                <p:cNvSpPr/>
                <p:nvPr/>
              </p:nvSpPr>
              <p:spPr>
                <a:xfrm>
                  <a:off x="4711337" y="5105400"/>
                  <a:ext cx="381000"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7" name="Rectangle 946">
                  <a:extLst>
                    <a:ext uri="{FF2B5EF4-FFF2-40B4-BE49-F238E27FC236}">
                      <a16:creationId xmlns:a16="http://schemas.microsoft.com/office/drawing/2014/main" id="{F6EB037E-C3F7-AB9C-CE20-A9A8BBA4F6CA}"/>
                    </a:ext>
                  </a:extLst>
                </p:cNvPr>
                <p:cNvSpPr/>
                <p:nvPr/>
              </p:nvSpPr>
              <p:spPr>
                <a:xfrm>
                  <a:off x="5077097" y="5105400"/>
                  <a:ext cx="381000"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8" name="Rectangle 947">
                  <a:extLst>
                    <a:ext uri="{FF2B5EF4-FFF2-40B4-BE49-F238E27FC236}">
                      <a16:creationId xmlns:a16="http://schemas.microsoft.com/office/drawing/2014/main" id="{55C05483-6DCF-4293-CA84-1F4DB4CA91D8}"/>
                    </a:ext>
                  </a:extLst>
                </p:cNvPr>
                <p:cNvSpPr/>
                <p:nvPr/>
              </p:nvSpPr>
              <p:spPr>
                <a:xfrm>
                  <a:off x="5442857" y="5105400"/>
                  <a:ext cx="381000"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9" name="Rectangle 948">
                  <a:extLst>
                    <a:ext uri="{FF2B5EF4-FFF2-40B4-BE49-F238E27FC236}">
                      <a16:creationId xmlns:a16="http://schemas.microsoft.com/office/drawing/2014/main" id="{8A84F041-380E-C994-7EF9-B3619CB3762E}"/>
                    </a:ext>
                  </a:extLst>
                </p:cNvPr>
                <p:cNvSpPr/>
                <p:nvPr/>
              </p:nvSpPr>
              <p:spPr>
                <a:xfrm>
                  <a:off x="5808617" y="5105400"/>
                  <a:ext cx="381000"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0" name="Rectangle 949">
                  <a:extLst>
                    <a:ext uri="{FF2B5EF4-FFF2-40B4-BE49-F238E27FC236}">
                      <a16:creationId xmlns:a16="http://schemas.microsoft.com/office/drawing/2014/main" id="{74AD224A-51AC-4588-4471-ACFB81C7E44C}"/>
                    </a:ext>
                  </a:extLst>
                </p:cNvPr>
                <p:cNvSpPr/>
                <p:nvPr/>
              </p:nvSpPr>
              <p:spPr>
                <a:xfrm>
                  <a:off x="6174377" y="5105400"/>
                  <a:ext cx="381000"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1" name="Rectangle 950">
                  <a:extLst>
                    <a:ext uri="{FF2B5EF4-FFF2-40B4-BE49-F238E27FC236}">
                      <a16:creationId xmlns:a16="http://schemas.microsoft.com/office/drawing/2014/main" id="{8557F7A8-9AA7-48BD-C267-93296D7E9FBC}"/>
                    </a:ext>
                  </a:extLst>
                </p:cNvPr>
                <p:cNvSpPr/>
                <p:nvPr/>
              </p:nvSpPr>
              <p:spPr>
                <a:xfrm>
                  <a:off x="6540137" y="5105400"/>
                  <a:ext cx="381000"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26" name="Group 925">
                <a:extLst>
                  <a:ext uri="{FF2B5EF4-FFF2-40B4-BE49-F238E27FC236}">
                    <a16:creationId xmlns:a16="http://schemas.microsoft.com/office/drawing/2014/main" id="{42D419B8-5CDB-410E-9FCA-40F5515EDF67}"/>
                  </a:ext>
                </a:extLst>
              </p:cNvPr>
              <p:cNvGrpSpPr/>
              <p:nvPr/>
            </p:nvGrpSpPr>
            <p:grpSpPr>
              <a:xfrm>
                <a:off x="2690948" y="5007156"/>
                <a:ext cx="4230189" cy="95251"/>
                <a:chOff x="2514600" y="5105400"/>
                <a:chExt cx="4230189" cy="95251"/>
              </a:xfrm>
            </p:grpSpPr>
            <p:sp>
              <p:nvSpPr>
                <p:cNvPr id="928" name="Rectangle 927">
                  <a:extLst>
                    <a:ext uri="{FF2B5EF4-FFF2-40B4-BE49-F238E27FC236}">
                      <a16:creationId xmlns:a16="http://schemas.microsoft.com/office/drawing/2014/main" id="{DD47B8B3-B991-BFD1-2C81-03C39E35782F}"/>
                    </a:ext>
                  </a:extLst>
                </p:cNvPr>
                <p:cNvSpPr/>
                <p:nvPr/>
              </p:nvSpPr>
              <p:spPr>
                <a:xfrm>
                  <a:off x="2514600" y="5105400"/>
                  <a:ext cx="381000"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9" name="Rectangle 928">
                  <a:extLst>
                    <a:ext uri="{FF2B5EF4-FFF2-40B4-BE49-F238E27FC236}">
                      <a16:creationId xmlns:a16="http://schemas.microsoft.com/office/drawing/2014/main" id="{6849D720-1CFE-80BC-8679-B158E7A76A30}"/>
                    </a:ext>
                  </a:extLst>
                </p:cNvPr>
                <p:cNvSpPr/>
                <p:nvPr/>
              </p:nvSpPr>
              <p:spPr>
                <a:xfrm>
                  <a:off x="2882537" y="5105400"/>
                  <a:ext cx="381000"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0" name="Rectangle 929">
                  <a:extLst>
                    <a:ext uri="{FF2B5EF4-FFF2-40B4-BE49-F238E27FC236}">
                      <a16:creationId xmlns:a16="http://schemas.microsoft.com/office/drawing/2014/main" id="{5D4F1483-A71B-5AD6-41CB-31FAACA13ACC}"/>
                    </a:ext>
                  </a:extLst>
                </p:cNvPr>
                <p:cNvSpPr/>
                <p:nvPr/>
              </p:nvSpPr>
              <p:spPr>
                <a:xfrm>
                  <a:off x="3248297" y="5105400"/>
                  <a:ext cx="381000"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1" name="Rectangle 930">
                  <a:extLst>
                    <a:ext uri="{FF2B5EF4-FFF2-40B4-BE49-F238E27FC236}">
                      <a16:creationId xmlns:a16="http://schemas.microsoft.com/office/drawing/2014/main" id="{01550A67-C214-562D-C6D2-FE5FCDCD160F}"/>
                    </a:ext>
                  </a:extLst>
                </p:cNvPr>
                <p:cNvSpPr/>
                <p:nvPr/>
              </p:nvSpPr>
              <p:spPr>
                <a:xfrm>
                  <a:off x="3614057" y="5105400"/>
                  <a:ext cx="381000"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2" name="Rectangle 931">
                  <a:extLst>
                    <a:ext uri="{FF2B5EF4-FFF2-40B4-BE49-F238E27FC236}">
                      <a16:creationId xmlns:a16="http://schemas.microsoft.com/office/drawing/2014/main" id="{E6498DE3-82EC-85A0-2870-2D40E740BE80}"/>
                    </a:ext>
                  </a:extLst>
                </p:cNvPr>
                <p:cNvSpPr/>
                <p:nvPr/>
              </p:nvSpPr>
              <p:spPr>
                <a:xfrm>
                  <a:off x="3979817" y="5105400"/>
                  <a:ext cx="381000"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3" name="Rectangle 932">
                  <a:extLst>
                    <a:ext uri="{FF2B5EF4-FFF2-40B4-BE49-F238E27FC236}">
                      <a16:creationId xmlns:a16="http://schemas.microsoft.com/office/drawing/2014/main" id="{A203ABEF-4F08-BA40-FE09-54A9E3BE160D}"/>
                    </a:ext>
                  </a:extLst>
                </p:cNvPr>
                <p:cNvSpPr/>
                <p:nvPr/>
              </p:nvSpPr>
              <p:spPr>
                <a:xfrm>
                  <a:off x="4345577" y="5105400"/>
                  <a:ext cx="381000"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4" name="Rectangle 933">
                  <a:extLst>
                    <a:ext uri="{FF2B5EF4-FFF2-40B4-BE49-F238E27FC236}">
                      <a16:creationId xmlns:a16="http://schemas.microsoft.com/office/drawing/2014/main" id="{ADB5ACB8-C7E6-B8C1-8483-5BF0A3E221D5}"/>
                    </a:ext>
                  </a:extLst>
                </p:cNvPr>
                <p:cNvSpPr/>
                <p:nvPr/>
              </p:nvSpPr>
              <p:spPr>
                <a:xfrm>
                  <a:off x="4711337" y="5105400"/>
                  <a:ext cx="381000"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5" name="Rectangle 934">
                  <a:extLst>
                    <a:ext uri="{FF2B5EF4-FFF2-40B4-BE49-F238E27FC236}">
                      <a16:creationId xmlns:a16="http://schemas.microsoft.com/office/drawing/2014/main" id="{4AB2D197-4D7C-8D7D-8F1C-B7FF6A7F7D16}"/>
                    </a:ext>
                  </a:extLst>
                </p:cNvPr>
                <p:cNvSpPr/>
                <p:nvPr/>
              </p:nvSpPr>
              <p:spPr>
                <a:xfrm>
                  <a:off x="5077097" y="5105400"/>
                  <a:ext cx="381000"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6" name="Rectangle 935">
                  <a:extLst>
                    <a:ext uri="{FF2B5EF4-FFF2-40B4-BE49-F238E27FC236}">
                      <a16:creationId xmlns:a16="http://schemas.microsoft.com/office/drawing/2014/main" id="{CAAAFE30-2E96-B1D9-721B-F393EC026B6F}"/>
                    </a:ext>
                  </a:extLst>
                </p:cNvPr>
                <p:cNvSpPr/>
                <p:nvPr/>
              </p:nvSpPr>
              <p:spPr>
                <a:xfrm>
                  <a:off x="5442857" y="5105400"/>
                  <a:ext cx="381000"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7" name="Rectangle 936">
                  <a:extLst>
                    <a:ext uri="{FF2B5EF4-FFF2-40B4-BE49-F238E27FC236}">
                      <a16:creationId xmlns:a16="http://schemas.microsoft.com/office/drawing/2014/main" id="{A80E9725-987A-FA13-27F9-DA162A2E16F3}"/>
                    </a:ext>
                  </a:extLst>
                </p:cNvPr>
                <p:cNvSpPr/>
                <p:nvPr/>
              </p:nvSpPr>
              <p:spPr>
                <a:xfrm>
                  <a:off x="5808617" y="5105400"/>
                  <a:ext cx="381000"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8" name="Rectangle 937">
                  <a:extLst>
                    <a:ext uri="{FF2B5EF4-FFF2-40B4-BE49-F238E27FC236}">
                      <a16:creationId xmlns:a16="http://schemas.microsoft.com/office/drawing/2014/main" id="{1D05EBF9-15A5-41EC-0DC6-3A321E266BED}"/>
                    </a:ext>
                  </a:extLst>
                </p:cNvPr>
                <p:cNvSpPr/>
                <p:nvPr/>
              </p:nvSpPr>
              <p:spPr>
                <a:xfrm>
                  <a:off x="6174377" y="5105400"/>
                  <a:ext cx="381000"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9" name="Rectangle 938">
                  <a:extLst>
                    <a:ext uri="{FF2B5EF4-FFF2-40B4-BE49-F238E27FC236}">
                      <a16:creationId xmlns:a16="http://schemas.microsoft.com/office/drawing/2014/main" id="{9BC12517-4306-DD2F-0182-01CF526992FC}"/>
                    </a:ext>
                  </a:extLst>
                </p:cNvPr>
                <p:cNvSpPr/>
                <p:nvPr/>
              </p:nvSpPr>
              <p:spPr>
                <a:xfrm>
                  <a:off x="6540137" y="5105400"/>
                  <a:ext cx="204652"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27" name="Rectangle 926">
                <a:extLst>
                  <a:ext uri="{FF2B5EF4-FFF2-40B4-BE49-F238E27FC236}">
                    <a16:creationId xmlns:a16="http://schemas.microsoft.com/office/drawing/2014/main" id="{54CBA128-21FE-AF7F-C7F4-3A1F482FE77C}"/>
                  </a:ext>
                </a:extLst>
              </p:cNvPr>
              <p:cNvSpPr/>
              <p:nvPr/>
            </p:nvSpPr>
            <p:spPr>
              <a:xfrm>
                <a:off x="2530929" y="5010422"/>
                <a:ext cx="175259" cy="9198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18" name="Group 617">
              <a:extLst>
                <a:ext uri="{FF2B5EF4-FFF2-40B4-BE49-F238E27FC236}">
                  <a16:creationId xmlns:a16="http://schemas.microsoft.com/office/drawing/2014/main" id="{084A8A5F-D26E-9F15-C16F-71C292B39817}"/>
                </a:ext>
              </a:extLst>
            </p:cNvPr>
            <p:cNvGrpSpPr/>
            <p:nvPr/>
          </p:nvGrpSpPr>
          <p:grpSpPr>
            <a:xfrm>
              <a:off x="2514599" y="2867449"/>
              <a:ext cx="4406537" cy="193495"/>
              <a:chOff x="2514600" y="5007156"/>
              <a:chExt cx="4406537" cy="193495"/>
            </a:xfrm>
          </p:grpSpPr>
          <p:grpSp>
            <p:nvGrpSpPr>
              <p:cNvPr id="898" name="Group 897">
                <a:extLst>
                  <a:ext uri="{FF2B5EF4-FFF2-40B4-BE49-F238E27FC236}">
                    <a16:creationId xmlns:a16="http://schemas.microsoft.com/office/drawing/2014/main" id="{52FF7A3B-C4F7-6967-6D22-B9B3AC9C99A2}"/>
                  </a:ext>
                </a:extLst>
              </p:cNvPr>
              <p:cNvGrpSpPr/>
              <p:nvPr/>
            </p:nvGrpSpPr>
            <p:grpSpPr>
              <a:xfrm>
                <a:off x="2514600" y="5105400"/>
                <a:ext cx="4406537" cy="95251"/>
                <a:chOff x="2514600" y="5105400"/>
                <a:chExt cx="4406537" cy="95251"/>
              </a:xfrm>
            </p:grpSpPr>
            <p:sp>
              <p:nvSpPr>
                <p:cNvPr id="913" name="Rectangle 912">
                  <a:extLst>
                    <a:ext uri="{FF2B5EF4-FFF2-40B4-BE49-F238E27FC236}">
                      <a16:creationId xmlns:a16="http://schemas.microsoft.com/office/drawing/2014/main" id="{4190B565-6B40-4D18-FEF9-E78086B7813B}"/>
                    </a:ext>
                  </a:extLst>
                </p:cNvPr>
                <p:cNvSpPr/>
                <p:nvPr/>
              </p:nvSpPr>
              <p:spPr>
                <a:xfrm>
                  <a:off x="2514600" y="5105400"/>
                  <a:ext cx="381000"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4" name="Rectangle 913">
                  <a:extLst>
                    <a:ext uri="{FF2B5EF4-FFF2-40B4-BE49-F238E27FC236}">
                      <a16:creationId xmlns:a16="http://schemas.microsoft.com/office/drawing/2014/main" id="{8895FEC4-4847-00EA-A7AA-4D082C02C68F}"/>
                    </a:ext>
                  </a:extLst>
                </p:cNvPr>
                <p:cNvSpPr/>
                <p:nvPr/>
              </p:nvSpPr>
              <p:spPr>
                <a:xfrm>
                  <a:off x="2882537" y="5105400"/>
                  <a:ext cx="381000"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5" name="Rectangle 914">
                  <a:extLst>
                    <a:ext uri="{FF2B5EF4-FFF2-40B4-BE49-F238E27FC236}">
                      <a16:creationId xmlns:a16="http://schemas.microsoft.com/office/drawing/2014/main" id="{4BB4D787-172E-6ED8-3BC9-8ACA506D6CC0}"/>
                    </a:ext>
                  </a:extLst>
                </p:cNvPr>
                <p:cNvSpPr/>
                <p:nvPr/>
              </p:nvSpPr>
              <p:spPr>
                <a:xfrm>
                  <a:off x="3248297" y="5105400"/>
                  <a:ext cx="381000"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6" name="Rectangle 915">
                  <a:extLst>
                    <a:ext uri="{FF2B5EF4-FFF2-40B4-BE49-F238E27FC236}">
                      <a16:creationId xmlns:a16="http://schemas.microsoft.com/office/drawing/2014/main" id="{6E57C7F5-197D-F0C4-EEA7-8D4010D0508E}"/>
                    </a:ext>
                  </a:extLst>
                </p:cNvPr>
                <p:cNvSpPr/>
                <p:nvPr/>
              </p:nvSpPr>
              <p:spPr>
                <a:xfrm>
                  <a:off x="3614057" y="5105400"/>
                  <a:ext cx="381000"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7" name="Rectangle 916">
                  <a:extLst>
                    <a:ext uri="{FF2B5EF4-FFF2-40B4-BE49-F238E27FC236}">
                      <a16:creationId xmlns:a16="http://schemas.microsoft.com/office/drawing/2014/main" id="{52F88474-609A-D167-F4A2-886F425447FD}"/>
                    </a:ext>
                  </a:extLst>
                </p:cNvPr>
                <p:cNvSpPr/>
                <p:nvPr/>
              </p:nvSpPr>
              <p:spPr>
                <a:xfrm>
                  <a:off x="3979817" y="5105400"/>
                  <a:ext cx="381000"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8" name="Rectangle 917">
                  <a:extLst>
                    <a:ext uri="{FF2B5EF4-FFF2-40B4-BE49-F238E27FC236}">
                      <a16:creationId xmlns:a16="http://schemas.microsoft.com/office/drawing/2014/main" id="{0CC6C890-E982-5166-EC77-F2ABFFC0282A}"/>
                    </a:ext>
                  </a:extLst>
                </p:cNvPr>
                <p:cNvSpPr/>
                <p:nvPr/>
              </p:nvSpPr>
              <p:spPr>
                <a:xfrm>
                  <a:off x="4345577" y="5105400"/>
                  <a:ext cx="381000"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9" name="Rectangle 918">
                  <a:extLst>
                    <a:ext uri="{FF2B5EF4-FFF2-40B4-BE49-F238E27FC236}">
                      <a16:creationId xmlns:a16="http://schemas.microsoft.com/office/drawing/2014/main" id="{0A40B606-B8C0-6032-3083-E03DAA809414}"/>
                    </a:ext>
                  </a:extLst>
                </p:cNvPr>
                <p:cNvSpPr/>
                <p:nvPr/>
              </p:nvSpPr>
              <p:spPr>
                <a:xfrm>
                  <a:off x="4711337" y="5105400"/>
                  <a:ext cx="381000"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0" name="Rectangle 919">
                  <a:extLst>
                    <a:ext uri="{FF2B5EF4-FFF2-40B4-BE49-F238E27FC236}">
                      <a16:creationId xmlns:a16="http://schemas.microsoft.com/office/drawing/2014/main" id="{ED09E322-CE3F-AFEC-D296-6C01B9261998}"/>
                    </a:ext>
                  </a:extLst>
                </p:cNvPr>
                <p:cNvSpPr/>
                <p:nvPr/>
              </p:nvSpPr>
              <p:spPr>
                <a:xfrm>
                  <a:off x="5077097" y="5105400"/>
                  <a:ext cx="381000"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1" name="Rectangle 920">
                  <a:extLst>
                    <a:ext uri="{FF2B5EF4-FFF2-40B4-BE49-F238E27FC236}">
                      <a16:creationId xmlns:a16="http://schemas.microsoft.com/office/drawing/2014/main" id="{16CE1BAD-8136-DA1A-8205-D9E7736D5FF1}"/>
                    </a:ext>
                  </a:extLst>
                </p:cNvPr>
                <p:cNvSpPr/>
                <p:nvPr/>
              </p:nvSpPr>
              <p:spPr>
                <a:xfrm>
                  <a:off x="5442857" y="5105400"/>
                  <a:ext cx="381000"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2" name="Rectangle 921">
                  <a:extLst>
                    <a:ext uri="{FF2B5EF4-FFF2-40B4-BE49-F238E27FC236}">
                      <a16:creationId xmlns:a16="http://schemas.microsoft.com/office/drawing/2014/main" id="{8C6603E0-7024-4387-6F40-1BFC423F8E98}"/>
                    </a:ext>
                  </a:extLst>
                </p:cNvPr>
                <p:cNvSpPr/>
                <p:nvPr/>
              </p:nvSpPr>
              <p:spPr>
                <a:xfrm>
                  <a:off x="5808617" y="5105400"/>
                  <a:ext cx="381000"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3" name="Rectangle 922">
                  <a:extLst>
                    <a:ext uri="{FF2B5EF4-FFF2-40B4-BE49-F238E27FC236}">
                      <a16:creationId xmlns:a16="http://schemas.microsoft.com/office/drawing/2014/main" id="{AF57C27F-F287-79FD-9025-6E848D681057}"/>
                    </a:ext>
                  </a:extLst>
                </p:cNvPr>
                <p:cNvSpPr/>
                <p:nvPr/>
              </p:nvSpPr>
              <p:spPr>
                <a:xfrm>
                  <a:off x="6174377" y="5105400"/>
                  <a:ext cx="381000"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4" name="Rectangle 923">
                  <a:extLst>
                    <a:ext uri="{FF2B5EF4-FFF2-40B4-BE49-F238E27FC236}">
                      <a16:creationId xmlns:a16="http://schemas.microsoft.com/office/drawing/2014/main" id="{58AEFF6E-7EDD-1DE5-54AD-C2D920C036D3}"/>
                    </a:ext>
                  </a:extLst>
                </p:cNvPr>
                <p:cNvSpPr/>
                <p:nvPr/>
              </p:nvSpPr>
              <p:spPr>
                <a:xfrm>
                  <a:off x="6540137" y="5105400"/>
                  <a:ext cx="381000"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99" name="Group 898">
                <a:extLst>
                  <a:ext uri="{FF2B5EF4-FFF2-40B4-BE49-F238E27FC236}">
                    <a16:creationId xmlns:a16="http://schemas.microsoft.com/office/drawing/2014/main" id="{8B813EB6-D25F-A325-2A8A-FE98FE79DA32}"/>
                  </a:ext>
                </a:extLst>
              </p:cNvPr>
              <p:cNvGrpSpPr/>
              <p:nvPr/>
            </p:nvGrpSpPr>
            <p:grpSpPr>
              <a:xfrm>
                <a:off x="2690948" y="5007156"/>
                <a:ext cx="4230189" cy="95251"/>
                <a:chOff x="2514600" y="5105400"/>
                <a:chExt cx="4230189" cy="95251"/>
              </a:xfrm>
            </p:grpSpPr>
            <p:sp>
              <p:nvSpPr>
                <p:cNvPr id="901" name="Rectangle 900">
                  <a:extLst>
                    <a:ext uri="{FF2B5EF4-FFF2-40B4-BE49-F238E27FC236}">
                      <a16:creationId xmlns:a16="http://schemas.microsoft.com/office/drawing/2014/main" id="{4D198C83-F04C-E227-7FA7-244BC6C92C45}"/>
                    </a:ext>
                  </a:extLst>
                </p:cNvPr>
                <p:cNvSpPr/>
                <p:nvPr/>
              </p:nvSpPr>
              <p:spPr>
                <a:xfrm>
                  <a:off x="2514600" y="5105400"/>
                  <a:ext cx="381000"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2" name="Rectangle 901">
                  <a:extLst>
                    <a:ext uri="{FF2B5EF4-FFF2-40B4-BE49-F238E27FC236}">
                      <a16:creationId xmlns:a16="http://schemas.microsoft.com/office/drawing/2014/main" id="{284F7B0A-A78E-ECCE-FA9A-D663CFA2EF40}"/>
                    </a:ext>
                  </a:extLst>
                </p:cNvPr>
                <p:cNvSpPr/>
                <p:nvPr/>
              </p:nvSpPr>
              <p:spPr>
                <a:xfrm>
                  <a:off x="2882537" y="5105400"/>
                  <a:ext cx="381000"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3" name="Rectangle 902">
                  <a:extLst>
                    <a:ext uri="{FF2B5EF4-FFF2-40B4-BE49-F238E27FC236}">
                      <a16:creationId xmlns:a16="http://schemas.microsoft.com/office/drawing/2014/main" id="{0732800B-672A-0F91-F5ED-C38912D73EAE}"/>
                    </a:ext>
                  </a:extLst>
                </p:cNvPr>
                <p:cNvSpPr/>
                <p:nvPr/>
              </p:nvSpPr>
              <p:spPr>
                <a:xfrm>
                  <a:off x="3248297" y="5105400"/>
                  <a:ext cx="381000"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4" name="Rectangle 903">
                  <a:extLst>
                    <a:ext uri="{FF2B5EF4-FFF2-40B4-BE49-F238E27FC236}">
                      <a16:creationId xmlns:a16="http://schemas.microsoft.com/office/drawing/2014/main" id="{36F9B64C-E67A-267E-8539-43E7688334F8}"/>
                    </a:ext>
                  </a:extLst>
                </p:cNvPr>
                <p:cNvSpPr/>
                <p:nvPr/>
              </p:nvSpPr>
              <p:spPr>
                <a:xfrm>
                  <a:off x="3614057" y="5105400"/>
                  <a:ext cx="381000"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5" name="Rectangle 904">
                  <a:extLst>
                    <a:ext uri="{FF2B5EF4-FFF2-40B4-BE49-F238E27FC236}">
                      <a16:creationId xmlns:a16="http://schemas.microsoft.com/office/drawing/2014/main" id="{DA48B220-2532-8C4B-08CD-00E74AA78C8E}"/>
                    </a:ext>
                  </a:extLst>
                </p:cNvPr>
                <p:cNvSpPr/>
                <p:nvPr/>
              </p:nvSpPr>
              <p:spPr>
                <a:xfrm>
                  <a:off x="3979817" y="5105400"/>
                  <a:ext cx="381000"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6" name="Rectangle 905">
                  <a:extLst>
                    <a:ext uri="{FF2B5EF4-FFF2-40B4-BE49-F238E27FC236}">
                      <a16:creationId xmlns:a16="http://schemas.microsoft.com/office/drawing/2014/main" id="{75DBDB7A-E8B7-EA66-D16C-EDA7143F768E}"/>
                    </a:ext>
                  </a:extLst>
                </p:cNvPr>
                <p:cNvSpPr/>
                <p:nvPr/>
              </p:nvSpPr>
              <p:spPr>
                <a:xfrm>
                  <a:off x="4345577" y="5105400"/>
                  <a:ext cx="381000"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7" name="Rectangle 906">
                  <a:extLst>
                    <a:ext uri="{FF2B5EF4-FFF2-40B4-BE49-F238E27FC236}">
                      <a16:creationId xmlns:a16="http://schemas.microsoft.com/office/drawing/2014/main" id="{0D55D1DB-466D-A224-6D22-0AB770D1E2F7}"/>
                    </a:ext>
                  </a:extLst>
                </p:cNvPr>
                <p:cNvSpPr/>
                <p:nvPr/>
              </p:nvSpPr>
              <p:spPr>
                <a:xfrm>
                  <a:off x="4711337" y="5105400"/>
                  <a:ext cx="381000"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8" name="Rectangle 907">
                  <a:extLst>
                    <a:ext uri="{FF2B5EF4-FFF2-40B4-BE49-F238E27FC236}">
                      <a16:creationId xmlns:a16="http://schemas.microsoft.com/office/drawing/2014/main" id="{B40E7B39-4FD6-FF55-0928-0C5F01140AA6}"/>
                    </a:ext>
                  </a:extLst>
                </p:cNvPr>
                <p:cNvSpPr/>
                <p:nvPr/>
              </p:nvSpPr>
              <p:spPr>
                <a:xfrm>
                  <a:off x="5077097" y="5105400"/>
                  <a:ext cx="381000"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9" name="Rectangle 908">
                  <a:extLst>
                    <a:ext uri="{FF2B5EF4-FFF2-40B4-BE49-F238E27FC236}">
                      <a16:creationId xmlns:a16="http://schemas.microsoft.com/office/drawing/2014/main" id="{C8B85C2E-DD47-BE47-9809-9A4425294CE8}"/>
                    </a:ext>
                  </a:extLst>
                </p:cNvPr>
                <p:cNvSpPr/>
                <p:nvPr/>
              </p:nvSpPr>
              <p:spPr>
                <a:xfrm>
                  <a:off x="5442857" y="5105400"/>
                  <a:ext cx="381000"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0" name="Rectangle 909">
                  <a:extLst>
                    <a:ext uri="{FF2B5EF4-FFF2-40B4-BE49-F238E27FC236}">
                      <a16:creationId xmlns:a16="http://schemas.microsoft.com/office/drawing/2014/main" id="{A2DF4635-80AC-BF9C-7B93-9003BAF3BBAE}"/>
                    </a:ext>
                  </a:extLst>
                </p:cNvPr>
                <p:cNvSpPr/>
                <p:nvPr/>
              </p:nvSpPr>
              <p:spPr>
                <a:xfrm>
                  <a:off x="5808617" y="5105400"/>
                  <a:ext cx="381000"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1" name="Rectangle 910">
                  <a:extLst>
                    <a:ext uri="{FF2B5EF4-FFF2-40B4-BE49-F238E27FC236}">
                      <a16:creationId xmlns:a16="http://schemas.microsoft.com/office/drawing/2014/main" id="{0D4B0DFA-2673-5F5A-9608-E3D25696F130}"/>
                    </a:ext>
                  </a:extLst>
                </p:cNvPr>
                <p:cNvSpPr/>
                <p:nvPr/>
              </p:nvSpPr>
              <p:spPr>
                <a:xfrm>
                  <a:off x="6174377" y="5105400"/>
                  <a:ext cx="381000"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2" name="Rectangle 911">
                  <a:extLst>
                    <a:ext uri="{FF2B5EF4-FFF2-40B4-BE49-F238E27FC236}">
                      <a16:creationId xmlns:a16="http://schemas.microsoft.com/office/drawing/2014/main" id="{A845BDF3-8AE6-9C7E-85D7-BEBE266C0488}"/>
                    </a:ext>
                  </a:extLst>
                </p:cNvPr>
                <p:cNvSpPr/>
                <p:nvPr/>
              </p:nvSpPr>
              <p:spPr>
                <a:xfrm>
                  <a:off x="6540137" y="5105400"/>
                  <a:ext cx="204652"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00" name="Rectangle 899">
                <a:extLst>
                  <a:ext uri="{FF2B5EF4-FFF2-40B4-BE49-F238E27FC236}">
                    <a16:creationId xmlns:a16="http://schemas.microsoft.com/office/drawing/2014/main" id="{22304ED8-523B-C177-5D34-E73D371F218B}"/>
                  </a:ext>
                </a:extLst>
              </p:cNvPr>
              <p:cNvSpPr/>
              <p:nvPr/>
            </p:nvSpPr>
            <p:spPr>
              <a:xfrm>
                <a:off x="2530929" y="5010422"/>
                <a:ext cx="175259" cy="9198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19" name="Group 618">
              <a:extLst>
                <a:ext uri="{FF2B5EF4-FFF2-40B4-BE49-F238E27FC236}">
                  <a16:creationId xmlns:a16="http://schemas.microsoft.com/office/drawing/2014/main" id="{82C2A121-C6FF-6D8B-D0AE-EC3DBE6CB533}"/>
                </a:ext>
              </a:extLst>
            </p:cNvPr>
            <p:cNvGrpSpPr/>
            <p:nvPr/>
          </p:nvGrpSpPr>
          <p:grpSpPr>
            <a:xfrm>
              <a:off x="2508068" y="3072305"/>
              <a:ext cx="4406537" cy="193495"/>
              <a:chOff x="2514600" y="5007156"/>
              <a:chExt cx="4406537" cy="193495"/>
            </a:xfrm>
          </p:grpSpPr>
          <p:grpSp>
            <p:nvGrpSpPr>
              <p:cNvPr id="871" name="Group 870">
                <a:extLst>
                  <a:ext uri="{FF2B5EF4-FFF2-40B4-BE49-F238E27FC236}">
                    <a16:creationId xmlns:a16="http://schemas.microsoft.com/office/drawing/2014/main" id="{6FA2484F-E503-5FAD-464C-C6BEBD6423AB}"/>
                  </a:ext>
                </a:extLst>
              </p:cNvPr>
              <p:cNvGrpSpPr/>
              <p:nvPr/>
            </p:nvGrpSpPr>
            <p:grpSpPr>
              <a:xfrm>
                <a:off x="2514600" y="5105400"/>
                <a:ext cx="4406537" cy="95251"/>
                <a:chOff x="2514600" y="5105400"/>
                <a:chExt cx="4406537" cy="95251"/>
              </a:xfrm>
            </p:grpSpPr>
            <p:sp>
              <p:nvSpPr>
                <p:cNvPr id="886" name="Rectangle 885">
                  <a:extLst>
                    <a:ext uri="{FF2B5EF4-FFF2-40B4-BE49-F238E27FC236}">
                      <a16:creationId xmlns:a16="http://schemas.microsoft.com/office/drawing/2014/main" id="{5C06D485-64A4-B119-81A2-870FAC933206}"/>
                    </a:ext>
                  </a:extLst>
                </p:cNvPr>
                <p:cNvSpPr/>
                <p:nvPr/>
              </p:nvSpPr>
              <p:spPr>
                <a:xfrm>
                  <a:off x="2514600" y="5105400"/>
                  <a:ext cx="381000"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7" name="Rectangle 886">
                  <a:extLst>
                    <a:ext uri="{FF2B5EF4-FFF2-40B4-BE49-F238E27FC236}">
                      <a16:creationId xmlns:a16="http://schemas.microsoft.com/office/drawing/2014/main" id="{361CB4B6-A8E3-A8EF-5732-06827794047F}"/>
                    </a:ext>
                  </a:extLst>
                </p:cNvPr>
                <p:cNvSpPr/>
                <p:nvPr/>
              </p:nvSpPr>
              <p:spPr>
                <a:xfrm>
                  <a:off x="2882537" y="5105400"/>
                  <a:ext cx="381000"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8" name="Rectangle 887">
                  <a:extLst>
                    <a:ext uri="{FF2B5EF4-FFF2-40B4-BE49-F238E27FC236}">
                      <a16:creationId xmlns:a16="http://schemas.microsoft.com/office/drawing/2014/main" id="{322EFCEB-5D60-CBDD-0CE7-F1EFA5DEE5BF}"/>
                    </a:ext>
                  </a:extLst>
                </p:cNvPr>
                <p:cNvSpPr/>
                <p:nvPr/>
              </p:nvSpPr>
              <p:spPr>
                <a:xfrm>
                  <a:off x="3248297" y="5105400"/>
                  <a:ext cx="381000"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9" name="Rectangle 888">
                  <a:extLst>
                    <a:ext uri="{FF2B5EF4-FFF2-40B4-BE49-F238E27FC236}">
                      <a16:creationId xmlns:a16="http://schemas.microsoft.com/office/drawing/2014/main" id="{13A4F6BA-B4EB-7990-74E2-D8D42FC64A31}"/>
                    </a:ext>
                  </a:extLst>
                </p:cNvPr>
                <p:cNvSpPr/>
                <p:nvPr/>
              </p:nvSpPr>
              <p:spPr>
                <a:xfrm>
                  <a:off x="3614057" y="5105400"/>
                  <a:ext cx="381000"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0" name="Rectangle 889">
                  <a:extLst>
                    <a:ext uri="{FF2B5EF4-FFF2-40B4-BE49-F238E27FC236}">
                      <a16:creationId xmlns:a16="http://schemas.microsoft.com/office/drawing/2014/main" id="{87158628-3414-92A0-1ED0-71D242B92A59}"/>
                    </a:ext>
                  </a:extLst>
                </p:cNvPr>
                <p:cNvSpPr/>
                <p:nvPr/>
              </p:nvSpPr>
              <p:spPr>
                <a:xfrm>
                  <a:off x="3979817" y="5105400"/>
                  <a:ext cx="381000"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1" name="Rectangle 890">
                  <a:extLst>
                    <a:ext uri="{FF2B5EF4-FFF2-40B4-BE49-F238E27FC236}">
                      <a16:creationId xmlns:a16="http://schemas.microsoft.com/office/drawing/2014/main" id="{CEDD2A40-4224-BF50-17DA-0BA6E5438868}"/>
                    </a:ext>
                  </a:extLst>
                </p:cNvPr>
                <p:cNvSpPr/>
                <p:nvPr/>
              </p:nvSpPr>
              <p:spPr>
                <a:xfrm>
                  <a:off x="4345577" y="5105400"/>
                  <a:ext cx="381000"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2" name="Rectangle 891">
                  <a:extLst>
                    <a:ext uri="{FF2B5EF4-FFF2-40B4-BE49-F238E27FC236}">
                      <a16:creationId xmlns:a16="http://schemas.microsoft.com/office/drawing/2014/main" id="{B3DC69D7-3879-B372-C35A-038212F488C2}"/>
                    </a:ext>
                  </a:extLst>
                </p:cNvPr>
                <p:cNvSpPr/>
                <p:nvPr/>
              </p:nvSpPr>
              <p:spPr>
                <a:xfrm>
                  <a:off x="4711337" y="5105400"/>
                  <a:ext cx="381000"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3" name="Rectangle 892">
                  <a:extLst>
                    <a:ext uri="{FF2B5EF4-FFF2-40B4-BE49-F238E27FC236}">
                      <a16:creationId xmlns:a16="http://schemas.microsoft.com/office/drawing/2014/main" id="{81E2531B-7863-FE37-0154-A922F26771C6}"/>
                    </a:ext>
                  </a:extLst>
                </p:cNvPr>
                <p:cNvSpPr/>
                <p:nvPr/>
              </p:nvSpPr>
              <p:spPr>
                <a:xfrm>
                  <a:off x="5077097" y="5105400"/>
                  <a:ext cx="381000"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4" name="Rectangle 893">
                  <a:extLst>
                    <a:ext uri="{FF2B5EF4-FFF2-40B4-BE49-F238E27FC236}">
                      <a16:creationId xmlns:a16="http://schemas.microsoft.com/office/drawing/2014/main" id="{6D21673E-E096-5B17-B4FA-78E868715040}"/>
                    </a:ext>
                  </a:extLst>
                </p:cNvPr>
                <p:cNvSpPr/>
                <p:nvPr/>
              </p:nvSpPr>
              <p:spPr>
                <a:xfrm>
                  <a:off x="5442857" y="5105400"/>
                  <a:ext cx="381000"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5" name="Rectangle 894">
                  <a:extLst>
                    <a:ext uri="{FF2B5EF4-FFF2-40B4-BE49-F238E27FC236}">
                      <a16:creationId xmlns:a16="http://schemas.microsoft.com/office/drawing/2014/main" id="{70F2CA01-ED30-151C-05A1-745CBDF2D887}"/>
                    </a:ext>
                  </a:extLst>
                </p:cNvPr>
                <p:cNvSpPr/>
                <p:nvPr/>
              </p:nvSpPr>
              <p:spPr>
                <a:xfrm>
                  <a:off x="5808617" y="5105400"/>
                  <a:ext cx="381000"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6" name="Rectangle 895">
                  <a:extLst>
                    <a:ext uri="{FF2B5EF4-FFF2-40B4-BE49-F238E27FC236}">
                      <a16:creationId xmlns:a16="http://schemas.microsoft.com/office/drawing/2014/main" id="{3CC9C53A-B597-B985-A11C-0A077A233472}"/>
                    </a:ext>
                  </a:extLst>
                </p:cNvPr>
                <p:cNvSpPr/>
                <p:nvPr/>
              </p:nvSpPr>
              <p:spPr>
                <a:xfrm>
                  <a:off x="6174377" y="5105400"/>
                  <a:ext cx="381000"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7" name="Rectangle 896">
                  <a:extLst>
                    <a:ext uri="{FF2B5EF4-FFF2-40B4-BE49-F238E27FC236}">
                      <a16:creationId xmlns:a16="http://schemas.microsoft.com/office/drawing/2014/main" id="{FB4EF699-7332-D09D-AA8B-74A117167DE8}"/>
                    </a:ext>
                  </a:extLst>
                </p:cNvPr>
                <p:cNvSpPr/>
                <p:nvPr/>
              </p:nvSpPr>
              <p:spPr>
                <a:xfrm>
                  <a:off x="6540137" y="5105400"/>
                  <a:ext cx="381000"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72" name="Group 871">
                <a:extLst>
                  <a:ext uri="{FF2B5EF4-FFF2-40B4-BE49-F238E27FC236}">
                    <a16:creationId xmlns:a16="http://schemas.microsoft.com/office/drawing/2014/main" id="{821F91E0-6A99-F4F5-3532-ABC7CBF4EB96}"/>
                  </a:ext>
                </a:extLst>
              </p:cNvPr>
              <p:cNvGrpSpPr/>
              <p:nvPr/>
            </p:nvGrpSpPr>
            <p:grpSpPr>
              <a:xfrm>
                <a:off x="2690948" y="5007156"/>
                <a:ext cx="4230189" cy="95251"/>
                <a:chOff x="2514600" y="5105400"/>
                <a:chExt cx="4230189" cy="95251"/>
              </a:xfrm>
            </p:grpSpPr>
            <p:sp>
              <p:nvSpPr>
                <p:cNvPr id="874" name="Rectangle 873">
                  <a:extLst>
                    <a:ext uri="{FF2B5EF4-FFF2-40B4-BE49-F238E27FC236}">
                      <a16:creationId xmlns:a16="http://schemas.microsoft.com/office/drawing/2014/main" id="{A0243486-FBAC-2D4E-8035-795DFBE655CF}"/>
                    </a:ext>
                  </a:extLst>
                </p:cNvPr>
                <p:cNvSpPr/>
                <p:nvPr/>
              </p:nvSpPr>
              <p:spPr>
                <a:xfrm>
                  <a:off x="2514600" y="5105400"/>
                  <a:ext cx="381000"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5" name="Rectangle 874">
                  <a:extLst>
                    <a:ext uri="{FF2B5EF4-FFF2-40B4-BE49-F238E27FC236}">
                      <a16:creationId xmlns:a16="http://schemas.microsoft.com/office/drawing/2014/main" id="{D17382E5-FADA-05E3-4AB4-4431FF37C26F}"/>
                    </a:ext>
                  </a:extLst>
                </p:cNvPr>
                <p:cNvSpPr/>
                <p:nvPr/>
              </p:nvSpPr>
              <p:spPr>
                <a:xfrm>
                  <a:off x="2882537" y="5105400"/>
                  <a:ext cx="381000"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6" name="Rectangle 875">
                  <a:extLst>
                    <a:ext uri="{FF2B5EF4-FFF2-40B4-BE49-F238E27FC236}">
                      <a16:creationId xmlns:a16="http://schemas.microsoft.com/office/drawing/2014/main" id="{7CA90336-4216-62D2-3254-63F48149BAC4}"/>
                    </a:ext>
                  </a:extLst>
                </p:cNvPr>
                <p:cNvSpPr/>
                <p:nvPr/>
              </p:nvSpPr>
              <p:spPr>
                <a:xfrm>
                  <a:off x="3248297" y="5105400"/>
                  <a:ext cx="381000"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7" name="Rectangle 876">
                  <a:extLst>
                    <a:ext uri="{FF2B5EF4-FFF2-40B4-BE49-F238E27FC236}">
                      <a16:creationId xmlns:a16="http://schemas.microsoft.com/office/drawing/2014/main" id="{B9C92765-F670-FCB5-1ED3-5E4A785190D0}"/>
                    </a:ext>
                  </a:extLst>
                </p:cNvPr>
                <p:cNvSpPr/>
                <p:nvPr/>
              </p:nvSpPr>
              <p:spPr>
                <a:xfrm>
                  <a:off x="3614057" y="5105400"/>
                  <a:ext cx="381000"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8" name="Rectangle 877">
                  <a:extLst>
                    <a:ext uri="{FF2B5EF4-FFF2-40B4-BE49-F238E27FC236}">
                      <a16:creationId xmlns:a16="http://schemas.microsoft.com/office/drawing/2014/main" id="{856CFF24-A42A-0490-4572-1916953AE99C}"/>
                    </a:ext>
                  </a:extLst>
                </p:cNvPr>
                <p:cNvSpPr/>
                <p:nvPr/>
              </p:nvSpPr>
              <p:spPr>
                <a:xfrm>
                  <a:off x="3979817" y="5105400"/>
                  <a:ext cx="381000"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9" name="Rectangle 878">
                  <a:extLst>
                    <a:ext uri="{FF2B5EF4-FFF2-40B4-BE49-F238E27FC236}">
                      <a16:creationId xmlns:a16="http://schemas.microsoft.com/office/drawing/2014/main" id="{68FD48C0-369B-62B0-F86D-2EC3AB6A1FE4}"/>
                    </a:ext>
                  </a:extLst>
                </p:cNvPr>
                <p:cNvSpPr/>
                <p:nvPr/>
              </p:nvSpPr>
              <p:spPr>
                <a:xfrm>
                  <a:off x="4345577" y="5105400"/>
                  <a:ext cx="381000"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0" name="Rectangle 879">
                  <a:extLst>
                    <a:ext uri="{FF2B5EF4-FFF2-40B4-BE49-F238E27FC236}">
                      <a16:creationId xmlns:a16="http://schemas.microsoft.com/office/drawing/2014/main" id="{0E4B7998-52DA-CA5E-49FD-7D3C8F3E6CD2}"/>
                    </a:ext>
                  </a:extLst>
                </p:cNvPr>
                <p:cNvSpPr/>
                <p:nvPr/>
              </p:nvSpPr>
              <p:spPr>
                <a:xfrm>
                  <a:off x="4711337" y="5105400"/>
                  <a:ext cx="381000"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1" name="Rectangle 880">
                  <a:extLst>
                    <a:ext uri="{FF2B5EF4-FFF2-40B4-BE49-F238E27FC236}">
                      <a16:creationId xmlns:a16="http://schemas.microsoft.com/office/drawing/2014/main" id="{0476E3F1-2532-E9F6-ED52-4D72A59E0750}"/>
                    </a:ext>
                  </a:extLst>
                </p:cNvPr>
                <p:cNvSpPr/>
                <p:nvPr/>
              </p:nvSpPr>
              <p:spPr>
                <a:xfrm>
                  <a:off x="5077097" y="5105400"/>
                  <a:ext cx="381000"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2" name="Rectangle 881">
                  <a:extLst>
                    <a:ext uri="{FF2B5EF4-FFF2-40B4-BE49-F238E27FC236}">
                      <a16:creationId xmlns:a16="http://schemas.microsoft.com/office/drawing/2014/main" id="{5621B23B-31E9-5515-D174-8B566B956DD4}"/>
                    </a:ext>
                  </a:extLst>
                </p:cNvPr>
                <p:cNvSpPr/>
                <p:nvPr/>
              </p:nvSpPr>
              <p:spPr>
                <a:xfrm>
                  <a:off x="5442857" y="5105400"/>
                  <a:ext cx="381000"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3" name="Rectangle 882">
                  <a:extLst>
                    <a:ext uri="{FF2B5EF4-FFF2-40B4-BE49-F238E27FC236}">
                      <a16:creationId xmlns:a16="http://schemas.microsoft.com/office/drawing/2014/main" id="{AB08C1DF-D37D-7D01-15B9-E84833D9282B}"/>
                    </a:ext>
                  </a:extLst>
                </p:cNvPr>
                <p:cNvSpPr/>
                <p:nvPr/>
              </p:nvSpPr>
              <p:spPr>
                <a:xfrm>
                  <a:off x="5808617" y="5105400"/>
                  <a:ext cx="381000"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4" name="Rectangle 883">
                  <a:extLst>
                    <a:ext uri="{FF2B5EF4-FFF2-40B4-BE49-F238E27FC236}">
                      <a16:creationId xmlns:a16="http://schemas.microsoft.com/office/drawing/2014/main" id="{9E5505C3-D99D-C19D-0309-F7FB1DBBC92E}"/>
                    </a:ext>
                  </a:extLst>
                </p:cNvPr>
                <p:cNvSpPr/>
                <p:nvPr/>
              </p:nvSpPr>
              <p:spPr>
                <a:xfrm>
                  <a:off x="6174377" y="5105400"/>
                  <a:ext cx="381000"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5" name="Rectangle 884">
                  <a:extLst>
                    <a:ext uri="{FF2B5EF4-FFF2-40B4-BE49-F238E27FC236}">
                      <a16:creationId xmlns:a16="http://schemas.microsoft.com/office/drawing/2014/main" id="{B0B8AB0F-F047-9FC9-A447-4B7CA6EF2B6E}"/>
                    </a:ext>
                  </a:extLst>
                </p:cNvPr>
                <p:cNvSpPr/>
                <p:nvPr/>
              </p:nvSpPr>
              <p:spPr>
                <a:xfrm>
                  <a:off x="6540137" y="5105400"/>
                  <a:ext cx="204652"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3" name="Rectangle 872">
                <a:extLst>
                  <a:ext uri="{FF2B5EF4-FFF2-40B4-BE49-F238E27FC236}">
                    <a16:creationId xmlns:a16="http://schemas.microsoft.com/office/drawing/2014/main" id="{C15FE92B-F848-09D0-B70B-786D891D6FB1}"/>
                  </a:ext>
                </a:extLst>
              </p:cNvPr>
              <p:cNvSpPr/>
              <p:nvPr/>
            </p:nvSpPr>
            <p:spPr>
              <a:xfrm>
                <a:off x="2530929" y="5010422"/>
                <a:ext cx="175259" cy="9198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0" name="Group 619">
              <a:extLst>
                <a:ext uri="{FF2B5EF4-FFF2-40B4-BE49-F238E27FC236}">
                  <a16:creationId xmlns:a16="http://schemas.microsoft.com/office/drawing/2014/main" id="{0729C28A-2C45-10ED-1170-AB0DF0FC2243}"/>
                </a:ext>
              </a:extLst>
            </p:cNvPr>
            <p:cNvGrpSpPr/>
            <p:nvPr/>
          </p:nvGrpSpPr>
          <p:grpSpPr>
            <a:xfrm>
              <a:off x="2521132" y="3291761"/>
              <a:ext cx="4406537" cy="193495"/>
              <a:chOff x="2514600" y="5007156"/>
              <a:chExt cx="4406537" cy="193495"/>
            </a:xfrm>
          </p:grpSpPr>
          <p:grpSp>
            <p:nvGrpSpPr>
              <p:cNvPr id="844" name="Group 843">
                <a:extLst>
                  <a:ext uri="{FF2B5EF4-FFF2-40B4-BE49-F238E27FC236}">
                    <a16:creationId xmlns:a16="http://schemas.microsoft.com/office/drawing/2014/main" id="{38C37F4C-68C4-8D24-5E3B-CA0B990AEC22}"/>
                  </a:ext>
                </a:extLst>
              </p:cNvPr>
              <p:cNvGrpSpPr/>
              <p:nvPr/>
            </p:nvGrpSpPr>
            <p:grpSpPr>
              <a:xfrm>
                <a:off x="2514600" y="5105400"/>
                <a:ext cx="4406537" cy="95251"/>
                <a:chOff x="2514600" y="5105400"/>
                <a:chExt cx="4406537" cy="95251"/>
              </a:xfrm>
            </p:grpSpPr>
            <p:sp>
              <p:nvSpPr>
                <p:cNvPr id="859" name="Rectangle 858">
                  <a:extLst>
                    <a:ext uri="{FF2B5EF4-FFF2-40B4-BE49-F238E27FC236}">
                      <a16:creationId xmlns:a16="http://schemas.microsoft.com/office/drawing/2014/main" id="{C49C1FAB-1C5C-701E-2F7E-8D276C3D8FA5}"/>
                    </a:ext>
                  </a:extLst>
                </p:cNvPr>
                <p:cNvSpPr/>
                <p:nvPr/>
              </p:nvSpPr>
              <p:spPr>
                <a:xfrm>
                  <a:off x="2514600" y="5105400"/>
                  <a:ext cx="381000"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0" name="Rectangle 859">
                  <a:extLst>
                    <a:ext uri="{FF2B5EF4-FFF2-40B4-BE49-F238E27FC236}">
                      <a16:creationId xmlns:a16="http://schemas.microsoft.com/office/drawing/2014/main" id="{61FB6CD3-7B6F-746E-D29F-2C76CC813C24}"/>
                    </a:ext>
                  </a:extLst>
                </p:cNvPr>
                <p:cNvSpPr/>
                <p:nvPr/>
              </p:nvSpPr>
              <p:spPr>
                <a:xfrm>
                  <a:off x="2882537" y="5105400"/>
                  <a:ext cx="381000"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1" name="Rectangle 860">
                  <a:extLst>
                    <a:ext uri="{FF2B5EF4-FFF2-40B4-BE49-F238E27FC236}">
                      <a16:creationId xmlns:a16="http://schemas.microsoft.com/office/drawing/2014/main" id="{D76377D3-4289-D4C4-7126-46BC4CC8BAF6}"/>
                    </a:ext>
                  </a:extLst>
                </p:cNvPr>
                <p:cNvSpPr/>
                <p:nvPr/>
              </p:nvSpPr>
              <p:spPr>
                <a:xfrm>
                  <a:off x="3248297" y="5105400"/>
                  <a:ext cx="381000"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2" name="Rectangle 861">
                  <a:extLst>
                    <a:ext uri="{FF2B5EF4-FFF2-40B4-BE49-F238E27FC236}">
                      <a16:creationId xmlns:a16="http://schemas.microsoft.com/office/drawing/2014/main" id="{1CAB018D-B90A-BCA5-255D-F4656DEFC60F}"/>
                    </a:ext>
                  </a:extLst>
                </p:cNvPr>
                <p:cNvSpPr/>
                <p:nvPr/>
              </p:nvSpPr>
              <p:spPr>
                <a:xfrm>
                  <a:off x="3614057" y="5105400"/>
                  <a:ext cx="381000"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3" name="Rectangle 862">
                  <a:extLst>
                    <a:ext uri="{FF2B5EF4-FFF2-40B4-BE49-F238E27FC236}">
                      <a16:creationId xmlns:a16="http://schemas.microsoft.com/office/drawing/2014/main" id="{4B568816-B006-84DE-0463-630206AD59FB}"/>
                    </a:ext>
                  </a:extLst>
                </p:cNvPr>
                <p:cNvSpPr/>
                <p:nvPr/>
              </p:nvSpPr>
              <p:spPr>
                <a:xfrm>
                  <a:off x="3979817" y="5105400"/>
                  <a:ext cx="381000"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4" name="Rectangle 863">
                  <a:extLst>
                    <a:ext uri="{FF2B5EF4-FFF2-40B4-BE49-F238E27FC236}">
                      <a16:creationId xmlns:a16="http://schemas.microsoft.com/office/drawing/2014/main" id="{9A873490-0BC1-2F79-CB92-20EA4B4AF9CC}"/>
                    </a:ext>
                  </a:extLst>
                </p:cNvPr>
                <p:cNvSpPr/>
                <p:nvPr/>
              </p:nvSpPr>
              <p:spPr>
                <a:xfrm>
                  <a:off x="4345577" y="5105400"/>
                  <a:ext cx="381000"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5" name="Rectangle 864">
                  <a:extLst>
                    <a:ext uri="{FF2B5EF4-FFF2-40B4-BE49-F238E27FC236}">
                      <a16:creationId xmlns:a16="http://schemas.microsoft.com/office/drawing/2014/main" id="{F60FEAEC-6C77-76A5-3C26-A7C1BEC3A749}"/>
                    </a:ext>
                  </a:extLst>
                </p:cNvPr>
                <p:cNvSpPr/>
                <p:nvPr/>
              </p:nvSpPr>
              <p:spPr>
                <a:xfrm>
                  <a:off x="4711337" y="5105400"/>
                  <a:ext cx="381000"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6" name="Rectangle 865">
                  <a:extLst>
                    <a:ext uri="{FF2B5EF4-FFF2-40B4-BE49-F238E27FC236}">
                      <a16:creationId xmlns:a16="http://schemas.microsoft.com/office/drawing/2014/main" id="{A771C108-9254-392F-00C6-C92862FFB890}"/>
                    </a:ext>
                  </a:extLst>
                </p:cNvPr>
                <p:cNvSpPr/>
                <p:nvPr/>
              </p:nvSpPr>
              <p:spPr>
                <a:xfrm>
                  <a:off x="5077097" y="5105400"/>
                  <a:ext cx="381000"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7" name="Rectangle 866">
                  <a:extLst>
                    <a:ext uri="{FF2B5EF4-FFF2-40B4-BE49-F238E27FC236}">
                      <a16:creationId xmlns:a16="http://schemas.microsoft.com/office/drawing/2014/main" id="{F9A1B7A6-7F0D-C077-6559-5E009124EF83}"/>
                    </a:ext>
                  </a:extLst>
                </p:cNvPr>
                <p:cNvSpPr/>
                <p:nvPr/>
              </p:nvSpPr>
              <p:spPr>
                <a:xfrm>
                  <a:off x="5442857" y="5105400"/>
                  <a:ext cx="381000"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8" name="Rectangle 867">
                  <a:extLst>
                    <a:ext uri="{FF2B5EF4-FFF2-40B4-BE49-F238E27FC236}">
                      <a16:creationId xmlns:a16="http://schemas.microsoft.com/office/drawing/2014/main" id="{F9F61BBB-BF85-997F-9E57-A5C809A05691}"/>
                    </a:ext>
                  </a:extLst>
                </p:cNvPr>
                <p:cNvSpPr/>
                <p:nvPr/>
              </p:nvSpPr>
              <p:spPr>
                <a:xfrm>
                  <a:off x="5808617" y="5105400"/>
                  <a:ext cx="381000"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9" name="Rectangle 868">
                  <a:extLst>
                    <a:ext uri="{FF2B5EF4-FFF2-40B4-BE49-F238E27FC236}">
                      <a16:creationId xmlns:a16="http://schemas.microsoft.com/office/drawing/2014/main" id="{972D5C76-9572-4B2E-9895-26769B0651EA}"/>
                    </a:ext>
                  </a:extLst>
                </p:cNvPr>
                <p:cNvSpPr/>
                <p:nvPr/>
              </p:nvSpPr>
              <p:spPr>
                <a:xfrm>
                  <a:off x="6174377" y="5105400"/>
                  <a:ext cx="381000"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0" name="Rectangle 869">
                  <a:extLst>
                    <a:ext uri="{FF2B5EF4-FFF2-40B4-BE49-F238E27FC236}">
                      <a16:creationId xmlns:a16="http://schemas.microsoft.com/office/drawing/2014/main" id="{D57EEA40-6E82-6C53-49EE-CF6A5556138B}"/>
                    </a:ext>
                  </a:extLst>
                </p:cNvPr>
                <p:cNvSpPr/>
                <p:nvPr/>
              </p:nvSpPr>
              <p:spPr>
                <a:xfrm>
                  <a:off x="6540137" y="5105400"/>
                  <a:ext cx="381000"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5" name="Group 844">
                <a:extLst>
                  <a:ext uri="{FF2B5EF4-FFF2-40B4-BE49-F238E27FC236}">
                    <a16:creationId xmlns:a16="http://schemas.microsoft.com/office/drawing/2014/main" id="{686D7A4E-2422-9C42-73B5-D847866AAF03}"/>
                  </a:ext>
                </a:extLst>
              </p:cNvPr>
              <p:cNvGrpSpPr/>
              <p:nvPr/>
            </p:nvGrpSpPr>
            <p:grpSpPr>
              <a:xfrm>
                <a:off x="2690948" y="5007156"/>
                <a:ext cx="4230189" cy="95251"/>
                <a:chOff x="2514600" y="5105400"/>
                <a:chExt cx="4230189" cy="95251"/>
              </a:xfrm>
            </p:grpSpPr>
            <p:sp>
              <p:nvSpPr>
                <p:cNvPr id="847" name="Rectangle 846">
                  <a:extLst>
                    <a:ext uri="{FF2B5EF4-FFF2-40B4-BE49-F238E27FC236}">
                      <a16:creationId xmlns:a16="http://schemas.microsoft.com/office/drawing/2014/main" id="{1917FA5C-2450-5355-53CA-FC9EF46C3422}"/>
                    </a:ext>
                  </a:extLst>
                </p:cNvPr>
                <p:cNvSpPr/>
                <p:nvPr/>
              </p:nvSpPr>
              <p:spPr>
                <a:xfrm>
                  <a:off x="2514600" y="5105400"/>
                  <a:ext cx="381000"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8" name="Rectangle 847">
                  <a:extLst>
                    <a:ext uri="{FF2B5EF4-FFF2-40B4-BE49-F238E27FC236}">
                      <a16:creationId xmlns:a16="http://schemas.microsoft.com/office/drawing/2014/main" id="{4572C3A9-AE34-3FD3-9F7E-7ACE79A519BF}"/>
                    </a:ext>
                  </a:extLst>
                </p:cNvPr>
                <p:cNvSpPr/>
                <p:nvPr/>
              </p:nvSpPr>
              <p:spPr>
                <a:xfrm>
                  <a:off x="2882537" y="5105400"/>
                  <a:ext cx="381000"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9" name="Rectangle 848">
                  <a:extLst>
                    <a:ext uri="{FF2B5EF4-FFF2-40B4-BE49-F238E27FC236}">
                      <a16:creationId xmlns:a16="http://schemas.microsoft.com/office/drawing/2014/main" id="{E117C75A-60AC-5767-E831-4811EE0B6111}"/>
                    </a:ext>
                  </a:extLst>
                </p:cNvPr>
                <p:cNvSpPr/>
                <p:nvPr/>
              </p:nvSpPr>
              <p:spPr>
                <a:xfrm>
                  <a:off x="3248297" y="5105400"/>
                  <a:ext cx="381000"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0" name="Rectangle 849">
                  <a:extLst>
                    <a:ext uri="{FF2B5EF4-FFF2-40B4-BE49-F238E27FC236}">
                      <a16:creationId xmlns:a16="http://schemas.microsoft.com/office/drawing/2014/main" id="{8AC18178-F889-433A-CB79-5716217B2133}"/>
                    </a:ext>
                  </a:extLst>
                </p:cNvPr>
                <p:cNvSpPr/>
                <p:nvPr/>
              </p:nvSpPr>
              <p:spPr>
                <a:xfrm>
                  <a:off x="3614057" y="5105400"/>
                  <a:ext cx="381000"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1" name="Rectangle 850">
                  <a:extLst>
                    <a:ext uri="{FF2B5EF4-FFF2-40B4-BE49-F238E27FC236}">
                      <a16:creationId xmlns:a16="http://schemas.microsoft.com/office/drawing/2014/main" id="{9F6E517B-AE55-226D-D7F6-22D25CE9C8EA}"/>
                    </a:ext>
                  </a:extLst>
                </p:cNvPr>
                <p:cNvSpPr/>
                <p:nvPr/>
              </p:nvSpPr>
              <p:spPr>
                <a:xfrm>
                  <a:off x="3979817" y="5105400"/>
                  <a:ext cx="381000"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2" name="Rectangle 851">
                  <a:extLst>
                    <a:ext uri="{FF2B5EF4-FFF2-40B4-BE49-F238E27FC236}">
                      <a16:creationId xmlns:a16="http://schemas.microsoft.com/office/drawing/2014/main" id="{AABCB878-8F35-236B-8442-A4C5690DC31E}"/>
                    </a:ext>
                  </a:extLst>
                </p:cNvPr>
                <p:cNvSpPr/>
                <p:nvPr/>
              </p:nvSpPr>
              <p:spPr>
                <a:xfrm>
                  <a:off x="4345577" y="5105400"/>
                  <a:ext cx="381000"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3" name="Rectangle 852">
                  <a:extLst>
                    <a:ext uri="{FF2B5EF4-FFF2-40B4-BE49-F238E27FC236}">
                      <a16:creationId xmlns:a16="http://schemas.microsoft.com/office/drawing/2014/main" id="{CDF1F8F6-41FD-0CE9-1DCF-FF43650901B2}"/>
                    </a:ext>
                  </a:extLst>
                </p:cNvPr>
                <p:cNvSpPr/>
                <p:nvPr/>
              </p:nvSpPr>
              <p:spPr>
                <a:xfrm>
                  <a:off x="4711337" y="5105400"/>
                  <a:ext cx="381000"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4" name="Rectangle 853">
                  <a:extLst>
                    <a:ext uri="{FF2B5EF4-FFF2-40B4-BE49-F238E27FC236}">
                      <a16:creationId xmlns:a16="http://schemas.microsoft.com/office/drawing/2014/main" id="{01679D31-646A-E335-BF81-0402FEE7F21E}"/>
                    </a:ext>
                  </a:extLst>
                </p:cNvPr>
                <p:cNvSpPr/>
                <p:nvPr/>
              </p:nvSpPr>
              <p:spPr>
                <a:xfrm>
                  <a:off x="5077097" y="5105400"/>
                  <a:ext cx="381000"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5" name="Rectangle 854">
                  <a:extLst>
                    <a:ext uri="{FF2B5EF4-FFF2-40B4-BE49-F238E27FC236}">
                      <a16:creationId xmlns:a16="http://schemas.microsoft.com/office/drawing/2014/main" id="{99265F24-2ACA-99D3-4E07-34281CD4ADF6}"/>
                    </a:ext>
                  </a:extLst>
                </p:cNvPr>
                <p:cNvSpPr/>
                <p:nvPr/>
              </p:nvSpPr>
              <p:spPr>
                <a:xfrm>
                  <a:off x="5442857" y="5105400"/>
                  <a:ext cx="381000"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6" name="Rectangle 855">
                  <a:extLst>
                    <a:ext uri="{FF2B5EF4-FFF2-40B4-BE49-F238E27FC236}">
                      <a16:creationId xmlns:a16="http://schemas.microsoft.com/office/drawing/2014/main" id="{7EDE0D84-C5C6-6813-D107-5131EA6A2A01}"/>
                    </a:ext>
                  </a:extLst>
                </p:cNvPr>
                <p:cNvSpPr/>
                <p:nvPr/>
              </p:nvSpPr>
              <p:spPr>
                <a:xfrm>
                  <a:off x="5808617" y="5105400"/>
                  <a:ext cx="381000"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7" name="Rectangle 856">
                  <a:extLst>
                    <a:ext uri="{FF2B5EF4-FFF2-40B4-BE49-F238E27FC236}">
                      <a16:creationId xmlns:a16="http://schemas.microsoft.com/office/drawing/2014/main" id="{B3AA5546-B2E3-9422-54B6-C9B18BCC75CC}"/>
                    </a:ext>
                  </a:extLst>
                </p:cNvPr>
                <p:cNvSpPr/>
                <p:nvPr/>
              </p:nvSpPr>
              <p:spPr>
                <a:xfrm>
                  <a:off x="6174377" y="5105400"/>
                  <a:ext cx="381000"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8" name="Rectangle 857">
                  <a:extLst>
                    <a:ext uri="{FF2B5EF4-FFF2-40B4-BE49-F238E27FC236}">
                      <a16:creationId xmlns:a16="http://schemas.microsoft.com/office/drawing/2014/main" id="{B56C00AD-EC1E-B85F-893A-0D5373EC5C03}"/>
                    </a:ext>
                  </a:extLst>
                </p:cNvPr>
                <p:cNvSpPr/>
                <p:nvPr/>
              </p:nvSpPr>
              <p:spPr>
                <a:xfrm>
                  <a:off x="6540137" y="5105400"/>
                  <a:ext cx="204652"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46" name="Rectangle 845">
                <a:extLst>
                  <a:ext uri="{FF2B5EF4-FFF2-40B4-BE49-F238E27FC236}">
                    <a16:creationId xmlns:a16="http://schemas.microsoft.com/office/drawing/2014/main" id="{A067277A-F22C-572D-6F41-A78BB3406C0E}"/>
                  </a:ext>
                </a:extLst>
              </p:cNvPr>
              <p:cNvSpPr/>
              <p:nvPr/>
            </p:nvSpPr>
            <p:spPr>
              <a:xfrm>
                <a:off x="2530929" y="5010422"/>
                <a:ext cx="175259" cy="9198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1" name="Group 620">
              <a:extLst>
                <a:ext uri="{FF2B5EF4-FFF2-40B4-BE49-F238E27FC236}">
                  <a16:creationId xmlns:a16="http://schemas.microsoft.com/office/drawing/2014/main" id="{01EED396-0746-09D3-61CC-E328166FBB65}"/>
                </a:ext>
              </a:extLst>
            </p:cNvPr>
            <p:cNvGrpSpPr/>
            <p:nvPr/>
          </p:nvGrpSpPr>
          <p:grpSpPr>
            <a:xfrm>
              <a:off x="2521132" y="2663997"/>
              <a:ext cx="4406537" cy="193495"/>
              <a:chOff x="2514600" y="5007156"/>
              <a:chExt cx="4406537" cy="193495"/>
            </a:xfrm>
          </p:grpSpPr>
          <p:grpSp>
            <p:nvGrpSpPr>
              <p:cNvPr id="817" name="Group 816">
                <a:extLst>
                  <a:ext uri="{FF2B5EF4-FFF2-40B4-BE49-F238E27FC236}">
                    <a16:creationId xmlns:a16="http://schemas.microsoft.com/office/drawing/2014/main" id="{A7D6C727-CF0B-7DFC-F767-C32EA56DE32B}"/>
                  </a:ext>
                </a:extLst>
              </p:cNvPr>
              <p:cNvGrpSpPr/>
              <p:nvPr/>
            </p:nvGrpSpPr>
            <p:grpSpPr>
              <a:xfrm>
                <a:off x="2514600" y="5105400"/>
                <a:ext cx="4406537" cy="95251"/>
                <a:chOff x="2514600" y="5105400"/>
                <a:chExt cx="4406537" cy="95251"/>
              </a:xfrm>
            </p:grpSpPr>
            <p:sp>
              <p:nvSpPr>
                <p:cNvPr id="832" name="Rectangle 831">
                  <a:extLst>
                    <a:ext uri="{FF2B5EF4-FFF2-40B4-BE49-F238E27FC236}">
                      <a16:creationId xmlns:a16="http://schemas.microsoft.com/office/drawing/2014/main" id="{2B15FF6B-DB04-9E34-1649-B4CC6FA3F499}"/>
                    </a:ext>
                  </a:extLst>
                </p:cNvPr>
                <p:cNvSpPr/>
                <p:nvPr/>
              </p:nvSpPr>
              <p:spPr>
                <a:xfrm>
                  <a:off x="2514600" y="5105400"/>
                  <a:ext cx="381000"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3" name="Rectangle 832">
                  <a:extLst>
                    <a:ext uri="{FF2B5EF4-FFF2-40B4-BE49-F238E27FC236}">
                      <a16:creationId xmlns:a16="http://schemas.microsoft.com/office/drawing/2014/main" id="{2FFA9ED5-74B2-A593-2E42-BD82E2F6EC29}"/>
                    </a:ext>
                  </a:extLst>
                </p:cNvPr>
                <p:cNvSpPr/>
                <p:nvPr/>
              </p:nvSpPr>
              <p:spPr>
                <a:xfrm>
                  <a:off x="2882537" y="5105400"/>
                  <a:ext cx="381000"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4" name="Rectangle 833">
                  <a:extLst>
                    <a:ext uri="{FF2B5EF4-FFF2-40B4-BE49-F238E27FC236}">
                      <a16:creationId xmlns:a16="http://schemas.microsoft.com/office/drawing/2014/main" id="{9E4EF5ED-A69C-8F99-90DF-45F73234E3B0}"/>
                    </a:ext>
                  </a:extLst>
                </p:cNvPr>
                <p:cNvSpPr/>
                <p:nvPr/>
              </p:nvSpPr>
              <p:spPr>
                <a:xfrm>
                  <a:off x="3248297" y="5105400"/>
                  <a:ext cx="381000"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5" name="Rectangle 834">
                  <a:extLst>
                    <a:ext uri="{FF2B5EF4-FFF2-40B4-BE49-F238E27FC236}">
                      <a16:creationId xmlns:a16="http://schemas.microsoft.com/office/drawing/2014/main" id="{1997B9E8-A37C-2671-406F-654E5F036B83}"/>
                    </a:ext>
                  </a:extLst>
                </p:cNvPr>
                <p:cNvSpPr/>
                <p:nvPr/>
              </p:nvSpPr>
              <p:spPr>
                <a:xfrm>
                  <a:off x="3614057" y="5105400"/>
                  <a:ext cx="381000"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6" name="Rectangle 835">
                  <a:extLst>
                    <a:ext uri="{FF2B5EF4-FFF2-40B4-BE49-F238E27FC236}">
                      <a16:creationId xmlns:a16="http://schemas.microsoft.com/office/drawing/2014/main" id="{94A354C5-8CA4-FE87-AC85-D7E5459C2D44}"/>
                    </a:ext>
                  </a:extLst>
                </p:cNvPr>
                <p:cNvSpPr/>
                <p:nvPr/>
              </p:nvSpPr>
              <p:spPr>
                <a:xfrm>
                  <a:off x="3979817" y="5105400"/>
                  <a:ext cx="381000"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7" name="Rectangle 836">
                  <a:extLst>
                    <a:ext uri="{FF2B5EF4-FFF2-40B4-BE49-F238E27FC236}">
                      <a16:creationId xmlns:a16="http://schemas.microsoft.com/office/drawing/2014/main" id="{50B52ED6-F3C4-0555-4838-ABE70419CEC6}"/>
                    </a:ext>
                  </a:extLst>
                </p:cNvPr>
                <p:cNvSpPr/>
                <p:nvPr/>
              </p:nvSpPr>
              <p:spPr>
                <a:xfrm>
                  <a:off x="4345577" y="5105400"/>
                  <a:ext cx="381000"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8" name="Rectangle 837">
                  <a:extLst>
                    <a:ext uri="{FF2B5EF4-FFF2-40B4-BE49-F238E27FC236}">
                      <a16:creationId xmlns:a16="http://schemas.microsoft.com/office/drawing/2014/main" id="{FF565FB6-7805-9EDE-0FF2-F51952CBDCA4}"/>
                    </a:ext>
                  </a:extLst>
                </p:cNvPr>
                <p:cNvSpPr/>
                <p:nvPr/>
              </p:nvSpPr>
              <p:spPr>
                <a:xfrm>
                  <a:off x="4711337" y="5105400"/>
                  <a:ext cx="381000"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9" name="Rectangle 838">
                  <a:extLst>
                    <a:ext uri="{FF2B5EF4-FFF2-40B4-BE49-F238E27FC236}">
                      <a16:creationId xmlns:a16="http://schemas.microsoft.com/office/drawing/2014/main" id="{74D3B828-4EF0-02FC-7774-DF49E6AFEF6B}"/>
                    </a:ext>
                  </a:extLst>
                </p:cNvPr>
                <p:cNvSpPr/>
                <p:nvPr/>
              </p:nvSpPr>
              <p:spPr>
                <a:xfrm>
                  <a:off x="5077097" y="5105400"/>
                  <a:ext cx="381000"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0" name="Rectangle 839">
                  <a:extLst>
                    <a:ext uri="{FF2B5EF4-FFF2-40B4-BE49-F238E27FC236}">
                      <a16:creationId xmlns:a16="http://schemas.microsoft.com/office/drawing/2014/main" id="{5295FAEA-E70C-3CE8-9CC1-19B9E0BD5D7C}"/>
                    </a:ext>
                  </a:extLst>
                </p:cNvPr>
                <p:cNvSpPr/>
                <p:nvPr/>
              </p:nvSpPr>
              <p:spPr>
                <a:xfrm>
                  <a:off x="5442857" y="5105400"/>
                  <a:ext cx="381000"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1" name="Rectangle 840">
                  <a:extLst>
                    <a:ext uri="{FF2B5EF4-FFF2-40B4-BE49-F238E27FC236}">
                      <a16:creationId xmlns:a16="http://schemas.microsoft.com/office/drawing/2014/main" id="{EDE27CC3-6A35-3A89-2D9D-4B5B1F355746}"/>
                    </a:ext>
                  </a:extLst>
                </p:cNvPr>
                <p:cNvSpPr/>
                <p:nvPr/>
              </p:nvSpPr>
              <p:spPr>
                <a:xfrm>
                  <a:off x="5808617" y="5105400"/>
                  <a:ext cx="381000"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2" name="Rectangle 841">
                  <a:extLst>
                    <a:ext uri="{FF2B5EF4-FFF2-40B4-BE49-F238E27FC236}">
                      <a16:creationId xmlns:a16="http://schemas.microsoft.com/office/drawing/2014/main" id="{6924A9E2-9CB6-A866-CD6D-A3C4EB73B3E2}"/>
                    </a:ext>
                  </a:extLst>
                </p:cNvPr>
                <p:cNvSpPr/>
                <p:nvPr/>
              </p:nvSpPr>
              <p:spPr>
                <a:xfrm>
                  <a:off x="6174377" y="5105400"/>
                  <a:ext cx="381000"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3" name="Rectangle 842">
                  <a:extLst>
                    <a:ext uri="{FF2B5EF4-FFF2-40B4-BE49-F238E27FC236}">
                      <a16:creationId xmlns:a16="http://schemas.microsoft.com/office/drawing/2014/main" id="{F11A1DAF-CC8C-DDBB-6803-C8E34E3F4688}"/>
                    </a:ext>
                  </a:extLst>
                </p:cNvPr>
                <p:cNvSpPr/>
                <p:nvPr/>
              </p:nvSpPr>
              <p:spPr>
                <a:xfrm>
                  <a:off x="6540137" y="5105400"/>
                  <a:ext cx="381000"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18" name="Group 817">
                <a:extLst>
                  <a:ext uri="{FF2B5EF4-FFF2-40B4-BE49-F238E27FC236}">
                    <a16:creationId xmlns:a16="http://schemas.microsoft.com/office/drawing/2014/main" id="{9C047905-F4B5-F3B8-A901-91926C7A04AC}"/>
                  </a:ext>
                </a:extLst>
              </p:cNvPr>
              <p:cNvGrpSpPr/>
              <p:nvPr/>
            </p:nvGrpSpPr>
            <p:grpSpPr>
              <a:xfrm>
                <a:off x="2690948" y="5007156"/>
                <a:ext cx="4230189" cy="95251"/>
                <a:chOff x="2514600" y="5105400"/>
                <a:chExt cx="4230189" cy="95251"/>
              </a:xfrm>
            </p:grpSpPr>
            <p:sp>
              <p:nvSpPr>
                <p:cNvPr id="820" name="Rectangle 819">
                  <a:extLst>
                    <a:ext uri="{FF2B5EF4-FFF2-40B4-BE49-F238E27FC236}">
                      <a16:creationId xmlns:a16="http://schemas.microsoft.com/office/drawing/2014/main" id="{3856001F-6295-6782-B9CA-16ED61C4EB2F}"/>
                    </a:ext>
                  </a:extLst>
                </p:cNvPr>
                <p:cNvSpPr/>
                <p:nvPr/>
              </p:nvSpPr>
              <p:spPr>
                <a:xfrm>
                  <a:off x="2514600" y="5105400"/>
                  <a:ext cx="381000"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1" name="Rectangle 820">
                  <a:extLst>
                    <a:ext uri="{FF2B5EF4-FFF2-40B4-BE49-F238E27FC236}">
                      <a16:creationId xmlns:a16="http://schemas.microsoft.com/office/drawing/2014/main" id="{07FD5C06-33D2-2EB7-5E77-2281C46851C6}"/>
                    </a:ext>
                  </a:extLst>
                </p:cNvPr>
                <p:cNvSpPr/>
                <p:nvPr/>
              </p:nvSpPr>
              <p:spPr>
                <a:xfrm>
                  <a:off x="2882537" y="5105400"/>
                  <a:ext cx="381000"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2" name="Rectangle 821">
                  <a:extLst>
                    <a:ext uri="{FF2B5EF4-FFF2-40B4-BE49-F238E27FC236}">
                      <a16:creationId xmlns:a16="http://schemas.microsoft.com/office/drawing/2014/main" id="{4F5255E8-DDA5-7428-D2C1-B4BCEFF61416}"/>
                    </a:ext>
                  </a:extLst>
                </p:cNvPr>
                <p:cNvSpPr/>
                <p:nvPr/>
              </p:nvSpPr>
              <p:spPr>
                <a:xfrm>
                  <a:off x="3248297" y="5105400"/>
                  <a:ext cx="381000"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3" name="Rectangle 822">
                  <a:extLst>
                    <a:ext uri="{FF2B5EF4-FFF2-40B4-BE49-F238E27FC236}">
                      <a16:creationId xmlns:a16="http://schemas.microsoft.com/office/drawing/2014/main" id="{8608F335-6A40-E8ED-0D1C-8AA3C367CDFC}"/>
                    </a:ext>
                  </a:extLst>
                </p:cNvPr>
                <p:cNvSpPr/>
                <p:nvPr/>
              </p:nvSpPr>
              <p:spPr>
                <a:xfrm>
                  <a:off x="3614057" y="5105400"/>
                  <a:ext cx="381000"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4" name="Rectangle 823">
                  <a:extLst>
                    <a:ext uri="{FF2B5EF4-FFF2-40B4-BE49-F238E27FC236}">
                      <a16:creationId xmlns:a16="http://schemas.microsoft.com/office/drawing/2014/main" id="{7C9F3B59-4CF5-701C-F8A5-EE785F3283E9}"/>
                    </a:ext>
                  </a:extLst>
                </p:cNvPr>
                <p:cNvSpPr/>
                <p:nvPr/>
              </p:nvSpPr>
              <p:spPr>
                <a:xfrm>
                  <a:off x="3979817" y="5105400"/>
                  <a:ext cx="381000"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5" name="Rectangle 824">
                  <a:extLst>
                    <a:ext uri="{FF2B5EF4-FFF2-40B4-BE49-F238E27FC236}">
                      <a16:creationId xmlns:a16="http://schemas.microsoft.com/office/drawing/2014/main" id="{1B4AFA12-9F2B-08F5-7E20-45FED6280127}"/>
                    </a:ext>
                  </a:extLst>
                </p:cNvPr>
                <p:cNvSpPr/>
                <p:nvPr/>
              </p:nvSpPr>
              <p:spPr>
                <a:xfrm>
                  <a:off x="4345577" y="5105400"/>
                  <a:ext cx="381000"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6" name="Rectangle 825">
                  <a:extLst>
                    <a:ext uri="{FF2B5EF4-FFF2-40B4-BE49-F238E27FC236}">
                      <a16:creationId xmlns:a16="http://schemas.microsoft.com/office/drawing/2014/main" id="{E1C85447-CB86-6692-F5EE-ADE6FB451A03}"/>
                    </a:ext>
                  </a:extLst>
                </p:cNvPr>
                <p:cNvSpPr/>
                <p:nvPr/>
              </p:nvSpPr>
              <p:spPr>
                <a:xfrm>
                  <a:off x="4711337" y="5105400"/>
                  <a:ext cx="381000"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7" name="Rectangle 826">
                  <a:extLst>
                    <a:ext uri="{FF2B5EF4-FFF2-40B4-BE49-F238E27FC236}">
                      <a16:creationId xmlns:a16="http://schemas.microsoft.com/office/drawing/2014/main" id="{00AF2412-50CF-9DB1-D136-5BF4A02A8FF2}"/>
                    </a:ext>
                  </a:extLst>
                </p:cNvPr>
                <p:cNvSpPr/>
                <p:nvPr/>
              </p:nvSpPr>
              <p:spPr>
                <a:xfrm>
                  <a:off x="5077097" y="5105400"/>
                  <a:ext cx="381000"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8" name="Rectangle 827">
                  <a:extLst>
                    <a:ext uri="{FF2B5EF4-FFF2-40B4-BE49-F238E27FC236}">
                      <a16:creationId xmlns:a16="http://schemas.microsoft.com/office/drawing/2014/main" id="{A865EDEA-049C-2FD0-9A7C-8156340B635B}"/>
                    </a:ext>
                  </a:extLst>
                </p:cNvPr>
                <p:cNvSpPr/>
                <p:nvPr/>
              </p:nvSpPr>
              <p:spPr>
                <a:xfrm>
                  <a:off x="5442857" y="5105400"/>
                  <a:ext cx="381000"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9" name="Rectangle 828">
                  <a:extLst>
                    <a:ext uri="{FF2B5EF4-FFF2-40B4-BE49-F238E27FC236}">
                      <a16:creationId xmlns:a16="http://schemas.microsoft.com/office/drawing/2014/main" id="{2BB3229F-FE2A-B3C7-7879-D2D652878C3D}"/>
                    </a:ext>
                  </a:extLst>
                </p:cNvPr>
                <p:cNvSpPr/>
                <p:nvPr/>
              </p:nvSpPr>
              <p:spPr>
                <a:xfrm>
                  <a:off x="5808617" y="5105400"/>
                  <a:ext cx="381000"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0" name="Rectangle 829">
                  <a:extLst>
                    <a:ext uri="{FF2B5EF4-FFF2-40B4-BE49-F238E27FC236}">
                      <a16:creationId xmlns:a16="http://schemas.microsoft.com/office/drawing/2014/main" id="{0A3B3572-9B52-7F80-5285-7C2F62619568}"/>
                    </a:ext>
                  </a:extLst>
                </p:cNvPr>
                <p:cNvSpPr/>
                <p:nvPr/>
              </p:nvSpPr>
              <p:spPr>
                <a:xfrm>
                  <a:off x="6174377" y="5105400"/>
                  <a:ext cx="381000"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1" name="Rectangle 830">
                  <a:extLst>
                    <a:ext uri="{FF2B5EF4-FFF2-40B4-BE49-F238E27FC236}">
                      <a16:creationId xmlns:a16="http://schemas.microsoft.com/office/drawing/2014/main" id="{D7660A40-8C01-A09C-2967-59FC0A068F2E}"/>
                    </a:ext>
                  </a:extLst>
                </p:cNvPr>
                <p:cNvSpPr/>
                <p:nvPr/>
              </p:nvSpPr>
              <p:spPr>
                <a:xfrm>
                  <a:off x="6540137" y="5105400"/>
                  <a:ext cx="204652"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19" name="Rectangle 818">
                <a:extLst>
                  <a:ext uri="{FF2B5EF4-FFF2-40B4-BE49-F238E27FC236}">
                    <a16:creationId xmlns:a16="http://schemas.microsoft.com/office/drawing/2014/main" id="{6DC576DF-2CDE-B55E-672C-7B2D313BF0DC}"/>
                  </a:ext>
                </a:extLst>
              </p:cNvPr>
              <p:cNvSpPr/>
              <p:nvPr/>
            </p:nvSpPr>
            <p:spPr>
              <a:xfrm>
                <a:off x="2530929" y="5010422"/>
                <a:ext cx="175259" cy="9198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2" name="Group 621">
              <a:extLst>
                <a:ext uri="{FF2B5EF4-FFF2-40B4-BE49-F238E27FC236}">
                  <a16:creationId xmlns:a16="http://schemas.microsoft.com/office/drawing/2014/main" id="{72F85714-A3CE-E8CB-2DA4-5DBE5EFCAEE6}"/>
                </a:ext>
              </a:extLst>
            </p:cNvPr>
            <p:cNvGrpSpPr/>
            <p:nvPr/>
          </p:nvGrpSpPr>
          <p:grpSpPr>
            <a:xfrm>
              <a:off x="2498271" y="2442802"/>
              <a:ext cx="4406537" cy="193495"/>
              <a:chOff x="2514600" y="5007156"/>
              <a:chExt cx="4406537" cy="193495"/>
            </a:xfrm>
          </p:grpSpPr>
          <p:grpSp>
            <p:nvGrpSpPr>
              <p:cNvPr id="790" name="Group 789">
                <a:extLst>
                  <a:ext uri="{FF2B5EF4-FFF2-40B4-BE49-F238E27FC236}">
                    <a16:creationId xmlns:a16="http://schemas.microsoft.com/office/drawing/2014/main" id="{1CCA3F13-2AA8-0553-5587-EBAEFD7625D9}"/>
                  </a:ext>
                </a:extLst>
              </p:cNvPr>
              <p:cNvGrpSpPr/>
              <p:nvPr/>
            </p:nvGrpSpPr>
            <p:grpSpPr>
              <a:xfrm>
                <a:off x="2514600" y="5105400"/>
                <a:ext cx="4406537" cy="95251"/>
                <a:chOff x="2514600" y="5105400"/>
                <a:chExt cx="4406537" cy="95251"/>
              </a:xfrm>
            </p:grpSpPr>
            <p:sp>
              <p:nvSpPr>
                <p:cNvPr id="805" name="Rectangle 804">
                  <a:extLst>
                    <a:ext uri="{FF2B5EF4-FFF2-40B4-BE49-F238E27FC236}">
                      <a16:creationId xmlns:a16="http://schemas.microsoft.com/office/drawing/2014/main" id="{EE944DF6-2512-DB0F-3BD8-AD95FC912F73}"/>
                    </a:ext>
                  </a:extLst>
                </p:cNvPr>
                <p:cNvSpPr/>
                <p:nvPr/>
              </p:nvSpPr>
              <p:spPr>
                <a:xfrm>
                  <a:off x="2514600" y="5105400"/>
                  <a:ext cx="381000"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6" name="Rectangle 805">
                  <a:extLst>
                    <a:ext uri="{FF2B5EF4-FFF2-40B4-BE49-F238E27FC236}">
                      <a16:creationId xmlns:a16="http://schemas.microsoft.com/office/drawing/2014/main" id="{C6ACF8DA-E01F-139C-8E9F-B43B6FBC46A1}"/>
                    </a:ext>
                  </a:extLst>
                </p:cNvPr>
                <p:cNvSpPr/>
                <p:nvPr/>
              </p:nvSpPr>
              <p:spPr>
                <a:xfrm>
                  <a:off x="2882537" y="5105400"/>
                  <a:ext cx="381000"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7" name="Rectangle 806">
                  <a:extLst>
                    <a:ext uri="{FF2B5EF4-FFF2-40B4-BE49-F238E27FC236}">
                      <a16:creationId xmlns:a16="http://schemas.microsoft.com/office/drawing/2014/main" id="{73ED1684-9BF9-01B9-0175-A521E5EC32D1}"/>
                    </a:ext>
                  </a:extLst>
                </p:cNvPr>
                <p:cNvSpPr/>
                <p:nvPr/>
              </p:nvSpPr>
              <p:spPr>
                <a:xfrm>
                  <a:off x="3248297" y="5105400"/>
                  <a:ext cx="381000"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8" name="Rectangle 807">
                  <a:extLst>
                    <a:ext uri="{FF2B5EF4-FFF2-40B4-BE49-F238E27FC236}">
                      <a16:creationId xmlns:a16="http://schemas.microsoft.com/office/drawing/2014/main" id="{A484837A-7695-EC01-C05D-5C4C5B9D3C25}"/>
                    </a:ext>
                  </a:extLst>
                </p:cNvPr>
                <p:cNvSpPr/>
                <p:nvPr/>
              </p:nvSpPr>
              <p:spPr>
                <a:xfrm>
                  <a:off x="3614057" y="5105400"/>
                  <a:ext cx="381000"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9" name="Rectangle 808">
                  <a:extLst>
                    <a:ext uri="{FF2B5EF4-FFF2-40B4-BE49-F238E27FC236}">
                      <a16:creationId xmlns:a16="http://schemas.microsoft.com/office/drawing/2014/main" id="{2591A936-F6F3-476D-FE11-B49D5DF23AD4}"/>
                    </a:ext>
                  </a:extLst>
                </p:cNvPr>
                <p:cNvSpPr/>
                <p:nvPr/>
              </p:nvSpPr>
              <p:spPr>
                <a:xfrm>
                  <a:off x="3979817" y="5105400"/>
                  <a:ext cx="381000"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0" name="Rectangle 809">
                  <a:extLst>
                    <a:ext uri="{FF2B5EF4-FFF2-40B4-BE49-F238E27FC236}">
                      <a16:creationId xmlns:a16="http://schemas.microsoft.com/office/drawing/2014/main" id="{4604BE22-3ADF-9F1D-6F7A-19135FBE52DC}"/>
                    </a:ext>
                  </a:extLst>
                </p:cNvPr>
                <p:cNvSpPr/>
                <p:nvPr/>
              </p:nvSpPr>
              <p:spPr>
                <a:xfrm>
                  <a:off x="4345577" y="5105400"/>
                  <a:ext cx="381000"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1" name="Rectangle 810">
                  <a:extLst>
                    <a:ext uri="{FF2B5EF4-FFF2-40B4-BE49-F238E27FC236}">
                      <a16:creationId xmlns:a16="http://schemas.microsoft.com/office/drawing/2014/main" id="{625E56FB-49C2-922F-A56A-F74A4E415F43}"/>
                    </a:ext>
                  </a:extLst>
                </p:cNvPr>
                <p:cNvSpPr/>
                <p:nvPr/>
              </p:nvSpPr>
              <p:spPr>
                <a:xfrm>
                  <a:off x="4711337" y="5105400"/>
                  <a:ext cx="381000"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2" name="Rectangle 811">
                  <a:extLst>
                    <a:ext uri="{FF2B5EF4-FFF2-40B4-BE49-F238E27FC236}">
                      <a16:creationId xmlns:a16="http://schemas.microsoft.com/office/drawing/2014/main" id="{95E49470-D8EE-766B-F6D6-AEF69FC712B7}"/>
                    </a:ext>
                  </a:extLst>
                </p:cNvPr>
                <p:cNvSpPr/>
                <p:nvPr/>
              </p:nvSpPr>
              <p:spPr>
                <a:xfrm>
                  <a:off x="5077097" y="5105400"/>
                  <a:ext cx="381000"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3" name="Rectangle 812">
                  <a:extLst>
                    <a:ext uri="{FF2B5EF4-FFF2-40B4-BE49-F238E27FC236}">
                      <a16:creationId xmlns:a16="http://schemas.microsoft.com/office/drawing/2014/main" id="{F6853556-9E8F-1CB5-C5F7-ED2F5E251A54}"/>
                    </a:ext>
                  </a:extLst>
                </p:cNvPr>
                <p:cNvSpPr/>
                <p:nvPr/>
              </p:nvSpPr>
              <p:spPr>
                <a:xfrm>
                  <a:off x="5442857" y="5105400"/>
                  <a:ext cx="381000"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4" name="Rectangle 813">
                  <a:extLst>
                    <a:ext uri="{FF2B5EF4-FFF2-40B4-BE49-F238E27FC236}">
                      <a16:creationId xmlns:a16="http://schemas.microsoft.com/office/drawing/2014/main" id="{9242E7A0-46AE-7F1E-DBCA-CA356087D05C}"/>
                    </a:ext>
                  </a:extLst>
                </p:cNvPr>
                <p:cNvSpPr/>
                <p:nvPr/>
              </p:nvSpPr>
              <p:spPr>
                <a:xfrm>
                  <a:off x="5808617" y="5105400"/>
                  <a:ext cx="381000"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5" name="Rectangle 814">
                  <a:extLst>
                    <a:ext uri="{FF2B5EF4-FFF2-40B4-BE49-F238E27FC236}">
                      <a16:creationId xmlns:a16="http://schemas.microsoft.com/office/drawing/2014/main" id="{1A55C925-BB93-C3AE-0454-DFE5B1358B2E}"/>
                    </a:ext>
                  </a:extLst>
                </p:cNvPr>
                <p:cNvSpPr/>
                <p:nvPr/>
              </p:nvSpPr>
              <p:spPr>
                <a:xfrm>
                  <a:off x="6174377" y="5105400"/>
                  <a:ext cx="381000"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6" name="Rectangle 815">
                  <a:extLst>
                    <a:ext uri="{FF2B5EF4-FFF2-40B4-BE49-F238E27FC236}">
                      <a16:creationId xmlns:a16="http://schemas.microsoft.com/office/drawing/2014/main" id="{56642395-22E6-357F-D8AC-7D7797880960}"/>
                    </a:ext>
                  </a:extLst>
                </p:cNvPr>
                <p:cNvSpPr/>
                <p:nvPr/>
              </p:nvSpPr>
              <p:spPr>
                <a:xfrm>
                  <a:off x="6540137" y="5105400"/>
                  <a:ext cx="381000"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1" name="Group 790">
                <a:extLst>
                  <a:ext uri="{FF2B5EF4-FFF2-40B4-BE49-F238E27FC236}">
                    <a16:creationId xmlns:a16="http://schemas.microsoft.com/office/drawing/2014/main" id="{947EFAFB-CC79-B3C7-9427-9AEA82FF02E3}"/>
                  </a:ext>
                </a:extLst>
              </p:cNvPr>
              <p:cNvGrpSpPr/>
              <p:nvPr/>
            </p:nvGrpSpPr>
            <p:grpSpPr>
              <a:xfrm>
                <a:off x="2690948" y="5007156"/>
                <a:ext cx="4230189" cy="95251"/>
                <a:chOff x="2514600" y="5105400"/>
                <a:chExt cx="4230189" cy="95251"/>
              </a:xfrm>
            </p:grpSpPr>
            <p:sp>
              <p:nvSpPr>
                <p:cNvPr id="793" name="Rectangle 792">
                  <a:extLst>
                    <a:ext uri="{FF2B5EF4-FFF2-40B4-BE49-F238E27FC236}">
                      <a16:creationId xmlns:a16="http://schemas.microsoft.com/office/drawing/2014/main" id="{51AE10CC-B894-1025-63C6-9294224F1867}"/>
                    </a:ext>
                  </a:extLst>
                </p:cNvPr>
                <p:cNvSpPr/>
                <p:nvPr/>
              </p:nvSpPr>
              <p:spPr>
                <a:xfrm>
                  <a:off x="2514600" y="5105400"/>
                  <a:ext cx="381000"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4" name="Rectangle 793">
                  <a:extLst>
                    <a:ext uri="{FF2B5EF4-FFF2-40B4-BE49-F238E27FC236}">
                      <a16:creationId xmlns:a16="http://schemas.microsoft.com/office/drawing/2014/main" id="{B72D1ADE-D40C-1141-2941-526676A5F535}"/>
                    </a:ext>
                  </a:extLst>
                </p:cNvPr>
                <p:cNvSpPr/>
                <p:nvPr/>
              </p:nvSpPr>
              <p:spPr>
                <a:xfrm>
                  <a:off x="2882537" y="5105400"/>
                  <a:ext cx="381000"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5" name="Rectangle 794">
                  <a:extLst>
                    <a:ext uri="{FF2B5EF4-FFF2-40B4-BE49-F238E27FC236}">
                      <a16:creationId xmlns:a16="http://schemas.microsoft.com/office/drawing/2014/main" id="{AAF0AF7D-76BD-19D6-DF58-AD008FB7829F}"/>
                    </a:ext>
                  </a:extLst>
                </p:cNvPr>
                <p:cNvSpPr/>
                <p:nvPr/>
              </p:nvSpPr>
              <p:spPr>
                <a:xfrm>
                  <a:off x="3248297" y="5105400"/>
                  <a:ext cx="381000"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6" name="Rectangle 795">
                  <a:extLst>
                    <a:ext uri="{FF2B5EF4-FFF2-40B4-BE49-F238E27FC236}">
                      <a16:creationId xmlns:a16="http://schemas.microsoft.com/office/drawing/2014/main" id="{BDE667FB-1A6A-ECA6-425A-F69DAF68CD2C}"/>
                    </a:ext>
                  </a:extLst>
                </p:cNvPr>
                <p:cNvSpPr/>
                <p:nvPr/>
              </p:nvSpPr>
              <p:spPr>
                <a:xfrm>
                  <a:off x="3614057" y="5105400"/>
                  <a:ext cx="381000"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7" name="Rectangle 796">
                  <a:extLst>
                    <a:ext uri="{FF2B5EF4-FFF2-40B4-BE49-F238E27FC236}">
                      <a16:creationId xmlns:a16="http://schemas.microsoft.com/office/drawing/2014/main" id="{CEDA733E-A083-BD52-CC7A-3DFC09E132B5}"/>
                    </a:ext>
                  </a:extLst>
                </p:cNvPr>
                <p:cNvSpPr/>
                <p:nvPr/>
              </p:nvSpPr>
              <p:spPr>
                <a:xfrm>
                  <a:off x="3979817" y="5105400"/>
                  <a:ext cx="381000"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8" name="Rectangle 797">
                  <a:extLst>
                    <a:ext uri="{FF2B5EF4-FFF2-40B4-BE49-F238E27FC236}">
                      <a16:creationId xmlns:a16="http://schemas.microsoft.com/office/drawing/2014/main" id="{6A34F9DC-00D9-AECD-59BF-2650093E3EB6}"/>
                    </a:ext>
                  </a:extLst>
                </p:cNvPr>
                <p:cNvSpPr/>
                <p:nvPr/>
              </p:nvSpPr>
              <p:spPr>
                <a:xfrm>
                  <a:off x="4345577" y="5105400"/>
                  <a:ext cx="381000"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9" name="Rectangle 798">
                  <a:extLst>
                    <a:ext uri="{FF2B5EF4-FFF2-40B4-BE49-F238E27FC236}">
                      <a16:creationId xmlns:a16="http://schemas.microsoft.com/office/drawing/2014/main" id="{6D44A462-D178-ADCF-93BA-1E6619A8CC18}"/>
                    </a:ext>
                  </a:extLst>
                </p:cNvPr>
                <p:cNvSpPr/>
                <p:nvPr/>
              </p:nvSpPr>
              <p:spPr>
                <a:xfrm>
                  <a:off x="4711337" y="5105400"/>
                  <a:ext cx="381000"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0" name="Rectangle 799">
                  <a:extLst>
                    <a:ext uri="{FF2B5EF4-FFF2-40B4-BE49-F238E27FC236}">
                      <a16:creationId xmlns:a16="http://schemas.microsoft.com/office/drawing/2014/main" id="{97999326-D471-A005-3D20-80AE5D78D287}"/>
                    </a:ext>
                  </a:extLst>
                </p:cNvPr>
                <p:cNvSpPr/>
                <p:nvPr/>
              </p:nvSpPr>
              <p:spPr>
                <a:xfrm>
                  <a:off x="5077097" y="5105400"/>
                  <a:ext cx="381000"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1" name="Rectangle 800">
                  <a:extLst>
                    <a:ext uri="{FF2B5EF4-FFF2-40B4-BE49-F238E27FC236}">
                      <a16:creationId xmlns:a16="http://schemas.microsoft.com/office/drawing/2014/main" id="{96CBA4E1-46DF-C04B-34EE-C50919EAD3E1}"/>
                    </a:ext>
                  </a:extLst>
                </p:cNvPr>
                <p:cNvSpPr/>
                <p:nvPr/>
              </p:nvSpPr>
              <p:spPr>
                <a:xfrm>
                  <a:off x="5442857" y="5105400"/>
                  <a:ext cx="381000"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2" name="Rectangle 801">
                  <a:extLst>
                    <a:ext uri="{FF2B5EF4-FFF2-40B4-BE49-F238E27FC236}">
                      <a16:creationId xmlns:a16="http://schemas.microsoft.com/office/drawing/2014/main" id="{AA74618A-E3D9-CB93-F826-A20077A0FA27}"/>
                    </a:ext>
                  </a:extLst>
                </p:cNvPr>
                <p:cNvSpPr/>
                <p:nvPr/>
              </p:nvSpPr>
              <p:spPr>
                <a:xfrm>
                  <a:off x="5808617" y="5105400"/>
                  <a:ext cx="381000"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3" name="Rectangle 802">
                  <a:extLst>
                    <a:ext uri="{FF2B5EF4-FFF2-40B4-BE49-F238E27FC236}">
                      <a16:creationId xmlns:a16="http://schemas.microsoft.com/office/drawing/2014/main" id="{F72483B8-4AC6-64C3-40ED-A1781C28B465}"/>
                    </a:ext>
                  </a:extLst>
                </p:cNvPr>
                <p:cNvSpPr/>
                <p:nvPr/>
              </p:nvSpPr>
              <p:spPr>
                <a:xfrm>
                  <a:off x="6174377" y="5105400"/>
                  <a:ext cx="381000"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4" name="Rectangle 803">
                  <a:extLst>
                    <a:ext uri="{FF2B5EF4-FFF2-40B4-BE49-F238E27FC236}">
                      <a16:creationId xmlns:a16="http://schemas.microsoft.com/office/drawing/2014/main" id="{ADDE6DE3-9157-5892-F6A0-AA962B6D7767}"/>
                    </a:ext>
                  </a:extLst>
                </p:cNvPr>
                <p:cNvSpPr/>
                <p:nvPr/>
              </p:nvSpPr>
              <p:spPr>
                <a:xfrm>
                  <a:off x="6540137" y="5105400"/>
                  <a:ext cx="204652"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2" name="Rectangle 791">
                <a:extLst>
                  <a:ext uri="{FF2B5EF4-FFF2-40B4-BE49-F238E27FC236}">
                    <a16:creationId xmlns:a16="http://schemas.microsoft.com/office/drawing/2014/main" id="{70085204-DE5F-0292-F415-8C985818C388}"/>
                  </a:ext>
                </a:extLst>
              </p:cNvPr>
              <p:cNvSpPr/>
              <p:nvPr/>
            </p:nvSpPr>
            <p:spPr>
              <a:xfrm>
                <a:off x="2530929" y="5010422"/>
                <a:ext cx="175259" cy="9198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3" name="Group 622">
              <a:extLst>
                <a:ext uri="{FF2B5EF4-FFF2-40B4-BE49-F238E27FC236}">
                  <a16:creationId xmlns:a16="http://schemas.microsoft.com/office/drawing/2014/main" id="{E32E0E5F-4FE4-348D-FCF9-C27C708BF118}"/>
                </a:ext>
              </a:extLst>
            </p:cNvPr>
            <p:cNvGrpSpPr/>
            <p:nvPr/>
          </p:nvGrpSpPr>
          <p:grpSpPr>
            <a:xfrm>
              <a:off x="2508068" y="2255839"/>
              <a:ext cx="4406537" cy="193495"/>
              <a:chOff x="2514600" y="5007156"/>
              <a:chExt cx="4406537" cy="193495"/>
            </a:xfrm>
          </p:grpSpPr>
          <p:grpSp>
            <p:nvGrpSpPr>
              <p:cNvPr id="763" name="Group 762">
                <a:extLst>
                  <a:ext uri="{FF2B5EF4-FFF2-40B4-BE49-F238E27FC236}">
                    <a16:creationId xmlns:a16="http://schemas.microsoft.com/office/drawing/2014/main" id="{A35EF162-6A72-4335-0FE7-DDA432E695DF}"/>
                  </a:ext>
                </a:extLst>
              </p:cNvPr>
              <p:cNvGrpSpPr/>
              <p:nvPr/>
            </p:nvGrpSpPr>
            <p:grpSpPr>
              <a:xfrm>
                <a:off x="2514600" y="5105400"/>
                <a:ext cx="4406537" cy="95251"/>
                <a:chOff x="2514600" y="5105400"/>
                <a:chExt cx="4406537" cy="95251"/>
              </a:xfrm>
            </p:grpSpPr>
            <p:sp>
              <p:nvSpPr>
                <p:cNvPr id="778" name="Rectangle 777">
                  <a:extLst>
                    <a:ext uri="{FF2B5EF4-FFF2-40B4-BE49-F238E27FC236}">
                      <a16:creationId xmlns:a16="http://schemas.microsoft.com/office/drawing/2014/main" id="{3371C063-1FA3-F480-F4E0-50F366668747}"/>
                    </a:ext>
                  </a:extLst>
                </p:cNvPr>
                <p:cNvSpPr/>
                <p:nvPr/>
              </p:nvSpPr>
              <p:spPr>
                <a:xfrm>
                  <a:off x="2514600" y="5105400"/>
                  <a:ext cx="381000"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9" name="Rectangle 778">
                  <a:extLst>
                    <a:ext uri="{FF2B5EF4-FFF2-40B4-BE49-F238E27FC236}">
                      <a16:creationId xmlns:a16="http://schemas.microsoft.com/office/drawing/2014/main" id="{6C14CF76-54F4-5A0F-D7C9-8CF5DEFFF9CC}"/>
                    </a:ext>
                  </a:extLst>
                </p:cNvPr>
                <p:cNvSpPr/>
                <p:nvPr/>
              </p:nvSpPr>
              <p:spPr>
                <a:xfrm>
                  <a:off x="2882537" y="5105400"/>
                  <a:ext cx="381000"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0" name="Rectangle 779">
                  <a:extLst>
                    <a:ext uri="{FF2B5EF4-FFF2-40B4-BE49-F238E27FC236}">
                      <a16:creationId xmlns:a16="http://schemas.microsoft.com/office/drawing/2014/main" id="{F772D3F3-FC96-51C4-63AE-CA8F0B42209B}"/>
                    </a:ext>
                  </a:extLst>
                </p:cNvPr>
                <p:cNvSpPr/>
                <p:nvPr/>
              </p:nvSpPr>
              <p:spPr>
                <a:xfrm>
                  <a:off x="3248297" y="5105400"/>
                  <a:ext cx="381000"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1" name="Rectangle 780">
                  <a:extLst>
                    <a:ext uri="{FF2B5EF4-FFF2-40B4-BE49-F238E27FC236}">
                      <a16:creationId xmlns:a16="http://schemas.microsoft.com/office/drawing/2014/main" id="{864C144C-DAF9-4C6D-C56E-494CFD955291}"/>
                    </a:ext>
                  </a:extLst>
                </p:cNvPr>
                <p:cNvSpPr/>
                <p:nvPr/>
              </p:nvSpPr>
              <p:spPr>
                <a:xfrm>
                  <a:off x="3614057" y="5105400"/>
                  <a:ext cx="381000"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2" name="Rectangle 781">
                  <a:extLst>
                    <a:ext uri="{FF2B5EF4-FFF2-40B4-BE49-F238E27FC236}">
                      <a16:creationId xmlns:a16="http://schemas.microsoft.com/office/drawing/2014/main" id="{08B78B78-3E64-F832-849C-D7F6B8F386C9}"/>
                    </a:ext>
                  </a:extLst>
                </p:cNvPr>
                <p:cNvSpPr/>
                <p:nvPr/>
              </p:nvSpPr>
              <p:spPr>
                <a:xfrm>
                  <a:off x="3979817" y="5105400"/>
                  <a:ext cx="381000"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3" name="Rectangle 782">
                  <a:extLst>
                    <a:ext uri="{FF2B5EF4-FFF2-40B4-BE49-F238E27FC236}">
                      <a16:creationId xmlns:a16="http://schemas.microsoft.com/office/drawing/2014/main" id="{478B1436-5E41-F349-B26E-375E68D0EB76}"/>
                    </a:ext>
                  </a:extLst>
                </p:cNvPr>
                <p:cNvSpPr/>
                <p:nvPr/>
              </p:nvSpPr>
              <p:spPr>
                <a:xfrm>
                  <a:off x="4345577" y="5105400"/>
                  <a:ext cx="381000"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4" name="Rectangle 783">
                  <a:extLst>
                    <a:ext uri="{FF2B5EF4-FFF2-40B4-BE49-F238E27FC236}">
                      <a16:creationId xmlns:a16="http://schemas.microsoft.com/office/drawing/2014/main" id="{097D7D2D-ACE5-CED7-F8C1-E873EF21ED37}"/>
                    </a:ext>
                  </a:extLst>
                </p:cNvPr>
                <p:cNvSpPr/>
                <p:nvPr/>
              </p:nvSpPr>
              <p:spPr>
                <a:xfrm>
                  <a:off x="4711337" y="5105400"/>
                  <a:ext cx="381000"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5" name="Rectangle 784">
                  <a:extLst>
                    <a:ext uri="{FF2B5EF4-FFF2-40B4-BE49-F238E27FC236}">
                      <a16:creationId xmlns:a16="http://schemas.microsoft.com/office/drawing/2014/main" id="{CBF48F16-2A56-8913-E412-1587D8085D50}"/>
                    </a:ext>
                  </a:extLst>
                </p:cNvPr>
                <p:cNvSpPr/>
                <p:nvPr/>
              </p:nvSpPr>
              <p:spPr>
                <a:xfrm>
                  <a:off x="5077097" y="5105400"/>
                  <a:ext cx="381000"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6" name="Rectangle 785">
                  <a:extLst>
                    <a:ext uri="{FF2B5EF4-FFF2-40B4-BE49-F238E27FC236}">
                      <a16:creationId xmlns:a16="http://schemas.microsoft.com/office/drawing/2014/main" id="{B66D11CA-5D6A-4460-0890-160280FB5DFD}"/>
                    </a:ext>
                  </a:extLst>
                </p:cNvPr>
                <p:cNvSpPr/>
                <p:nvPr/>
              </p:nvSpPr>
              <p:spPr>
                <a:xfrm>
                  <a:off x="5442857" y="5105400"/>
                  <a:ext cx="381000"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7" name="Rectangle 786">
                  <a:extLst>
                    <a:ext uri="{FF2B5EF4-FFF2-40B4-BE49-F238E27FC236}">
                      <a16:creationId xmlns:a16="http://schemas.microsoft.com/office/drawing/2014/main" id="{F4DAB77A-151E-AE82-85AC-F44200D9AE9B}"/>
                    </a:ext>
                  </a:extLst>
                </p:cNvPr>
                <p:cNvSpPr/>
                <p:nvPr/>
              </p:nvSpPr>
              <p:spPr>
                <a:xfrm>
                  <a:off x="5808617" y="5105400"/>
                  <a:ext cx="381000"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8" name="Rectangle 787">
                  <a:extLst>
                    <a:ext uri="{FF2B5EF4-FFF2-40B4-BE49-F238E27FC236}">
                      <a16:creationId xmlns:a16="http://schemas.microsoft.com/office/drawing/2014/main" id="{314CEA2A-037F-3CFB-D9B4-60E578A12E9F}"/>
                    </a:ext>
                  </a:extLst>
                </p:cNvPr>
                <p:cNvSpPr/>
                <p:nvPr/>
              </p:nvSpPr>
              <p:spPr>
                <a:xfrm>
                  <a:off x="6174377" y="5105400"/>
                  <a:ext cx="381000"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9" name="Rectangle 788">
                  <a:extLst>
                    <a:ext uri="{FF2B5EF4-FFF2-40B4-BE49-F238E27FC236}">
                      <a16:creationId xmlns:a16="http://schemas.microsoft.com/office/drawing/2014/main" id="{47861967-2AB1-837C-7809-B0FD5F27B781}"/>
                    </a:ext>
                  </a:extLst>
                </p:cNvPr>
                <p:cNvSpPr/>
                <p:nvPr/>
              </p:nvSpPr>
              <p:spPr>
                <a:xfrm>
                  <a:off x="6540137" y="5105400"/>
                  <a:ext cx="381000"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4" name="Group 763">
                <a:extLst>
                  <a:ext uri="{FF2B5EF4-FFF2-40B4-BE49-F238E27FC236}">
                    <a16:creationId xmlns:a16="http://schemas.microsoft.com/office/drawing/2014/main" id="{68B91ECE-9214-0C6E-5316-9BA3A0E9F628}"/>
                  </a:ext>
                </a:extLst>
              </p:cNvPr>
              <p:cNvGrpSpPr/>
              <p:nvPr/>
            </p:nvGrpSpPr>
            <p:grpSpPr>
              <a:xfrm>
                <a:off x="2690948" y="5007156"/>
                <a:ext cx="4230189" cy="95251"/>
                <a:chOff x="2514600" y="5105400"/>
                <a:chExt cx="4230189" cy="95251"/>
              </a:xfrm>
            </p:grpSpPr>
            <p:sp>
              <p:nvSpPr>
                <p:cNvPr id="766" name="Rectangle 765">
                  <a:extLst>
                    <a:ext uri="{FF2B5EF4-FFF2-40B4-BE49-F238E27FC236}">
                      <a16:creationId xmlns:a16="http://schemas.microsoft.com/office/drawing/2014/main" id="{C096183A-2E7B-94D8-12C2-4C789EF34C8A}"/>
                    </a:ext>
                  </a:extLst>
                </p:cNvPr>
                <p:cNvSpPr/>
                <p:nvPr/>
              </p:nvSpPr>
              <p:spPr>
                <a:xfrm>
                  <a:off x="2514600" y="5105400"/>
                  <a:ext cx="381000"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7" name="Rectangle 766">
                  <a:extLst>
                    <a:ext uri="{FF2B5EF4-FFF2-40B4-BE49-F238E27FC236}">
                      <a16:creationId xmlns:a16="http://schemas.microsoft.com/office/drawing/2014/main" id="{15D751BD-D2B1-3691-C27D-855B67801468}"/>
                    </a:ext>
                  </a:extLst>
                </p:cNvPr>
                <p:cNvSpPr/>
                <p:nvPr/>
              </p:nvSpPr>
              <p:spPr>
                <a:xfrm>
                  <a:off x="2882537" y="5105400"/>
                  <a:ext cx="381000"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8" name="Rectangle 767">
                  <a:extLst>
                    <a:ext uri="{FF2B5EF4-FFF2-40B4-BE49-F238E27FC236}">
                      <a16:creationId xmlns:a16="http://schemas.microsoft.com/office/drawing/2014/main" id="{CAE9DF30-EE72-29A7-8B63-085A207D7C78}"/>
                    </a:ext>
                  </a:extLst>
                </p:cNvPr>
                <p:cNvSpPr/>
                <p:nvPr/>
              </p:nvSpPr>
              <p:spPr>
                <a:xfrm>
                  <a:off x="3248297" y="5105400"/>
                  <a:ext cx="381000"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9" name="Rectangle 768">
                  <a:extLst>
                    <a:ext uri="{FF2B5EF4-FFF2-40B4-BE49-F238E27FC236}">
                      <a16:creationId xmlns:a16="http://schemas.microsoft.com/office/drawing/2014/main" id="{E50DB720-E14B-D73B-22C3-26AA68531A8F}"/>
                    </a:ext>
                  </a:extLst>
                </p:cNvPr>
                <p:cNvSpPr/>
                <p:nvPr/>
              </p:nvSpPr>
              <p:spPr>
                <a:xfrm>
                  <a:off x="3614057" y="5105400"/>
                  <a:ext cx="381000"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0" name="Rectangle 769">
                  <a:extLst>
                    <a:ext uri="{FF2B5EF4-FFF2-40B4-BE49-F238E27FC236}">
                      <a16:creationId xmlns:a16="http://schemas.microsoft.com/office/drawing/2014/main" id="{49D2C054-B182-F933-B900-1E86BA62605D}"/>
                    </a:ext>
                  </a:extLst>
                </p:cNvPr>
                <p:cNvSpPr/>
                <p:nvPr/>
              </p:nvSpPr>
              <p:spPr>
                <a:xfrm>
                  <a:off x="3979817" y="5105400"/>
                  <a:ext cx="381000"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1" name="Rectangle 770">
                  <a:extLst>
                    <a:ext uri="{FF2B5EF4-FFF2-40B4-BE49-F238E27FC236}">
                      <a16:creationId xmlns:a16="http://schemas.microsoft.com/office/drawing/2014/main" id="{D863FB61-BA22-A570-4BBD-86D2FF95987A}"/>
                    </a:ext>
                  </a:extLst>
                </p:cNvPr>
                <p:cNvSpPr/>
                <p:nvPr/>
              </p:nvSpPr>
              <p:spPr>
                <a:xfrm>
                  <a:off x="4345577" y="5105400"/>
                  <a:ext cx="381000"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2" name="Rectangle 771">
                  <a:extLst>
                    <a:ext uri="{FF2B5EF4-FFF2-40B4-BE49-F238E27FC236}">
                      <a16:creationId xmlns:a16="http://schemas.microsoft.com/office/drawing/2014/main" id="{D6C352B9-3079-353B-3957-181CCE605279}"/>
                    </a:ext>
                  </a:extLst>
                </p:cNvPr>
                <p:cNvSpPr/>
                <p:nvPr/>
              </p:nvSpPr>
              <p:spPr>
                <a:xfrm>
                  <a:off x="4711337" y="5105400"/>
                  <a:ext cx="381000"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3" name="Rectangle 772">
                  <a:extLst>
                    <a:ext uri="{FF2B5EF4-FFF2-40B4-BE49-F238E27FC236}">
                      <a16:creationId xmlns:a16="http://schemas.microsoft.com/office/drawing/2014/main" id="{BA614C0E-1747-8E4F-BDDF-59C065983221}"/>
                    </a:ext>
                  </a:extLst>
                </p:cNvPr>
                <p:cNvSpPr/>
                <p:nvPr/>
              </p:nvSpPr>
              <p:spPr>
                <a:xfrm>
                  <a:off x="5077097" y="5105400"/>
                  <a:ext cx="381000"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4" name="Rectangle 773">
                  <a:extLst>
                    <a:ext uri="{FF2B5EF4-FFF2-40B4-BE49-F238E27FC236}">
                      <a16:creationId xmlns:a16="http://schemas.microsoft.com/office/drawing/2014/main" id="{738A339C-3E10-62B2-CC09-B46332B24F4F}"/>
                    </a:ext>
                  </a:extLst>
                </p:cNvPr>
                <p:cNvSpPr/>
                <p:nvPr/>
              </p:nvSpPr>
              <p:spPr>
                <a:xfrm>
                  <a:off x="5442857" y="5105400"/>
                  <a:ext cx="381000"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5" name="Rectangle 774">
                  <a:extLst>
                    <a:ext uri="{FF2B5EF4-FFF2-40B4-BE49-F238E27FC236}">
                      <a16:creationId xmlns:a16="http://schemas.microsoft.com/office/drawing/2014/main" id="{C07602C2-62AB-2AF6-A320-670562E6DBF0}"/>
                    </a:ext>
                  </a:extLst>
                </p:cNvPr>
                <p:cNvSpPr/>
                <p:nvPr/>
              </p:nvSpPr>
              <p:spPr>
                <a:xfrm>
                  <a:off x="5808617" y="5105400"/>
                  <a:ext cx="381000"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6" name="Rectangle 775">
                  <a:extLst>
                    <a:ext uri="{FF2B5EF4-FFF2-40B4-BE49-F238E27FC236}">
                      <a16:creationId xmlns:a16="http://schemas.microsoft.com/office/drawing/2014/main" id="{F1F50BE2-CB56-B999-F920-92776F6CAAB6}"/>
                    </a:ext>
                  </a:extLst>
                </p:cNvPr>
                <p:cNvSpPr/>
                <p:nvPr/>
              </p:nvSpPr>
              <p:spPr>
                <a:xfrm>
                  <a:off x="6174377" y="5105400"/>
                  <a:ext cx="381000"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7" name="Rectangle 776">
                  <a:extLst>
                    <a:ext uri="{FF2B5EF4-FFF2-40B4-BE49-F238E27FC236}">
                      <a16:creationId xmlns:a16="http://schemas.microsoft.com/office/drawing/2014/main" id="{346519D8-1164-6CC3-F787-49131217F8EC}"/>
                    </a:ext>
                  </a:extLst>
                </p:cNvPr>
                <p:cNvSpPr/>
                <p:nvPr/>
              </p:nvSpPr>
              <p:spPr>
                <a:xfrm>
                  <a:off x="6540137" y="5105400"/>
                  <a:ext cx="204652" cy="95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65" name="Rectangle 764">
                <a:extLst>
                  <a:ext uri="{FF2B5EF4-FFF2-40B4-BE49-F238E27FC236}">
                    <a16:creationId xmlns:a16="http://schemas.microsoft.com/office/drawing/2014/main" id="{FB778E3E-9F6D-AA34-3502-AFCECF3CB5C6}"/>
                  </a:ext>
                </a:extLst>
              </p:cNvPr>
              <p:cNvSpPr/>
              <p:nvPr/>
            </p:nvSpPr>
            <p:spPr>
              <a:xfrm>
                <a:off x="2530929" y="5010422"/>
                <a:ext cx="175259" cy="9198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4" name="Group 623">
              <a:extLst>
                <a:ext uri="{FF2B5EF4-FFF2-40B4-BE49-F238E27FC236}">
                  <a16:creationId xmlns:a16="http://schemas.microsoft.com/office/drawing/2014/main" id="{27B7BF49-CC24-1DDA-C888-9F441A1EC157}"/>
                </a:ext>
              </a:extLst>
            </p:cNvPr>
            <p:cNvGrpSpPr/>
            <p:nvPr/>
          </p:nvGrpSpPr>
          <p:grpSpPr>
            <a:xfrm>
              <a:off x="2751427" y="3936470"/>
              <a:ext cx="605929" cy="826089"/>
              <a:chOff x="6988354" y="1592702"/>
              <a:chExt cx="1481819" cy="1416796"/>
            </a:xfrm>
          </p:grpSpPr>
          <p:sp>
            <p:nvSpPr>
              <p:cNvPr id="753" name="Rectangle 752">
                <a:extLst>
                  <a:ext uri="{FF2B5EF4-FFF2-40B4-BE49-F238E27FC236}">
                    <a16:creationId xmlns:a16="http://schemas.microsoft.com/office/drawing/2014/main" id="{01A2B1AC-88E8-4BAB-DE81-E00E16CE24EC}"/>
                  </a:ext>
                </a:extLst>
              </p:cNvPr>
              <p:cNvSpPr/>
              <p:nvPr/>
            </p:nvSpPr>
            <p:spPr>
              <a:xfrm>
                <a:off x="7332617" y="1595894"/>
                <a:ext cx="819966" cy="136680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4" name="Rectangle 753">
                <a:extLst>
                  <a:ext uri="{FF2B5EF4-FFF2-40B4-BE49-F238E27FC236}">
                    <a16:creationId xmlns:a16="http://schemas.microsoft.com/office/drawing/2014/main" id="{318FE912-29B4-9B83-03C3-3F8B296F4173}"/>
                  </a:ext>
                </a:extLst>
              </p:cNvPr>
              <p:cNvSpPr/>
              <p:nvPr/>
            </p:nvSpPr>
            <p:spPr>
              <a:xfrm>
                <a:off x="7406835" y="1698171"/>
                <a:ext cx="666011" cy="115839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55" name="Straight Connector 754">
                <a:extLst>
                  <a:ext uri="{FF2B5EF4-FFF2-40B4-BE49-F238E27FC236}">
                    <a16:creationId xmlns:a16="http://schemas.microsoft.com/office/drawing/2014/main" id="{50B68555-8356-270A-52F0-4C5B43AB7E6C}"/>
                  </a:ext>
                </a:extLst>
              </p:cNvPr>
              <p:cNvCxnSpPr/>
              <p:nvPr/>
            </p:nvCxnSpPr>
            <p:spPr>
              <a:xfrm>
                <a:off x="7543800" y="1698171"/>
                <a:ext cx="0" cy="115319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6" name="Straight Connector 755">
                <a:extLst>
                  <a:ext uri="{FF2B5EF4-FFF2-40B4-BE49-F238E27FC236}">
                    <a16:creationId xmlns:a16="http://schemas.microsoft.com/office/drawing/2014/main" id="{448EA26A-692A-B358-B1CC-7CF082D17BCE}"/>
                  </a:ext>
                </a:extLst>
              </p:cNvPr>
              <p:cNvCxnSpPr/>
              <p:nvPr/>
            </p:nvCxnSpPr>
            <p:spPr>
              <a:xfrm>
                <a:off x="7696200" y="1702525"/>
                <a:ext cx="0" cy="115319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7" name="Straight Connector 756">
                <a:extLst>
                  <a:ext uri="{FF2B5EF4-FFF2-40B4-BE49-F238E27FC236}">
                    <a16:creationId xmlns:a16="http://schemas.microsoft.com/office/drawing/2014/main" id="{38EC7236-A825-AD00-55CD-B9A341932AA2}"/>
                  </a:ext>
                </a:extLst>
              </p:cNvPr>
              <p:cNvCxnSpPr/>
              <p:nvPr/>
            </p:nvCxnSpPr>
            <p:spPr>
              <a:xfrm>
                <a:off x="7879080" y="1711234"/>
                <a:ext cx="0" cy="115319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758" name="Rectangle 757">
                <a:extLst>
                  <a:ext uri="{FF2B5EF4-FFF2-40B4-BE49-F238E27FC236}">
                    <a16:creationId xmlns:a16="http://schemas.microsoft.com/office/drawing/2014/main" id="{1A42BB21-9218-6F70-F1D1-00FDE41B4FF8}"/>
                  </a:ext>
                </a:extLst>
              </p:cNvPr>
              <p:cNvSpPr/>
              <p:nvPr/>
            </p:nvSpPr>
            <p:spPr>
              <a:xfrm>
                <a:off x="7414667" y="2234514"/>
                <a:ext cx="649470" cy="4571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9" name="Rectangle 758">
                <a:extLst>
                  <a:ext uri="{FF2B5EF4-FFF2-40B4-BE49-F238E27FC236}">
                    <a16:creationId xmlns:a16="http://schemas.microsoft.com/office/drawing/2014/main" id="{6CF9FC4F-F6BF-F7D3-2389-7B5A50065F30}"/>
                  </a:ext>
                </a:extLst>
              </p:cNvPr>
              <p:cNvSpPr/>
              <p:nvPr/>
            </p:nvSpPr>
            <p:spPr>
              <a:xfrm>
                <a:off x="6988354" y="1660585"/>
                <a:ext cx="327933" cy="127115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0" name="Rectangle 759">
                <a:extLst>
                  <a:ext uri="{FF2B5EF4-FFF2-40B4-BE49-F238E27FC236}">
                    <a16:creationId xmlns:a16="http://schemas.microsoft.com/office/drawing/2014/main" id="{C3E273D5-06B6-7E54-CAFA-9D9DD4A4ABBE}"/>
                  </a:ext>
                </a:extLst>
              </p:cNvPr>
              <p:cNvSpPr/>
              <p:nvPr/>
            </p:nvSpPr>
            <p:spPr>
              <a:xfrm>
                <a:off x="8142240" y="1673648"/>
                <a:ext cx="327933" cy="127115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1" name="Rectangle 760">
                <a:extLst>
                  <a:ext uri="{FF2B5EF4-FFF2-40B4-BE49-F238E27FC236}">
                    <a16:creationId xmlns:a16="http://schemas.microsoft.com/office/drawing/2014/main" id="{401F6B8A-B2F7-5B86-B157-EB573EA174EF}"/>
                  </a:ext>
                </a:extLst>
              </p:cNvPr>
              <p:cNvSpPr/>
              <p:nvPr/>
            </p:nvSpPr>
            <p:spPr>
              <a:xfrm>
                <a:off x="7216611" y="2867349"/>
                <a:ext cx="1064965" cy="14214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2" name="Trapezoid 761">
                <a:extLst>
                  <a:ext uri="{FF2B5EF4-FFF2-40B4-BE49-F238E27FC236}">
                    <a16:creationId xmlns:a16="http://schemas.microsoft.com/office/drawing/2014/main" id="{75706D00-D504-A340-1AE0-ED69D7264012}"/>
                  </a:ext>
                </a:extLst>
              </p:cNvPr>
              <p:cNvSpPr/>
              <p:nvPr/>
            </p:nvSpPr>
            <p:spPr>
              <a:xfrm rot="10800000" flipH="1" flipV="1">
                <a:off x="7150142" y="1592702"/>
                <a:ext cx="1156064" cy="130955"/>
              </a:xfrm>
              <a:prstGeom prst="trapezoi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5" name="Group 624">
              <a:extLst>
                <a:ext uri="{FF2B5EF4-FFF2-40B4-BE49-F238E27FC236}">
                  <a16:creationId xmlns:a16="http://schemas.microsoft.com/office/drawing/2014/main" id="{8C9285F2-3445-940A-0371-0B7D21FEB3BD}"/>
                </a:ext>
              </a:extLst>
            </p:cNvPr>
            <p:cNvGrpSpPr/>
            <p:nvPr/>
          </p:nvGrpSpPr>
          <p:grpSpPr>
            <a:xfrm>
              <a:off x="3636309" y="3905815"/>
              <a:ext cx="605929" cy="826089"/>
              <a:chOff x="6988354" y="1592702"/>
              <a:chExt cx="1481819" cy="1416796"/>
            </a:xfrm>
          </p:grpSpPr>
          <p:sp>
            <p:nvSpPr>
              <p:cNvPr id="743" name="Rectangle 742">
                <a:extLst>
                  <a:ext uri="{FF2B5EF4-FFF2-40B4-BE49-F238E27FC236}">
                    <a16:creationId xmlns:a16="http://schemas.microsoft.com/office/drawing/2014/main" id="{F7EB0CBC-855A-8B49-ED82-032A1A890394}"/>
                  </a:ext>
                </a:extLst>
              </p:cNvPr>
              <p:cNvSpPr/>
              <p:nvPr/>
            </p:nvSpPr>
            <p:spPr>
              <a:xfrm>
                <a:off x="7332617" y="1595894"/>
                <a:ext cx="819966" cy="136680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4" name="Rectangle 743">
                <a:extLst>
                  <a:ext uri="{FF2B5EF4-FFF2-40B4-BE49-F238E27FC236}">
                    <a16:creationId xmlns:a16="http://schemas.microsoft.com/office/drawing/2014/main" id="{496CBAEE-784D-1FA0-87B0-54B6BE6B2DAD}"/>
                  </a:ext>
                </a:extLst>
              </p:cNvPr>
              <p:cNvSpPr/>
              <p:nvPr/>
            </p:nvSpPr>
            <p:spPr>
              <a:xfrm>
                <a:off x="7406835" y="1698171"/>
                <a:ext cx="666011" cy="115839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45" name="Straight Connector 744">
                <a:extLst>
                  <a:ext uri="{FF2B5EF4-FFF2-40B4-BE49-F238E27FC236}">
                    <a16:creationId xmlns:a16="http://schemas.microsoft.com/office/drawing/2014/main" id="{42114280-1D8E-3F69-C416-304BB23250D3}"/>
                  </a:ext>
                </a:extLst>
              </p:cNvPr>
              <p:cNvCxnSpPr/>
              <p:nvPr/>
            </p:nvCxnSpPr>
            <p:spPr>
              <a:xfrm>
                <a:off x="7543800" y="1698171"/>
                <a:ext cx="0" cy="115319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6" name="Straight Connector 745">
                <a:extLst>
                  <a:ext uri="{FF2B5EF4-FFF2-40B4-BE49-F238E27FC236}">
                    <a16:creationId xmlns:a16="http://schemas.microsoft.com/office/drawing/2014/main" id="{826EF01D-7DBC-48E3-3F0F-3FD0DEA9EF92}"/>
                  </a:ext>
                </a:extLst>
              </p:cNvPr>
              <p:cNvCxnSpPr/>
              <p:nvPr/>
            </p:nvCxnSpPr>
            <p:spPr>
              <a:xfrm>
                <a:off x="7696200" y="1702525"/>
                <a:ext cx="0" cy="115319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7" name="Straight Connector 746">
                <a:extLst>
                  <a:ext uri="{FF2B5EF4-FFF2-40B4-BE49-F238E27FC236}">
                    <a16:creationId xmlns:a16="http://schemas.microsoft.com/office/drawing/2014/main" id="{7E5DAC86-F799-302E-2DD1-6D756C3B5278}"/>
                  </a:ext>
                </a:extLst>
              </p:cNvPr>
              <p:cNvCxnSpPr/>
              <p:nvPr/>
            </p:nvCxnSpPr>
            <p:spPr>
              <a:xfrm>
                <a:off x="7879080" y="1711234"/>
                <a:ext cx="0" cy="115319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748" name="Rectangle 747">
                <a:extLst>
                  <a:ext uri="{FF2B5EF4-FFF2-40B4-BE49-F238E27FC236}">
                    <a16:creationId xmlns:a16="http://schemas.microsoft.com/office/drawing/2014/main" id="{C6B03566-ED50-BF8D-A79D-AE6CFD4D52BD}"/>
                  </a:ext>
                </a:extLst>
              </p:cNvPr>
              <p:cNvSpPr/>
              <p:nvPr/>
            </p:nvSpPr>
            <p:spPr>
              <a:xfrm>
                <a:off x="7414667" y="2234514"/>
                <a:ext cx="649470" cy="4571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9" name="Rectangle 748">
                <a:extLst>
                  <a:ext uri="{FF2B5EF4-FFF2-40B4-BE49-F238E27FC236}">
                    <a16:creationId xmlns:a16="http://schemas.microsoft.com/office/drawing/2014/main" id="{BBFF1A08-795A-2EC3-ECC3-43AEC08CD393}"/>
                  </a:ext>
                </a:extLst>
              </p:cNvPr>
              <p:cNvSpPr/>
              <p:nvPr/>
            </p:nvSpPr>
            <p:spPr>
              <a:xfrm>
                <a:off x="6988354" y="1660585"/>
                <a:ext cx="327933" cy="127115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0" name="Rectangle 749">
                <a:extLst>
                  <a:ext uri="{FF2B5EF4-FFF2-40B4-BE49-F238E27FC236}">
                    <a16:creationId xmlns:a16="http://schemas.microsoft.com/office/drawing/2014/main" id="{5E2B4A70-3AB6-464E-2ECA-6D2A74180B15}"/>
                  </a:ext>
                </a:extLst>
              </p:cNvPr>
              <p:cNvSpPr/>
              <p:nvPr/>
            </p:nvSpPr>
            <p:spPr>
              <a:xfrm>
                <a:off x="8142240" y="1673648"/>
                <a:ext cx="327933" cy="127115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1" name="Rectangle 750">
                <a:extLst>
                  <a:ext uri="{FF2B5EF4-FFF2-40B4-BE49-F238E27FC236}">
                    <a16:creationId xmlns:a16="http://schemas.microsoft.com/office/drawing/2014/main" id="{DC9A6EDB-54EE-FA72-1850-D85C9076AA79}"/>
                  </a:ext>
                </a:extLst>
              </p:cNvPr>
              <p:cNvSpPr/>
              <p:nvPr/>
            </p:nvSpPr>
            <p:spPr>
              <a:xfrm>
                <a:off x="7216611" y="2867349"/>
                <a:ext cx="1064965" cy="14214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2" name="Trapezoid 751">
                <a:extLst>
                  <a:ext uri="{FF2B5EF4-FFF2-40B4-BE49-F238E27FC236}">
                    <a16:creationId xmlns:a16="http://schemas.microsoft.com/office/drawing/2014/main" id="{421A1872-7CCA-D983-E3DA-38FD775E92CF}"/>
                  </a:ext>
                </a:extLst>
              </p:cNvPr>
              <p:cNvSpPr/>
              <p:nvPr/>
            </p:nvSpPr>
            <p:spPr>
              <a:xfrm rot="10800000" flipH="1" flipV="1">
                <a:off x="7150142" y="1592702"/>
                <a:ext cx="1156064" cy="130955"/>
              </a:xfrm>
              <a:prstGeom prst="trapezoi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6" name="Group 625">
              <a:extLst>
                <a:ext uri="{FF2B5EF4-FFF2-40B4-BE49-F238E27FC236}">
                  <a16:creationId xmlns:a16="http://schemas.microsoft.com/office/drawing/2014/main" id="{D2074F98-0E12-7DED-2D62-F1E3405F3BF7}"/>
                </a:ext>
              </a:extLst>
            </p:cNvPr>
            <p:cNvGrpSpPr/>
            <p:nvPr/>
          </p:nvGrpSpPr>
          <p:grpSpPr>
            <a:xfrm>
              <a:off x="5281331" y="3912478"/>
              <a:ext cx="605929" cy="826089"/>
              <a:chOff x="6988354" y="1592702"/>
              <a:chExt cx="1481819" cy="1416796"/>
            </a:xfrm>
          </p:grpSpPr>
          <p:sp>
            <p:nvSpPr>
              <p:cNvPr id="733" name="Rectangle 732">
                <a:extLst>
                  <a:ext uri="{FF2B5EF4-FFF2-40B4-BE49-F238E27FC236}">
                    <a16:creationId xmlns:a16="http://schemas.microsoft.com/office/drawing/2014/main" id="{BF273A68-E8E4-464C-D8AA-4DE6DCD7D914}"/>
                  </a:ext>
                </a:extLst>
              </p:cNvPr>
              <p:cNvSpPr/>
              <p:nvPr/>
            </p:nvSpPr>
            <p:spPr>
              <a:xfrm>
                <a:off x="7332617" y="1595894"/>
                <a:ext cx="819966" cy="136680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4" name="Rectangle 733">
                <a:extLst>
                  <a:ext uri="{FF2B5EF4-FFF2-40B4-BE49-F238E27FC236}">
                    <a16:creationId xmlns:a16="http://schemas.microsoft.com/office/drawing/2014/main" id="{50F0F739-0A53-2D7F-FFA7-846F527BDFED}"/>
                  </a:ext>
                </a:extLst>
              </p:cNvPr>
              <p:cNvSpPr/>
              <p:nvPr/>
            </p:nvSpPr>
            <p:spPr>
              <a:xfrm>
                <a:off x="7406835" y="1698171"/>
                <a:ext cx="666011" cy="115839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35" name="Straight Connector 734">
                <a:extLst>
                  <a:ext uri="{FF2B5EF4-FFF2-40B4-BE49-F238E27FC236}">
                    <a16:creationId xmlns:a16="http://schemas.microsoft.com/office/drawing/2014/main" id="{EE2218E6-0E26-9D3E-988B-8843A39DF94C}"/>
                  </a:ext>
                </a:extLst>
              </p:cNvPr>
              <p:cNvCxnSpPr/>
              <p:nvPr/>
            </p:nvCxnSpPr>
            <p:spPr>
              <a:xfrm>
                <a:off x="7543800" y="1698171"/>
                <a:ext cx="0" cy="115319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6" name="Straight Connector 735">
                <a:extLst>
                  <a:ext uri="{FF2B5EF4-FFF2-40B4-BE49-F238E27FC236}">
                    <a16:creationId xmlns:a16="http://schemas.microsoft.com/office/drawing/2014/main" id="{2A93DF89-B8D0-ADB9-CD92-01D23C57BEA5}"/>
                  </a:ext>
                </a:extLst>
              </p:cNvPr>
              <p:cNvCxnSpPr/>
              <p:nvPr/>
            </p:nvCxnSpPr>
            <p:spPr>
              <a:xfrm>
                <a:off x="7696200" y="1702525"/>
                <a:ext cx="0" cy="115319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7" name="Straight Connector 736">
                <a:extLst>
                  <a:ext uri="{FF2B5EF4-FFF2-40B4-BE49-F238E27FC236}">
                    <a16:creationId xmlns:a16="http://schemas.microsoft.com/office/drawing/2014/main" id="{7D5DDBEF-8250-4F31-89CC-F50E6A4B3FF5}"/>
                  </a:ext>
                </a:extLst>
              </p:cNvPr>
              <p:cNvCxnSpPr/>
              <p:nvPr/>
            </p:nvCxnSpPr>
            <p:spPr>
              <a:xfrm>
                <a:off x="7879080" y="1711234"/>
                <a:ext cx="0" cy="115319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738" name="Rectangle 737">
                <a:extLst>
                  <a:ext uri="{FF2B5EF4-FFF2-40B4-BE49-F238E27FC236}">
                    <a16:creationId xmlns:a16="http://schemas.microsoft.com/office/drawing/2014/main" id="{E4664DD2-3193-1D4E-CB63-275C309E68C7}"/>
                  </a:ext>
                </a:extLst>
              </p:cNvPr>
              <p:cNvSpPr/>
              <p:nvPr/>
            </p:nvSpPr>
            <p:spPr>
              <a:xfrm>
                <a:off x="7414667" y="2234514"/>
                <a:ext cx="649470" cy="4571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9" name="Rectangle 738">
                <a:extLst>
                  <a:ext uri="{FF2B5EF4-FFF2-40B4-BE49-F238E27FC236}">
                    <a16:creationId xmlns:a16="http://schemas.microsoft.com/office/drawing/2014/main" id="{FED47129-1F12-F5AC-7648-89338EAA8E1B}"/>
                  </a:ext>
                </a:extLst>
              </p:cNvPr>
              <p:cNvSpPr/>
              <p:nvPr/>
            </p:nvSpPr>
            <p:spPr>
              <a:xfrm>
                <a:off x="6988354" y="1660585"/>
                <a:ext cx="327933" cy="127115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0" name="Rectangle 739">
                <a:extLst>
                  <a:ext uri="{FF2B5EF4-FFF2-40B4-BE49-F238E27FC236}">
                    <a16:creationId xmlns:a16="http://schemas.microsoft.com/office/drawing/2014/main" id="{94904CC9-7212-9C0C-8B35-FFE937103EAD}"/>
                  </a:ext>
                </a:extLst>
              </p:cNvPr>
              <p:cNvSpPr/>
              <p:nvPr/>
            </p:nvSpPr>
            <p:spPr>
              <a:xfrm>
                <a:off x="8142240" y="1673648"/>
                <a:ext cx="327933" cy="127115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1" name="Rectangle 740">
                <a:extLst>
                  <a:ext uri="{FF2B5EF4-FFF2-40B4-BE49-F238E27FC236}">
                    <a16:creationId xmlns:a16="http://schemas.microsoft.com/office/drawing/2014/main" id="{A9262DB9-FA25-DCDC-4785-9B1BE28F2B78}"/>
                  </a:ext>
                </a:extLst>
              </p:cNvPr>
              <p:cNvSpPr/>
              <p:nvPr/>
            </p:nvSpPr>
            <p:spPr>
              <a:xfrm>
                <a:off x="7216611" y="2867349"/>
                <a:ext cx="1064965" cy="14214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2" name="Trapezoid 741">
                <a:extLst>
                  <a:ext uri="{FF2B5EF4-FFF2-40B4-BE49-F238E27FC236}">
                    <a16:creationId xmlns:a16="http://schemas.microsoft.com/office/drawing/2014/main" id="{3DF70696-80F7-C689-87F5-C0931DD9D9A1}"/>
                  </a:ext>
                </a:extLst>
              </p:cNvPr>
              <p:cNvSpPr/>
              <p:nvPr/>
            </p:nvSpPr>
            <p:spPr>
              <a:xfrm rot="10800000" flipH="1" flipV="1">
                <a:off x="7150142" y="1592702"/>
                <a:ext cx="1156064" cy="130955"/>
              </a:xfrm>
              <a:prstGeom prst="trapezoi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7" name="Group 626">
              <a:extLst>
                <a:ext uri="{FF2B5EF4-FFF2-40B4-BE49-F238E27FC236}">
                  <a16:creationId xmlns:a16="http://schemas.microsoft.com/office/drawing/2014/main" id="{41CA2C2F-B78E-A1BD-56AF-0E5C03D6F57D}"/>
                </a:ext>
              </a:extLst>
            </p:cNvPr>
            <p:cNvGrpSpPr/>
            <p:nvPr/>
          </p:nvGrpSpPr>
          <p:grpSpPr>
            <a:xfrm>
              <a:off x="6166213" y="3881823"/>
              <a:ext cx="605929" cy="826089"/>
              <a:chOff x="6988354" y="1592702"/>
              <a:chExt cx="1481819" cy="1416796"/>
            </a:xfrm>
          </p:grpSpPr>
          <p:sp>
            <p:nvSpPr>
              <p:cNvPr id="723" name="Rectangle 722">
                <a:extLst>
                  <a:ext uri="{FF2B5EF4-FFF2-40B4-BE49-F238E27FC236}">
                    <a16:creationId xmlns:a16="http://schemas.microsoft.com/office/drawing/2014/main" id="{332D5FED-FEE0-96FF-7799-F8FD4D33028F}"/>
                  </a:ext>
                </a:extLst>
              </p:cNvPr>
              <p:cNvSpPr/>
              <p:nvPr/>
            </p:nvSpPr>
            <p:spPr>
              <a:xfrm>
                <a:off x="7332617" y="1595894"/>
                <a:ext cx="819966" cy="136680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4" name="Rectangle 723">
                <a:extLst>
                  <a:ext uri="{FF2B5EF4-FFF2-40B4-BE49-F238E27FC236}">
                    <a16:creationId xmlns:a16="http://schemas.microsoft.com/office/drawing/2014/main" id="{930CC416-41DC-C337-478C-BFCA0013C29D}"/>
                  </a:ext>
                </a:extLst>
              </p:cNvPr>
              <p:cNvSpPr/>
              <p:nvPr/>
            </p:nvSpPr>
            <p:spPr>
              <a:xfrm>
                <a:off x="7406835" y="1698171"/>
                <a:ext cx="666011" cy="115839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25" name="Straight Connector 724">
                <a:extLst>
                  <a:ext uri="{FF2B5EF4-FFF2-40B4-BE49-F238E27FC236}">
                    <a16:creationId xmlns:a16="http://schemas.microsoft.com/office/drawing/2014/main" id="{8DD16B77-ACF5-D9CF-F9E3-E0A45CC3C360}"/>
                  </a:ext>
                </a:extLst>
              </p:cNvPr>
              <p:cNvCxnSpPr/>
              <p:nvPr/>
            </p:nvCxnSpPr>
            <p:spPr>
              <a:xfrm>
                <a:off x="7543800" y="1698171"/>
                <a:ext cx="0" cy="115319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6" name="Straight Connector 725">
                <a:extLst>
                  <a:ext uri="{FF2B5EF4-FFF2-40B4-BE49-F238E27FC236}">
                    <a16:creationId xmlns:a16="http://schemas.microsoft.com/office/drawing/2014/main" id="{4B57903B-5C03-82D4-BA9D-6061BFEF26F1}"/>
                  </a:ext>
                </a:extLst>
              </p:cNvPr>
              <p:cNvCxnSpPr/>
              <p:nvPr/>
            </p:nvCxnSpPr>
            <p:spPr>
              <a:xfrm>
                <a:off x="7696200" y="1702525"/>
                <a:ext cx="0" cy="115319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7" name="Straight Connector 726">
                <a:extLst>
                  <a:ext uri="{FF2B5EF4-FFF2-40B4-BE49-F238E27FC236}">
                    <a16:creationId xmlns:a16="http://schemas.microsoft.com/office/drawing/2014/main" id="{71FEB9EF-6438-874D-E53A-B02D8DF690C5}"/>
                  </a:ext>
                </a:extLst>
              </p:cNvPr>
              <p:cNvCxnSpPr/>
              <p:nvPr/>
            </p:nvCxnSpPr>
            <p:spPr>
              <a:xfrm>
                <a:off x="7879080" y="1711234"/>
                <a:ext cx="0" cy="115319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728" name="Rectangle 727">
                <a:extLst>
                  <a:ext uri="{FF2B5EF4-FFF2-40B4-BE49-F238E27FC236}">
                    <a16:creationId xmlns:a16="http://schemas.microsoft.com/office/drawing/2014/main" id="{9C0751FF-9469-1AE0-9DD2-46F45D9892AA}"/>
                  </a:ext>
                </a:extLst>
              </p:cNvPr>
              <p:cNvSpPr/>
              <p:nvPr/>
            </p:nvSpPr>
            <p:spPr>
              <a:xfrm>
                <a:off x="7414667" y="2234514"/>
                <a:ext cx="649470" cy="4571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9" name="Rectangle 728">
                <a:extLst>
                  <a:ext uri="{FF2B5EF4-FFF2-40B4-BE49-F238E27FC236}">
                    <a16:creationId xmlns:a16="http://schemas.microsoft.com/office/drawing/2014/main" id="{9A88AEAA-1700-603B-9B9E-BE72243713E5}"/>
                  </a:ext>
                </a:extLst>
              </p:cNvPr>
              <p:cNvSpPr/>
              <p:nvPr/>
            </p:nvSpPr>
            <p:spPr>
              <a:xfrm>
                <a:off x="6988354" y="1660585"/>
                <a:ext cx="327933" cy="127115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0" name="Rectangle 729">
                <a:extLst>
                  <a:ext uri="{FF2B5EF4-FFF2-40B4-BE49-F238E27FC236}">
                    <a16:creationId xmlns:a16="http://schemas.microsoft.com/office/drawing/2014/main" id="{8AAB6A34-122A-8756-90FB-C5C4FAC670DE}"/>
                  </a:ext>
                </a:extLst>
              </p:cNvPr>
              <p:cNvSpPr/>
              <p:nvPr/>
            </p:nvSpPr>
            <p:spPr>
              <a:xfrm>
                <a:off x="8142240" y="1673648"/>
                <a:ext cx="327933" cy="127115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1" name="Rectangle 730">
                <a:extLst>
                  <a:ext uri="{FF2B5EF4-FFF2-40B4-BE49-F238E27FC236}">
                    <a16:creationId xmlns:a16="http://schemas.microsoft.com/office/drawing/2014/main" id="{5E61C8BC-F79F-13B5-DB03-12FDE5F27916}"/>
                  </a:ext>
                </a:extLst>
              </p:cNvPr>
              <p:cNvSpPr/>
              <p:nvPr/>
            </p:nvSpPr>
            <p:spPr>
              <a:xfrm>
                <a:off x="7216611" y="2867349"/>
                <a:ext cx="1064965" cy="14214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2" name="Trapezoid 731">
                <a:extLst>
                  <a:ext uri="{FF2B5EF4-FFF2-40B4-BE49-F238E27FC236}">
                    <a16:creationId xmlns:a16="http://schemas.microsoft.com/office/drawing/2014/main" id="{D93296D8-11A7-1E22-5B7B-04E2A3823D33}"/>
                  </a:ext>
                </a:extLst>
              </p:cNvPr>
              <p:cNvSpPr/>
              <p:nvPr/>
            </p:nvSpPr>
            <p:spPr>
              <a:xfrm rot="10800000" flipH="1" flipV="1">
                <a:off x="7150142" y="1592702"/>
                <a:ext cx="1156064" cy="130955"/>
              </a:xfrm>
              <a:prstGeom prst="trapezoi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8" name="Group 627">
              <a:extLst>
                <a:ext uri="{FF2B5EF4-FFF2-40B4-BE49-F238E27FC236}">
                  <a16:creationId xmlns:a16="http://schemas.microsoft.com/office/drawing/2014/main" id="{F3206A45-145C-BC0F-0FE0-940299D2D688}"/>
                </a:ext>
              </a:extLst>
            </p:cNvPr>
            <p:cNvGrpSpPr/>
            <p:nvPr/>
          </p:nvGrpSpPr>
          <p:grpSpPr>
            <a:xfrm>
              <a:off x="4206175" y="3727269"/>
              <a:ext cx="1086107" cy="1333614"/>
              <a:chOff x="5887258" y="380422"/>
              <a:chExt cx="1333400" cy="1406200"/>
            </a:xfrm>
          </p:grpSpPr>
          <p:sp>
            <p:nvSpPr>
              <p:cNvPr id="700" name="Rectangle 699">
                <a:extLst>
                  <a:ext uri="{FF2B5EF4-FFF2-40B4-BE49-F238E27FC236}">
                    <a16:creationId xmlns:a16="http://schemas.microsoft.com/office/drawing/2014/main" id="{88F6D746-F133-1503-8596-E47F7ABD8DE2}"/>
                  </a:ext>
                </a:extLst>
              </p:cNvPr>
              <p:cNvSpPr/>
              <p:nvPr/>
            </p:nvSpPr>
            <p:spPr>
              <a:xfrm rot="16200000">
                <a:off x="6443192" y="211080"/>
                <a:ext cx="263455" cy="87096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01" name="Group 700">
                <a:extLst>
                  <a:ext uri="{FF2B5EF4-FFF2-40B4-BE49-F238E27FC236}">
                    <a16:creationId xmlns:a16="http://schemas.microsoft.com/office/drawing/2014/main" id="{A352196C-6A2D-E88B-6AE6-7EBA4DA5BE27}"/>
                  </a:ext>
                </a:extLst>
              </p:cNvPr>
              <p:cNvGrpSpPr/>
              <p:nvPr/>
            </p:nvGrpSpPr>
            <p:grpSpPr>
              <a:xfrm>
                <a:off x="6325904" y="860472"/>
                <a:ext cx="523658" cy="918802"/>
                <a:chOff x="7332617" y="1524000"/>
                <a:chExt cx="819966" cy="1438700"/>
              </a:xfrm>
            </p:grpSpPr>
            <p:sp>
              <p:nvSpPr>
                <p:cNvPr id="716" name="Rectangle 715">
                  <a:extLst>
                    <a:ext uri="{FF2B5EF4-FFF2-40B4-BE49-F238E27FC236}">
                      <a16:creationId xmlns:a16="http://schemas.microsoft.com/office/drawing/2014/main" id="{498BCC28-69B4-7557-9B71-54EFED5CF885}"/>
                    </a:ext>
                  </a:extLst>
                </p:cNvPr>
                <p:cNvSpPr/>
                <p:nvPr/>
              </p:nvSpPr>
              <p:spPr>
                <a:xfrm>
                  <a:off x="7332617" y="1524000"/>
                  <a:ext cx="819966" cy="14387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7" name="Rectangle 716">
                  <a:extLst>
                    <a:ext uri="{FF2B5EF4-FFF2-40B4-BE49-F238E27FC236}">
                      <a16:creationId xmlns:a16="http://schemas.microsoft.com/office/drawing/2014/main" id="{166B74A7-85FA-590B-27E6-8445CEC4D459}"/>
                    </a:ext>
                  </a:extLst>
                </p:cNvPr>
                <p:cNvSpPr/>
                <p:nvPr/>
              </p:nvSpPr>
              <p:spPr>
                <a:xfrm>
                  <a:off x="7467601" y="2523779"/>
                  <a:ext cx="217989" cy="35673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8" name="Rectangle 717">
                  <a:extLst>
                    <a:ext uri="{FF2B5EF4-FFF2-40B4-BE49-F238E27FC236}">
                      <a16:creationId xmlns:a16="http://schemas.microsoft.com/office/drawing/2014/main" id="{9B480462-55F5-FC07-6F35-F9129663D70F}"/>
                    </a:ext>
                  </a:extLst>
                </p:cNvPr>
                <p:cNvSpPr/>
                <p:nvPr/>
              </p:nvSpPr>
              <p:spPr>
                <a:xfrm>
                  <a:off x="7819069" y="2506363"/>
                  <a:ext cx="217989" cy="35673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9" name="Rectangle 718">
                  <a:extLst>
                    <a:ext uri="{FF2B5EF4-FFF2-40B4-BE49-F238E27FC236}">
                      <a16:creationId xmlns:a16="http://schemas.microsoft.com/office/drawing/2014/main" id="{8800D2E4-9BED-B4BC-F7C7-15D2D7E28AA1}"/>
                    </a:ext>
                  </a:extLst>
                </p:cNvPr>
                <p:cNvSpPr/>
                <p:nvPr/>
              </p:nvSpPr>
              <p:spPr>
                <a:xfrm>
                  <a:off x="7458890" y="1887631"/>
                  <a:ext cx="217989" cy="55517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0" name="Rectangle 719">
                  <a:extLst>
                    <a:ext uri="{FF2B5EF4-FFF2-40B4-BE49-F238E27FC236}">
                      <a16:creationId xmlns:a16="http://schemas.microsoft.com/office/drawing/2014/main" id="{B81848EA-F12A-7C76-F9CE-5803D60E1F22}"/>
                    </a:ext>
                  </a:extLst>
                </p:cNvPr>
                <p:cNvSpPr/>
                <p:nvPr/>
              </p:nvSpPr>
              <p:spPr>
                <a:xfrm>
                  <a:off x="7811587" y="1883277"/>
                  <a:ext cx="217989" cy="55517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1" name="Rectangle 720">
                  <a:extLst>
                    <a:ext uri="{FF2B5EF4-FFF2-40B4-BE49-F238E27FC236}">
                      <a16:creationId xmlns:a16="http://schemas.microsoft.com/office/drawing/2014/main" id="{EC4ECD07-EAE7-AC2B-9C6D-B1DB494748E1}"/>
                    </a:ext>
                  </a:extLst>
                </p:cNvPr>
                <p:cNvSpPr/>
                <p:nvPr/>
              </p:nvSpPr>
              <p:spPr>
                <a:xfrm>
                  <a:off x="7462973" y="1616971"/>
                  <a:ext cx="206828" cy="2158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2" name="Rectangle 721">
                  <a:extLst>
                    <a:ext uri="{FF2B5EF4-FFF2-40B4-BE49-F238E27FC236}">
                      <a16:creationId xmlns:a16="http://schemas.microsoft.com/office/drawing/2014/main" id="{7AFF5E5A-03C8-3037-C9EB-3B5863FCDD92}"/>
                    </a:ext>
                  </a:extLst>
                </p:cNvPr>
                <p:cNvSpPr/>
                <p:nvPr/>
              </p:nvSpPr>
              <p:spPr>
                <a:xfrm>
                  <a:off x="7806963" y="1603908"/>
                  <a:ext cx="206828" cy="2158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2" name="Chord 701">
                <a:extLst>
                  <a:ext uri="{FF2B5EF4-FFF2-40B4-BE49-F238E27FC236}">
                    <a16:creationId xmlns:a16="http://schemas.microsoft.com/office/drawing/2014/main" id="{8549912F-5EF3-3026-44FA-061BEE5B918F}"/>
                  </a:ext>
                </a:extLst>
              </p:cNvPr>
              <p:cNvSpPr/>
              <p:nvPr/>
            </p:nvSpPr>
            <p:spPr>
              <a:xfrm rot="8841157">
                <a:off x="6126501" y="533466"/>
                <a:ext cx="870814" cy="785037"/>
              </a:xfrm>
              <a:prstGeom prst="chord">
                <a:avLst>
                  <a:gd name="adj1" fmla="val 3244514"/>
                  <a:gd name="adj2" fmla="val 11671029"/>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3" name="Rectangle 702">
                <a:extLst>
                  <a:ext uri="{FF2B5EF4-FFF2-40B4-BE49-F238E27FC236}">
                    <a16:creationId xmlns:a16="http://schemas.microsoft.com/office/drawing/2014/main" id="{C561FCFD-CA83-E0B2-C437-9A0B2BBD5A72}"/>
                  </a:ext>
                </a:extLst>
              </p:cNvPr>
              <p:cNvSpPr/>
              <p:nvPr/>
            </p:nvSpPr>
            <p:spPr>
              <a:xfrm>
                <a:off x="6195714" y="862649"/>
                <a:ext cx="111272" cy="91662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4" name="Rectangle 703">
                <a:extLst>
                  <a:ext uri="{FF2B5EF4-FFF2-40B4-BE49-F238E27FC236}">
                    <a16:creationId xmlns:a16="http://schemas.microsoft.com/office/drawing/2014/main" id="{9F2DA92D-1720-DB85-C3B6-677589455EAC}"/>
                  </a:ext>
                </a:extLst>
              </p:cNvPr>
              <p:cNvSpPr/>
              <p:nvPr/>
            </p:nvSpPr>
            <p:spPr>
              <a:xfrm>
                <a:off x="6853211" y="858294"/>
                <a:ext cx="111272" cy="91662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5" name="Rectangle 704">
                <a:extLst>
                  <a:ext uri="{FF2B5EF4-FFF2-40B4-BE49-F238E27FC236}">
                    <a16:creationId xmlns:a16="http://schemas.microsoft.com/office/drawing/2014/main" id="{6D2E92DF-472E-B26F-7403-5AF675EFE312}"/>
                  </a:ext>
                </a:extLst>
              </p:cNvPr>
              <p:cNvSpPr/>
              <p:nvPr/>
            </p:nvSpPr>
            <p:spPr>
              <a:xfrm>
                <a:off x="6178586" y="792858"/>
                <a:ext cx="785897" cy="5983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06" name="Straight Connector 705">
                <a:extLst>
                  <a:ext uri="{FF2B5EF4-FFF2-40B4-BE49-F238E27FC236}">
                    <a16:creationId xmlns:a16="http://schemas.microsoft.com/office/drawing/2014/main" id="{05EBCA77-E869-A459-9C73-82F08654C64B}"/>
                  </a:ext>
                </a:extLst>
              </p:cNvPr>
              <p:cNvCxnSpPr>
                <a:endCxn id="705" idx="0"/>
              </p:cNvCxnSpPr>
              <p:nvPr/>
            </p:nvCxnSpPr>
            <p:spPr>
              <a:xfrm>
                <a:off x="6325904" y="609600"/>
                <a:ext cx="245631" cy="18325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7" name="Straight Connector 706">
                <a:extLst>
                  <a:ext uri="{FF2B5EF4-FFF2-40B4-BE49-F238E27FC236}">
                    <a16:creationId xmlns:a16="http://schemas.microsoft.com/office/drawing/2014/main" id="{4D7ECDE8-1B04-B182-0444-43BF220CF171}"/>
                  </a:ext>
                </a:extLst>
              </p:cNvPr>
              <p:cNvCxnSpPr/>
              <p:nvPr/>
            </p:nvCxnSpPr>
            <p:spPr>
              <a:xfrm flipH="1">
                <a:off x="6587733" y="602806"/>
                <a:ext cx="247275" cy="16320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8" name="Straight Connector 707">
                <a:extLst>
                  <a:ext uri="{FF2B5EF4-FFF2-40B4-BE49-F238E27FC236}">
                    <a16:creationId xmlns:a16="http://schemas.microsoft.com/office/drawing/2014/main" id="{D31ED52F-7249-A763-3693-69FE69E2B76B}"/>
                  </a:ext>
                </a:extLst>
              </p:cNvPr>
              <p:cNvCxnSpPr>
                <a:endCxn id="705" idx="0"/>
              </p:cNvCxnSpPr>
              <p:nvPr/>
            </p:nvCxnSpPr>
            <p:spPr>
              <a:xfrm>
                <a:off x="6555375" y="514835"/>
                <a:ext cx="16160" cy="27802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709" name="Trapezoid 708">
                <a:extLst>
                  <a:ext uri="{FF2B5EF4-FFF2-40B4-BE49-F238E27FC236}">
                    <a16:creationId xmlns:a16="http://schemas.microsoft.com/office/drawing/2014/main" id="{CF3E8B02-B592-70D9-2855-1695F25BF038}"/>
                  </a:ext>
                </a:extLst>
              </p:cNvPr>
              <p:cNvSpPr/>
              <p:nvPr/>
            </p:nvSpPr>
            <p:spPr>
              <a:xfrm rot="10800000">
                <a:off x="5887258" y="380422"/>
                <a:ext cx="1333400" cy="168738"/>
              </a:xfrm>
              <a:prstGeom prst="trapezoi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0" name="Group 709">
                <a:extLst>
                  <a:ext uri="{FF2B5EF4-FFF2-40B4-BE49-F238E27FC236}">
                    <a16:creationId xmlns:a16="http://schemas.microsoft.com/office/drawing/2014/main" id="{DD801413-3A4A-D9AC-C1C4-690234D8FC2E}"/>
                  </a:ext>
                </a:extLst>
              </p:cNvPr>
              <p:cNvGrpSpPr/>
              <p:nvPr/>
            </p:nvGrpSpPr>
            <p:grpSpPr>
              <a:xfrm>
                <a:off x="5959578" y="514805"/>
                <a:ext cx="281585" cy="1258754"/>
                <a:chOff x="7370209" y="1089918"/>
                <a:chExt cx="393756" cy="1352885"/>
              </a:xfrm>
            </p:grpSpPr>
            <p:sp>
              <p:nvSpPr>
                <p:cNvPr id="714" name="Rectangle 713">
                  <a:extLst>
                    <a:ext uri="{FF2B5EF4-FFF2-40B4-BE49-F238E27FC236}">
                      <a16:creationId xmlns:a16="http://schemas.microsoft.com/office/drawing/2014/main" id="{441EC4BE-72BC-A0EA-5CA8-ED6BB5176A25}"/>
                    </a:ext>
                  </a:extLst>
                </p:cNvPr>
                <p:cNvSpPr/>
                <p:nvPr/>
              </p:nvSpPr>
              <p:spPr>
                <a:xfrm>
                  <a:off x="7458890" y="1295401"/>
                  <a:ext cx="217989" cy="114740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5" name="Trapezoid 714">
                  <a:extLst>
                    <a:ext uri="{FF2B5EF4-FFF2-40B4-BE49-F238E27FC236}">
                      <a16:creationId xmlns:a16="http://schemas.microsoft.com/office/drawing/2014/main" id="{49FAF209-9C45-4103-E53E-999A5FD61F5A}"/>
                    </a:ext>
                  </a:extLst>
                </p:cNvPr>
                <p:cNvSpPr/>
                <p:nvPr/>
              </p:nvSpPr>
              <p:spPr>
                <a:xfrm rot="10800000">
                  <a:off x="7370209" y="1089918"/>
                  <a:ext cx="393756" cy="196774"/>
                </a:xfrm>
                <a:prstGeom prst="trapezoi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1" name="Group 710">
                <a:extLst>
                  <a:ext uri="{FF2B5EF4-FFF2-40B4-BE49-F238E27FC236}">
                    <a16:creationId xmlns:a16="http://schemas.microsoft.com/office/drawing/2014/main" id="{4CB012DA-85FD-F9A3-F779-613717A4CAFC}"/>
                  </a:ext>
                </a:extLst>
              </p:cNvPr>
              <p:cNvGrpSpPr/>
              <p:nvPr/>
            </p:nvGrpSpPr>
            <p:grpSpPr>
              <a:xfrm>
                <a:off x="6887041" y="527868"/>
                <a:ext cx="281585" cy="1258754"/>
                <a:chOff x="7370209" y="1089918"/>
                <a:chExt cx="393756" cy="1352885"/>
              </a:xfrm>
            </p:grpSpPr>
            <p:sp>
              <p:nvSpPr>
                <p:cNvPr id="712" name="Rectangle 711">
                  <a:extLst>
                    <a:ext uri="{FF2B5EF4-FFF2-40B4-BE49-F238E27FC236}">
                      <a16:creationId xmlns:a16="http://schemas.microsoft.com/office/drawing/2014/main" id="{2EC1815C-C649-CB82-8440-EB93F0E43929}"/>
                    </a:ext>
                  </a:extLst>
                </p:cNvPr>
                <p:cNvSpPr/>
                <p:nvPr/>
              </p:nvSpPr>
              <p:spPr>
                <a:xfrm>
                  <a:off x="7458890" y="1295401"/>
                  <a:ext cx="217989" cy="114740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3" name="Trapezoid 712">
                  <a:extLst>
                    <a:ext uri="{FF2B5EF4-FFF2-40B4-BE49-F238E27FC236}">
                      <a16:creationId xmlns:a16="http://schemas.microsoft.com/office/drawing/2014/main" id="{0FB20927-9C7E-5503-113B-FD7D81CAD87B}"/>
                    </a:ext>
                  </a:extLst>
                </p:cNvPr>
                <p:cNvSpPr/>
                <p:nvPr/>
              </p:nvSpPr>
              <p:spPr>
                <a:xfrm rot="10800000">
                  <a:off x="7370209" y="1089918"/>
                  <a:ext cx="393756" cy="196774"/>
                </a:xfrm>
                <a:prstGeom prst="trapezoi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29" name="Group 628">
              <a:extLst>
                <a:ext uri="{FF2B5EF4-FFF2-40B4-BE49-F238E27FC236}">
                  <a16:creationId xmlns:a16="http://schemas.microsoft.com/office/drawing/2014/main" id="{0DE5825A-011F-6EA1-2726-4A1B03E41836}"/>
                </a:ext>
              </a:extLst>
            </p:cNvPr>
            <p:cNvGrpSpPr/>
            <p:nvPr/>
          </p:nvGrpSpPr>
          <p:grpSpPr>
            <a:xfrm>
              <a:off x="2728764" y="2632835"/>
              <a:ext cx="605929" cy="826089"/>
              <a:chOff x="6988354" y="1592702"/>
              <a:chExt cx="1481819" cy="1416796"/>
            </a:xfrm>
          </p:grpSpPr>
          <p:sp>
            <p:nvSpPr>
              <p:cNvPr id="690" name="Rectangle 689">
                <a:extLst>
                  <a:ext uri="{FF2B5EF4-FFF2-40B4-BE49-F238E27FC236}">
                    <a16:creationId xmlns:a16="http://schemas.microsoft.com/office/drawing/2014/main" id="{08687EF2-B934-F70B-2CA7-1B6A5EC46E2A}"/>
                  </a:ext>
                </a:extLst>
              </p:cNvPr>
              <p:cNvSpPr/>
              <p:nvPr/>
            </p:nvSpPr>
            <p:spPr>
              <a:xfrm>
                <a:off x="7332617" y="1595894"/>
                <a:ext cx="819966" cy="136680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1" name="Rectangle 690">
                <a:extLst>
                  <a:ext uri="{FF2B5EF4-FFF2-40B4-BE49-F238E27FC236}">
                    <a16:creationId xmlns:a16="http://schemas.microsoft.com/office/drawing/2014/main" id="{DFEBBC1C-2467-2DFC-3A52-03AC4E3B4638}"/>
                  </a:ext>
                </a:extLst>
              </p:cNvPr>
              <p:cNvSpPr/>
              <p:nvPr/>
            </p:nvSpPr>
            <p:spPr>
              <a:xfrm>
                <a:off x="7406835" y="1698171"/>
                <a:ext cx="666011" cy="115839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92" name="Straight Connector 691">
                <a:extLst>
                  <a:ext uri="{FF2B5EF4-FFF2-40B4-BE49-F238E27FC236}">
                    <a16:creationId xmlns:a16="http://schemas.microsoft.com/office/drawing/2014/main" id="{B758B597-B3B7-92D4-2E94-AD5D4D143154}"/>
                  </a:ext>
                </a:extLst>
              </p:cNvPr>
              <p:cNvCxnSpPr/>
              <p:nvPr/>
            </p:nvCxnSpPr>
            <p:spPr>
              <a:xfrm>
                <a:off x="7543800" y="1698171"/>
                <a:ext cx="0" cy="115319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3" name="Straight Connector 692">
                <a:extLst>
                  <a:ext uri="{FF2B5EF4-FFF2-40B4-BE49-F238E27FC236}">
                    <a16:creationId xmlns:a16="http://schemas.microsoft.com/office/drawing/2014/main" id="{45B0AA8F-B041-50D7-0DEC-5E42CBC9F376}"/>
                  </a:ext>
                </a:extLst>
              </p:cNvPr>
              <p:cNvCxnSpPr/>
              <p:nvPr/>
            </p:nvCxnSpPr>
            <p:spPr>
              <a:xfrm>
                <a:off x="7696200" y="1702525"/>
                <a:ext cx="0" cy="115319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4" name="Straight Connector 693">
                <a:extLst>
                  <a:ext uri="{FF2B5EF4-FFF2-40B4-BE49-F238E27FC236}">
                    <a16:creationId xmlns:a16="http://schemas.microsoft.com/office/drawing/2014/main" id="{0F53A530-1D77-F15C-45BD-4A519D667430}"/>
                  </a:ext>
                </a:extLst>
              </p:cNvPr>
              <p:cNvCxnSpPr/>
              <p:nvPr/>
            </p:nvCxnSpPr>
            <p:spPr>
              <a:xfrm>
                <a:off x="7879080" y="1711234"/>
                <a:ext cx="0" cy="115319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95" name="Rectangle 694">
                <a:extLst>
                  <a:ext uri="{FF2B5EF4-FFF2-40B4-BE49-F238E27FC236}">
                    <a16:creationId xmlns:a16="http://schemas.microsoft.com/office/drawing/2014/main" id="{6D34428B-1330-4CC6-CE66-8EFB93D841E9}"/>
                  </a:ext>
                </a:extLst>
              </p:cNvPr>
              <p:cNvSpPr/>
              <p:nvPr/>
            </p:nvSpPr>
            <p:spPr>
              <a:xfrm>
                <a:off x="7414667" y="2234514"/>
                <a:ext cx="649470" cy="4571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6" name="Rectangle 695">
                <a:extLst>
                  <a:ext uri="{FF2B5EF4-FFF2-40B4-BE49-F238E27FC236}">
                    <a16:creationId xmlns:a16="http://schemas.microsoft.com/office/drawing/2014/main" id="{FBC9ABE3-6234-B39F-D183-B777A5EFAC75}"/>
                  </a:ext>
                </a:extLst>
              </p:cNvPr>
              <p:cNvSpPr/>
              <p:nvPr/>
            </p:nvSpPr>
            <p:spPr>
              <a:xfrm>
                <a:off x="6988354" y="1660585"/>
                <a:ext cx="327933" cy="127115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7" name="Rectangle 696">
                <a:extLst>
                  <a:ext uri="{FF2B5EF4-FFF2-40B4-BE49-F238E27FC236}">
                    <a16:creationId xmlns:a16="http://schemas.microsoft.com/office/drawing/2014/main" id="{002FAFAD-C744-4CAE-B19C-3EC079717F64}"/>
                  </a:ext>
                </a:extLst>
              </p:cNvPr>
              <p:cNvSpPr/>
              <p:nvPr/>
            </p:nvSpPr>
            <p:spPr>
              <a:xfrm>
                <a:off x="8142240" y="1673648"/>
                <a:ext cx="327933" cy="127115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8" name="Rectangle 697">
                <a:extLst>
                  <a:ext uri="{FF2B5EF4-FFF2-40B4-BE49-F238E27FC236}">
                    <a16:creationId xmlns:a16="http://schemas.microsoft.com/office/drawing/2014/main" id="{24A76F01-BB2A-9273-A8E8-8148CFE773B4}"/>
                  </a:ext>
                </a:extLst>
              </p:cNvPr>
              <p:cNvSpPr/>
              <p:nvPr/>
            </p:nvSpPr>
            <p:spPr>
              <a:xfrm>
                <a:off x="7216611" y="2867349"/>
                <a:ext cx="1064965" cy="14214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9" name="Trapezoid 698">
                <a:extLst>
                  <a:ext uri="{FF2B5EF4-FFF2-40B4-BE49-F238E27FC236}">
                    <a16:creationId xmlns:a16="http://schemas.microsoft.com/office/drawing/2014/main" id="{CF1A3497-77AE-49F9-2722-810BB47D506E}"/>
                  </a:ext>
                </a:extLst>
              </p:cNvPr>
              <p:cNvSpPr/>
              <p:nvPr/>
            </p:nvSpPr>
            <p:spPr>
              <a:xfrm rot="10800000" flipH="1" flipV="1">
                <a:off x="7150142" y="1592702"/>
                <a:ext cx="1156064" cy="130955"/>
              </a:xfrm>
              <a:prstGeom prst="trapezoi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0" name="Group 629">
              <a:extLst>
                <a:ext uri="{FF2B5EF4-FFF2-40B4-BE49-F238E27FC236}">
                  <a16:creationId xmlns:a16="http://schemas.microsoft.com/office/drawing/2014/main" id="{15132A32-1E42-79A7-7CAE-206BE8B70A9C}"/>
                </a:ext>
              </a:extLst>
            </p:cNvPr>
            <p:cNvGrpSpPr/>
            <p:nvPr/>
          </p:nvGrpSpPr>
          <p:grpSpPr>
            <a:xfrm>
              <a:off x="3614027" y="2628532"/>
              <a:ext cx="605929" cy="826089"/>
              <a:chOff x="6988354" y="1592702"/>
              <a:chExt cx="1481819" cy="1416796"/>
            </a:xfrm>
          </p:grpSpPr>
          <p:sp>
            <p:nvSpPr>
              <p:cNvPr id="680" name="Rectangle 679">
                <a:extLst>
                  <a:ext uri="{FF2B5EF4-FFF2-40B4-BE49-F238E27FC236}">
                    <a16:creationId xmlns:a16="http://schemas.microsoft.com/office/drawing/2014/main" id="{FABCB2A2-52EB-8D6C-6D1E-FCFB91ED1645}"/>
                  </a:ext>
                </a:extLst>
              </p:cNvPr>
              <p:cNvSpPr/>
              <p:nvPr/>
            </p:nvSpPr>
            <p:spPr>
              <a:xfrm>
                <a:off x="7332617" y="1595894"/>
                <a:ext cx="819966" cy="136680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1" name="Rectangle 680">
                <a:extLst>
                  <a:ext uri="{FF2B5EF4-FFF2-40B4-BE49-F238E27FC236}">
                    <a16:creationId xmlns:a16="http://schemas.microsoft.com/office/drawing/2014/main" id="{7F74C533-21AC-3EBE-A718-7957ED53C478}"/>
                  </a:ext>
                </a:extLst>
              </p:cNvPr>
              <p:cNvSpPr/>
              <p:nvPr/>
            </p:nvSpPr>
            <p:spPr>
              <a:xfrm>
                <a:off x="7406835" y="1698171"/>
                <a:ext cx="666011" cy="115839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82" name="Straight Connector 681">
                <a:extLst>
                  <a:ext uri="{FF2B5EF4-FFF2-40B4-BE49-F238E27FC236}">
                    <a16:creationId xmlns:a16="http://schemas.microsoft.com/office/drawing/2014/main" id="{888FF086-5A11-B9F4-B5C2-272DCD5A279D}"/>
                  </a:ext>
                </a:extLst>
              </p:cNvPr>
              <p:cNvCxnSpPr/>
              <p:nvPr/>
            </p:nvCxnSpPr>
            <p:spPr>
              <a:xfrm>
                <a:off x="7543800" y="1698171"/>
                <a:ext cx="0" cy="115319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3" name="Straight Connector 682">
                <a:extLst>
                  <a:ext uri="{FF2B5EF4-FFF2-40B4-BE49-F238E27FC236}">
                    <a16:creationId xmlns:a16="http://schemas.microsoft.com/office/drawing/2014/main" id="{D0BC8985-13B8-7104-BF6E-69126D2A21F3}"/>
                  </a:ext>
                </a:extLst>
              </p:cNvPr>
              <p:cNvCxnSpPr/>
              <p:nvPr/>
            </p:nvCxnSpPr>
            <p:spPr>
              <a:xfrm>
                <a:off x="7696200" y="1702525"/>
                <a:ext cx="0" cy="115319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4" name="Straight Connector 683">
                <a:extLst>
                  <a:ext uri="{FF2B5EF4-FFF2-40B4-BE49-F238E27FC236}">
                    <a16:creationId xmlns:a16="http://schemas.microsoft.com/office/drawing/2014/main" id="{395DA2BC-36FE-A349-96D0-385CA645DDD8}"/>
                  </a:ext>
                </a:extLst>
              </p:cNvPr>
              <p:cNvCxnSpPr/>
              <p:nvPr/>
            </p:nvCxnSpPr>
            <p:spPr>
              <a:xfrm>
                <a:off x="7879080" y="1711234"/>
                <a:ext cx="0" cy="115319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85" name="Rectangle 684">
                <a:extLst>
                  <a:ext uri="{FF2B5EF4-FFF2-40B4-BE49-F238E27FC236}">
                    <a16:creationId xmlns:a16="http://schemas.microsoft.com/office/drawing/2014/main" id="{B318DABB-2EDE-DF53-D0BE-050D6710E794}"/>
                  </a:ext>
                </a:extLst>
              </p:cNvPr>
              <p:cNvSpPr/>
              <p:nvPr/>
            </p:nvSpPr>
            <p:spPr>
              <a:xfrm>
                <a:off x="7414667" y="2234514"/>
                <a:ext cx="649470" cy="4571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6" name="Rectangle 685">
                <a:extLst>
                  <a:ext uri="{FF2B5EF4-FFF2-40B4-BE49-F238E27FC236}">
                    <a16:creationId xmlns:a16="http://schemas.microsoft.com/office/drawing/2014/main" id="{EAEE0C2B-3EC6-56CA-359D-681FC4762C01}"/>
                  </a:ext>
                </a:extLst>
              </p:cNvPr>
              <p:cNvSpPr/>
              <p:nvPr/>
            </p:nvSpPr>
            <p:spPr>
              <a:xfrm>
                <a:off x="6988354" y="1660585"/>
                <a:ext cx="327933" cy="127115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7" name="Rectangle 686">
                <a:extLst>
                  <a:ext uri="{FF2B5EF4-FFF2-40B4-BE49-F238E27FC236}">
                    <a16:creationId xmlns:a16="http://schemas.microsoft.com/office/drawing/2014/main" id="{D795CCB5-217D-4FFA-E9DD-4F2B4FAA07F7}"/>
                  </a:ext>
                </a:extLst>
              </p:cNvPr>
              <p:cNvSpPr/>
              <p:nvPr/>
            </p:nvSpPr>
            <p:spPr>
              <a:xfrm>
                <a:off x="8142240" y="1673648"/>
                <a:ext cx="327933" cy="127115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8" name="Rectangle 687">
                <a:extLst>
                  <a:ext uri="{FF2B5EF4-FFF2-40B4-BE49-F238E27FC236}">
                    <a16:creationId xmlns:a16="http://schemas.microsoft.com/office/drawing/2014/main" id="{99F8DB61-0094-0FD7-EEE9-D310C98E62B5}"/>
                  </a:ext>
                </a:extLst>
              </p:cNvPr>
              <p:cNvSpPr/>
              <p:nvPr/>
            </p:nvSpPr>
            <p:spPr>
              <a:xfrm>
                <a:off x="7216611" y="2867349"/>
                <a:ext cx="1064965" cy="14214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9" name="Trapezoid 688">
                <a:extLst>
                  <a:ext uri="{FF2B5EF4-FFF2-40B4-BE49-F238E27FC236}">
                    <a16:creationId xmlns:a16="http://schemas.microsoft.com/office/drawing/2014/main" id="{03A4B9A3-5E8C-8ECB-A93C-4789107140E8}"/>
                  </a:ext>
                </a:extLst>
              </p:cNvPr>
              <p:cNvSpPr/>
              <p:nvPr/>
            </p:nvSpPr>
            <p:spPr>
              <a:xfrm rot="10800000" flipH="1" flipV="1">
                <a:off x="7150142" y="1592702"/>
                <a:ext cx="1156064" cy="130955"/>
              </a:xfrm>
              <a:prstGeom prst="trapezoi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1" name="Group 630">
              <a:extLst>
                <a:ext uri="{FF2B5EF4-FFF2-40B4-BE49-F238E27FC236}">
                  <a16:creationId xmlns:a16="http://schemas.microsoft.com/office/drawing/2014/main" id="{7FAB37B9-3E99-47EF-0516-0554DC95DBB1}"/>
                </a:ext>
              </a:extLst>
            </p:cNvPr>
            <p:cNvGrpSpPr/>
            <p:nvPr/>
          </p:nvGrpSpPr>
          <p:grpSpPr>
            <a:xfrm>
              <a:off x="5308260" y="2618158"/>
              <a:ext cx="605929" cy="826089"/>
              <a:chOff x="6988354" y="1592702"/>
              <a:chExt cx="1481819" cy="1416796"/>
            </a:xfrm>
          </p:grpSpPr>
          <p:sp>
            <p:nvSpPr>
              <p:cNvPr id="670" name="Rectangle 669">
                <a:extLst>
                  <a:ext uri="{FF2B5EF4-FFF2-40B4-BE49-F238E27FC236}">
                    <a16:creationId xmlns:a16="http://schemas.microsoft.com/office/drawing/2014/main" id="{3C731687-B13C-054B-E19E-AE6CA88C84D5}"/>
                  </a:ext>
                </a:extLst>
              </p:cNvPr>
              <p:cNvSpPr/>
              <p:nvPr/>
            </p:nvSpPr>
            <p:spPr>
              <a:xfrm>
                <a:off x="7332617" y="1595894"/>
                <a:ext cx="819966" cy="136680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1" name="Rectangle 670">
                <a:extLst>
                  <a:ext uri="{FF2B5EF4-FFF2-40B4-BE49-F238E27FC236}">
                    <a16:creationId xmlns:a16="http://schemas.microsoft.com/office/drawing/2014/main" id="{6FA4857F-2B38-7678-BFD3-4B9532041C3F}"/>
                  </a:ext>
                </a:extLst>
              </p:cNvPr>
              <p:cNvSpPr/>
              <p:nvPr/>
            </p:nvSpPr>
            <p:spPr>
              <a:xfrm>
                <a:off x="7406835" y="1698171"/>
                <a:ext cx="666011" cy="115839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72" name="Straight Connector 671">
                <a:extLst>
                  <a:ext uri="{FF2B5EF4-FFF2-40B4-BE49-F238E27FC236}">
                    <a16:creationId xmlns:a16="http://schemas.microsoft.com/office/drawing/2014/main" id="{34F7A02B-4DDF-AFC9-D883-EF024DC79CCC}"/>
                  </a:ext>
                </a:extLst>
              </p:cNvPr>
              <p:cNvCxnSpPr/>
              <p:nvPr/>
            </p:nvCxnSpPr>
            <p:spPr>
              <a:xfrm>
                <a:off x="7543800" y="1698171"/>
                <a:ext cx="0" cy="115319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3" name="Straight Connector 672">
                <a:extLst>
                  <a:ext uri="{FF2B5EF4-FFF2-40B4-BE49-F238E27FC236}">
                    <a16:creationId xmlns:a16="http://schemas.microsoft.com/office/drawing/2014/main" id="{346EB516-1DD0-7947-08E7-6A1491BD2034}"/>
                  </a:ext>
                </a:extLst>
              </p:cNvPr>
              <p:cNvCxnSpPr/>
              <p:nvPr/>
            </p:nvCxnSpPr>
            <p:spPr>
              <a:xfrm>
                <a:off x="7696200" y="1702525"/>
                <a:ext cx="0" cy="115319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4" name="Straight Connector 673">
                <a:extLst>
                  <a:ext uri="{FF2B5EF4-FFF2-40B4-BE49-F238E27FC236}">
                    <a16:creationId xmlns:a16="http://schemas.microsoft.com/office/drawing/2014/main" id="{3E79B94E-3932-4693-DB0E-91E74388ABAC}"/>
                  </a:ext>
                </a:extLst>
              </p:cNvPr>
              <p:cNvCxnSpPr/>
              <p:nvPr/>
            </p:nvCxnSpPr>
            <p:spPr>
              <a:xfrm>
                <a:off x="7879080" y="1711234"/>
                <a:ext cx="0" cy="115319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75" name="Rectangle 674">
                <a:extLst>
                  <a:ext uri="{FF2B5EF4-FFF2-40B4-BE49-F238E27FC236}">
                    <a16:creationId xmlns:a16="http://schemas.microsoft.com/office/drawing/2014/main" id="{E1B94199-7976-CC54-2EA1-A41AC4CE89D1}"/>
                  </a:ext>
                </a:extLst>
              </p:cNvPr>
              <p:cNvSpPr/>
              <p:nvPr/>
            </p:nvSpPr>
            <p:spPr>
              <a:xfrm>
                <a:off x="7414667" y="2234514"/>
                <a:ext cx="649470" cy="4571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6" name="Rectangle 675">
                <a:extLst>
                  <a:ext uri="{FF2B5EF4-FFF2-40B4-BE49-F238E27FC236}">
                    <a16:creationId xmlns:a16="http://schemas.microsoft.com/office/drawing/2014/main" id="{457BEF9B-FD71-2BD3-6FF6-DB6C3D399C0D}"/>
                  </a:ext>
                </a:extLst>
              </p:cNvPr>
              <p:cNvSpPr/>
              <p:nvPr/>
            </p:nvSpPr>
            <p:spPr>
              <a:xfrm>
                <a:off x="6988354" y="1660585"/>
                <a:ext cx="327933" cy="127115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7" name="Rectangle 676">
                <a:extLst>
                  <a:ext uri="{FF2B5EF4-FFF2-40B4-BE49-F238E27FC236}">
                    <a16:creationId xmlns:a16="http://schemas.microsoft.com/office/drawing/2014/main" id="{947AE3FE-0E8A-EE35-A3BF-11875DBC07C0}"/>
                  </a:ext>
                </a:extLst>
              </p:cNvPr>
              <p:cNvSpPr/>
              <p:nvPr/>
            </p:nvSpPr>
            <p:spPr>
              <a:xfrm>
                <a:off x="8142240" y="1673648"/>
                <a:ext cx="327933" cy="127115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8" name="Rectangle 677">
                <a:extLst>
                  <a:ext uri="{FF2B5EF4-FFF2-40B4-BE49-F238E27FC236}">
                    <a16:creationId xmlns:a16="http://schemas.microsoft.com/office/drawing/2014/main" id="{E4DC9A21-6BB4-1F1E-3A55-EB0B3D5AE9D9}"/>
                  </a:ext>
                </a:extLst>
              </p:cNvPr>
              <p:cNvSpPr/>
              <p:nvPr/>
            </p:nvSpPr>
            <p:spPr>
              <a:xfrm>
                <a:off x="7216611" y="2867349"/>
                <a:ext cx="1064965" cy="14214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9" name="Trapezoid 678">
                <a:extLst>
                  <a:ext uri="{FF2B5EF4-FFF2-40B4-BE49-F238E27FC236}">
                    <a16:creationId xmlns:a16="http://schemas.microsoft.com/office/drawing/2014/main" id="{00672F00-3A7F-E4A1-DB56-96FB2DDA16C6}"/>
                  </a:ext>
                </a:extLst>
              </p:cNvPr>
              <p:cNvSpPr/>
              <p:nvPr/>
            </p:nvSpPr>
            <p:spPr>
              <a:xfrm rot="10800000" flipH="1" flipV="1">
                <a:off x="7150142" y="1592702"/>
                <a:ext cx="1156064" cy="130955"/>
              </a:xfrm>
              <a:prstGeom prst="trapezoi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2" name="Group 631">
              <a:extLst>
                <a:ext uri="{FF2B5EF4-FFF2-40B4-BE49-F238E27FC236}">
                  <a16:creationId xmlns:a16="http://schemas.microsoft.com/office/drawing/2014/main" id="{148BEDF4-0BF1-AD3D-198C-5AEAD5EBA007}"/>
                </a:ext>
              </a:extLst>
            </p:cNvPr>
            <p:cNvGrpSpPr/>
            <p:nvPr/>
          </p:nvGrpSpPr>
          <p:grpSpPr>
            <a:xfrm>
              <a:off x="6193142" y="2587503"/>
              <a:ext cx="605929" cy="826089"/>
              <a:chOff x="6988354" y="1592702"/>
              <a:chExt cx="1481819" cy="1416796"/>
            </a:xfrm>
          </p:grpSpPr>
          <p:sp>
            <p:nvSpPr>
              <p:cNvPr id="660" name="Rectangle 659">
                <a:extLst>
                  <a:ext uri="{FF2B5EF4-FFF2-40B4-BE49-F238E27FC236}">
                    <a16:creationId xmlns:a16="http://schemas.microsoft.com/office/drawing/2014/main" id="{FBF752D4-256A-1952-F062-9E2315B1851B}"/>
                  </a:ext>
                </a:extLst>
              </p:cNvPr>
              <p:cNvSpPr/>
              <p:nvPr/>
            </p:nvSpPr>
            <p:spPr>
              <a:xfrm>
                <a:off x="7332617" y="1595894"/>
                <a:ext cx="819966" cy="136680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1" name="Rectangle 660">
                <a:extLst>
                  <a:ext uri="{FF2B5EF4-FFF2-40B4-BE49-F238E27FC236}">
                    <a16:creationId xmlns:a16="http://schemas.microsoft.com/office/drawing/2014/main" id="{8BF56D28-9D36-420F-F7B7-7C413D873380}"/>
                  </a:ext>
                </a:extLst>
              </p:cNvPr>
              <p:cNvSpPr/>
              <p:nvPr/>
            </p:nvSpPr>
            <p:spPr>
              <a:xfrm>
                <a:off x="7406835" y="1698171"/>
                <a:ext cx="666011" cy="115839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62" name="Straight Connector 661">
                <a:extLst>
                  <a:ext uri="{FF2B5EF4-FFF2-40B4-BE49-F238E27FC236}">
                    <a16:creationId xmlns:a16="http://schemas.microsoft.com/office/drawing/2014/main" id="{5DE9FEB9-4268-16C7-767D-EC92DA1A0A09}"/>
                  </a:ext>
                </a:extLst>
              </p:cNvPr>
              <p:cNvCxnSpPr/>
              <p:nvPr/>
            </p:nvCxnSpPr>
            <p:spPr>
              <a:xfrm>
                <a:off x="7543800" y="1698171"/>
                <a:ext cx="0" cy="115319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3" name="Straight Connector 662">
                <a:extLst>
                  <a:ext uri="{FF2B5EF4-FFF2-40B4-BE49-F238E27FC236}">
                    <a16:creationId xmlns:a16="http://schemas.microsoft.com/office/drawing/2014/main" id="{07B24D71-233A-8D9C-6523-3DCFE155D03D}"/>
                  </a:ext>
                </a:extLst>
              </p:cNvPr>
              <p:cNvCxnSpPr/>
              <p:nvPr/>
            </p:nvCxnSpPr>
            <p:spPr>
              <a:xfrm>
                <a:off x="7696200" y="1702525"/>
                <a:ext cx="0" cy="115319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4" name="Straight Connector 663">
                <a:extLst>
                  <a:ext uri="{FF2B5EF4-FFF2-40B4-BE49-F238E27FC236}">
                    <a16:creationId xmlns:a16="http://schemas.microsoft.com/office/drawing/2014/main" id="{191EE7D5-FCEA-C43B-4D9E-81DB529F5073}"/>
                  </a:ext>
                </a:extLst>
              </p:cNvPr>
              <p:cNvCxnSpPr/>
              <p:nvPr/>
            </p:nvCxnSpPr>
            <p:spPr>
              <a:xfrm>
                <a:off x="7879080" y="1711234"/>
                <a:ext cx="0" cy="115319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65" name="Rectangle 664">
                <a:extLst>
                  <a:ext uri="{FF2B5EF4-FFF2-40B4-BE49-F238E27FC236}">
                    <a16:creationId xmlns:a16="http://schemas.microsoft.com/office/drawing/2014/main" id="{CE9BEC80-45E5-5E13-A47F-D5E692FC2A02}"/>
                  </a:ext>
                </a:extLst>
              </p:cNvPr>
              <p:cNvSpPr/>
              <p:nvPr/>
            </p:nvSpPr>
            <p:spPr>
              <a:xfrm>
                <a:off x="7414667" y="2234514"/>
                <a:ext cx="649470" cy="4571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6" name="Rectangle 665">
                <a:extLst>
                  <a:ext uri="{FF2B5EF4-FFF2-40B4-BE49-F238E27FC236}">
                    <a16:creationId xmlns:a16="http://schemas.microsoft.com/office/drawing/2014/main" id="{E50E627C-FB68-E202-A806-2B7DD8A9566F}"/>
                  </a:ext>
                </a:extLst>
              </p:cNvPr>
              <p:cNvSpPr/>
              <p:nvPr/>
            </p:nvSpPr>
            <p:spPr>
              <a:xfrm>
                <a:off x="6988354" y="1660585"/>
                <a:ext cx="327933" cy="127115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7" name="Rectangle 666">
                <a:extLst>
                  <a:ext uri="{FF2B5EF4-FFF2-40B4-BE49-F238E27FC236}">
                    <a16:creationId xmlns:a16="http://schemas.microsoft.com/office/drawing/2014/main" id="{9F141010-0BE6-2AEE-09EE-FCCFC3CC5645}"/>
                  </a:ext>
                </a:extLst>
              </p:cNvPr>
              <p:cNvSpPr/>
              <p:nvPr/>
            </p:nvSpPr>
            <p:spPr>
              <a:xfrm>
                <a:off x="8142240" y="1673648"/>
                <a:ext cx="327933" cy="127115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8" name="Rectangle 667">
                <a:extLst>
                  <a:ext uri="{FF2B5EF4-FFF2-40B4-BE49-F238E27FC236}">
                    <a16:creationId xmlns:a16="http://schemas.microsoft.com/office/drawing/2014/main" id="{DE5BDB81-60E3-C640-9FA4-6E2CBF634B18}"/>
                  </a:ext>
                </a:extLst>
              </p:cNvPr>
              <p:cNvSpPr/>
              <p:nvPr/>
            </p:nvSpPr>
            <p:spPr>
              <a:xfrm>
                <a:off x="7216611" y="2867349"/>
                <a:ext cx="1064965" cy="14214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9" name="Trapezoid 668">
                <a:extLst>
                  <a:ext uri="{FF2B5EF4-FFF2-40B4-BE49-F238E27FC236}">
                    <a16:creationId xmlns:a16="http://schemas.microsoft.com/office/drawing/2014/main" id="{549C7EC5-F57D-EAE8-CED8-4BB2C6177198}"/>
                  </a:ext>
                </a:extLst>
              </p:cNvPr>
              <p:cNvSpPr/>
              <p:nvPr/>
            </p:nvSpPr>
            <p:spPr>
              <a:xfrm rot="10800000" flipH="1" flipV="1">
                <a:off x="7150142" y="1592702"/>
                <a:ext cx="1156064" cy="130955"/>
              </a:xfrm>
              <a:prstGeom prst="trapezoi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3" name="Group 632">
              <a:extLst>
                <a:ext uri="{FF2B5EF4-FFF2-40B4-BE49-F238E27FC236}">
                  <a16:creationId xmlns:a16="http://schemas.microsoft.com/office/drawing/2014/main" id="{0F5BEAB0-A36C-44B2-671A-4C28F1349D2A}"/>
                </a:ext>
              </a:extLst>
            </p:cNvPr>
            <p:cNvGrpSpPr/>
            <p:nvPr/>
          </p:nvGrpSpPr>
          <p:grpSpPr>
            <a:xfrm>
              <a:off x="4475889" y="2637197"/>
              <a:ext cx="605929" cy="826089"/>
              <a:chOff x="6988354" y="1592702"/>
              <a:chExt cx="1481819" cy="1416796"/>
            </a:xfrm>
          </p:grpSpPr>
          <p:sp>
            <p:nvSpPr>
              <p:cNvPr id="650" name="Rectangle 649">
                <a:extLst>
                  <a:ext uri="{FF2B5EF4-FFF2-40B4-BE49-F238E27FC236}">
                    <a16:creationId xmlns:a16="http://schemas.microsoft.com/office/drawing/2014/main" id="{BE761C4C-84FD-0ADC-3C37-D170DB04D6FC}"/>
                  </a:ext>
                </a:extLst>
              </p:cNvPr>
              <p:cNvSpPr/>
              <p:nvPr/>
            </p:nvSpPr>
            <p:spPr>
              <a:xfrm>
                <a:off x="7332617" y="1595894"/>
                <a:ext cx="819966" cy="136680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1" name="Rectangle 650">
                <a:extLst>
                  <a:ext uri="{FF2B5EF4-FFF2-40B4-BE49-F238E27FC236}">
                    <a16:creationId xmlns:a16="http://schemas.microsoft.com/office/drawing/2014/main" id="{11980706-16B7-100B-B90D-896A237E28B2}"/>
                  </a:ext>
                </a:extLst>
              </p:cNvPr>
              <p:cNvSpPr/>
              <p:nvPr/>
            </p:nvSpPr>
            <p:spPr>
              <a:xfrm>
                <a:off x="7406835" y="1698171"/>
                <a:ext cx="666011" cy="115839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52" name="Straight Connector 651">
                <a:extLst>
                  <a:ext uri="{FF2B5EF4-FFF2-40B4-BE49-F238E27FC236}">
                    <a16:creationId xmlns:a16="http://schemas.microsoft.com/office/drawing/2014/main" id="{5075A4D7-F70D-6D2F-2F11-BB74DAAA4D09}"/>
                  </a:ext>
                </a:extLst>
              </p:cNvPr>
              <p:cNvCxnSpPr/>
              <p:nvPr/>
            </p:nvCxnSpPr>
            <p:spPr>
              <a:xfrm>
                <a:off x="7543800" y="1698171"/>
                <a:ext cx="0" cy="115319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3" name="Straight Connector 652">
                <a:extLst>
                  <a:ext uri="{FF2B5EF4-FFF2-40B4-BE49-F238E27FC236}">
                    <a16:creationId xmlns:a16="http://schemas.microsoft.com/office/drawing/2014/main" id="{27E9296F-230A-DE4E-B3FE-5C72EB228B8F}"/>
                  </a:ext>
                </a:extLst>
              </p:cNvPr>
              <p:cNvCxnSpPr/>
              <p:nvPr/>
            </p:nvCxnSpPr>
            <p:spPr>
              <a:xfrm>
                <a:off x="7696200" y="1702525"/>
                <a:ext cx="0" cy="115319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4" name="Straight Connector 653">
                <a:extLst>
                  <a:ext uri="{FF2B5EF4-FFF2-40B4-BE49-F238E27FC236}">
                    <a16:creationId xmlns:a16="http://schemas.microsoft.com/office/drawing/2014/main" id="{D3A1AD82-5BAF-A177-8DDB-D3C38411212F}"/>
                  </a:ext>
                </a:extLst>
              </p:cNvPr>
              <p:cNvCxnSpPr/>
              <p:nvPr/>
            </p:nvCxnSpPr>
            <p:spPr>
              <a:xfrm>
                <a:off x="7879080" y="1711234"/>
                <a:ext cx="0" cy="115319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55" name="Rectangle 654">
                <a:extLst>
                  <a:ext uri="{FF2B5EF4-FFF2-40B4-BE49-F238E27FC236}">
                    <a16:creationId xmlns:a16="http://schemas.microsoft.com/office/drawing/2014/main" id="{C8D443F4-0391-7FBF-B7B0-E7CF538ED135}"/>
                  </a:ext>
                </a:extLst>
              </p:cNvPr>
              <p:cNvSpPr/>
              <p:nvPr/>
            </p:nvSpPr>
            <p:spPr>
              <a:xfrm>
                <a:off x="7414667" y="2234514"/>
                <a:ext cx="649470" cy="4571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6" name="Rectangle 655">
                <a:extLst>
                  <a:ext uri="{FF2B5EF4-FFF2-40B4-BE49-F238E27FC236}">
                    <a16:creationId xmlns:a16="http://schemas.microsoft.com/office/drawing/2014/main" id="{328D16E3-DB5F-4222-B6E3-D5CA4EA961E1}"/>
                  </a:ext>
                </a:extLst>
              </p:cNvPr>
              <p:cNvSpPr/>
              <p:nvPr/>
            </p:nvSpPr>
            <p:spPr>
              <a:xfrm>
                <a:off x="6988354" y="1660585"/>
                <a:ext cx="327933" cy="127115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7" name="Rectangle 656">
                <a:extLst>
                  <a:ext uri="{FF2B5EF4-FFF2-40B4-BE49-F238E27FC236}">
                    <a16:creationId xmlns:a16="http://schemas.microsoft.com/office/drawing/2014/main" id="{47888E48-9E4A-4362-AE5C-C6E3F8EF5EDE}"/>
                  </a:ext>
                </a:extLst>
              </p:cNvPr>
              <p:cNvSpPr/>
              <p:nvPr/>
            </p:nvSpPr>
            <p:spPr>
              <a:xfrm>
                <a:off x="8142240" y="1673648"/>
                <a:ext cx="327933" cy="127115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8" name="Rectangle 657">
                <a:extLst>
                  <a:ext uri="{FF2B5EF4-FFF2-40B4-BE49-F238E27FC236}">
                    <a16:creationId xmlns:a16="http://schemas.microsoft.com/office/drawing/2014/main" id="{AB2113E4-6DAD-B3D7-2470-ADB2E0CE1C65}"/>
                  </a:ext>
                </a:extLst>
              </p:cNvPr>
              <p:cNvSpPr/>
              <p:nvPr/>
            </p:nvSpPr>
            <p:spPr>
              <a:xfrm>
                <a:off x="7216611" y="2867349"/>
                <a:ext cx="1064965" cy="14214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9" name="Trapezoid 658">
                <a:extLst>
                  <a:ext uri="{FF2B5EF4-FFF2-40B4-BE49-F238E27FC236}">
                    <a16:creationId xmlns:a16="http://schemas.microsoft.com/office/drawing/2014/main" id="{90C5E7DA-1BA5-535C-26CB-8FD42495EE3C}"/>
                  </a:ext>
                </a:extLst>
              </p:cNvPr>
              <p:cNvSpPr/>
              <p:nvPr/>
            </p:nvSpPr>
            <p:spPr>
              <a:xfrm rot="10800000" flipH="1" flipV="1">
                <a:off x="7150142" y="1592702"/>
                <a:ext cx="1156064" cy="130955"/>
              </a:xfrm>
              <a:prstGeom prst="trapezoi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4" name="Rectangle 633">
              <a:extLst>
                <a:ext uri="{FF2B5EF4-FFF2-40B4-BE49-F238E27FC236}">
                  <a16:creationId xmlns:a16="http://schemas.microsoft.com/office/drawing/2014/main" id="{B0A2AFDF-8D75-6C23-89A4-5F4392DACDA9}"/>
                </a:ext>
              </a:extLst>
            </p:cNvPr>
            <p:cNvSpPr/>
            <p:nvPr/>
          </p:nvSpPr>
          <p:spPr>
            <a:xfrm>
              <a:off x="4147744" y="5027827"/>
              <a:ext cx="1214206" cy="19510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5" name="Rectangle 634">
              <a:extLst>
                <a:ext uri="{FF2B5EF4-FFF2-40B4-BE49-F238E27FC236}">
                  <a16:creationId xmlns:a16="http://schemas.microsoft.com/office/drawing/2014/main" id="{AE00BF8C-BA0D-8AA5-9605-9A7102587202}"/>
                </a:ext>
              </a:extLst>
            </p:cNvPr>
            <p:cNvSpPr/>
            <p:nvPr/>
          </p:nvSpPr>
          <p:spPr>
            <a:xfrm>
              <a:off x="4204349" y="5110560"/>
              <a:ext cx="1090462" cy="14071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6" name="Trapezoid 635">
              <a:extLst>
                <a:ext uri="{FF2B5EF4-FFF2-40B4-BE49-F238E27FC236}">
                  <a16:creationId xmlns:a16="http://schemas.microsoft.com/office/drawing/2014/main" id="{42EEBF56-D089-3E4F-541F-4C9A0BA408F5}"/>
                </a:ext>
              </a:extLst>
            </p:cNvPr>
            <p:cNvSpPr/>
            <p:nvPr/>
          </p:nvSpPr>
          <p:spPr>
            <a:xfrm>
              <a:off x="2380258" y="1552670"/>
              <a:ext cx="4630142" cy="738813"/>
            </a:xfrm>
            <a:prstGeom prst="trapezoi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7" name="Rectangle 636">
              <a:extLst>
                <a:ext uri="{FF2B5EF4-FFF2-40B4-BE49-F238E27FC236}">
                  <a16:creationId xmlns:a16="http://schemas.microsoft.com/office/drawing/2014/main" id="{91438CED-E196-4F8F-6291-DFD055CF51AC}"/>
                </a:ext>
              </a:extLst>
            </p:cNvPr>
            <p:cNvSpPr/>
            <p:nvPr/>
          </p:nvSpPr>
          <p:spPr>
            <a:xfrm>
              <a:off x="2517865" y="2297109"/>
              <a:ext cx="4418510" cy="7383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8" name="Rectangle 637">
              <a:extLst>
                <a:ext uri="{FF2B5EF4-FFF2-40B4-BE49-F238E27FC236}">
                  <a16:creationId xmlns:a16="http://schemas.microsoft.com/office/drawing/2014/main" id="{DA0B4111-CCDE-BD98-4AF6-B1FBE8D04AF6}"/>
                </a:ext>
              </a:extLst>
            </p:cNvPr>
            <p:cNvSpPr/>
            <p:nvPr/>
          </p:nvSpPr>
          <p:spPr>
            <a:xfrm>
              <a:off x="6209351" y="762000"/>
              <a:ext cx="423688" cy="78308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9" name="Rectangle 638">
              <a:extLst>
                <a:ext uri="{FF2B5EF4-FFF2-40B4-BE49-F238E27FC236}">
                  <a16:creationId xmlns:a16="http://schemas.microsoft.com/office/drawing/2014/main" id="{BB5B01DE-58AD-CA47-2AFC-6C8BF7461973}"/>
                </a:ext>
              </a:extLst>
            </p:cNvPr>
            <p:cNvSpPr/>
            <p:nvPr/>
          </p:nvSpPr>
          <p:spPr>
            <a:xfrm>
              <a:off x="2977564" y="765050"/>
              <a:ext cx="423688" cy="78308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0" name="Rectangle 639">
              <a:extLst>
                <a:ext uri="{FF2B5EF4-FFF2-40B4-BE49-F238E27FC236}">
                  <a16:creationId xmlns:a16="http://schemas.microsoft.com/office/drawing/2014/main" id="{15412907-CFA2-7908-0B85-828AFE22A73A}"/>
                </a:ext>
              </a:extLst>
            </p:cNvPr>
            <p:cNvSpPr/>
            <p:nvPr/>
          </p:nvSpPr>
          <p:spPr>
            <a:xfrm>
              <a:off x="6268443" y="575683"/>
              <a:ext cx="302172" cy="17872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1" name="Rectangle 640">
              <a:extLst>
                <a:ext uri="{FF2B5EF4-FFF2-40B4-BE49-F238E27FC236}">
                  <a16:creationId xmlns:a16="http://schemas.microsoft.com/office/drawing/2014/main" id="{95A05507-554C-4E17-FA4D-E176A88AE1F4}"/>
                </a:ext>
              </a:extLst>
            </p:cNvPr>
            <p:cNvSpPr/>
            <p:nvPr/>
          </p:nvSpPr>
          <p:spPr>
            <a:xfrm>
              <a:off x="3033209" y="580037"/>
              <a:ext cx="302172" cy="17872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2" name="Cloud 641">
              <a:extLst>
                <a:ext uri="{FF2B5EF4-FFF2-40B4-BE49-F238E27FC236}">
                  <a16:creationId xmlns:a16="http://schemas.microsoft.com/office/drawing/2014/main" id="{347CB29B-07A8-C869-CB6B-C9B188BF81FC}"/>
                </a:ext>
              </a:extLst>
            </p:cNvPr>
            <p:cNvSpPr/>
            <p:nvPr/>
          </p:nvSpPr>
          <p:spPr>
            <a:xfrm>
              <a:off x="1973686" y="4049384"/>
              <a:ext cx="869541" cy="1302928"/>
            </a:xfrm>
            <a:prstGeom prst="cloud">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3" name="Cloud 642">
              <a:extLst>
                <a:ext uri="{FF2B5EF4-FFF2-40B4-BE49-F238E27FC236}">
                  <a16:creationId xmlns:a16="http://schemas.microsoft.com/office/drawing/2014/main" id="{53DFE4CB-AB33-B8B4-5D17-82BDDD4CC0B9}"/>
                </a:ext>
              </a:extLst>
            </p:cNvPr>
            <p:cNvSpPr/>
            <p:nvPr/>
          </p:nvSpPr>
          <p:spPr>
            <a:xfrm rot="5400000">
              <a:off x="6335213" y="4203862"/>
              <a:ext cx="1287404" cy="986526"/>
            </a:xfrm>
            <a:prstGeom prst="cloud">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4" name="Cloud 643">
              <a:extLst>
                <a:ext uri="{FF2B5EF4-FFF2-40B4-BE49-F238E27FC236}">
                  <a16:creationId xmlns:a16="http://schemas.microsoft.com/office/drawing/2014/main" id="{7DDADF63-4D32-2CAB-D999-9A6BBC98F8FA}"/>
                </a:ext>
              </a:extLst>
            </p:cNvPr>
            <p:cNvSpPr/>
            <p:nvPr/>
          </p:nvSpPr>
          <p:spPr>
            <a:xfrm>
              <a:off x="2682862" y="4760163"/>
              <a:ext cx="585388" cy="666307"/>
            </a:xfrm>
            <a:prstGeom prst="cloud">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5" name="Cloud 644">
              <a:extLst>
                <a:ext uri="{FF2B5EF4-FFF2-40B4-BE49-F238E27FC236}">
                  <a16:creationId xmlns:a16="http://schemas.microsoft.com/office/drawing/2014/main" id="{76240AAE-0346-4E33-FA30-78E31A2BD5BF}"/>
                </a:ext>
              </a:extLst>
            </p:cNvPr>
            <p:cNvSpPr/>
            <p:nvPr/>
          </p:nvSpPr>
          <p:spPr>
            <a:xfrm>
              <a:off x="3126376" y="4834494"/>
              <a:ext cx="424713" cy="547404"/>
            </a:xfrm>
            <a:prstGeom prst="cloud">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6" name="Cloud 645">
              <a:extLst>
                <a:ext uri="{FF2B5EF4-FFF2-40B4-BE49-F238E27FC236}">
                  <a16:creationId xmlns:a16="http://schemas.microsoft.com/office/drawing/2014/main" id="{526E78E7-D401-D57C-4720-AA3CF2883711}"/>
                </a:ext>
              </a:extLst>
            </p:cNvPr>
            <p:cNvSpPr/>
            <p:nvPr/>
          </p:nvSpPr>
          <p:spPr>
            <a:xfrm>
              <a:off x="3688702" y="4712266"/>
              <a:ext cx="585388" cy="666307"/>
            </a:xfrm>
            <a:prstGeom prst="cloud">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7" name="Cloud 646">
              <a:extLst>
                <a:ext uri="{FF2B5EF4-FFF2-40B4-BE49-F238E27FC236}">
                  <a16:creationId xmlns:a16="http://schemas.microsoft.com/office/drawing/2014/main" id="{ABD63922-C158-2072-169F-7AD24BEC5816}"/>
                </a:ext>
              </a:extLst>
            </p:cNvPr>
            <p:cNvSpPr/>
            <p:nvPr/>
          </p:nvSpPr>
          <p:spPr>
            <a:xfrm>
              <a:off x="6179303" y="4712223"/>
              <a:ext cx="585388" cy="666307"/>
            </a:xfrm>
            <a:prstGeom prst="cloud">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8" name="Cloud 647">
              <a:extLst>
                <a:ext uri="{FF2B5EF4-FFF2-40B4-BE49-F238E27FC236}">
                  <a16:creationId xmlns:a16="http://schemas.microsoft.com/office/drawing/2014/main" id="{66665A77-27F0-31CC-47A9-3E470AC1B191}"/>
                </a:ext>
              </a:extLst>
            </p:cNvPr>
            <p:cNvSpPr/>
            <p:nvPr/>
          </p:nvSpPr>
          <p:spPr>
            <a:xfrm>
              <a:off x="5864999" y="4885556"/>
              <a:ext cx="394907" cy="454028"/>
            </a:xfrm>
            <a:prstGeom prst="cloud">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9" name="Cloud 648">
              <a:extLst>
                <a:ext uri="{FF2B5EF4-FFF2-40B4-BE49-F238E27FC236}">
                  <a16:creationId xmlns:a16="http://schemas.microsoft.com/office/drawing/2014/main" id="{28DB7DB0-EBF8-229C-C450-31D8809F823C}"/>
                </a:ext>
              </a:extLst>
            </p:cNvPr>
            <p:cNvSpPr/>
            <p:nvPr/>
          </p:nvSpPr>
          <p:spPr>
            <a:xfrm>
              <a:off x="5221410" y="4720975"/>
              <a:ext cx="585388" cy="666307"/>
            </a:xfrm>
            <a:prstGeom prst="cloud">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41" name="TextBox 1140">
            <a:extLst>
              <a:ext uri="{FF2B5EF4-FFF2-40B4-BE49-F238E27FC236}">
                <a16:creationId xmlns:a16="http://schemas.microsoft.com/office/drawing/2014/main" id="{95BA7836-3CDF-E507-ECF3-9156AB5EA7A0}"/>
              </a:ext>
            </a:extLst>
          </p:cNvPr>
          <p:cNvSpPr txBox="1"/>
          <p:nvPr/>
        </p:nvSpPr>
        <p:spPr>
          <a:xfrm>
            <a:off x="8211721" y="5316779"/>
            <a:ext cx="3684977" cy="646331"/>
          </a:xfrm>
          <a:prstGeom prst="rect">
            <a:avLst/>
          </a:prstGeom>
          <a:noFill/>
        </p:spPr>
        <p:txBody>
          <a:bodyPr wrap="square" rtlCol="0">
            <a:spAutoFit/>
          </a:bodyPr>
          <a:lstStyle/>
          <a:p>
            <a:pPr algn="ctr"/>
            <a:r>
              <a:rPr lang="en-US" dirty="0"/>
              <a:t>Leave your home to preach the gospel</a:t>
            </a:r>
          </a:p>
        </p:txBody>
      </p:sp>
      <p:sp>
        <p:nvSpPr>
          <p:cNvPr id="1142" name="TextBox 1141">
            <a:extLst>
              <a:ext uri="{FF2B5EF4-FFF2-40B4-BE49-F238E27FC236}">
                <a16:creationId xmlns:a16="http://schemas.microsoft.com/office/drawing/2014/main" id="{B50EADA0-1AFF-26C1-43DF-1162CDB7A5B7}"/>
              </a:ext>
            </a:extLst>
          </p:cNvPr>
          <p:cNvSpPr txBox="1"/>
          <p:nvPr/>
        </p:nvSpPr>
        <p:spPr>
          <a:xfrm>
            <a:off x="8209785" y="6178988"/>
            <a:ext cx="3684977" cy="369332"/>
          </a:xfrm>
          <a:prstGeom prst="rect">
            <a:avLst/>
          </a:prstGeom>
          <a:noFill/>
        </p:spPr>
        <p:txBody>
          <a:bodyPr wrap="square" rtlCol="0">
            <a:spAutoFit/>
          </a:bodyPr>
          <a:lstStyle/>
          <a:p>
            <a:pPr algn="ctr"/>
            <a:r>
              <a:rPr lang="en-US" dirty="0"/>
              <a:t>Pray always</a:t>
            </a:r>
          </a:p>
        </p:txBody>
      </p:sp>
    </p:spTree>
    <p:extLst>
      <p:ext uri="{BB962C8B-B14F-4D97-AF65-F5344CB8AC3E}">
        <p14:creationId xmlns:p14="http://schemas.microsoft.com/office/powerpoint/2010/main" val="2187986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9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9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9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9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94"/>
                                        </p:tgtEl>
                                        <p:attrNameLst>
                                          <p:attrName>style.visibility</p:attrName>
                                        </p:attrNameLst>
                                      </p:cBhvr>
                                      <p:to>
                                        <p:strVal val="visible"/>
                                      </p:to>
                                    </p:set>
                                  </p:childTnLst>
                                </p:cTn>
                              </p:par>
                              <p:par>
                                <p:cTn id="15" presetID="10" presetClass="exit" presetSubtype="0" fill="hold" nodeType="withEffect">
                                  <p:stCondLst>
                                    <p:cond delay="0"/>
                                  </p:stCondLst>
                                  <p:childTnLst>
                                    <p:animEffect transition="out" filter="fade">
                                      <p:cBhvr>
                                        <p:cTn id="16" dur="500"/>
                                        <p:tgtEl>
                                          <p:spTgt spid="22"/>
                                        </p:tgtEl>
                                      </p:cBhvr>
                                    </p:animEffect>
                                    <p:set>
                                      <p:cBhvr>
                                        <p:cTn id="17" dur="1" fill="hold">
                                          <p:stCondLst>
                                            <p:cond delay="499"/>
                                          </p:stCondLst>
                                        </p:cTn>
                                        <p:tgtEl>
                                          <p:spTgt spid="22"/>
                                        </p:tgtEl>
                                        <p:attrNameLst>
                                          <p:attrName>style.visibility</p:attrName>
                                        </p:attrNameLst>
                                      </p:cBhvr>
                                      <p:to>
                                        <p:strVal val="hidden"/>
                                      </p:to>
                                    </p:set>
                                  </p:childTnLst>
                                </p:cTn>
                              </p:par>
                              <p:par>
                                <p:cTn id="18" presetID="10" presetClass="exit" presetSubtype="0" fill="hold" nodeType="withEffect">
                                  <p:stCondLst>
                                    <p:cond delay="0"/>
                                  </p:stCondLst>
                                  <p:childTnLst>
                                    <p:animEffect transition="out" filter="fade">
                                      <p:cBhvr>
                                        <p:cTn id="19" dur="500"/>
                                        <p:tgtEl>
                                          <p:spTgt spid="31"/>
                                        </p:tgtEl>
                                      </p:cBhvr>
                                    </p:animEffect>
                                    <p:set>
                                      <p:cBhvr>
                                        <p:cTn id="20" dur="1" fill="hold">
                                          <p:stCondLst>
                                            <p:cond delay="499"/>
                                          </p:stCondLst>
                                        </p:cTn>
                                        <p:tgtEl>
                                          <p:spTgt spid="31"/>
                                        </p:tgtEl>
                                        <p:attrNameLst>
                                          <p:attrName>style.visibility</p:attrName>
                                        </p:attrNameLst>
                                      </p:cBhvr>
                                      <p:to>
                                        <p:strVal val="hidden"/>
                                      </p:to>
                                    </p:set>
                                  </p:childTnLst>
                                </p:cTn>
                              </p:par>
                              <p:par>
                                <p:cTn id="21" presetID="10" presetClass="exit" presetSubtype="0" fill="hold" nodeType="withEffect">
                                  <p:stCondLst>
                                    <p:cond delay="0"/>
                                  </p:stCondLst>
                                  <p:childTnLst>
                                    <p:animEffect transition="out" filter="fade">
                                      <p:cBhvr>
                                        <p:cTn id="22" dur="500"/>
                                        <p:tgtEl>
                                          <p:spTgt spid="564"/>
                                        </p:tgtEl>
                                      </p:cBhvr>
                                    </p:animEffect>
                                    <p:set>
                                      <p:cBhvr>
                                        <p:cTn id="23" dur="1" fill="hold">
                                          <p:stCondLst>
                                            <p:cond delay="499"/>
                                          </p:stCondLst>
                                        </p:cTn>
                                        <p:tgtEl>
                                          <p:spTgt spid="564"/>
                                        </p:tgtEl>
                                        <p:attrNameLst>
                                          <p:attrName>style.visibility</p:attrName>
                                        </p:attrNameLst>
                                      </p:cBhvr>
                                      <p:to>
                                        <p:strVal val="hidden"/>
                                      </p:to>
                                    </p:set>
                                  </p:childTnLst>
                                </p:cTn>
                              </p:par>
                              <p:par>
                                <p:cTn id="24" presetID="10" presetClass="exit" presetSubtype="0" fill="hold" nodeType="withEffect">
                                  <p:stCondLst>
                                    <p:cond delay="0"/>
                                  </p:stCondLst>
                                  <p:childTnLst>
                                    <p:animEffect transition="out" filter="fade">
                                      <p:cBhvr>
                                        <p:cTn id="25" dur="500"/>
                                        <p:tgtEl>
                                          <p:spTgt spid="565"/>
                                        </p:tgtEl>
                                      </p:cBhvr>
                                    </p:animEffect>
                                    <p:set>
                                      <p:cBhvr>
                                        <p:cTn id="26" dur="1" fill="hold">
                                          <p:stCondLst>
                                            <p:cond delay="499"/>
                                          </p:stCondLst>
                                        </p:cTn>
                                        <p:tgtEl>
                                          <p:spTgt spid="565"/>
                                        </p:tgtEl>
                                        <p:attrNameLst>
                                          <p:attrName>style.visibility</p:attrName>
                                        </p:attrNameLst>
                                      </p:cBhvr>
                                      <p:to>
                                        <p:strVal val="hidden"/>
                                      </p:to>
                                    </p:set>
                                  </p:childTnLst>
                                </p:cTn>
                              </p:par>
                              <p:par>
                                <p:cTn id="27" presetID="10" presetClass="exit" presetSubtype="0" fill="hold" nodeType="withEffect">
                                  <p:stCondLst>
                                    <p:cond delay="0"/>
                                  </p:stCondLst>
                                  <p:childTnLst>
                                    <p:animEffect transition="out" filter="fade">
                                      <p:cBhvr>
                                        <p:cTn id="28" dur="500"/>
                                        <p:tgtEl>
                                          <p:spTgt spid="573"/>
                                        </p:tgtEl>
                                      </p:cBhvr>
                                    </p:animEffect>
                                    <p:set>
                                      <p:cBhvr>
                                        <p:cTn id="29" dur="1" fill="hold">
                                          <p:stCondLst>
                                            <p:cond delay="499"/>
                                          </p:stCondLst>
                                        </p:cTn>
                                        <p:tgtEl>
                                          <p:spTgt spid="573"/>
                                        </p:tgtEl>
                                        <p:attrNameLst>
                                          <p:attrName>style.visibility</p:attrName>
                                        </p:attrNameLst>
                                      </p:cBhvr>
                                      <p:to>
                                        <p:strVal val="hidden"/>
                                      </p:to>
                                    </p:set>
                                  </p:childTnLst>
                                </p:cTn>
                              </p:par>
                              <p:par>
                                <p:cTn id="30" presetID="10" presetClass="exit" presetSubtype="0" fill="hold" nodeType="withEffect">
                                  <p:stCondLst>
                                    <p:cond delay="0"/>
                                  </p:stCondLst>
                                  <p:childTnLst>
                                    <p:animEffect transition="out" filter="fade">
                                      <p:cBhvr>
                                        <p:cTn id="31" dur="500"/>
                                        <p:tgtEl>
                                          <p:spTgt spid="581"/>
                                        </p:tgtEl>
                                      </p:cBhvr>
                                    </p:animEffect>
                                    <p:set>
                                      <p:cBhvr>
                                        <p:cTn id="32" dur="1" fill="hold">
                                          <p:stCondLst>
                                            <p:cond delay="499"/>
                                          </p:stCondLst>
                                        </p:cTn>
                                        <p:tgtEl>
                                          <p:spTgt spid="581"/>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605"/>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596"/>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606"/>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607"/>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608"/>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141"/>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1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0" grpId="0"/>
      <p:bldP spid="591" grpId="0"/>
      <p:bldP spid="593" grpId="0"/>
      <p:bldP spid="594" grpId="0"/>
      <p:bldP spid="595" grpId="0"/>
      <p:bldP spid="605" grpId="0"/>
      <p:bldP spid="607" grpId="0"/>
      <p:bldP spid="1141" grpId="0"/>
      <p:bldP spid="114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gradFill flip="none" rotWithShape="1">
            <a:gsLst>
              <a:gs pos="0">
                <a:schemeClr val="bg2">
                  <a:lumMod val="90000"/>
                  <a:shade val="30000"/>
                  <a:satMod val="115000"/>
                </a:schemeClr>
              </a:gs>
              <a:gs pos="50000">
                <a:schemeClr val="bg2">
                  <a:lumMod val="90000"/>
                  <a:shade val="67500"/>
                  <a:satMod val="115000"/>
                </a:schemeClr>
              </a:gs>
              <a:gs pos="100000">
                <a:schemeClr val="bg2">
                  <a:lumMod val="90000"/>
                  <a:shade val="100000"/>
                  <a:satMod val="115000"/>
                </a:schemeClr>
              </a:gs>
            </a:gsLst>
            <a:lin ang="16200000" scaled="1"/>
            <a:tileRect/>
          </a:gra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1752600" y="762000"/>
            <a:ext cx="3352800" cy="1754326"/>
          </a:xfrm>
          <a:prstGeom prst="rect">
            <a:avLst/>
          </a:prstGeom>
          <a:noFill/>
        </p:spPr>
        <p:txBody>
          <a:bodyPr wrap="square" rtlCol="0">
            <a:spAutoFit/>
          </a:bodyPr>
          <a:lstStyle/>
          <a:p>
            <a:pPr fontAlgn="base"/>
            <a:r>
              <a:rPr lang="en-US" dirty="0"/>
              <a:t>If you were faced with having to do something that was right, but you were unsure how it would turn out, what would help you have the faith to follow through even though it was hard?</a:t>
            </a:r>
          </a:p>
        </p:txBody>
      </p:sp>
      <p:sp>
        <p:nvSpPr>
          <p:cNvPr id="6" name="TextBox 5"/>
          <p:cNvSpPr txBox="1"/>
          <p:nvPr/>
        </p:nvSpPr>
        <p:spPr>
          <a:xfrm>
            <a:off x="1524000" y="1"/>
            <a:ext cx="9144000" cy="769441"/>
          </a:xfrm>
          <a:prstGeom prst="rect">
            <a:avLst/>
          </a:prstGeom>
          <a:noFill/>
        </p:spPr>
        <p:txBody>
          <a:bodyPr wrap="square" rtlCol="0">
            <a:spAutoFit/>
          </a:bodyPr>
          <a:lstStyle/>
          <a:p>
            <a:pPr algn="ctr"/>
            <a:r>
              <a:rPr lang="en-US" sz="4400" dirty="0">
                <a:latin typeface="Arial Rounded MT Bold" pitchFamily="34" charset="0"/>
              </a:rPr>
              <a:t>Having Faith To Follow Through</a:t>
            </a:r>
          </a:p>
        </p:txBody>
      </p:sp>
      <p:sp>
        <p:nvSpPr>
          <p:cNvPr id="9" name="Rectangle 8"/>
          <p:cNvSpPr/>
          <p:nvPr/>
        </p:nvSpPr>
        <p:spPr>
          <a:xfrm>
            <a:off x="147483" y="6488667"/>
            <a:ext cx="4572000" cy="369332"/>
          </a:xfrm>
          <a:prstGeom prst="rect">
            <a:avLst/>
          </a:prstGeom>
        </p:spPr>
        <p:txBody>
          <a:bodyPr>
            <a:spAutoFit/>
          </a:bodyPr>
          <a:lstStyle/>
          <a:p>
            <a:r>
              <a:rPr lang="en-US" dirty="0"/>
              <a:t>D&amp;C 19:23-24</a:t>
            </a:r>
          </a:p>
        </p:txBody>
      </p:sp>
      <p:sp>
        <p:nvSpPr>
          <p:cNvPr id="10" name="Rectangle 9"/>
          <p:cNvSpPr/>
          <p:nvPr/>
        </p:nvSpPr>
        <p:spPr>
          <a:xfrm>
            <a:off x="5638800" y="1371600"/>
            <a:ext cx="4800600" cy="4785926"/>
          </a:xfrm>
          <a:prstGeom prst="rect">
            <a:avLst/>
          </a:prstGeom>
        </p:spPr>
        <p:txBody>
          <a:bodyPr wrap="square">
            <a:spAutoFit/>
          </a:bodyPr>
          <a:lstStyle/>
          <a:p>
            <a:pPr algn="ctr"/>
            <a:r>
              <a:rPr lang="en-US" sz="2400" dirty="0"/>
              <a:t>Hebrews 11</a:t>
            </a:r>
          </a:p>
          <a:p>
            <a:endParaRPr lang="en-US" dirty="0"/>
          </a:p>
          <a:p>
            <a:r>
              <a:rPr lang="en-US" dirty="0"/>
              <a:t>By faith Noah built an ark and saved his family from the flood</a:t>
            </a:r>
          </a:p>
          <a:p>
            <a:endParaRPr lang="en-US" dirty="0"/>
          </a:p>
          <a:p>
            <a:r>
              <a:rPr lang="en-US" dirty="0"/>
              <a:t>Moses parted the waters of the Red Sea</a:t>
            </a:r>
          </a:p>
          <a:p>
            <a:endParaRPr lang="en-US" dirty="0"/>
          </a:p>
          <a:p>
            <a:r>
              <a:rPr lang="en-US" dirty="0"/>
              <a:t>Elijah called down fire from heaven (see 1 Kings 18:17–40).</a:t>
            </a:r>
          </a:p>
          <a:p>
            <a:endParaRPr lang="en-US" dirty="0"/>
          </a:p>
          <a:p>
            <a:r>
              <a:rPr lang="en-US" dirty="0"/>
              <a:t>Nephi called for a famine </a:t>
            </a:r>
          </a:p>
          <a:p>
            <a:endParaRPr lang="en-US" dirty="0"/>
          </a:p>
          <a:p>
            <a:r>
              <a:rPr lang="en-US" dirty="0"/>
              <a:t>He also asked the Lord to end the famine</a:t>
            </a:r>
          </a:p>
          <a:p>
            <a:endParaRPr lang="en-US" dirty="0"/>
          </a:p>
          <a:p>
            <a:r>
              <a:rPr lang="en-US" dirty="0"/>
              <a:t>Seas have been calmed, visions opened, and prayers answered, all through the power of faith.</a:t>
            </a:r>
          </a:p>
          <a:p>
            <a:r>
              <a:rPr lang="en-US" sz="1100" dirty="0"/>
              <a:t>Gospel Principles</a:t>
            </a:r>
          </a:p>
        </p:txBody>
      </p:sp>
      <p:pic>
        <p:nvPicPr>
          <p:cNvPr id="8" name="Picture 7">
            <a:extLst>
              <a:ext uri="{FF2B5EF4-FFF2-40B4-BE49-F238E27FC236}">
                <a16:creationId xmlns:a16="http://schemas.microsoft.com/office/drawing/2014/main" id="{F5C581B1-6F18-40D3-A49A-06B178E5110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91061" y="2682574"/>
            <a:ext cx="3162300" cy="1447800"/>
          </a:xfrm>
          <a:prstGeom prst="rect">
            <a:avLst/>
          </a:prstGeom>
        </p:spPr>
      </p:pic>
      <p:pic>
        <p:nvPicPr>
          <p:cNvPr id="12" name="Picture 11">
            <a:extLst>
              <a:ext uri="{FF2B5EF4-FFF2-40B4-BE49-F238E27FC236}">
                <a16:creationId xmlns:a16="http://schemas.microsoft.com/office/drawing/2014/main" id="{54337A64-9082-41CE-A67F-C3D73C2EEC2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33023" y="3624863"/>
            <a:ext cx="5981700" cy="2882900"/>
          </a:xfrm>
          <a:prstGeom prst="rect">
            <a:avLst/>
          </a:prstGeom>
        </p:spPr>
      </p:pic>
      <p:pic>
        <p:nvPicPr>
          <p:cNvPr id="14" name="Picture 13">
            <a:extLst>
              <a:ext uri="{FF2B5EF4-FFF2-40B4-BE49-F238E27FC236}">
                <a16:creationId xmlns:a16="http://schemas.microsoft.com/office/drawing/2014/main" id="{034A08F1-85E9-4620-A10E-66F63FF43DF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68089" y="3383048"/>
            <a:ext cx="2857500" cy="2105025"/>
          </a:xfrm>
          <a:prstGeom prst="rect">
            <a:avLst/>
          </a:prstGeom>
        </p:spPr>
      </p:pic>
      <p:pic>
        <p:nvPicPr>
          <p:cNvPr id="16" name="Picture 15">
            <a:extLst>
              <a:ext uri="{FF2B5EF4-FFF2-40B4-BE49-F238E27FC236}">
                <a16:creationId xmlns:a16="http://schemas.microsoft.com/office/drawing/2014/main" id="{4BA5F46F-7AD8-487B-9E71-7A784869212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20348" y="769442"/>
            <a:ext cx="4038600" cy="2686050"/>
          </a:xfrm>
          <a:prstGeom prst="rect">
            <a:avLst/>
          </a:prstGeom>
        </p:spPr>
      </p:pic>
      <p:pic>
        <p:nvPicPr>
          <p:cNvPr id="3" name="Picture 2">
            <a:extLst>
              <a:ext uri="{FF2B5EF4-FFF2-40B4-BE49-F238E27FC236}">
                <a16:creationId xmlns:a16="http://schemas.microsoft.com/office/drawing/2014/main" id="{1753BFF9-1A9E-4D9F-8291-6D2EB534E5A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64688" y="700474"/>
            <a:ext cx="5374112" cy="2799418"/>
          </a:xfrm>
          <a:prstGeom prst="rect">
            <a:avLst/>
          </a:prstGeom>
        </p:spPr>
      </p:pic>
    </p:spTree>
    <p:extLst>
      <p:ext uri="{BB962C8B-B14F-4D97-AF65-F5344CB8AC3E}">
        <p14:creationId xmlns:p14="http://schemas.microsoft.com/office/powerpoint/2010/main" val="959026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2" end="2"/>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animEffect transition="in" filter="fade">
                                      <p:cBhvr>
                                        <p:cTn id="9" dur="500"/>
                                        <p:tgtEl>
                                          <p:spTgt spid="12"/>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10">
                                            <p:txEl>
                                              <p:pRg st="4" end="4"/>
                                            </p:txEl>
                                          </p:spTgt>
                                        </p:tgtEl>
                                        <p:attrNameLst>
                                          <p:attrName>style.visibility</p:attrName>
                                        </p:attrNameLst>
                                      </p:cBhvr>
                                      <p:to>
                                        <p:strVal val="visible"/>
                                      </p:to>
                                    </p:set>
                                  </p:childTnLst>
                                </p:cTn>
                              </p:par>
                              <p:par>
                                <p:cTn id="14" presetID="10" presetClass="entr" presetSubtype="0" fill="hold"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par>
                                <p:cTn id="17" presetID="10" presetClass="exit" presetSubtype="0" fill="hold" nodeType="withEffect">
                                  <p:stCondLst>
                                    <p:cond delay="0"/>
                                  </p:stCondLst>
                                  <p:childTnLst>
                                    <p:animEffect transition="out" filter="fade">
                                      <p:cBhvr>
                                        <p:cTn id="18" dur="500"/>
                                        <p:tgtEl>
                                          <p:spTgt spid="10">
                                            <p:txEl>
                                              <p:pRg st="2" end="2"/>
                                            </p:txEl>
                                          </p:spTgt>
                                        </p:tgtEl>
                                      </p:cBhvr>
                                    </p:animEffect>
                                    <p:set>
                                      <p:cBhvr>
                                        <p:cTn id="19" dur="1" fill="hold">
                                          <p:stCondLst>
                                            <p:cond delay="499"/>
                                          </p:stCondLst>
                                        </p:cTn>
                                        <p:tgtEl>
                                          <p:spTgt spid="10">
                                            <p:txEl>
                                              <p:pRg st="2" end="2"/>
                                            </p:txEl>
                                          </p:spTgt>
                                        </p:tgtEl>
                                        <p:attrNameLst>
                                          <p:attrName>style.visibility</p:attrName>
                                        </p:attrNameLst>
                                      </p:cBhvr>
                                      <p:to>
                                        <p:strVal val="hidden"/>
                                      </p:to>
                                    </p:set>
                                  </p:childTnLst>
                                </p:cTn>
                              </p:par>
                              <p:par>
                                <p:cTn id="20" presetID="10" presetClass="exit" presetSubtype="0" fill="hold" nodeType="withEffect">
                                  <p:stCondLst>
                                    <p:cond delay="0"/>
                                  </p:stCondLst>
                                  <p:childTnLst>
                                    <p:animEffect transition="out" filter="fade">
                                      <p:cBhvr>
                                        <p:cTn id="21" dur="500"/>
                                        <p:tgtEl>
                                          <p:spTgt spid="12"/>
                                        </p:tgtEl>
                                      </p:cBhvr>
                                    </p:animEffect>
                                    <p:set>
                                      <p:cBhvr>
                                        <p:cTn id="22" dur="1" fill="hold">
                                          <p:stCondLst>
                                            <p:cond delay="499"/>
                                          </p:stCondLst>
                                        </p:cTn>
                                        <p:tgtEl>
                                          <p:spTgt spid="12"/>
                                        </p:tgtEl>
                                        <p:attrNameLst>
                                          <p:attrName>style.visibility</p:attrName>
                                        </p:attrNameLst>
                                      </p:cBhvr>
                                      <p:to>
                                        <p:strVal val="hidden"/>
                                      </p:to>
                                    </p:set>
                                  </p:childTnLst>
                                </p:cTn>
                              </p:par>
                              <p:par>
                                <p:cTn id="23" presetID="10" presetClass="exit" presetSubtype="0" fill="hold" grpId="0" nodeType="withEffect">
                                  <p:stCondLst>
                                    <p:cond delay="0"/>
                                  </p:stCondLst>
                                  <p:childTnLst>
                                    <p:animEffect transition="out" filter="fade">
                                      <p:cBhvr>
                                        <p:cTn id="24" dur="500"/>
                                        <p:tgtEl>
                                          <p:spTgt spid="5"/>
                                        </p:tgtEl>
                                      </p:cBhvr>
                                    </p:animEffect>
                                    <p:set>
                                      <p:cBhvr>
                                        <p:cTn id="25" dur="1" fill="hold">
                                          <p:stCondLst>
                                            <p:cond delay="499"/>
                                          </p:stCondLst>
                                        </p:cTn>
                                        <p:tgtEl>
                                          <p:spTgt spid="5"/>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10">
                                            <p:txEl>
                                              <p:pRg st="6" end="6"/>
                                            </p:txEl>
                                          </p:spTgt>
                                        </p:tgtEl>
                                        <p:attrNameLst>
                                          <p:attrName>style.visibility</p:attrName>
                                        </p:attrNameLst>
                                      </p:cBhvr>
                                      <p:to>
                                        <p:strVal val="visible"/>
                                      </p:to>
                                    </p:set>
                                  </p:childTnLst>
                                </p:cTn>
                              </p:par>
                              <p:par>
                                <p:cTn id="30" presetID="10" presetClass="entr" presetSubtype="0" fill="hold" nodeType="with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500"/>
                                        <p:tgtEl>
                                          <p:spTgt spid="16"/>
                                        </p:tgtEl>
                                      </p:cBhvr>
                                    </p:animEffect>
                                  </p:childTnLst>
                                </p:cTn>
                              </p:par>
                              <p:par>
                                <p:cTn id="33" presetID="10" presetClass="exit" presetSubtype="0" fill="hold" nodeType="withEffect">
                                  <p:stCondLst>
                                    <p:cond delay="0"/>
                                  </p:stCondLst>
                                  <p:childTnLst>
                                    <p:animEffect transition="out" filter="fade">
                                      <p:cBhvr>
                                        <p:cTn id="34" dur="500"/>
                                        <p:tgtEl>
                                          <p:spTgt spid="14"/>
                                        </p:tgtEl>
                                      </p:cBhvr>
                                    </p:animEffect>
                                    <p:set>
                                      <p:cBhvr>
                                        <p:cTn id="35" dur="1" fill="hold">
                                          <p:stCondLst>
                                            <p:cond delay="499"/>
                                          </p:stCondLst>
                                        </p:cTn>
                                        <p:tgtEl>
                                          <p:spTgt spid="14"/>
                                        </p:tgtEl>
                                        <p:attrNameLst>
                                          <p:attrName>style.visibility</p:attrName>
                                        </p:attrNameLst>
                                      </p:cBhvr>
                                      <p:to>
                                        <p:strVal val="hidden"/>
                                      </p:to>
                                    </p:set>
                                  </p:childTnLst>
                                </p:cTn>
                              </p:par>
                              <p:par>
                                <p:cTn id="36" presetID="10" presetClass="exit" presetSubtype="0" fill="hold" nodeType="withEffect">
                                  <p:stCondLst>
                                    <p:cond delay="0"/>
                                  </p:stCondLst>
                                  <p:childTnLst>
                                    <p:animEffect transition="out" filter="fade">
                                      <p:cBhvr>
                                        <p:cTn id="37" dur="500"/>
                                        <p:tgtEl>
                                          <p:spTgt spid="10">
                                            <p:txEl>
                                              <p:pRg st="4" end="4"/>
                                            </p:txEl>
                                          </p:spTgt>
                                        </p:tgtEl>
                                      </p:cBhvr>
                                    </p:animEffect>
                                    <p:set>
                                      <p:cBhvr>
                                        <p:cTn id="38" dur="1" fill="hold">
                                          <p:stCondLst>
                                            <p:cond delay="499"/>
                                          </p:stCondLst>
                                        </p:cTn>
                                        <p:tgtEl>
                                          <p:spTgt spid="10">
                                            <p:txEl>
                                              <p:pRg st="4" end="4"/>
                                            </p:txEl>
                                          </p:spTgt>
                                        </p:tgtEl>
                                        <p:attrNameLst>
                                          <p:attrName>style.visibility</p:attrName>
                                        </p:attrNameLst>
                                      </p:cBhvr>
                                      <p:to>
                                        <p:strVal val="hidden"/>
                                      </p:to>
                                    </p:set>
                                  </p:childTnLst>
                                </p:cTn>
                              </p:par>
                              <p:par>
                                <p:cTn id="39" presetID="10" presetClass="exit" presetSubtype="0" fill="hold" nodeType="withEffect">
                                  <p:stCondLst>
                                    <p:cond delay="0"/>
                                  </p:stCondLst>
                                  <p:childTnLst>
                                    <p:animEffect transition="out" filter="fade">
                                      <p:cBhvr>
                                        <p:cTn id="40" dur="500"/>
                                        <p:tgtEl>
                                          <p:spTgt spid="10">
                                            <p:txEl>
                                              <p:pRg st="0" end="0"/>
                                            </p:txEl>
                                          </p:spTgt>
                                        </p:tgtEl>
                                      </p:cBhvr>
                                    </p:animEffect>
                                    <p:set>
                                      <p:cBhvr>
                                        <p:cTn id="41" dur="1" fill="hold">
                                          <p:stCondLst>
                                            <p:cond delay="499"/>
                                          </p:stCondLst>
                                        </p:cTn>
                                        <p:tgtEl>
                                          <p:spTgt spid="10">
                                            <p:txEl>
                                              <p:pRg st="0" end="0"/>
                                            </p:txEl>
                                          </p:spTgt>
                                        </p:tgtEl>
                                        <p:attrNameLst>
                                          <p:attrName>style.visibility</p:attrName>
                                        </p:attrNameLst>
                                      </p:cBhvr>
                                      <p:to>
                                        <p:strVal val="hidden"/>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nodeType="clickEffect">
                                  <p:stCondLst>
                                    <p:cond delay="0"/>
                                  </p:stCondLst>
                                  <p:childTnLst>
                                    <p:set>
                                      <p:cBhvr>
                                        <p:cTn id="45" dur="1" fill="hold">
                                          <p:stCondLst>
                                            <p:cond delay="0"/>
                                          </p:stCondLst>
                                        </p:cTn>
                                        <p:tgtEl>
                                          <p:spTgt spid="10">
                                            <p:txEl>
                                              <p:pRg st="8" end="8"/>
                                            </p:txEl>
                                          </p:spTgt>
                                        </p:tgtEl>
                                        <p:attrNameLst>
                                          <p:attrName>style.visibility</p:attrName>
                                        </p:attrNameLst>
                                      </p:cBhvr>
                                      <p:to>
                                        <p:strVal val="visible"/>
                                      </p:to>
                                    </p:set>
                                  </p:childTnLst>
                                </p:cTn>
                              </p:par>
                              <p:par>
                                <p:cTn id="46" presetID="10" presetClass="entr" presetSubtype="0" fill="hold" nodeType="withEffect">
                                  <p:stCondLst>
                                    <p:cond delay="0"/>
                                  </p:stCondLst>
                                  <p:childTnLst>
                                    <p:set>
                                      <p:cBhvr>
                                        <p:cTn id="47" dur="1" fill="hold">
                                          <p:stCondLst>
                                            <p:cond delay="0"/>
                                          </p:stCondLst>
                                        </p:cTn>
                                        <p:tgtEl>
                                          <p:spTgt spid="8"/>
                                        </p:tgtEl>
                                        <p:attrNameLst>
                                          <p:attrName>style.visibility</p:attrName>
                                        </p:attrNameLst>
                                      </p:cBhvr>
                                      <p:to>
                                        <p:strVal val="visible"/>
                                      </p:to>
                                    </p:set>
                                    <p:animEffect transition="in" filter="fade">
                                      <p:cBhvr>
                                        <p:cTn id="48" dur="500"/>
                                        <p:tgtEl>
                                          <p:spTgt spid="8"/>
                                        </p:tgtEl>
                                      </p:cBhvr>
                                    </p:animEffect>
                                  </p:childTnLst>
                                </p:cTn>
                              </p:par>
                              <p:par>
                                <p:cTn id="49" presetID="10" presetClass="exit" presetSubtype="0" fill="hold" nodeType="withEffect">
                                  <p:stCondLst>
                                    <p:cond delay="0"/>
                                  </p:stCondLst>
                                  <p:childTnLst>
                                    <p:animEffect transition="out" filter="fade">
                                      <p:cBhvr>
                                        <p:cTn id="50" dur="500"/>
                                        <p:tgtEl>
                                          <p:spTgt spid="10">
                                            <p:txEl>
                                              <p:pRg st="6" end="6"/>
                                            </p:txEl>
                                          </p:spTgt>
                                        </p:tgtEl>
                                      </p:cBhvr>
                                    </p:animEffect>
                                    <p:set>
                                      <p:cBhvr>
                                        <p:cTn id="51" dur="1" fill="hold">
                                          <p:stCondLst>
                                            <p:cond delay="499"/>
                                          </p:stCondLst>
                                        </p:cTn>
                                        <p:tgtEl>
                                          <p:spTgt spid="10">
                                            <p:txEl>
                                              <p:pRg st="6" end="6"/>
                                            </p:txEl>
                                          </p:spTgt>
                                        </p:tgtEl>
                                        <p:attrNameLst>
                                          <p:attrName>style.visibility</p:attrName>
                                        </p:attrNameLst>
                                      </p:cBhvr>
                                      <p:to>
                                        <p:strVal val="hidden"/>
                                      </p:to>
                                    </p:set>
                                  </p:childTnLst>
                                </p:cTn>
                              </p:par>
                              <p:par>
                                <p:cTn id="52" presetID="10" presetClass="exit" presetSubtype="0" fill="hold" nodeType="withEffect">
                                  <p:stCondLst>
                                    <p:cond delay="0"/>
                                  </p:stCondLst>
                                  <p:childTnLst>
                                    <p:animEffect transition="out" filter="fade">
                                      <p:cBhvr>
                                        <p:cTn id="53" dur="500"/>
                                        <p:tgtEl>
                                          <p:spTgt spid="16"/>
                                        </p:tgtEl>
                                      </p:cBhvr>
                                    </p:animEffect>
                                    <p:set>
                                      <p:cBhvr>
                                        <p:cTn id="54" dur="1" fill="hold">
                                          <p:stCondLst>
                                            <p:cond delay="499"/>
                                          </p:stCondLst>
                                        </p:cTn>
                                        <p:tgtEl>
                                          <p:spTgt spid="16"/>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10">
                                            <p:txEl>
                                              <p:pRg st="10" end="10"/>
                                            </p:txEl>
                                          </p:spTgt>
                                        </p:tgtEl>
                                        <p:attrNameLst>
                                          <p:attrName>style.visibility</p:attrName>
                                        </p:attrNameLst>
                                      </p:cBhvr>
                                      <p:to>
                                        <p:strVal val="visible"/>
                                      </p:to>
                                    </p:set>
                                  </p:childTnLst>
                                </p:cTn>
                              </p:par>
                              <p:par>
                                <p:cTn id="59" presetID="10" presetClass="entr" presetSubtype="0" fill="hold" nodeType="withEffect">
                                  <p:stCondLst>
                                    <p:cond delay="0"/>
                                  </p:stCondLst>
                                  <p:childTnLst>
                                    <p:set>
                                      <p:cBhvr>
                                        <p:cTn id="60" dur="1" fill="hold">
                                          <p:stCondLst>
                                            <p:cond delay="0"/>
                                          </p:stCondLst>
                                        </p:cTn>
                                        <p:tgtEl>
                                          <p:spTgt spid="3"/>
                                        </p:tgtEl>
                                        <p:attrNameLst>
                                          <p:attrName>style.visibility</p:attrName>
                                        </p:attrNameLst>
                                      </p:cBhvr>
                                      <p:to>
                                        <p:strVal val="visible"/>
                                      </p:to>
                                    </p:set>
                                    <p:animEffect transition="in" filter="fade">
                                      <p:cBhvr>
                                        <p:cTn id="61" dur="500"/>
                                        <p:tgtEl>
                                          <p:spTgt spid="3"/>
                                        </p:tgtEl>
                                      </p:cBhvr>
                                    </p:animEffect>
                                  </p:childTnLst>
                                </p:cTn>
                              </p:par>
                              <p:par>
                                <p:cTn id="62" presetID="10" presetClass="exit" presetSubtype="0" fill="hold" nodeType="withEffect">
                                  <p:stCondLst>
                                    <p:cond delay="0"/>
                                  </p:stCondLst>
                                  <p:childTnLst>
                                    <p:animEffect transition="out" filter="fade">
                                      <p:cBhvr>
                                        <p:cTn id="63" dur="500"/>
                                        <p:tgtEl>
                                          <p:spTgt spid="10">
                                            <p:txEl>
                                              <p:pRg st="8" end="8"/>
                                            </p:txEl>
                                          </p:spTgt>
                                        </p:tgtEl>
                                      </p:cBhvr>
                                    </p:animEffect>
                                    <p:set>
                                      <p:cBhvr>
                                        <p:cTn id="64" dur="1" fill="hold">
                                          <p:stCondLst>
                                            <p:cond delay="499"/>
                                          </p:stCondLst>
                                        </p:cTn>
                                        <p:tgtEl>
                                          <p:spTgt spid="10">
                                            <p:txEl>
                                              <p:pRg st="8" end="8"/>
                                            </p:txEl>
                                          </p:spTgt>
                                        </p:tgtEl>
                                        <p:attrNameLst>
                                          <p:attrName>style.visibility</p:attrName>
                                        </p:attrNameLst>
                                      </p:cBhvr>
                                      <p:to>
                                        <p:strVal val="hidden"/>
                                      </p:to>
                                    </p:set>
                                  </p:childTnLst>
                                </p:cTn>
                              </p:par>
                              <p:par>
                                <p:cTn id="65" presetID="10" presetClass="exit" presetSubtype="0" fill="hold" nodeType="withEffect">
                                  <p:stCondLst>
                                    <p:cond delay="0"/>
                                  </p:stCondLst>
                                  <p:childTnLst>
                                    <p:animEffect transition="out" filter="fade">
                                      <p:cBhvr>
                                        <p:cTn id="66" dur="500"/>
                                        <p:tgtEl>
                                          <p:spTgt spid="8"/>
                                        </p:tgtEl>
                                      </p:cBhvr>
                                    </p:animEffect>
                                    <p:set>
                                      <p:cBhvr>
                                        <p:cTn id="67" dur="1" fill="hold">
                                          <p:stCondLst>
                                            <p:cond delay="499"/>
                                          </p:stCondLst>
                                        </p:cTn>
                                        <p:tgtEl>
                                          <p:spTgt spid="8"/>
                                        </p:tgtEl>
                                        <p:attrNameLst>
                                          <p:attrName>style.visibility</p:attrName>
                                        </p:attrNameLst>
                                      </p:cBhvr>
                                      <p:to>
                                        <p:strVal val="hidden"/>
                                      </p:to>
                                    </p:set>
                                  </p:childTnLst>
                                </p:cTn>
                              </p:par>
                            </p:childTnLst>
                          </p:cTn>
                        </p:par>
                      </p:childTnLst>
                    </p:cTn>
                  </p:par>
                  <p:par>
                    <p:cTn id="68" fill="hold">
                      <p:stCondLst>
                        <p:cond delay="indefinite"/>
                      </p:stCondLst>
                      <p:childTnLst>
                        <p:par>
                          <p:cTn id="69" fill="hold">
                            <p:stCondLst>
                              <p:cond delay="0"/>
                            </p:stCondLst>
                            <p:childTnLst>
                              <p:par>
                                <p:cTn id="70" presetID="1" presetClass="entr" presetSubtype="0" fill="hold" nodeType="clickEffect">
                                  <p:stCondLst>
                                    <p:cond delay="0"/>
                                  </p:stCondLst>
                                  <p:childTnLst>
                                    <p:set>
                                      <p:cBhvr>
                                        <p:cTn id="71" dur="1" fill="hold">
                                          <p:stCondLst>
                                            <p:cond delay="0"/>
                                          </p:stCondLst>
                                        </p:cTn>
                                        <p:tgtEl>
                                          <p:spTgt spid="10">
                                            <p:txEl>
                                              <p:pRg st="12" end="12"/>
                                            </p:txEl>
                                          </p:spTgt>
                                        </p:tgtEl>
                                        <p:attrNameLst>
                                          <p:attrName>style.visibility</p:attrName>
                                        </p:attrNameLst>
                                      </p:cBhvr>
                                      <p:to>
                                        <p:strVal val="visible"/>
                                      </p:to>
                                    </p:set>
                                  </p:childTnLst>
                                </p:cTn>
                              </p:par>
                              <p:par>
                                <p:cTn id="72" presetID="1" presetClass="entr" presetSubtype="0" fill="hold" nodeType="withEffect">
                                  <p:stCondLst>
                                    <p:cond delay="0"/>
                                  </p:stCondLst>
                                  <p:childTnLst>
                                    <p:set>
                                      <p:cBhvr>
                                        <p:cTn id="73" dur="1" fill="hold">
                                          <p:stCondLst>
                                            <p:cond delay="0"/>
                                          </p:stCondLst>
                                        </p:cTn>
                                        <p:tgtEl>
                                          <p:spTgt spid="10">
                                            <p:txEl>
                                              <p:pRg st="13" end="13"/>
                                            </p:txEl>
                                          </p:spTgt>
                                        </p:tgtEl>
                                        <p:attrNameLst>
                                          <p:attrName>style.visibility</p:attrName>
                                        </p:attrNameLst>
                                      </p:cBhvr>
                                      <p:to>
                                        <p:strVal val="visible"/>
                                      </p:to>
                                    </p:set>
                                  </p:childTnLst>
                                </p:cTn>
                              </p:par>
                              <p:par>
                                <p:cTn id="74" presetID="10" presetClass="exit" presetSubtype="0" fill="hold" nodeType="withEffect">
                                  <p:stCondLst>
                                    <p:cond delay="0"/>
                                  </p:stCondLst>
                                  <p:childTnLst>
                                    <p:animEffect transition="out" filter="fade">
                                      <p:cBhvr>
                                        <p:cTn id="75" dur="500"/>
                                        <p:tgtEl>
                                          <p:spTgt spid="10">
                                            <p:txEl>
                                              <p:pRg st="10" end="10"/>
                                            </p:txEl>
                                          </p:spTgt>
                                        </p:tgtEl>
                                      </p:cBhvr>
                                    </p:animEffect>
                                    <p:set>
                                      <p:cBhvr>
                                        <p:cTn id="76" dur="1" fill="hold">
                                          <p:stCondLst>
                                            <p:cond delay="499"/>
                                          </p:stCondLst>
                                        </p:cTn>
                                        <p:tgtEl>
                                          <p:spTgt spid="10">
                                            <p:txEl>
                                              <p:pRg st="10" end="10"/>
                                            </p:txEl>
                                          </p:spTgt>
                                        </p:tgtEl>
                                        <p:attrNameLst>
                                          <p:attrName>style.visibility</p:attrName>
                                        </p:attrNameLst>
                                      </p:cBhvr>
                                      <p:to>
                                        <p:strVal val="hidden"/>
                                      </p:to>
                                    </p:set>
                                  </p:childTnLst>
                                </p:cTn>
                              </p:par>
                              <p:par>
                                <p:cTn id="77" presetID="10" presetClass="exit" presetSubtype="0" fill="hold" nodeType="withEffect">
                                  <p:stCondLst>
                                    <p:cond delay="0"/>
                                  </p:stCondLst>
                                  <p:childTnLst>
                                    <p:animEffect transition="out" filter="fade">
                                      <p:cBhvr>
                                        <p:cTn id="78" dur="500"/>
                                        <p:tgtEl>
                                          <p:spTgt spid="3"/>
                                        </p:tgtEl>
                                      </p:cBhvr>
                                    </p:animEffect>
                                    <p:set>
                                      <p:cBhvr>
                                        <p:cTn id="79"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gradFill flip="none" rotWithShape="1">
            <a:gsLst>
              <a:gs pos="0">
                <a:schemeClr val="bg2">
                  <a:lumMod val="90000"/>
                  <a:shade val="30000"/>
                  <a:satMod val="115000"/>
                </a:schemeClr>
              </a:gs>
              <a:gs pos="50000">
                <a:schemeClr val="bg2">
                  <a:lumMod val="90000"/>
                  <a:shade val="67500"/>
                  <a:satMod val="115000"/>
                </a:schemeClr>
              </a:gs>
              <a:gs pos="100000">
                <a:schemeClr val="bg2">
                  <a:lumMod val="90000"/>
                  <a:shade val="100000"/>
                  <a:satMod val="115000"/>
                </a:schemeClr>
              </a:gs>
            </a:gsLst>
            <a:lin ang="16200000" scaled="1"/>
            <a:tileRect/>
          </a:gra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1524000" y="1"/>
            <a:ext cx="9144000" cy="769441"/>
          </a:xfrm>
          <a:prstGeom prst="rect">
            <a:avLst/>
          </a:prstGeom>
          <a:noFill/>
        </p:spPr>
        <p:txBody>
          <a:bodyPr wrap="square" rtlCol="0">
            <a:spAutoFit/>
          </a:bodyPr>
          <a:lstStyle/>
          <a:p>
            <a:pPr algn="ctr"/>
            <a:r>
              <a:rPr lang="en-US" sz="4400" dirty="0">
                <a:latin typeface="Arial Rounded MT Bold" pitchFamily="34" charset="0"/>
              </a:rPr>
              <a:t>Learn of Me</a:t>
            </a:r>
          </a:p>
        </p:txBody>
      </p:sp>
      <p:sp>
        <p:nvSpPr>
          <p:cNvPr id="9" name="Rectangle 8"/>
          <p:cNvSpPr/>
          <p:nvPr/>
        </p:nvSpPr>
        <p:spPr>
          <a:xfrm>
            <a:off x="44824" y="6499819"/>
            <a:ext cx="4572000" cy="369332"/>
          </a:xfrm>
          <a:prstGeom prst="rect">
            <a:avLst/>
          </a:prstGeom>
        </p:spPr>
        <p:txBody>
          <a:bodyPr>
            <a:spAutoFit/>
          </a:bodyPr>
          <a:lstStyle/>
          <a:p>
            <a:r>
              <a:rPr lang="en-US" dirty="0"/>
              <a:t>D&amp;C 19:23-24 </a:t>
            </a:r>
            <a:r>
              <a:rPr lang="en-US" sz="1200" dirty="0"/>
              <a:t>President Dieter F. </a:t>
            </a:r>
            <a:r>
              <a:rPr lang="en-US" sz="1200" dirty="0" err="1"/>
              <a:t>Uchtdorf</a:t>
            </a:r>
            <a:endParaRPr lang="en-US" sz="1200" dirty="0"/>
          </a:p>
        </p:txBody>
      </p:sp>
      <p:grpSp>
        <p:nvGrpSpPr>
          <p:cNvPr id="7" name="Group 6"/>
          <p:cNvGrpSpPr/>
          <p:nvPr/>
        </p:nvGrpSpPr>
        <p:grpSpPr>
          <a:xfrm>
            <a:off x="2057400" y="1066800"/>
            <a:ext cx="2667000" cy="5029200"/>
            <a:chOff x="838200" y="76200"/>
            <a:chExt cx="2667000" cy="5029200"/>
          </a:xfrm>
        </p:grpSpPr>
        <p:grpSp>
          <p:nvGrpSpPr>
            <p:cNvPr id="8" name="Group 17"/>
            <p:cNvGrpSpPr/>
            <p:nvPr/>
          </p:nvGrpSpPr>
          <p:grpSpPr>
            <a:xfrm>
              <a:off x="838200" y="76200"/>
              <a:ext cx="2667000" cy="5029200"/>
              <a:chOff x="838200" y="76200"/>
              <a:chExt cx="2667000" cy="5029200"/>
            </a:xfrm>
          </p:grpSpPr>
          <p:grpSp>
            <p:nvGrpSpPr>
              <p:cNvPr id="12" name="Group 17"/>
              <p:cNvGrpSpPr/>
              <p:nvPr/>
            </p:nvGrpSpPr>
            <p:grpSpPr>
              <a:xfrm flipH="1">
                <a:off x="2209800" y="1447800"/>
                <a:ext cx="1295400" cy="3429000"/>
                <a:chOff x="685800" y="1447800"/>
                <a:chExt cx="1295400" cy="3124200"/>
              </a:xfrm>
            </p:grpSpPr>
            <p:sp>
              <p:nvSpPr>
                <p:cNvPr id="28" name="Bent Arrow 27"/>
                <p:cNvSpPr/>
                <p:nvPr/>
              </p:nvSpPr>
              <p:spPr>
                <a:xfrm flipV="1">
                  <a:off x="685800" y="28956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Bent Arrow 28"/>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3" name="Group 16"/>
              <p:cNvGrpSpPr/>
              <p:nvPr/>
            </p:nvGrpSpPr>
            <p:grpSpPr>
              <a:xfrm>
                <a:off x="838200" y="1447800"/>
                <a:ext cx="1295400" cy="3429000"/>
                <a:chOff x="685800" y="1447800"/>
                <a:chExt cx="1295400" cy="3429000"/>
              </a:xfrm>
            </p:grpSpPr>
            <p:sp>
              <p:nvSpPr>
                <p:cNvPr id="26" name="Bent Arrow 25"/>
                <p:cNvSpPr/>
                <p:nvPr/>
              </p:nvSpPr>
              <p:spPr>
                <a:xfrm flipV="1">
                  <a:off x="685800" y="2895600"/>
                  <a:ext cx="1295400" cy="19812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Bent Arrow 14"/>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4" name="Oval 2"/>
              <p:cNvSpPr/>
              <p:nvPr/>
            </p:nvSpPr>
            <p:spPr>
              <a:xfrm>
                <a:off x="1219200" y="1752600"/>
                <a:ext cx="1981200" cy="2590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lowchart: Manual Operation 3"/>
              <p:cNvSpPr/>
              <p:nvPr/>
            </p:nvSpPr>
            <p:spPr>
              <a:xfrm rot="10800000">
                <a:off x="1524000" y="1828800"/>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lowchart: Manual Operation 4"/>
              <p:cNvSpPr/>
              <p:nvPr/>
            </p:nvSpPr>
            <p:spPr>
              <a:xfrm rot="10800000">
                <a:off x="1537447" y="1107141"/>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p:cNvSpPr/>
              <p:nvPr/>
            </p:nvSpPr>
            <p:spPr>
              <a:xfrm>
                <a:off x="1828800" y="1335741"/>
                <a:ext cx="744071" cy="125506"/>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5"/>
              <p:cNvSpPr/>
              <p:nvPr/>
            </p:nvSpPr>
            <p:spPr>
              <a:xfrm>
                <a:off x="1752600" y="1447800"/>
                <a:ext cx="914400" cy="3810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Donut 18"/>
              <p:cNvSpPr/>
              <p:nvPr/>
            </p:nvSpPr>
            <p:spPr>
              <a:xfrm>
                <a:off x="1752600" y="76200"/>
                <a:ext cx="914400" cy="914400"/>
              </a:xfrm>
              <a:prstGeom prst="donut">
                <a:avLst>
                  <a:gd name="adj" fmla="val 7308"/>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Rounded Rectangle 7"/>
              <p:cNvSpPr/>
              <p:nvPr/>
            </p:nvSpPr>
            <p:spPr>
              <a:xfrm rot="16200000">
                <a:off x="2057400" y="914400"/>
                <a:ext cx="304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9"/>
              <p:cNvSpPr/>
              <p:nvPr/>
            </p:nvSpPr>
            <p:spPr>
              <a:xfrm>
                <a:off x="1371600" y="4038600"/>
                <a:ext cx="1676400" cy="762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10"/>
              <p:cNvSpPr/>
              <p:nvPr/>
            </p:nvSpPr>
            <p:spPr>
              <a:xfrm>
                <a:off x="1111624" y="4648200"/>
                <a:ext cx="2241176" cy="4572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11"/>
              <p:cNvSpPr/>
              <p:nvPr/>
            </p:nvSpPr>
            <p:spPr>
              <a:xfrm>
                <a:off x="1676400" y="4114800"/>
                <a:ext cx="1066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12"/>
              <p:cNvSpPr/>
              <p:nvPr/>
            </p:nvSpPr>
            <p:spPr>
              <a:xfrm>
                <a:off x="1600200" y="4267200"/>
                <a:ext cx="1219200" cy="1524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lowchart: Manual Operation 13"/>
              <p:cNvSpPr/>
              <p:nvPr/>
            </p:nvSpPr>
            <p:spPr>
              <a:xfrm rot="10800000">
                <a:off x="1143000" y="4419600"/>
                <a:ext cx="2133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Rectangle 10"/>
            <p:cNvSpPr/>
            <p:nvPr/>
          </p:nvSpPr>
          <p:spPr>
            <a:xfrm>
              <a:off x="1371600" y="2057400"/>
              <a:ext cx="1676400" cy="1815882"/>
            </a:xfrm>
            <a:prstGeom prst="rect">
              <a:avLst/>
            </a:prstGeom>
          </p:spPr>
          <p:txBody>
            <a:bodyPr wrap="square">
              <a:spAutoFit/>
            </a:bodyPr>
            <a:lstStyle/>
            <a:p>
              <a:pPr algn="ctr"/>
              <a:r>
                <a:rPr lang="en-US" sz="1600" b="1" i="1" dirty="0"/>
                <a:t>If we learn of Christ, listen to His words, and walk in the meekness of His Spirit, then we will have peace.</a:t>
              </a:r>
              <a:r>
                <a:rPr lang="en-US" sz="1600" b="1" dirty="0"/>
                <a:t> </a:t>
              </a:r>
              <a:endParaRPr lang="en-US" sz="1600" dirty="0">
                <a:solidFill>
                  <a:schemeClr val="bg1"/>
                </a:solidFill>
              </a:endParaRPr>
            </a:p>
          </p:txBody>
        </p:sp>
      </p:grpSp>
      <p:sp>
        <p:nvSpPr>
          <p:cNvPr id="30" name="Rectangle 29"/>
          <p:cNvSpPr/>
          <p:nvPr/>
        </p:nvSpPr>
        <p:spPr>
          <a:xfrm>
            <a:off x="5410200" y="838201"/>
            <a:ext cx="5257800" cy="5632311"/>
          </a:xfrm>
          <a:prstGeom prst="rect">
            <a:avLst/>
          </a:prstGeom>
        </p:spPr>
        <p:txBody>
          <a:bodyPr wrap="square">
            <a:spAutoFit/>
          </a:bodyPr>
          <a:lstStyle/>
          <a:p>
            <a:r>
              <a:rPr lang="en-US" dirty="0"/>
              <a:t>“The truth is, those who diligently seek to learn of Christ eventually will come to know Him. </a:t>
            </a:r>
          </a:p>
          <a:p>
            <a:endParaRPr lang="en-US" dirty="0"/>
          </a:p>
          <a:p>
            <a:r>
              <a:rPr lang="en-US" dirty="0"/>
              <a:t>They will personally receive a divine portrait of the Master, although it most often comes in the form of a puzzle—one piece at a time. </a:t>
            </a:r>
          </a:p>
          <a:p>
            <a:endParaRPr lang="en-US" dirty="0"/>
          </a:p>
          <a:p>
            <a:r>
              <a:rPr lang="en-US" dirty="0"/>
              <a:t>Each individual piece may not be easily recognizable by itself; it may not be clear how it relates to the whole. </a:t>
            </a:r>
          </a:p>
          <a:p>
            <a:endParaRPr lang="en-US" dirty="0"/>
          </a:p>
          <a:p>
            <a:r>
              <a:rPr lang="en-US" dirty="0"/>
              <a:t>Each piece helps us to see the big picture a little more clearly. </a:t>
            </a:r>
          </a:p>
          <a:p>
            <a:endParaRPr lang="en-US" dirty="0"/>
          </a:p>
          <a:p>
            <a:r>
              <a:rPr lang="en-US" dirty="0"/>
              <a:t>Eventually, after enough pieces have been put together, we recognize the grand beauty of it all. </a:t>
            </a:r>
          </a:p>
          <a:p>
            <a:endParaRPr lang="en-US" dirty="0"/>
          </a:p>
          <a:p>
            <a:r>
              <a:rPr lang="en-US" dirty="0"/>
              <a:t>Then, looking back on our experience, we see that the Savior had indeed come to be with us—not all at once but quietly, gently, almost unnoticed.”</a:t>
            </a:r>
          </a:p>
        </p:txBody>
      </p:sp>
      <p:sp>
        <p:nvSpPr>
          <p:cNvPr id="31" name="Rectangle 30"/>
          <p:cNvSpPr/>
          <p:nvPr/>
        </p:nvSpPr>
        <p:spPr>
          <a:xfrm>
            <a:off x="1828800" y="914400"/>
            <a:ext cx="1524000" cy="1600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3352800" y="914400"/>
            <a:ext cx="1524000" cy="1600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1828800" y="2514600"/>
            <a:ext cx="1524000" cy="1600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3352800" y="2514600"/>
            <a:ext cx="1524000" cy="1600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1828800" y="4114800"/>
            <a:ext cx="1524000" cy="2057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3352800" y="4038600"/>
            <a:ext cx="1524000" cy="2133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83609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
                                            <p:txEl>
                                              <p:pRg st="0" end="0"/>
                                            </p:txEl>
                                          </p:spTgt>
                                        </p:tgtEl>
                                        <p:attrNameLst>
                                          <p:attrName>style.visibility</p:attrName>
                                        </p:attrNameLst>
                                      </p:cBhvr>
                                      <p:to>
                                        <p:strVal val="visible"/>
                                      </p:to>
                                    </p:set>
                                  </p:childTnLst>
                                </p:cTn>
                              </p:par>
                              <p:par>
                                <p:cTn id="7" presetID="10" presetClass="exit" presetSubtype="0" fill="hold" grpId="0" nodeType="withEffect">
                                  <p:stCondLst>
                                    <p:cond delay="0"/>
                                  </p:stCondLst>
                                  <p:childTnLst>
                                    <p:animEffect transition="out" filter="fade">
                                      <p:cBhvr>
                                        <p:cTn id="8" dur="2000"/>
                                        <p:tgtEl>
                                          <p:spTgt spid="31"/>
                                        </p:tgtEl>
                                      </p:cBhvr>
                                    </p:animEffect>
                                    <p:set>
                                      <p:cBhvr>
                                        <p:cTn id="9" dur="1" fill="hold">
                                          <p:stCondLst>
                                            <p:cond delay="1999"/>
                                          </p:stCondLst>
                                        </p:cTn>
                                        <p:tgtEl>
                                          <p:spTgt spid="31"/>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30">
                                            <p:txEl>
                                              <p:pRg st="2" end="2"/>
                                            </p:txEl>
                                          </p:spTgt>
                                        </p:tgtEl>
                                        <p:attrNameLst>
                                          <p:attrName>style.visibility</p:attrName>
                                        </p:attrNameLst>
                                      </p:cBhvr>
                                      <p:to>
                                        <p:strVal val="visible"/>
                                      </p:to>
                                    </p:set>
                                  </p:childTnLst>
                                </p:cTn>
                              </p:par>
                              <p:par>
                                <p:cTn id="14" presetID="10" presetClass="exit" presetSubtype="0" fill="hold" grpId="0" nodeType="withEffect">
                                  <p:stCondLst>
                                    <p:cond delay="0"/>
                                  </p:stCondLst>
                                  <p:childTnLst>
                                    <p:animEffect transition="out" filter="fade">
                                      <p:cBhvr>
                                        <p:cTn id="15" dur="2000"/>
                                        <p:tgtEl>
                                          <p:spTgt spid="34"/>
                                        </p:tgtEl>
                                      </p:cBhvr>
                                    </p:animEffect>
                                    <p:set>
                                      <p:cBhvr>
                                        <p:cTn id="16" dur="1" fill="hold">
                                          <p:stCondLst>
                                            <p:cond delay="1999"/>
                                          </p:stCondLst>
                                        </p:cTn>
                                        <p:tgtEl>
                                          <p:spTgt spid="34"/>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0">
                                            <p:txEl>
                                              <p:pRg st="4" end="4"/>
                                            </p:txEl>
                                          </p:spTgt>
                                        </p:tgtEl>
                                        <p:attrNameLst>
                                          <p:attrName>style.visibility</p:attrName>
                                        </p:attrNameLst>
                                      </p:cBhvr>
                                      <p:to>
                                        <p:strVal val="visible"/>
                                      </p:to>
                                    </p:set>
                                  </p:childTnLst>
                                </p:cTn>
                              </p:par>
                              <p:par>
                                <p:cTn id="21" presetID="10" presetClass="exit" presetSubtype="0" fill="hold" grpId="0" nodeType="withEffect">
                                  <p:stCondLst>
                                    <p:cond delay="0"/>
                                  </p:stCondLst>
                                  <p:childTnLst>
                                    <p:animEffect transition="out" filter="fade">
                                      <p:cBhvr>
                                        <p:cTn id="22" dur="2000"/>
                                        <p:tgtEl>
                                          <p:spTgt spid="35"/>
                                        </p:tgtEl>
                                      </p:cBhvr>
                                    </p:animEffect>
                                    <p:set>
                                      <p:cBhvr>
                                        <p:cTn id="23" dur="1" fill="hold">
                                          <p:stCondLst>
                                            <p:cond delay="1999"/>
                                          </p:stCondLst>
                                        </p:cTn>
                                        <p:tgtEl>
                                          <p:spTgt spid="35"/>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30">
                                            <p:txEl>
                                              <p:pRg st="6" end="6"/>
                                            </p:txEl>
                                          </p:spTgt>
                                        </p:tgtEl>
                                        <p:attrNameLst>
                                          <p:attrName>style.visibility</p:attrName>
                                        </p:attrNameLst>
                                      </p:cBhvr>
                                      <p:to>
                                        <p:strVal val="visible"/>
                                      </p:to>
                                    </p:set>
                                  </p:childTnLst>
                                </p:cTn>
                              </p:par>
                              <p:par>
                                <p:cTn id="28" presetID="10" presetClass="exit" presetSubtype="0" fill="hold" grpId="0" nodeType="withEffect">
                                  <p:stCondLst>
                                    <p:cond delay="0"/>
                                  </p:stCondLst>
                                  <p:childTnLst>
                                    <p:animEffect transition="out" filter="fade">
                                      <p:cBhvr>
                                        <p:cTn id="29" dur="2000"/>
                                        <p:tgtEl>
                                          <p:spTgt spid="33"/>
                                        </p:tgtEl>
                                      </p:cBhvr>
                                    </p:animEffect>
                                    <p:set>
                                      <p:cBhvr>
                                        <p:cTn id="30" dur="1" fill="hold">
                                          <p:stCondLst>
                                            <p:cond delay="1999"/>
                                          </p:stCondLst>
                                        </p:cTn>
                                        <p:tgtEl>
                                          <p:spTgt spid="33"/>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0">
                                            <p:txEl>
                                              <p:pRg st="8" end="8"/>
                                            </p:txEl>
                                          </p:spTgt>
                                        </p:tgtEl>
                                        <p:attrNameLst>
                                          <p:attrName>style.visibility</p:attrName>
                                        </p:attrNameLst>
                                      </p:cBhvr>
                                      <p:to>
                                        <p:strVal val="visible"/>
                                      </p:to>
                                    </p:set>
                                  </p:childTnLst>
                                </p:cTn>
                              </p:par>
                              <p:par>
                                <p:cTn id="35" presetID="10" presetClass="exit" presetSubtype="0" fill="hold" grpId="0" nodeType="withEffect">
                                  <p:stCondLst>
                                    <p:cond delay="0"/>
                                  </p:stCondLst>
                                  <p:childTnLst>
                                    <p:animEffect transition="out" filter="fade">
                                      <p:cBhvr>
                                        <p:cTn id="36" dur="2000"/>
                                        <p:tgtEl>
                                          <p:spTgt spid="32"/>
                                        </p:tgtEl>
                                      </p:cBhvr>
                                    </p:animEffect>
                                    <p:set>
                                      <p:cBhvr>
                                        <p:cTn id="37" dur="1" fill="hold">
                                          <p:stCondLst>
                                            <p:cond delay="1999"/>
                                          </p:stCondLst>
                                        </p:cTn>
                                        <p:tgtEl>
                                          <p:spTgt spid="32"/>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30">
                                            <p:txEl>
                                              <p:pRg st="10" end="10"/>
                                            </p:txEl>
                                          </p:spTgt>
                                        </p:tgtEl>
                                        <p:attrNameLst>
                                          <p:attrName>style.visibility</p:attrName>
                                        </p:attrNameLst>
                                      </p:cBhvr>
                                      <p:to>
                                        <p:strVal val="visible"/>
                                      </p:to>
                                    </p:set>
                                  </p:childTnLst>
                                </p:cTn>
                              </p:par>
                              <p:par>
                                <p:cTn id="42" presetID="10" presetClass="exit" presetSubtype="0" fill="hold" grpId="0" nodeType="withEffect">
                                  <p:stCondLst>
                                    <p:cond delay="0"/>
                                  </p:stCondLst>
                                  <p:childTnLst>
                                    <p:animEffect transition="out" filter="fade">
                                      <p:cBhvr>
                                        <p:cTn id="43" dur="2000"/>
                                        <p:tgtEl>
                                          <p:spTgt spid="36"/>
                                        </p:tgtEl>
                                      </p:cBhvr>
                                    </p:animEffect>
                                    <p:set>
                                      <p:cBhvr>
                                        <p:cTn id="44" dur="1" fill="hold">
                                          <p:stCondLst>
                                            <p:cond delay="1999"/>
                                          </p:stCondLst>
                                        </p:cTn>
                                        <p:tgtEl>
                                          <p:spTgt spid="3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P spid="33" grpId="0" animBg="1"/>
      <p:bldP spid="34" grpId="0" animBg="1"/>
      <p:bldP spid="35" grpId="0" animBg="1"/>
      <p:bldP spid="3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gradFill flip="none" rotWithShape="1">
            <a:gsLst>
              <a:gs pos="0">
                <a:schemeClr val="bg2">
                  <a:lumMod val="90000"/>
                  <a:shade val="30000"/>
                  <a:satMod val="115000"/>
                </a:schemeClr>
              </a:gs>
              <a:gs pos="50000">
                <a:schemeClr val="bg2">
                  <a:lumMod val="90000"/>
                  <a:shade val="67500"/>
                  <a:satMod val="115000"/>
                </a:schemeClr>
              </a:gs>
              <a:gs pos="100000">
                <a:schemeClr val="bg2">
                  <a:lumMod val="90000"/>
                  <a:shade val="100000"/>
                  <a:satMod val="115000"/>
                </a:schemeClr>
              </a:gs>
            </a:gsLst>
            <a:lin ang="16200000" scaled="1"/>
            <a:tileRect/>
          </a:gra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649759" y="977205"/>
            <a:ext cx="4343400" cy="1384995"/>
          </a:xfrm>
          <a:prstGeom prst="rect">
            <a:avLst/>
          </a:prstGeom>
          <a:noFill/>
        </p:spPr>
        <p:txBody>
          <a:bodyPr wrap="square" rtlCol="0">
            <a:spAutoFit/>
          </a:bodyPr>
          <a:lstStyle/>
          <a:p>
            <a:r>
              <a:rPr lang="en-US" dirty="0"/>
              <a:t>“Peace can mean either freedom from conflict and turmoil or the inner calm and comfort born of the Spirit that God gives to his faithful Saints” </a:t>
            </a:r>
          </a:p>
          <a:p>
            <a:r>
              <a:rPr lang="en-US" sz="1200" dirty="0"/>
              <a:t>Guide to the Scriptures</a:t>
            </a:r>
          </a:p>
        </p:txBody>
      </p:sp>
      <p:sp>
        <p:nvSpPr>
          <p:cNvPr id="6" name="TextBox 5"/>
          <p:cNvSpPr txBox="1"/>
          <p:nvPr/>
        </p:nvSpPr>
        <p:spPr>
          <a:xfrm>
            <a:off x="1524000" y="0"/>
            <a:ext cx="9144000" cy="1107996"/>
          </a:xfrm>
          <a:prstGeom prst="rect">
            <a:avLst/>
          </a:prstGeom>
          <a:noFill/>
        </p:spPr>
        <p:txBody>
          <a:bodyPr wrap="square" rtlCol="0">
            <a:spAutoFit/>
          </a:bodyPr>
          <a:lstStyle/>
          <a:p>
            <a:pPr algn="ctr"/>
            <a:r>
              <a:rPr lang="en-US" sz="6600" dirty="0">
                <a:latin typeface="Arial Rounded MT Bold" pitchFamily="34" charset="0"/>
              </a:rPr>
              <a:t>Inner Peace</a:t>
            </a:r>
          </a:p>
        </p:txBody>
      </p:sp>
      <p:sp>
        <p:nvSpPr>
          <p:cNvPr id="7" name="Rectangle 6"/>
          <p:cNvSpPr/>
          <p:nvPr/>
        </p:nvSpPr>
        <p:spPr>
          <a:xfrm>
            <a:off x="2209800" y="4495800"/>
            <a:ext cx="4572000" cy="1477328"/>
          </a:xfrm>
          <a:prstGeom prst="rect">
            <a:avLst/>
          </a:prstGeom>
        </p:spPr>
        <p:txBody>
          <a:bodyPr>
            <a:spAutoFit/>
          </a:bodyPr>
          <a:lstStyle/>
          <a:p>
            <a:r>
              <a:rPr lang="en-US" i="1" dirty="0"/>
              <a:t>“But learn that he who doeth the works of righteousness shall receive his reward, even peace in this world, and eternal life in the world to come.”</a:t>
            </a:r>
          </a:p>
          <a:p>
            <a:r>
              <a:rPr lang="en-US" i="1" dirty="0"/>
              <a:t>D&amp;C 59:23</a:t>
            </a:r>
          </a:p>
        </p:txBody>
      </p:sp>
      <p:sp>
        <p:nvSpPr>
          <p:cNvPr id="8" name="Rectangle 7"/>
          <p:cNvSpPr/>
          <p:nvPr/>
        </p:nvSpPr>
        <p:spPr>
          <a:xfrm>
            <a:off x="304800" y="6400800"/>
            <a:ext cx="4572000" cy="369332"/>
          </a:xfrm>
          <a:prstGeom prst="rect">
            <a:avLst/>
          </a:prstGeom>
        </p:spPr>
        <p:txBody>
          <a:bodyPr>
            <a:spAutoFit/>
          </a:bodyPr>
          <a:lstStyle/>
          <a:p>
            <a:r>
              <a:rPr lang="en-US" dirty="0"/>
              <a:t>D&amp;C 19:23</a:t>
            </a:r>
          </a:p>
        </p:txBody>
      </p:sp>
      <p:sp>
        <p:nvSpPr>
          <p:cNvPr id="9" name="Rectangle 8"/>
          <p:cNvSpPr/>
          <p:nvPr/>
        </p:nvSpPr>
        <p:spPr>
          <a:xfrm>
            <a:off x="7162800" y="2514600"/>
            <a:ext cx="3200400" cy="1477328"/>
          </a:xfrm>
          <a:prstGeom prst="rect">
            <a:avLst/>
          </a:prstGeom>
        </p:spPr>
        <p:txBody>
          <a:bodyPr wrap="square">
            <a:spAutoFit/>
          </a:bodyPr>
          <a:lstStyle/>
          <a:p>
            <a:r>
              <a:rPr lang="en-US" i="1" dirty="0"/>
              <a:t>“And the peace of God, which </a:t>
            </a:r>
            <a:r>
              <a:rPr lang="en-US" i="1" dirty="0" err="1"/>
              <a:t>passeth</a:t>
            </a:r>
            <a:r>
              <a:rPr lang="en-US" i="1" dirty="0"/>
              <a:t> all understanding, shall</a:t>
            </a:r>
            <a:r>
              <a:rPr lang="en-US" i="1" baseline="30000" dirty="0"/>
              <a:t> </a:t>
            </a:r>
            <a:r>
              <a:rPr lang="en-US" i="1" dirty="0"/>
              <a:t>keep your hearts and minds through Christ Jesus.”</a:t>
            </a:r>
          </a:p>
          <a:p>
            <a:r>
              <a:rPr lang="en-US" i="1" dirty="0"/>
              <a:t>Philippians 4:7</a:t>
            </a:r>
          </a:p>
        </p:txBody>
      </p:sp>
      <p:pic>
        <p:nvPicPr>
          <p:cNvPr id="3" name="Picture 2">
            <a:extLst>
              <a:ext uri="{FF2B5EF4-FFF2-40B4-BE49-F238E27FC236}">
                <a16:creationId xmlns:a16="http://schemas.microsoft.com/office/drawing/2014/main" id="{66C90101-C393-456D-A582-9E46D9CF1E0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98805" y="1990464"/>
            <a:ext cx="3333750" cy="2324100"/>
          </a:xfrm>
          <a:prstGeom prst="rect">
            <a:avLst/>
          </a:prstGeom>
        </p:spPr>
      </p:pic>
      <p:pic>
        <p:nvPicPr>
          <p:cNvPr id="12" name="Picture 11">
            <a:extLst>
              <a:ext uri="{FF2B5EF4-FFF2-40B4-BE49-F238E27FC236}">
                <a16:creationId xmlns:a16="http://schemas.microsoft.com/office/drawing/2014/main" id="{04FA9BDA-D237-4BAF-8300-E82306947DA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0450" y="4314564"/>
            <a:ext cx="2952750" cy="2209800"/>
          </a:xfrm>
          <a:prstGeom prst="rect">
            <a:avLst/>
          </a:prstGeom>
        </p:spPr>
      </p:pic>
    </p:spTree>
    <p:extLst>
      <p:ext uri="{BB962C8B-B14F-4D97-AF65-F5344CB8AC3E}">
        <p14:creationId xmlns:p14="http://schemas.microsoft.com/office/powerpoint/2010/main" val="3838467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2000"/>
                                        <p:tgtEl>
                                          <p:spTgt spid="7"/>
                                        </p:tgtEl>
                                      </p:cBhvr>
                                    </p:animEffect>
                                  </p:childTnLst>
                                </p:cTn>
                              </p:par>
                              <p:par>
                                <p:cTn id="12" presetID="10" presetClass="entr" presetSubtype="0" fill="hold" nodeType="with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gradFill flip="none" rotWithShape="1">
            <a:gsLst>
              <a:gs pos="0">
                <a:schemeClr val="bg2">
                  <a:lumMod val="90000"/>
                  <a:shade val="30000"/>
                  <a:satMod val="115000"/>
                </a:schemeClr>
              </a:gs>
              <a:gs pos="50000">
                <a:schemeClr val="bg2">
                  <a:lumMod val="90000"/>
                  <a:shade val="67500"/>
                  <a:satMod val="115000"/>
                </a:schemeClr>
              </a:gs>
              <a:gs pos="100000">
                <a:schemeClr val="bg2">
                  <a:lumMod val="90000"/>
                  <a:shade val="100000"/>
                  <a:satMod val="115000"/>
                </a:schemeClr>
              </a:gs>
            </a:gsLst>
            <a:lin ang="16200000" scaled="1"/>
            <a:tileRect/>
          </a:gra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752600" y="1066800"/>
            <a:ext cx="4343400" cy="1631216"/>
          </a:xfrm>
          <a:prstGeom prst="rect">
            <a:avLst/>
          </a:prstGeom>
          <a:noFill/>
        </p:spPr>
        <p:txBody>
          <a:bodyPr wrap="square" rtlCol="0">
            <a:spAutoFit/>
          </a:bodyPr>
          <a:lstStyle/>
          <a:p>
            <a:r>
              <a:rPr lang="en-US" sz="2000" b="1" dirty="0"/>
              <a:t>“And again, I command thee that thou </a:t>
            </a:r>
            <a:r>
              <a:rPr lang="en-US" sz="2000" b="1" dirty="0" err="1"/>
              <a:t>shalt</a:t>
            </a:r>
            <a:r>
              <a:rPr lang="en-US" sz="2000" b="1" dirty="0"/>
              <a:t> not covet </a:t>
            </a:r>
            <a:r>
              <a:rPr lang="en-US" sz="2000" b="1" dirty="0" err="1"/>
              <a:t>thine</a:t>
            </a:r>
            <a:r>
              <a:rPr lang="en-US" sz="2000" b="1" dirty="0"/>
              <a:t> own property, but impart it freely to the printing of the Book of Mormon, which contains the truth and the word of God—”</a:t>
            </a:r>
          </a:p>
        </p:txBody>
      </p:sp>
      <p:sp>
        <p:nvSpPr>
          <p:cNvPr id="6" name="TextBox 5"/>
          <p:cNvSpPr txBox="1"/>
          <p:nvPr/>
        </p:nvSpPr>
        <p:spPr>
          <a:xfrm>
            <a:off x="1524000" y="0"/>
            <a:ext cx="9144000" cy="923330"/>
          </a:xfrm>
          <a:prstGeom prst="rect">
            <a:avLst/>
          </a:prstGeom>
          <a:noFill/>
        </p:spPr>
        <p:txBody>
          <a:bodyPr wrap="square" rtlCol="0">
            <a:spAutoFit/>
          </a:bodyPr>
          <a:lstStyle/>
          <a:p>
            <a:pPr algn="ctr"/>
            <a:r>
              <a:rPr lang="en-US" sz="5400" dirty="0">
                <a:latin typeface="Arial Rounded MT Bold" pitchFamily="34" charset="0"/>
              </a:rPr>
              <a:t>Shalt Not Covet</a:t>
            </a:r>
          </a:p>
        </p:txBody>
      </p:sp>
      <p:sp>
        <p:nvSpPr>
          <p:cNvPr id="8" name="Rectangle 7"/>
          <p:cNvSpPr/>
          <p:nvPr/>
        </p:nvSpPr>
        <p:spPr>
          <a:xfrm>
            <a:off x="0" y="6403538"/>
            <a:ext cx="4572000" cy="369332"/>
          </a:xfrm>
          <a:prstGeom prst="rect">
            <a:avLst/>
          </a:prstGeom>
        </p:spPr>
        <p:txBody>
          <a:bodyPr>
            <a:spAutoFit/>
          </a:bodyPr>
          <a:lstStyle/>
          <a:p>
            <a:r>
              <a:rPr lang="en-US" dirty="0"/>
              <a:t>D&amp;C 19:26</a:t>
            </a:r>
          </a:p>
        </p:txBody>
      </p:sp>
      <p:sp>
        <p:nvSpPr>
          <p:cNvPr id="9" name="Rectangle 8"/>
          <p:cNvSpPr/>
          <p:nvPr/>
        </p:nvSpPr>
        <p:spPr>
          <a:xfrm>
            <a:off x="6553200" y="3886201"/>
            <a:ext cx="3733800" cy="1815882"/>
          </a:xfrm>
          <a:prstGeom prst="rect">
            <a:avLst/>
          </a:prstGeom>
        </p:spPr>
        <p:txBody>
          <a:bodyPr wrap="square">
            <a:spAutoFit/>
          </a:bodyPr>
          <a:lstStyle/>
          <a:p>
            <a:r>
              <a:rPr lang="en-US" sz="2000" b="1" dirty="0"/>
              <a:t>“We are here on His (Christ’s Earth, we breath His air, we behold His sunlight. We eat His food, we wear His clothing. “Our  “Own” property belongs to Him.”</a:t>
            </a:r>
          </a:p>
          <a:p>
            <a:r>
              <a:rPr lang="en-US" sz="1200" b="1" dirty="0"/>
              <a:t>Joseph F. Smith</a:t>
            </a:r>
          </a:p>
        </p:txBody>
      </p:sp>
      <p:pic>
        <p:nvPicPr>
          <p:cNvPr id="4100" name="Picture 4" descr="http://upload.wikimedia.org/wikipedia/commons/f/f8/JFS_First_Presidency_1905_large.jpg"/>
          <p:cNvPicPr>
            <a:picLocks noChangeAspect="1" noChangeArrowheads="1"/>
          </p:cNvPicPr>
          <p:nvPr/>
        </p:nvPicPr>
        <p:blipFill>
          <a:blip r:embed="rId2" cstate="print"/>
          <a:srcRect/>
          <a:stretch>
            <a:fillRect/>
          </a:stretch>
        </p:blipFill>
        <p:spPr bwMode="auto">
          <a:xfrm>
            <a:off x="7239000" y="914400"/>
            <a:ext cx="1828800" cy="2460172"/>
          </a:xfrm>
          <a:prstGeom prst="rect">
            <a:avLst/>
          </a:prstGeom>
          <a:noFill/>
        </p:spPr>
      </p:pic>
      <p:pic>
        <p:nvPicPr>
          <p:cNvPr id="3" name="Picture 2">
            <a:extLst>
              <a:ext uri="{FF2B5EF4-FFF2-40B4-BE49-F238E27FC236}">
                <a16:creationId xmlns:a16="http://schemas.microsoft.com/office/drawing/2014/main" id="{CBEB66F6-D34B-4510-AD7B-C27C0ED6D0E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59408" y="2948030"/>
            <a:ext cx="4672584" cy="3506067"/>
          </a:xfrm>
          <a:prstGeom prst="rect">
            <a:avLst/>
          </a:prstGeom>
        </p:spPr>
      </p:pic>
    </p:spTree>
    <p:extLst>
      <p:ext uri="{BB962C8B-B14F-4D97-AF65-F5344CB8AC3E}">
        <p14:creationId xmlns:p14="http://schemas.microsoft.com/office/powerpoint/2010/main" val="292809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gradFill flip="none" rotWithShape="1">
            <a:gsLst>
              <a:gs pos="0">
                <a:schemeClr val="bg2">
                  <a:lumMod val="90000"/>
                  <a:shade val="30000"/>
                  <a:satMod val="115000"/>
                </a:schemeClr>
              </a:gs>
              <a:gs pos="50000">
                <a:schemeClr val="bg2">
                  <a:lumMod val="90000"/>
                  <a:shade val="67500"/>
                  <a:satMod val="115000"/>
                </a:schemeClr>
              </a:gs>
              <a:gs pos="100000">
                <a:schemeClr val="bg2">
                  <a:lumMod val="90000"/>
                  <a:shade val="100000"/>
                  <a:satMod val="115000"/>
                </a:schemeClr>
              </a:gs>
            </a:gsLst>
            <a:lin ang="16200000" scaled="1"/>
            <a:tileRect/>
          </a:gra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84321" y="1447801"/>
            <a:ext cx="5574957" cy="1477328"/>
          </a:xfrm>
          <a:prstGeom prst="rect">
            <a:avLst/>
          </a:prstGeom>
          <a:noFill/>
        </p:spPr>
        <p:txBody>
          <a:bodyPr wrap="square" rtlCol="0">
            <a:spAutoFit/>
          </a:bodyPr>
          <a:lstStyle/>
          <a:p>
            <a:pPr fontAlgn="base"/>
            <a:r>
              <a:rPr lang="en-US" b="1" dirty="0"/>
              <a:t>“Lehi was a citizen of Jerusalem, in the kingdom of Judah. Presumably his family had lived there for several generations, and all of the inhabitants of the kingdom of Judah, no matter which tribe they had descended through, were known as Jews. …</a:t>
            </a:r>
          </a:p>
        </p:txBody>
      </p:sp>
      <p:sp>
        <p:nvSpPr>
          <p:cNvPr id="6" name="TextBox 5"/>
          <p:cNvSpPr txBox="1"/>
          <p:nvPr/>
        </p:nvSpPr>
        <p:spPr>
          <a:xfrm>
            <a:off x="1524000" y="0"/>
            <a:ext cx="9144000" cy="923330"/>
          </a:xfrm>
          <a:prstGeom prst="rect">
            <a:avLst/>
          </a:prstGeom>
          <a:noFill/>
        </p:spPr>
        <p:txBody>
          <a:bodyPr wrap="square" rtlCol="0">
            <a:spAutoFit/>
          </a:bodyPr>
          <a:lstStyle/>
          <a:p>
            <a:pPr algn="ctr"/>
            <a:r>
              <a:rPr lang="en-US" sz="5400" dirty="0">
                <a:latin typeface="Arial Rounded MT Bold" pitchFamily="34" charset="0"/>
              </a:rPr>
              <a:t>Lamanites</a:t>
            </a:r>
          </a:p>
        </p:txBody>
      </p:sp>
      <p:sp>
        <p:nvSpPr>
          <p:cNvPr id="7" name="Rectangle 6"/>
          <p:cNvSpPr/>
          <p:nvPr/>
        </p:nvSpPr>
        <p:spPr>
          <a:xfrm>
            <a:off x="5943601" y="5017531"/>
            <a:ext cx="4624387" cy="1384995"/>
          </a:xfrm>
          <a:prstGeom prst="rect">
            <a:avLst/>
          </a:prstGeom>
        </p:spPr>
        <p:txBody>
          <a:bodyPr wrap="square">
            <a:spAutoFit/>
          </a:bodyPr>
          <a:lstStyle/>
          <a:p>
            <a:pPr fontAlgn="base"/>
            <a:r>
              <a:rPr lang="en-US" b="1" dirty="0"/>
              <a:t>The Mulekites in the Book of Mormon were of, and present-day Lamanites share this heritage. Also, in the Book of Mormon </a:t>
            </a:r>
            <a:r>
              <a:rPr lang="en-US" b="1" i="1" dirty="0"/>
              <a:t>Jew</a:t>
            </a:r>
            <a:r>
              <a:rPr lang="en-US" b="1" dirty="0"/>
              <a:t> is sometimes used to mean the whole house of Israel</a:t>
            </a:r>
          </a:p>
          <a:p>
            <a:pPr fontAlgn="base"/>
            <a:r>
              <a:rPr lang="en-US" sz="1200" b="1" dirty="0"/>
              <a:t>Manual</a:t>
            </a:r>
          </a:p>
        </p:txBody>
      </p:sp>
      <p:sp>
        <p:nvSpPr>
          <p:cNvPr id="8" name="Rectangle 7"/>
          <p:cNvSpPr/>
          <p:nvPr/>
        </p:nvSpPr>
        <p:spPr>
          <a:xfrm>
            <a:off x="108155" y="6402526"/>
            <a:ext cx="4572000" cy="369332"/>
          </a:xfrm>
          <a:prstGeom prst="rect">
            <a:avLst/>
          </a:prstGeom>
        </p:spPr>
        <p:txBody>
          <a:bodyPr>
            <a:spAutoFit/>
          </a:bodyPr>
          <a:lstStyle/>
          <a:p>
            <a:r>
              <a:rPr lang="en-US" dirty="0"/>
              <a:t>D&amp;C 19:27 </a:t>
            </a:r>
            <a:r>
              <a:rPr lang="en-US" sz="1200" dirty="0"/>
              <a:t>President Joseph Fielding Smith</a:t>
            </a:r>
          </a:p>
        </p:txBody>
      </p:sp>
      <p:sp>
        <p:nvSpPr>
          <p:cNvPr id="9" name="Rectangle 8"/>
          <p:cNvSpPr/>
          <p:nvPr/>
        </p:nvSpPr>
        <p:spPr>
          <a:xfrm>
            <a:off x="6849891" y="1114169"/>
            <a:ext cx="4572000" cy="3139321"/>
          </a:xfrm>
          <a:prstGeom prst="rect">
            <a:avLst/>
          </a:prstGeom>
        </p:spPr>
        <p:txBody>
          <a:bodyPr>
            <a:spAutoFit/>
          </a:bodyPr>
          <a:lstStyle/>
          <a:p>
            <a:pPr fontAlgn="base"/>
            <a:r>
              <a:rPr lang="en-US" b="1" dirty="0"/>
              <a:t>“Not only in the Book of Mormon are the descendants of Lehi called Jews, but also in the Doctrine and Covenants... Again, in giving instruction to the elders who had journeyed from Kirtland to Missouri, the Lord revealed the place for the building of the temple and gave instruction for the purchase of land ‘lying westward, even unto the line running directly between Jew and Gentile.’ (Section 57:4.) This line westward was the dividing line between the whites and Indians.” </a:t>
            </a:r>
          </a:p>
        </p:txBody>
      </p:sp>
      <p:pic>
        <p:nvPicPr>
          <p:cNvPr id="3" name="Picture 2">
            <a:extLst>
              <a:ext uri="{FF2B5EF4-FFF2-40B4-BE49-F238E27FC236}">
                <a16:creationId xmlns:a16="http://schemas.microsoft.com/office/drawing/2014/main" id="{FDD40EDE-7A0A-44C4-A3A6-EFD68605F0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6922" y="3181906"/>
            <a:ext cx="4082879" cy="2687465"/>
          </a:xfrm>
          <a:prstGeom prst="rect">
            <a:avLst/>
          </a:prstGeom>
        </p:spPr>
      </p:pic>
    </p:spTree>
    <p:extLst>
      <p:ext uri="{BB962C8B-B14F-4D97-AF65-F5344CB8AC3E}">
        <p14:creationId xmlns:p14="http://schemas.microsoft.com/office/powerpoint/2010/main" val="2423048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gradFill flip="none" rotWithShape="1">
            <a:gsLst>
              <a:gs pos="0">
                <a:schemeClr val="bg2">
                  <a:lumMod val="90000"/>
                  <a:shade val="30000"/>
                  <a:satMod val="115000"/>
                </a:schemeClr>
              </a:gs>
              <a:gs pos="50000">
                <a:schemeClr val="bg2">
                  <a:lumMod val="90000"/>
                  <a:shade val="67500"/>
                  <a:satMod val="115000"/>
                </a:schemeClr>
              </a:gs>
              <a:gs pos="100000">
                <a:schemeClr val="bg2">
                  <a:lumMod val="90000"/>
                  <a:shade val="100000"/>
                  <a:satMod val="115000"/>
                </a:schemeClr>
              </a:gs>
            </a:gsLst>
            <a:lin ang="16200000" scaled="1"/>
            <a:tileRect/>
          </a:gra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524000" y="0"/>
            <a:ext cx="9144000" cy="923330"/>
          </a:xfrm>
          <a:prstGeom prst="rect">
            <a:avLst/>
          </a:prstGeom>
          <a:noFill/>
        </p:spPr>
        <p:txBody>
          <a:bodyPr wrap="square" rtlCol="0">
            <a:spAutoFit/>
          </a:bodyPr>
          <a:lstStyle/>
          <a:p>
            <a:pPr algn="ctr"/>
            <a:r>
              <a:rPr lang="en-US" sz="5400" dirty="0">
                <a:latin typeface="Arial Rounded MT Bold" pitchFamily="34" charset="0"/>
              </a:rPr>
              <a:t>Pray Vocally</a:t>
            </a:r>
          </a:p>
        </p:txBody>
      </p:sp>
      <p:sp>
        <p:nvSpPr>
          <p:cNvPr id="8" name="Rectangle 7"/>
          <p:cNvSpPr/>
          <p:nvPr/>
        </p:nvSpPr>
        <p:spPr>
          <a:xfrm>
            <a:off x="228600" y="6488668"/>
            <a:ext cx="4572000" cy="369332"/>
          </a:xfrm>
          <a:prstGeom prst="rect">
            <a:avLst/>
          </a:prstGeom>
        </p:spPr>
        <p:txBody>
          <a:bodyPr>
            <a:spAutoFit/>
          </a:bodyPr>
          <a:lstStyle/>
          <a:p>
            <a:r>
              <a:rPr lang="en-US" dirty="0"/>
              <a:t>D&amp;C 19:28</a:t>
            </a:r>
            <a:endParaRPr lang="en-US" sz="1200" dirty="0"/>
          </a:p>
        </p:txBody>
      </p:sp>
      <p:sp>
        <p:nvSpPr>
          <p:cNvPr id="9" name="Rectangle 8"/>
          <p:cNvSpPr/>
          <p:nvPr/>
        </p:nvSpPr>
        <p:spPr>
          <a:xfrm>
            <a:off x="1244600" y="853883"/>
            <a:ext cx="4953000" cy="5539978"/>
          </a:xfrm>
          <a:prstGeom prst="rect">
            <a:avLst/>
          </a:prstGeom>
        </p:spPr>
        <p:txBody>
          <a:bodyPr wrap="square">
            <a:spAutoFit/>
          </a:bodyPr>
          <a:lstStyle/>
          <a:p>
            <a:pPr fontAlgn="base"/>
            <a:r>
              <a:rPr lang="en-US" b="1" dirty="0"/>
              <a:t>“Prayer is not reserved for the Sabbath day or for any particular occasion. It is not only to be used at the general conferences of the Church, but the spirit of prayer must be in our hearts unceasingly. </a:t>
            </a:r>
          </a:p>
          <a:p>
            <a:pPr fontAlgn="base"/>
            <a:endParaRPr lang="en-US" b="1" dirty="0"/>
          </a:p>
          <a:p>
            <a:pPr fontAlgn="base"/>
            <a:r>
              <a:rPr lang="en-US" b="1" dirty="0"/>
              <a:t>We must pray in our families; we must pray in secret; we must pray in our hearts. The spirit of prayer must be with us when we retire at night and when we arise in the morning. </a:t>
            </a:r>
          </a:p>
          <a:p>
            <a:pPr fontAlgn="base"/>
            <a:endParaRPr lang="en-US" b="1" dirty="0"/>
          </a:p>
          <a:p>
            <a:pPr fontAlgn="base"/>
            <a:r>
              <a:rPr lang="en-US" b="1" dirty="0"/>
              <a:t>It must be upon us when we leave our homes for our daily employment; in the office; in the shop; in the field; in the mountains or in the valleys, or wherever we are. </a:t>
            </a:r>
          </a:p>
          <a:p>
            <a:pPr fontAlgn="base"/>
            <a:endParaRPr lang="en-US" b="1" dirty="0"/>
          </a:p>
          <a:p>
            <a:pPr fontAlgn="base"/>
            <a:r>
              <a:rPr lang="en-US" b="1" dirty="0"/>
              <a:t>We are told … that if that spirit is upon us the Lord will bless us, and the blessings which will come in answer to prayer will be of more importance to us than treasures of earth.” </a:t>
            </a:r>
          </a:p>
          <a:p>
            <a:pPr fontAlgn="base"/>
            <a:r>
              <a:rPr lang="en-US" sz="1200" b="1" dirty="0"/>
              <a:t>Elder </a:t>
            </a:r>
            <a:r>
              <a:rPr lang="en-US" sz="1200" b="1" dirty="0" err="1"/>
              <a:t>Rudger</a:t>
            </a:r>
            <a:r>
              <a:rPr lang="en-US" sz="1200" b="1" dirty="0"/>
              <a:t> Clawson</a:t>
            </a:r>
          </a:p>
        </p:txBody>
      </p:sp>
      <p:pic>
        <p:nvPicPr>
          <p:cNvPr id="2052" name="Picture 4" descr="http://media.ldscdn.org/images/media-library/prayer/elder-praying-reading-scriptures-lds-934517-gallery.jpg"/>
          <p:cNvPicPr>
            <a:picLocks noChangeAspect="1" noChangeArrowheads="1"/>
          </p:cNvPicPr>
          <p:nvPr/>
        </p:nvPicPr>
        <p:blipFill>
          <a:blip r:embed="rId2" cstate="print"/>
          <a:srcRect/>
          <a:stretch>
            <a:fillRect/>
          </a:stretch>
        </p:blipFill>
        <p:spPr bwMode="auto">
          <a:xfrm>
            <a:off x="8229600" y="3810000"/>
            <a:ext cx="1930400" cy="2895600"/>
          </a:xfrm>
          <a:prstGeom prst="rect">
            <a:avLst/>
          </a:prstGeom>
          <a:noFill/>
        </p:spPr>
      </p:pic>
      <p:pic>
        <p:nvPicPr>
          <p:cNvPr id="2054" name="Picture 6" descr="Young man praying for healing"/>
          <p:cNvPicPr>
            <a:picLocks noChangeAspect="1" noChangeArrowheads="1"/>
          </p:cNvPicPr>
          <p:nvPr/>
        </p:nvPicPr>
        <p:blipFill>
          <a:blip r:embed="rId3" cstate="print"/>
          <a:srcRect/>
          <a:stretch>
            <a:fillRect/>
          </a:stretch>
        </p:blipFill>
        <p:spPr bwMode="auto">
          <a:xfrm>
            <a:off x="8382000" y="381000"/>
            <a:ext cx="1905000" cy="2857500"/>
          </a:xfrm>
          <a:prstGeom prst="rect">
            <a:avLst/>
          </a:prstGeom>
          <a:noFill/>
        </p:spPr>
      </p:pic>
      <p:pic>
        <p:nvPicPr>
          <p:cNvPr id="2050" name="Picture 2" descr="http://1.bp.blogspot.com/-ILHKrRil7x4/T8AhEwBElCI/AAAAAAAADbM/Hw1xjqxj3v4/s1600/33765_105857_topics_prayer_st.jpg"/>
          <p:cNvPicPr>
            <a:picLocks noChangeAspect="1" noChangeArrowheads="1"/>
          </p:cNvPicPr>
          <p:nvPr/>
        </p:nvPicPr>
        <p:blipFill>
          <a:blip r:embed="rId4" cstate="print"/>
          <a:srcRect/>
          <a:stretch>
            <a:fillRect/>
          </a:stretch>
        </p:blipFill>
        <p:spPr bwMode="auto">
          <a:xfrm>
            <a:off x="6781800" y="2438401"/>
            <a:ext cx="1905000" cy="1809751"/>
          </a:xfrm>
          <a:prstGeom prst="rect">
            <a:avLst/>
          </a:prstGeom>
          <a:noFill/>
        </p:spPr>
      </p:pic>
      <p:pic>
        <p:nvPicPr>
          <p:cNvPr id="3" name="Picture 2">
            <a:extLst>
              <a:ext uri="{FF2B5EF4-FFF2-40B4-BE49-F238E27FC236}">
                <a16:creationId xmlns:a16="http://schemas.microsoft.com/office/drawing/2014/main" id="{FEDA1012-B2E9-693F-1E5A-64EBA1EAF056}"/>
              </a:ext>
            </a:extLst>
          </p:cNvPr>
          <p:cNvPicPr>
            <a:picLocks noChangeAspect="1"/>
          </p:cNvPicPr>
          <p:nvPr/>
        </p:nvPicPr>
        <p:blipFill>
          <a:blip r:embed="rId5"/>
          <a:stretch>
            <a:fillRect/>
          </a:stretch>
        </p:blipFill>
        <p:spPr>
          <a:xfrm>
            <a:off x="247530" y="263250"/>
            <a:ext cx="857370" cy="1181265"/>
          </a:xfrm>
          <a:prstGeom prst="rect">
            <a:avLst/>
          </a:prstGeom>
        </p:spPr>
      </p:pic>
    </p:spTree>
    <p:extLst>
      <p:ext uri="{BB962C8B-B14F-4D97-AF65-F5344CB8AC3E}">
        <p14:creationId xmlns:p14="http://schemas.microsoft.com/office/powerpoint/2010/main" val="2058209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2" end="2"/>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2050"/>
                                        </p:tgtEl>
                                        <p:attrNameLst>
                                          <p:attrName>style.visibility</p:attrName>
                                        </p:attrNameLst>
                                      </p:cBhvr>
                                      <p:to>
                                        <p:strVal val="visible"/>
                                      </p:to>
                                    </p:set>
                                    <p:animEffect transition="in" filter="fade">
                                      <p:cBhvr>
                                        <p:cTn id="9" dur="2000"/>
                                        <p:tgtEl>
                                          <p:spTgt spid="2050"/>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9">
                                            <p:txEl>
                                              <p:pRg st="4" end="4"/>
                                            </p:txEl>
                                          </p:spTgt>
                                        </p:tgtEl>
                                        <p:attrNameLst>
                                          <p:attrName>style.visibility</p:attrName>
                                        </p:attrNameLst>
                                      </p:cBhvr>
                                      <p:to>
                                        <p:strVal val="visible"/>
                                      </p:to>
                                    </p:set>
                                  </p:childTnLst>
                                </p:cTn>
                              </p:par>
                              <p:par>
                                <p:cTn id="14" presetID="10" presetClass="entr" presetSubtype="0" fill="hold" nodeType="withEffect">
                                  <p:stCondLst>
                                    <p:cond delay="0"/>
                                  </p:stCondLst>
                                  <p:childTnLst>
                                    <p:set>
                                      <p:cBhvr>
                                        <p:cTn id="15" dur="1" fill="hold">
                                          <p:stCondLst>
                                            <p:cond delay="0"/>
                                          </p:stCondLst>
                                        </p:cTn>
                                        <p:tgtEl>
                                          <p:spTgt spid="2054"/>
                                        </p:tgtEl>
                                        <p:attrNameLst>
                                          <p:attrName>style.visibility</p:attrName>
                                        </p:attrNameLst>
                                      </p:cBhvr>
                                      <p:to>
                                        <p:strVal val="visible"/>
                                      </p:to>
                                    </p:set>
                                    <p:animEffect transition="in" filter="fade">
                                      <p:cBhvr>
                                        <p:cTn id="16" dur="2000"/>
                                        <p:tgtEl>
                                          <p:spTgt spid="2054"/>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9">
                                            <p:txEl>
                                              <p:pRg st="6" end="6"/>
                                            </p:txEl>
                                          </p:spTgt>
                                        </p:tgtEl>
                                        <p:attrNameLst>
                                          <p:attrName>style.visibility</p:attrName>
                                        </p:attrNameLst>
                                      </p:cBhvr>
                                      <p:to>
                                        <p:strVal val="visible"/>
                                      </p:to>
                                    </p:set>
                                  </p:childTnLst>
                                </p:cTn>
                              </p:par>
                              <p:par>
                                <p:cTn id="21" presetID="10" presetClass="entr" presetSubtype="0" fill="hold" nodeType="withEffect">
                                  <p:stCondLst>
                                    <p:cond delay="0"/>
                                  </p:stCondLst>
                                  <p:childTnLst>
                                    <p:set>
                                      <p:cBhvr>
                                        <p:cTn id="22" dur="1" fill="hold">
                                          <p:stCondLst>
                                            <p:cond delay="0"/>
                                          </p:stCondLst>
                                        </p:cTn>
                                        <p:tgtEl>
                                          <p:spTgt spid="2052"/>
                                        </p:tgtEl>
                                        <p:attrNameLst>
                                          <p:attrName>style.visibility</p:attrName>
                                        </p:attrNameLst>
                                      </p:cBhvr>
                                      <p:to>
                                        <p:strVal val="visible"/>
                                      </p:to>
                                    </p:set>
                                    <p:animEffect transition="in" filter="fade">
                                      <p:cBhvr>
                                        <p:cTn id="23" dur="2000"/>
                                        <p:tgtEl>
                                          <p:spTgt spid="2052"/>
                                        </p:tgtEl>
                                      </p:cBhvr>
                                    </p:animEffect>
                                  </p:childTnLst>
                                </p:cTn>
                              </p:par>
                              <p:par>
                                <p:cTn id="24" presetID="1" presetClass="entr" presetSubtype="0" fill="hold" nodeType="withEffect">
                                  <p:stCondLst>
                                    <p:cond delay="0"/>
                                  </p:stCondLst>
                                  <p:childTnLst>
                                    <p:set>
                                      <p:cBhvr>
                                        <p:cTn id="25" dur="1" fill="hold">
                                          <p:stCondLst>
                                            <p:cond delay="0"/>
                                          </p:stCondLst>
                                        </p:cTn>
                                        <p:tgtEl>
                                          <p:spTgt spid="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107</TotalTime>
  <Words>3083</Words>
  <Application>Microsoft Office PowerPoint</Application>
  <PresentationFormat>Widescreen</PresentationFormat>
  <Paragraphs>173</Paragraphs>
  <Slides>18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 Rounded MT Bold</vt:lpstr>
      <vt:lpstr>Calibri Light</vt:lpstr>
      <vt:lpstr>Abadi</vt:lpstr>
      <vt:lpstr>Calibri</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lynda blau</dc:creator>
  <cp:lastModifiedBy>Brad Blau</cp:lastModifiedBy>
  <cp:revision>10</cp:revision>
  <dcterms:created xsi:type="dcterms:W3CDTF">2018-03-27T02:03:32Z</dcterms:created>
  <dcterms:modified xsi:type="dcterms:W3CDTF">2024-12-29T14:51:05Z</dcterms:modified>
</cp:coreProperties>
</file>