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72" r:id="rId2"/>
    <p:sldId id="273" r:id="rId3"/>
    <p:sldId id="288" r:id="rId4"/>
    <p:sldId id="28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0" r:id="rId20"/>
    <p:sldId id="274" r:id="rId21"/>
    <p:sldId id="277" r:id="rId22"/>
    <p:sldId id="278" r:id="rId23"/>
    <p:sldId id="279" r:id="rId24"/>
    <p:sldId id="281" r:id="rId25"/>
    <p:sldId id="282" r:id="rId26"/>
    <p:sldId id="283" r:id="rId27"/>
    <p:sldId id="284" r:id="rId28"/>
    <p:sldId id="285" r:id="rId29"/>
    <p:sldId id="286" r:id="rId30"/>
    <p:sldId id="287" r:id="rId31"/>
  </p:sldIdLst>
  <p:sldSz cx="12192000" cy="6858000"/>
  <p:notesSz cx="6858000" cy="9144000"/>
  <p:embeddedFontLst>
    <p:embeddedFont>
      <p:font typeface="Abadi" panose="020B0604020104020204" pitchFamily="34" charset="0"/>
      <p:regular r:id="rId33"/>
    </p:embeddedFont>
    <p:embeddedFont>
      <p:font typeface="Arial Rounded MT Bold" panose="020F0704030504030204" pitchFamily="34" charset="0"/>
      <p:regular r:id="rId34"/>
    </p:embeddedFont>
    <p:embeddedFont>
      <p:font typeface="Rockwell Extra Bold" panose="02060903040505020403" pitchFamily="18"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493CF-C363-4007-8236-D0D902C30AF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D812312-414A-4A94-B7C3-07B4EF48FD7B}">
      <dgm:prSet phldrT="[Text]"/>
      <dgm:spPr>
        <a:solidFill>
          <a:srgbClr val="EEC782"/>
        </a:solidFill>
        <a:ln>
          <a:solidFill>
            <a:schemeClr val="tx1"/>
          </a:solidFill>
        </a:ln>
      </dgm:spPr>
      <dgm:t>
        <a:bodyPr/>
        <a:lstStyle/>
        <a:p>
          <a:r>
            <a:rPr lang="en-US" dirty="0">
              <a:solidFill>
                <a:schemeClr val="tx1"/>
              </a:solidFill>
            </a:rPr>
            <a:t>Preach</a:t>
          </a:r>
        </a:p>
      </dgm:t>
    </dgm:pt>
    <dgm:pt modelId="{11427AEB-EF56-4CDC-AC9C-2EDBC6D26B97}" type="parTrans" cxnId="{23F3DA14-010F-466E-ADF5-782C82E043AD}">
      <dgm:prSet/>
      <dgm:spPr/>
      <dgm:t>
        <a:bodyPr/>
        <a:lstStyle/>
        <a:p>
          <a:endParaRPr lang="en-US"/>
        </a:p>
      </dgm:t>
    </dgm:pt>
    <dgm:pt modelId="{FE007487-22E0-4172-80F6-2A43256EBC16}" type="sibTrans" cxnId="{23F3DA14-010F-466E-ADF5-782C82E043AD}">
      <dgm:prSet/>
      <dgm:spPr/>
      <dgm:t>
        <a:bodyPr/>
        <a:lstStyle/>
        <a:p>
          <a:endParaRPr lang="en-US"/>
        </a:p>
      </dgm:t>
    </dgm:pt>
    <dgm:pt modelId="{ED8E9222-97B3-4D11-ACB5-1ECE898EED49}">
      <dgm:prSet phldrT="[Text]" custT="1"/>
      <dgm:spPr>
        <a:solidFill>
          <a:srgbClr val="EEC782">
            <a:alpha val="89804"/>
          </a:srgbClr>
        </a:solidFill>
        <a:ln>
          <a:solidFill>
            <a:schemeClr val="tx1"/>
          </a:solidFill>
        </a:ln>
      </dgm:spPr>
      <dgm:t>
        <a:bodyPr/>
        <a:lstStyle/>
        <a:p>
          <a:r>
            <a:rPr lang="en-US" sz="1300" b="0" i="0" dirty="0"/>
            <a:t> </a:t>
          </a:r>
          <a:r>
            <a:rPr lang="en-US" sz="1400" b="0" i="0" dirty="0"/>
            <a:t>To deliver a sermon or religious address to an assembled group of people, typically in church.</a:t>
          </a:r>
          <a:endParaRPr lang="en-US" sz="1400" dirty="0"/>
        </a:p>
      </dgm:t>
    </dgm:pt>
    <dgm:pt modelId="{7F71F681-51E7-43EE-BA7C-D3911DD15FD8}" type="parTrans" cxnId="{8253D281-4F3D-4AFC-B465-C692D43CD840}">
      <dgm:prSet/>
      <dgm:spPr/>
      <dgm:t>
        <a:bodyPr/>
        <a:lstStyle/>
        <a:p>
          <a:endParaRPr lang="en-US"/>
        </a:p>
      </dgm:t>
    </dgm:pt>
    <dgm:pt modelId="{BC199472-5DC4-4AD5-B538-602B6CC59E44}" type="sibTrans" cxnId="{8253D281-4F3D-4AFC-B465-C692D43CD840}">
      <dgm:prSet/>
      <dgm:spPr/>
      <dgm:t>
        <a:bodyPr/>
        <a:lstStyle/>
        <a:p>
          <a:endParaRPr lang="en-US"/>
        </a:p>
      </dgm:t>
    </dgm:pt>
    <dgm:pt modelId="{21F3C936-3792-4A85-843C-F22CB71B1C12}">
      <dgm:prSet phldrT="[Text]"/>
      <dgm:spPr>
        <a:solidFill>
          <a:schemeClr val="tx2">
            <a:lumMod val="40000"/>
            <a:lumOff val="60000"/>
          </a:schemeClr>
        </a:solidFill>
        <a:ln>
          <a:solidFill>
            <a:schemeClr val="tx1"/>
          </a:solidFill>
        </a:ln>
      </dgm:spPr>
      <dgm:t>
        <a:bodyPr/>
        <a:lstStyle/>
        <a:p>
          <a:r>
            <a:rPr lang="en-US" dirty="0">
              <a:solidFill>
                <a:schemeClr val="tx1"/>
              </a:solidFill>
            </a:rPr>
            <a:t>Teach</a:t>
          </a:r>
        </a:p>
      </dgm:t>
    </dgm:pt>
    <dgm:pt modelId="{E3154689-B17B-424A-9488-2AEE51AE8BCD}" type="parTrans" cxnId="{C82883B3-DFC2-4BC1-B44C-5351C9D7C354}">
      <dgm:prSet/>
      <dgm:spPr/>
      <dgm:t>
        <a:bodyPr/>
        <a:lstStyle/>
        <a:p>
          <a:endParaRPr lang="en-US"/>
        </a:p>
      </dgm:t>
    </dgm:pt>
    <dgm:pt modelId="{DB6BACB3-EDFE-439D-916E-41471EC67B70}" type="sibTrans" cxnId="{C82883B3-DFC2-4BC1-B44C-5351C9D7C354}">
      <dgm:prSet/>
      <dgm:spPr/>
      <dgm:t>
        <a:bodyPr/>
        <a:lstStyle/>
        <a:p>
          <a:endParaRPr lang="en-US"/>
        </a:p>
      </dgm:t>
    </dgm:pt>
    <dgm:pt modelId="{03125176-6091-409D-A22F-D606100644D3}">
      <dgm:prSet phldrT="[Text]"/>
      <dgm:spPr>
        <a:solidFill>
          <a:schemeClr val="tx2">
            <a:lumMod val="40000"/>
            <a:lumOff val="60000"/>
            <a:alpha val="90000"/>
          </a:schemeClr>
        </a:solidFill>
        <a:ln>
          <a:solidFill>
            <a:schemeClr val="tx1"/>
          </a:solidFill>
        </a:ln>
      </dgm:spPr>
      <dgm:t>
        <a:bodyPr/>
        <a:lstStyle/>
        <a:p>
          <a:r>
            <a:rPr lang="en-US" b="0" i="0" dirty="0"/>
            <a:t>To cause or help (someone) to learn about a subject by giving lessons</a:t>
          </a:r>
          <a:endParaRPr lang="en-US" dirty="0"/>
        </a:p>
      </dgm:t>
    </dgm:pt>
    <dgm:pt modelId="{DB67CF15-65D6-45A6-AED1-61D7FCDF7805}" type="parTrans" cxnId="{9E758882-7168-4FEF-AF52-09586B38F013}">
      <dgm:prSet/>
      <dgm:spPr/>
      <dgm:t>
        <a:bodyPr/>
        <a:lstStyle/>
        <a:p>
          <a:endParaRPr lang="en-US"/>
        </a:p>
      </dgm:t>
    </dgm:pt>
    <dgm:pt modelId="{CCE27336-E213-4B7F-A7AD-7DE17C38D318}" type="sibTrans" cxnId="{9E758882-7168-4FEF-AF52-09586B38F013}">
      <dgm:prSet/>
      <dgm:spPr/>
      <dgm:t>
        <a:bodyPr/>
        <a:lstStyle/>
        <a:p>
          <a:endParaRPr lang="en-US"/>
        </a:p>
      </dgm:t>
    </dgm:pt>
    <dgm:pt modelId="{90DAA75C-593B-43C9-B8D0-2C7B12D34883}">
      <dgm:prSet phldrT="[Text]"/>
      <dgm:spPr>
        <a:solidFill>
          <a:schemeClr val="accent3">
            <a:lumMod val="60000"/>
            <a:lumOff val="40000"/>
          </a:schemeClr>
        </a:solidFill>
        <a:ln>
          <a:solidFill>
            <a:schemeClr val="tx1"/>
          </a:solidFill>
        </a:ln>
      </dgm:spPr>
      <dgm:t>
        <a:bodyPr/>
        <a:lstStyle/>
        <a:p>
          <a:r>
            <a:rPr lang="en-US" dirty="0">
              <a:solidFill>
                <a:schemeClr val="tx1"/>
              </a:solidFill>
            </a:rPr>
            <a:t>Expound</a:t>
          </a:r>
        </a:p>
      </dgm:t>
    </dgm:pt>
    <dgm:pt modelId="{07FEB5D8-5596-42EC-8985-CD26E7484DC3}" type="parTrans" cxnId="{C25DDBE9-D84E-400F-9135-7A332BC044E8}">
      <dgm:prSet/>
      <dgm:spPr/>
      <dgm:t>
        <a:bodyPr/>
        <a:lstStyle/>
        <a:p>
          <a:endParaRPr lang="en-US"/>
        </a:p>
      </dgm:t>
    </dgm:pt>
    <dgm:pt modelId="{1F4E1BFA-FEA3-42AF-96B1-5F033B5734D9}" type="sibTrans" cxnId="{C25DDBE9-D84E-400F-9135-7A332BC044E8}">
      <dgm:prSet/>
      <dgm:spPr/>
      <dgm:t>
        <a:bodyPr/>
        <a:lstStyle/>
        <a:p>
          <a:endParaRPr lang="en-US"/>
        </a:p>
      </dgm:t>
    </dgm:pt>
    <dgm:pt modelId="{B444969B-2CD6-4EF3-A702-87614920673A}">
      <dgm:prSet phldrT="[Text]" custT="1"/>
      <dgm:spPr>
        <a:solidFill>
          <a:schemeClr val="accent3">
            <a:lumMod val="40000"/>
            <a:lumOff val="60000"/>
            <a:alpha val="90000"/>
          </a:schemeClr>
        </a:solidFill>
        <a:ln>
          <a:solidFill>
            <a:schemeClr val="tx1"/>
          </a:solidFill>
        </a:ln>
      </dgm:spPr>
      <dgm:t>
        <a:bodyPr/>
        <a:lstStyle/>
        <a:p>
          <a:r>
            <a:rPr lang="en-US" sz="1400" dirty="0"/>
            <a:t>To teach something in greater detail</a:t>
          </a:r>
        </a:p>
      </dgm:t>
    </dgm:pt>
    <dgm:pt modelId="{7F66B159-0B0E-44D8-A6BC-20EF1C9AB2A0}" type="parTrans" cxnId="{CEE216D3-49A7-42AA-A88F-934E7FE7B033}">
      <dgm:prSet/>
      <dgm:spPr/>
      <dgm:t>
        <a:bodyPr/>
        <a:lstStyle/>
        <a:p>
          <a:endParaRPr lang="en-US"/>
        </a:p>
      </dgm:t>
    </dgm:pt>
    <dgm:pt modelId="{6054359A-EEC6-4C9E-9940-E01F8D576402}" type="sibTrans" cxnId="{CEE216D3-49A7-42AA-A88F-934E7FE7B033}">
      <dgm:prSet/>
      <dgm:spPr/>
      <dgm:t>
        <a:bodyPr/>
        <a:lstStyle/>
        <a:p>
          <a:endParaRPr lang="en-US"/>
        </a:p>
      </dgm:t>
    </dgm:pt>
    <dgm:pt modelId="{71686105-EF84-49F6-8CC3-03B7CAAD8639}">
      <dgm:prSet/>
      <dgm:spPr>
        <a:solidFill>
          <a:schemeClr val="accent5">
            <a:lumMod val="60000"/>
            <a:lumOff val="40000"/>
          </a:schemeClr>
        </a:solidFill>
        <a:ln>
          <a:solidFill>
            <a:schemeClr val="tx1"/>
          </a:solidFill>
        </a:ln>
      </dgm:spPr>
      <dgm:t>
        <a:bodyPr/>
        <a:lstStyle/>
        <a:p>
          <a:r>
            <a:rPr lang="en-US" dirty="0">
              <a:solidFill>
                <a:schemeClr val="tx1"/>
              </a:solidFill>
            </a:rPr>
            <a:t>Exhort</a:t>
          </a:r>
        </a:p>
      </dgm:t>
    </dgm:pt>
    <dgm:pt modelId="{817D6069-C26D-4902-BCA5-BF5646C23F58}" type="parTrans" cxnId="{52A9A885-05CE-4F46-8994-FE34E507608C}">
      <dgm:prSet/>
      <dgm:spPr/>
      <dgm:t>
        <a:bodyPr/>
        <a:lstStyle/>
        <a:p>
          <a:endParaRPr lang="en-US"/>
        </a:p>
      </dgm:t>
    </dgm:pt>
    <dgm:pt modelId="{5D3651DF-EAB3-4E72-AB2A-ECA6DADCD259}" type="sibTrans" cxnId="{52A9A885-05CE-4F46-8994-FE34E507608C}">
      <dgm:prSet/>
      <dgm:spPr/>
      <dgm:t>
        <a:bodyPr/>
        <a:lstStyle/>
        <a:p>
          <a:endParaRPr lang="en-US"/>
        </a:p>
      </dgm:t>
    </dgm:pt>
    <dgm:pt modelId="{998802CD-67FF-4934-A638-4798AE531BD9}">
      <dgm:prSet/>
      <dgm:spPr>
        <a:solidFill>
          <a:schemeClr val="accent6">
            <a:lumMod val="60000"/>
            <a:lumOff val="40000"/>
          </a:schemeClr>
        </a:solidFill>
        <a:ln>
          <a:solidFill>
            <a:schemeClr val="tx1"/>
          </a:solidFill>
        </a:ln>
      </dgm:spPr>
      <dgm:t>
        <a:bodyPr/>
        <a:lstStyle/>
        <a:p>
          <a:r>
            <a:rPr lang="en-US" dirty="0">
              <a:solidFill>
                <a:schemeClr val="tx1"/>
              </a:solidFill>
            </a:rPr>
            <a:t>Warn</a:t>
          </a:r>
        </a:p>
      </dgm:t>
    </dgm:pt>
    <dgm:pt modelId="{487C453E-AB21-4B01-90DB-1C6F865C052B}" type="parTrans" cxnId="{7984E3EE-00E4-4929-9CF8-7C69B44A1B62}">
      <dgm:prSet/>
      <dgm:spPr/>
      <dgm:t>
        <a:bodyPr/>
        <a:lstStyle/>
        <a:p>
          <a:endParaRPr lang="en-US"/>
        </a:p>
      </dgm:t>
    </dgm:pt>
    <dgm:pt modelId="{D31D8A72-CC8E-4A47-B374-6320D43CBD47}" type="sibTrans" cxnId="{7984E3EE-00E4-4929-9CF8-7C69B44A1B62}">
      <dgm:prSet/>
      <dgm:spPr/>
      <dgm:t>
        <a:bodyPr/>
        <a:lstStyle/>
        <a:p>
          <a:endParaRPr lang="en-US"/>
        </a:p>
      </dgm:t>
    </dgm:pt>
    <dgm:pt modelId="{3A3CB522-58EF-4F71-9B79-3DF2629485A5}">
      <dgm:prSet/>
      <dgm:spPr>
        <a:solidFill>
          <a:srgbClr val="FFFFCC"/>
        </a:solidFill>
        <a:ln>
          <a:solidFill>
            <a:schemeClr val="tx1"/>
          </a:solidFill>
        </a:ln>
      </dgm:spPr>
      <dgm:t>
        <a:bodyPr/>
        <a:lstStyle/>
        <a:p>
          <a:r>
            <a:rPr lang="en-US" dirty="0">
              <a:solidFill>
                <a:schemeClr val="tx1"/>
              </a:solidFill>
            </a:rPr>
            <a:t>Invite</a:t>
          </a:r>
        </a:p>
      </dgm:t>
    </dgm:pt>
    <dgm:pt modelId="{06CE7FE6-72E1-4B5F-A275-D5488930500C}" type="parTrans" cxnId="{87BE0121-9F69-4A1F-8617-5D20B227FEB1}">
      <dgm:prSet/>
      <dgm:spPr/>
      <dgm:t>
        <a:bodyPr/>
        <a:lstStyle/>
        <a:p>
          <a:endParaRPr lang="en-US"/>
        </a:p>
      </dgm:t>
    </dgm:pt>
    <dgm:pt modelId="{26D48586-BF80-40AB-A05A-8328E24140D6}" type="sibTrans" cxnId="{87BE0121-9F69-4A1F-8617-5D20B227FEB1}">
      <dgm:prSet/>
      <dgm:spPr/>
      <dgm:t>
        <a:bodyPr/>
        <a:lstStyle/>
        <a:p>
          <a:endParaRPr lang="en-US"/>
        </a:p>
      </dgm:t>
    </dgm:pt>
    <dgm:pt modelId="{941D443F-F019-4E2B-9D8F-84EBD0B79159}">
      <dgm:prSet/>
      <dgm:spPr>
        <a:solidFill>
          <a:schemeClr val="accent5">
            <a:lumMod val="40000"/>
            <a:lumOff val="60000"/>
            <a:alpha val="90000"/>
          </a:schemeClr>
        </a:solidFill>
        <a:ln>
          <a:solidFill>
            <a:schemeClr val="tx1"/>
          </a:solidFill>
        </a:ln>
      </dgm:spPr>
      <dgm:t>
        <a:bodyPr/>
        <a:lstStyle/>
        <a:p>
          <a:r>
            <a:rPr lang="en-US" dirty="0"/>
            <a:t>To strongly encourage someone to do something</a:t>
          </a:r>
        </a:p>
      </dgm:t>
    </dgm:pt>
    <dgm:pt modelId="{45C3463A-6C75-4DF3-A475-6CE20D16A3FB}" type="parTrans" cxnId="{AA45055B-FFC3-4ABD-AF17-8B4CFA522649}">
      <dgm:prSet/>
      <dgm:spPr/>
      <dgm:t>
        <a:bodyPr/>
        <a:lstStyle/>
        <a:p>
          <a:endParaRPr lang="en-US"/>
        </a:p>
      </dgm:t>
    </dgm:pt>
    <dgm:pt modelId="{DE121612-E4CE-422E-A6CF-096D76D2654A}" type="sibTrans" cxnId="{AA45055B-FFC3-4ABD-AF17-8B4CFA522649}">
      <dgm:prSet/>
      <dgm:spPr/>
      <dgm:t>
        <a:bodyPr/>
        <a:lstStyle/>
        <a:p>
          <a:endParaRPr lang="en-US"/>
        </a:p>
      </dgm:t>
    </dgm:pt>
    <dgm:pt modelId="{7B4DFFA7-4C64-4C27-AA62-01EBF786BC77}">
      <dgm:prSet/>
      <dgm:spPr>
        <a:solidFill>
          <a:schemeClr val="accent6">
            <a:lumMod val="60000"/>
            <a:lumOff val="40000"/>
            <a:alpha val="90000"/>
          </a:schemeClr>
        </a:solidFill>
        <a:ln>
          <a:solidFill>
            <a:schemeClr val="tx1"/>
          </a:solidFill>
        </a:ln>
      </dgm:spPr>
      <dgm:t>
        <a:bodyPr/>
        <a:lstStyle/>
        <a:p>
          <a:r>
            <a:rPr lang="en-US" b="0" i="0" dirty="0"/>
            <a:t>to urge or advise to be careful</a:t>
          </a:r>
          <a:endParaRPr lang="en-US" dirty="0"/>
        </a:p>
      </dgm:t>
    </dgm:pt>
    <dgm:pt modelId="{8EE2464B-0117-44DF-832F-31D2F4A59DD0}" type="parTrans" cxnId="{116BDBD7-7E3F-4136-889A-C1C1586C07B5}">
      <dgm:prSet/>
      <dgm:spPr/>
      <dgm:t>
        <a:bodyPr/>
        <a:lstStyle/>
        <a:p>
          <a:endParaRPr lang="en-US"/>
        </a:p>
      </dgm:t>
    </dgm:pt>
    <dgm:pt modelId="{5123122E-DB93-41D3-AD55-EEA6F723D5A5}" type="sibTrans" cxnId="{116BDBD7-7E3F-4136-889A-C1C1586C07B5}">
      <dgm:prSet/>
      <dgm:spPr/>
      <dgm:t>
        <a:bodyPr/>
        <a:lstStyle/>
        <a:p>
          <a:endParaRPr lang="en-US"/>
        </a:p>
      </dgm:t>
    </dgm:pt>
    <dgm:pt modelId="{8DDC3C4D-43B6-4B86-AD51-4CAF6600A6AB}">
      <dgm:prSet/>
      <dgm:spPr>
        <a:solidFill>
          <a:srgbClr val="FFFFCC">
            <a:alpha val="89804"/>
          </a:srgbClr>
        </a:solidFill>
        <a:ln>
          <a:solidFill>
            <a:schemeClr val="tx1"/>
          </a:solidFill>
        </a:ln>
      </dgm:spPr>
      <dgm:t>
        <a:bodyPr/>
        <a:lstStyle/>
        <a:p>
          <a:r>
            <a:rPr lang="en-US" b="0" i="0" dirty="0"/>
            <a:t>To ask (someone) to Come Unto Christ</a:t>
          </a:r>
          <a:endParaRPr lang="en-US" dirty="0"/>
        </a:p>
      </dgm:t>
    </dgm:pt>
    <dgm:pt modelId="{37B14E46-1279-40F1-9BE0-70AA5CCFE159}" type="parTrans" cxnId="{CC0B5E43-6515-40C9-9F6C-E9D808D3011D}">
      <dgm:prSet/>
      <dgm:spPr/>
      <dgm:t>
        <a:bodyPr/>
        <a:lstStyle/>
        <a:p>
          <a:endParaRPr lang="en-US"/>
        </a:p>
      </dgm:t>
    </dgm:pt>
    <dgm:pt modelId="{31AEFD2B-AB72-4B55-8CC8-ACCE18EAB005}" type="sibTrans" cxnId="{CC0B5E43-6515-40C9-9F6C-E9D808D3011D}">
      <dgm:prSet/>
      <dgm:spPr/>
      <dgm:t>
        <a:bodyPr/>
        <a:lstStyle/>
        <a:p>
          <a:endParaRPr lang="en-US"/>
        </a:p>
      </dgm:t>
    </dgm:pt>
    <dgm:pt modelId="{37713F0D-10D7-47BB-960B-27A6C5E8D279}" type="pres">
      <dgm:prSet presAssocID="{233493CF-C363-4007-8236-D0D902C30AF9}" presName="linearFlow" presStyleCnt="0">
        <dgm:presLayoutVars>
          <dgm:dir/>
          <dgm:animLvl val="lvl"/>
          <dgm:resizeHandles val="exact"/>
        </dgm:presLayoutVars>
      </dgm:prSet>
      <dgm:spPr/>
    </dgm:pt>
    <dgm:pt modelId="{1A489C74-E275-44EB-9947-560BFF1056ED}" type="pres">
      <dgm:prSet presAssocID="{6D812312-414A-4A94-B7C3-07B4EF48FD7B}" presName="composite" presStyleCnt="0"/>
      <dgm:spPr/>
    </dgm:pt>
    <dgm:pt modelId="{3A8679EF-A285-4BEB-A116-E1E8E2B33ABB}" type="pres">
      <dgm:prSet presAssocID="{6D812312-414A-4A94-B7C3-07B4EF48FD7B}" presName="parentText" presStyleLbl="alignNode1" presStyleIdx="0" presStyleCnt="6">
        <dgm:presLayoutVars>
          <dgm:chMax val="1"/>
          <dgm:bulletEnabled val="1"/>
        </dgm:presLayoutVars>
      </dgm:prSet>
      <dgm:spPr/>
    </dgm:pt>
    <dgm:pt modelId="{0B8DF323-33ED-4674-92A2-1A0E55FE2457}" type="pres">
      <dgm:prSet presAssocID="{6D812312-414A-4A94-B7C3-07B4EF48FD7B}" presName="descendantText" presStyleLbl="alignAcc1" presStyleIdx="0" presStyleCnt="6">
        <dgm:presLayoutVars>
          <dgm:bulletEnabled val="1"/>
        </dgm:presLayoutVars>
      </dgm:prSet>
      <dgm:spPr/>
    </dgm:pt>
    <dgm:pt modelId="{49E0A77E-38A6-496E-B7DB-D6EE6BAE1888}" type="pres">
      <dgm:prSet presAssocID="{FE007487-22E0-4172-80F6-2A43256EBC16}" presName="sp" presStyleCnt="0"/>
      <dgm:spPr/>
    </dgm:pt>
    <dgm:pt modelId="{BF1A91C6-886F-4213-8876-AEE61ECCD0D8}" type="pres">
      <dgm:prSet presAssocID="{21F3C936-3792-4A85-843C-F22CB71B1C12}" presName="composite" presStyleCnt="0"/>
      <dgm:spPr/>
    </dgm:pt>
    <dgm:pt modelId="{7F37D61E-1376-4FFB-A854-B76DD04E73CA}" type="pres">
      <dgm:prSet presAssocID="{21F3C936-3792-4A85-843C-F22CB71B1C12}" presName="parentText" presStyleLbl="alignNode1" presStyleIdx="1" presStyleCnt="6">
        <dgm:presLayoutVars>
          <dgm:chMax val="1"/>
          <dgm:bulletEnabled val="1"/>
        </dgm:presLayoutVars>
      </dgm:prSet>
      <dgm:spPr/>
    </dgm:pt>
    <dgm:pt modelId="{C078820A-14BC-452D-8B48-312AF0CE3900}" type="pres">
      <dgm:prSet presAssocID="{21F3C936-3792-4A85-843C-F22CB71B1C12}" presName="descendantText" presStyleLbl="alignAcc1" presStyleIdx="1" presStyleCnt="6">
        <dgm:presLayoutVars>
          <dgm:bulletEnabled val="1"/>
        </dgm:presLayoutVars>
      </dgm:prSet>
      <dgm:spPr/>
    </dgm:pt>
    <dgm:pt modelId="{EC722FF1-D06D-46E5-BAAB-0919A0805E79}" type="pres">
      <dgm:prSet presAssocID="{DB6BACB3-EDFE-439D-916E-41471EC67B70}" presName="sp" presStyleCnt="0"/>
      <dgm:spPr/>
    </dgm:pt>
    <dgm:pt modelId="{5BE31A41-6E20-4427-A44C-5EBE1B38DEA8}" type="pres">
      <dgm:prSet presAssocID="{90DAA75C-593B-43C9-B8D0-2C7B12D34883}" presName="composite" presStyleCnt="0"/>
      <dgm:spPr/>
    </dgm:pt>
    <dgm:pt modelId="{2498650F-026A-4483-B7FB-43440D8C2D49}" type="pres">
      <dgm:prSet presAssocID="{90DAA75C-593B-43C9-B8D0-2C7B12D34883}" presName="parentText" presStyleLbl="alignNode1" presStyleIdx="2" presStyleCnt="6">
        <dgm:presLayoutVars>
          <dgm:chMax val="1"/>
          <dgm:bulletEnabled val="1"/>
        </dgm:presLayoutVars>
      </dgm:prSet>
      <dgm:spPr/>
    </dgm:pt>
    <dgm:pt modelId="{5D21AB97-6BCC-45A7-863C-B1CD9AEEBACE}" type="pres">
      <dgm:prSet presAssocID="{90DAA75C-593B-43C9-B8D0-2C7B12D34883}" presName="descendantText" presStyleLbl="alignAcc1" presStyleIdx="2" presStyleCnt="6">
        <dgm:presLayoutVars>
          <dgm:bulletEnabled val="1"/>
        </dgm:presLayoutVars>
      </dgm:prSet>
      <dgm:spPr/>
    </dgm:pt>
    <dgm:pt modelId="{7D49C764-0847-48E4-9919-BB3108483FBA}" type="pres">
      <dgm:prSet presAssocID="{1F4E1BFA-FEA3-42AF-96B1-5F033B5734D9}" presName="sp" presStyleCnt="0"/>
      <dgm:spPr/>
    </dgm:pt>
    <dgm:pt modelId="{3F345081-C242-4891-9A04-CD705C6433DD}" type="pres">
      <dgm:prSet presAssocID="{71686105-EF84-49F6-8CC3-03B7CAAD8639}" presName="composite" presStyleCnt="0"/>
      <dgm:spPr/>
    </dgm:pt>
    <dgm:pt modelId="{CCA42712-EE8D-4149-A111-4BD77920A0F4}" type="pres">
      <dgm:prSet presAssocID="{71686105-EF84-49F6-8CC3-03B7CAAD8639}" presName="parentText" presStyleLbl="alignNode1" presStyleIdx="3" presStyleCnt="6">
        <dgm:presLayoutVars>
          <dgm:chMax val="1"/>
          <dgm:bulletEnabled val="1"/>
        </dgm:presLayoutVars>
      </dgm:prSet>
      <dgm:spPr/>
    </dgm:pt>
    <dgm:pt modelId="{FCCE18A4-689D-4C47-A52D-B996A6FAE878}" type="pres">
      <dgm:prSet presAssocID="{71686105-EF84-49F6-8CC3-03B7CAAD8639}" presName="descendantText" presStyleLbl="alignAcc1" presStyleIdx="3" presStyleCnt="6">
        <dgm:presLayoutVars>
          <dgm:bulletEnabled val="1"/>
        </dgm:presLayoutVars>
      </dgm:prSet>
      <dgm:spPr/>
    </dgm:pt>
    <dgm:pt modelId="{7631A413-C384-492F-86C4-C2C3655C152A}" type="pres">
      <dgm:prSet presAssocID="{5D3651DF-EAB3-4E72-AB2A-ECA6DADCD259}" presName="sp" presStyleCnt="0"/>
      <dgm:spPr/>
    </dgm:pt>
    <dgm:pt modelId="{29BF40AD-2C25-4FD4-8DD6-20ABC40893F9}" type="pres">
      <dgm:prSet presAssocID="{998802CD-67FF-4934-A638-4798AE531BD9}" presName="composite" presStyleCnt="0"/>
      <dgm:spPr/>
    </dgm:pt>
    <dgm:pt modelId="{AF087DCE-5847-4A26-9CC4-D6CD569989F5}" type="pres">
      <dgm:prSet presAssocID="{998802CD-67FF-4934-A638-4798AE531BD9}" presName="parentText" presStyleLbl="alignNode1" presStyleIdx="4" presStyleCnt="6">
        <dgm:presLayoutVars>
          <dgm:chMax val="1"/>
          <dgm:bulletEnabled val="1"/>
        </dgm:presLayoutVars>
      </dgm:prSet>
      <dgm:spPr/>
    </dgm:pt>
    <dgm:pt modelId="{4D14D118-F0E8-4A71-99EE-EA0A94AD310A}" type="pres">
      <dgm:prSet presAssocID="{998802CD-67FF-4934-A638-4798AE531BD9}" presName="descendantText" presStyleLbl="alignAcc1" presStyleIdx="4" presStyleCnt="6">
        <dgm:presLayoutVars>
          <dgm:bulletEnabled val="1"/>
        </dgm:presLayoutVars>
      </dgm:prSet>
      <dgm:spPr/>
    </dgm:pt>
    <dgm:pt modelId="{3FFB1BD5-BF55-4F21-BD7C-C160B773750E}" type="pres">
      <dgm:prSet presAssocID="{D31D8A72-CC8E-4A47-B374-6320D43CBD47}" presName="sp" presStyleCnt="0"/>
      <dgm:spPr/>
    </dgm:pt>
    <dgm:pt modelId="{3B3CB051-9238-44E5-85C4-737521EA0568}" type="pres">
      <dgm:prSet presAssocID="{3A3CB522-58EF-4F71-9B79-3DF2629485A5}" presName="composite" presStyleCnt="0"/>
      <dgm:spPr/>
    </dgm:pt>
    <dgm:pt modelId="{D8E8669C-DEF5-412A-A138-D66A783C223B}" type="pres">
      <dgm:prSet presAssocID="{3A3CB522-58EF-4F71-9B79-3DF2629485A5}" presName="parentText" presStyleLbl="alignNode1" presStyleIdx="5" presStyleCnt="6" custLinFactNeighborX="0" custLinFactNeighborY="-2989">
        <dgm:presLayoutVars>
          <dgm:chMax val="1"/>
          <dgm:bulletEnabled val="1"/>
        </dgm:presLayoutVars>
      </dgm:prSet>
      <dgm:spPr/>
    </dgm:pt>
    <dgm:pt modelId="{4314E650-1067-411C-820F-569DCF859684}" type="pres">
      <dgm:prSet presAssocID="{3A3CB522-58EF-4F71-9B79-3DF2629485A5}" presName="descendantText" presStyleLbl="alignAcc1" presStyleIdx="5" presStyleCnt="6">
        <dgm:presLayoutVars>
          <dgm:bulletEnabled val="1"/>
        </dgm:presLayoutVars>
      </dgm:prSet>
      <dgm:spPr/>
    </dgm:pt>
  </dgm:ptLst>
  <dgm:cxnLst>
    <dgm:cxn modelId="{CA6EE702-5928-4922-A6DD-F388201BB85E}" type="presOf" srcId="{90DAA75C-593B-43C9-B8D0-2C7B12D34883}" destId="{2498650F-026A-4483-B7FB-43440D8C2D49}" srcOrd="0" destOrd="0" presId="urn:microsoft.com/office/officeart/2005/8/layout/chevron2"/>
    <dgm:cxn modelId="{23F3DA14-010F-466E-ADF5-782C82E043AD}" srcId="{233493CF-C363-4007-8236-D0D902C30AF9}" destId="{6D812312-414A-4A94-B7C3-07B4EF48FD7B}" srcOrd="0" destOrd="0" parTransId="{11427AEB-EF56-4CDC-AC9C-2EDBC6D26B97}" sibTransId="{FE007487-22E0-4172-80F6-2A43256EBC16}"/>
    <dgm:cxn modelId="{87BE0121-9F69-4A1F-8617-5D20B227FEB1}" srcId="{233493CF-C363-4007-8236-D0D902C30AF9}" destId="{3A3CB522-58EF-4F71-9B79-3DF2629485A5}" srcOrd="5" destOrd="0" parTransId="{06CE7FE6-72E1-4B5F-A275-D5488930500C}" sibTransId="{26D48586-BF80-40AB-A05A-8328E24140D6}"/>
    <dgm:cxn modelId="{2E1E7F2A-C9E6-4D0D-BF05-323AB093F4D5}" type="presOf" srcId="{8DDC3C4D-43B6-4B86-AD51-4CAF6600A6AB}" destId="{4314E650-1067-411C-820F-569DCF859684}" srcOrd="0" destOrd="0" presId="urn:microsoft.com/office/officeart/2005/8/layout/chevron2"/>
    <dgm:cxn modelId="{CD43F03B-143F-497F-AFE4-743BE4E61963}" type="presOf" srcId="{6D812312-414A-4A94-B7C3-07B4EF48FD7B}" destId="{3A8679EF-A285-4BEB-A116-E1E8E2B33ABB}" srcOrd="0" destOrd="0" presId="urn:microsoft.com/office/officeart/2005/8/layout/chevron2"/>
    <dgm:cxn modelId="{AA45055B-FFC3-4ABD-AF17-8B4CFA522649}" srcId="{71686105-EF84-49F6-8CC3-03B7CAAD8639}" destId="{941D443F-F019-4E2B-9D8F-84EBD0B79159}" srcOrd="0" destOrd="0" parTransId="{45C3463A-6C75-4DF3-A475-6CE20D16A3FB}" sibTransId="{DE121612-E4CE-422E-A6CF-096D76D2654A}"/>
    <dgm:cxn modelId="{CC0B5E43-6515-40C9-9F6C-E9D808D3011D}" srcId="{3A3CB522-58EF-4F71-9B79-3DF2629485A5}" destId="{8DDC3C4D-43B6-4B86-AD51-4CAF6600A6AB}" srcOrd="0" destOrd="0" parTransId="{37B14E46-1279-40F1-9BE0-70AA5CCFE159}" sibTransId="{31AEFD2B-AB72-4B55-8CC8-ACCE18EAB005}"/>
    <dgm:cxn modelId="{EA4A3154-EB0A-4BAB-8948-81D5E0EBBC46}" type="presOf" srcId="{233493CF-C363-4007-8236-D0D902C30AF9}" destId="{37713F0D-10D7-47BB-960B-27A6C5E8D279}" srcOrd="0" destOrd="0" presId="urn:microsoft.com/office/officeart/2005/8/layout/chevron2"/>
    <dgm:cxn modelId="{F5D7A557-AA98-4CD8-BAE2-41C366ED835F}" type="presOf" srcId="{03125176-6091-409D-A22F-D606100644D3}" destId="{C078820A-14BC-452D-8B48-312AF0CE3900}" srcOrd="0" destOrd="0" presId="urn:microsoft.com/office/officeart/2005/8/layout/chevron2"/>
    <dgm:cxn modelId="{8253D281-4F3D-4AFC-B465-C692D43CD840}" srcId="{6D812312-414A-4A94-B7C3-07B4EF48FD7B}" destId="{ED8E9222-97B3-4D11-ACB5-1ECE898EED49}" srcOrd="0" destOrd="0" parTransId="{7F71F681-51E7-43EE-BA7C-D3911DD15FD8}" sibTransId="{BC199472-5DC4-4AD5-B538-602B6CC59E44}"/>
    <dgm:cxn modelId="{9E758882-7168-4FEF-AF52-09586B38F013}" srcId="{21F3C936-3792-4A85-843C-F22CB71B1C12}" destId="{03125176-6091-409D-A22F-D606100644D3}" srcOrd="0" destOrd="0" parTransId="{DB67CF15-65D6-45A6-AED1-61D7FCDF7805}" sibTransId="{CCE27336-E213-4B7F-A7AD-7DE17C38D318}"/>
    <dgm:cxn modelId="{072C1B84-4E17-40CC-A3FE-36D864E348EC}" type="presOf" srcId="{7B4DFFA7-4C64-4C27-AA62-01EBF786BC77}" destId="{4D14D118-F0E8-4A71-99EE-EA0A94AD310A}" srcOrd="0" destOrd="0" presId="urn:microsoft.com/office/officeart/2005/8/layout/chevron2"/>
    <dgm:cxn modelId="{AB3B4884-8BDE-4654-AD49-5DAC42D5579D}" type="presOf" srcId="{941D443F-F019-4E2B-9D8F-84EBD0B79159}" destId="{FCCE18A4-689D-4C47-A52D-B996A6FAE878}" srcOrd="0" destOrd="0" presId="urn:microsoft.com/office/officeart/2005/8/layout/chevron2"/>
    <dgm:cxn modelId="{52A9A885-05CE-4F46-8994-FE34E507608C}" srcId="{233493CF-C363-4007-8236-D0D902C30AF9}" destId="{71686105-EF84-49F6-8CC3-03B7CAAD8639}" srcOrd="3" destOrd="0" parTransId="{817D6069-C26D-4902-BCA5-BF5646C23F58}" sibTransId="{5D3651DF-EAB3-4E72-AB2A-ECA6DADCD259}"/>
    <dgm:cxn modelId="{86CE6690-B93B-4231-88C3-ED9823F473C1}" type="presOf" srcId="{998802CD-67FF-4934-A638-4798AE531BD9}" destId="{AF087DCE-5847-4A26-9CC4-D6CD569989F5}" srcOrd="0" destOrd="0" presId="urn:microsoft.com/office/officeart/2005/8/layout/chevron2"/>
    <dgm:cxn modelId="{E3DEDD97-A5B6-4CDA-B5D7-C8930ABCB850}" type="presOf" srcId="{ED8E9222-97B3-4D11-ACB5-1ECE898EED49}" destId="{0B8DF323-33ED-4674-92A2-1A0E55FE2457}" srcOrd="0" destOrd="0" presId="urn:microsoft.com/office/officeart/2005/8/layout/chevron2"/>
    <dgm:cxn modelId="{0410DBB0-05C1-46F7-86ED-DF8FBCF588F1}" type="presOf" srcId="{3A3CB522-58EF-4F71-9B79-3DF2629485A5}" destId="{D8E8669C-DEF5-412A-A138-D66A783C223B}" srcOrd="0" destOrd="0" presId="urn:microsoft.com/office/officeart/2005/8/layout/chevron2"/>
    <dgm:cxn modelId="{C82883B3-DFC2-4BC1-B44C-5351C9D7C354}" srcId="{233493CF-C363-4007-8236-D0D902C30AF9}" destId="{21F3C936-3792-4A85-843C-F22CB71B1C12}" srcOrd="1" destOrd="0" parTransId="{E3154689-B17B-424A-9488-2AEE51AE8BCD}" sibTransId="{DB6BACB3-EDFE-439D-916E-41471EC67B70}"/>
    <dgm:cxn modelId="{9F3D38BB-7A09-4BB5-837B-85509CA23C71}" type="presOf" srcId="{71686105-EF84-49F6-8CC3-03B7CAAD8639}" destId="{CCA42712-EE8D-4149-A111-4BD77920A0F4}" srcOrd="0" destOrd="0" presId="urn:microsoft.com/office/officeart/2005/8/layout/chevron2"/>
    <dgm:cxn modelId="{6461D7C3-B6D5-409E-BE2A-930E3066AD18}" type="presOf" srcId="{21F3C936-3792-4A85-843C-F22CB71B1C12}" destId="{7F37D61E-1376-4FFB-A854-B76DD04E73CA}" srcOrd="0" destOrd="0" presId="urn:microsoft.com/office/officeart/2005/8/layout/chevron2"/>
    <dgm:cxn modelId="{CEE216D3-49A7-42AA-A88F-934E7FE7B033}" srcId="{90DAA75C-593B-43C9-B8D0-2C7B12D34883}" destId="{B444969B-2CD6-4EF3-A702-87614920673A}" srcOrd="0" destOrd="0" parTransId="{7F66B159-0B0E-44D8-A6BC-20EF1C9AB2A0}" sibTransId="{6054359A-EEC6-4C9E-9940-E01F8D576402}"/>
    <dgm:cxn modelId="{2AC48DD4-A3BD-4999-8C34-7CAB517E00EC}" type="presOf" srcId="{B444969B-2CD6-4EF3-A702-87614920673A}" destId="{5D21AB97-6BCC-45A7-863C-B1CD9AEEBACE}" srcOrd="0" destOrd="0" presId="urn:microsoft.com/office/officeart/2005/8/layout/chevron2"/>
    <dgm:cxn modelId="{116BDBD7-7E3F-4136-889A-C1C1586C07B5}" srcId="{998802CD-67FF-4934-A638-4798AE531BD9}" destId="{7B4DFFA7-4C64-4C27-AA62-01EBF786BC77}" srcOrd="0" destOrd="0" parTransId="{8EE2464B-0117-44DF-832F-31D2F4A59DD0}" sibTransId="{5123122E-DB93-41D3-AD55-EEA6F723D5A5}"/>
    <dgm:cxn modelId="{C25DDBE9-D84E-400F-9135-7A332BC044E8}" srcId="{233493CF-C363-4007-8236-D0D902C30AF9}" destId="{90DAA75C-593B-43C9-B8D0-2C7B12D34883}" srcOrd="2" destOrd="0" parTransId="{07FEB5D8-5596-42EC-8985-CD26E7484DC3}" sibTransId="{1F4E1BFA-FEA3-42AF-96B1-5F033B5734D9}"/>
    <dgm:cxn modelId="{7984E3EE-00E4-4929-9CF8-7C69B44A1B62}" srcId="{233493CF-C363-4007-8236-D0D902C30AF9}" destId="{998802CD-67FF-4934-A638-4798AE531BD9}" srcOrd="4" destOrd="0" parTransId="{487C453E-AB21-4B01-90DB-1C6F865C052B}" sibTransId="{D31D8A72-CC8E-4A47-B374-6320D43CBD47}"/>
    <dgm:cxn modelId="{66240CC5-FA84-486F-91A8-C2AC04B59B57}" type="presParOf" srcId="{37713F0D-10D7-47BB-960B-27A6C5E8D279}" destId="{1A489C74-E275-44EB-9947-560BFF1056ED}" srcOrd="0" destOrd="0" presId="urn:microsoft.com/office/officeart/2005/8/layout/chevron2"/>
    <dgm:cxn modelId="{E1B126EB-36CB-46B5-AEDD-8191C173BEA0}" type="presParOf" srcId="{1A489C74-E275-44EB-9947-560BFF1056ED}" destId="{3A8679EF-A285-4BEB-A116-E1E8E2B33ABB}" srcOrd="0" destOrd="0" presId="urn:microsoft.com/office/officeart/2005/8/layout/chevron2"/>
    <dgm:cxn modelId="{90BF9428-3CBB-43BF-90FF-02042AD8D6B6}" type="presParOf" srcId="{1A489C74-E275-44EB-9947-560BFF1056ED}" destId="{0B8DF323-33ED-4674-92A2-1A0E55FE2457}" srcOrd="1" destOrd="0" presId="urn:microsoft.com/office/officeart/2005/8/layout/chevron2"/>
    <dgm:cxn modelId="{526B1A09-D31D-4629-82BD-84002D581194}" type="presParOf" srcId="{37713F0D-10D7-47BB-960B-27A6C5E8D279}" destId="{49E0A77E-38A6-496E-B7DB-D6EE6BAE1888}" srcOrd="1" destOrd="0" presId="urn:microsoft.com/office/officeart/2005/8/layout/chevron2"/>
    <dgm:cxn modelId="{CD84AC41-BF6D-4D6F-A3D4-43839DE46BC3}" type="presParOf" srcId="{37713F0D-10D7-47BB-960B-27A6C5E8D279}" destId="{BF1A91C6-886F-4213-8876-AEE61ECCD0D8}" srcOrd="2" destOrd="0" presId="urn:microsoft.com/office/officeart/2005/8/layout/chevron2"/>
    <dgm:cxn modelId="{9CEE68B2-0D86-40C6-B942-1EBD3B9E2CB3}" type="presParOf" srcId="{BF1A91C6-886F-4213-8876-AEE61ECCD0D8}" destId="{7F37D61E-1376-4FFB-A854-B76DD04E73CA}" srcOrd="0" destOrd="0" presId="urn:microsoft.com/office/officeart/2005/8/layout/chevron2"/>
    <dgm:cxn modelId="{2AAA28B8-4177-4A6B-9E27-65BF22EF4631}" type="presParOf" srcId="{BF1A91C6-886F-4213-8876-AEE61ECCD0D8}" destId="{C078820A-14BC-452D-8B48-312AF0CE3900}" srcOrd="1" destOrd="0" presId="urn:microsoft.com/office/officeart/2005/8/layout/chevron2"/>
    <dgm:cxn modelId="{21DAB439-750F-4763-835D-6B8F91C569B0}" type="presParOf" srcId="{37713F0D-10D7-47BB-960B-27A6C5E8D279}" destId="{EC722FF1-D06D-46E5-BAAB-0919A0805E79}" srcOrd="3" destOrd="0" presId="urn:microsoft.com/office/officeart/2005/8/layout/chevron2"/>
    <dgm:cxn modelId="{A3826F43-8EB8-4109-949B-214D45B9E68C}" type="presParOf" srcId="{37713F0D-10D7-47BB-960B-27A6C5E8D279}" destId="{5BE31A41-6E20-4427-A44C-5EBE1B38DEA8}" srcOrd="4" destOrd="0" presId="urn:microsoft.com/office/officeart/2005/8/layout/chevron2"/>
    <dgm:cxn modelId="{734D1699-3433-4C4F-80E7-17AF1BB6EBBF}" type="presParOf" srcId="{5BE31A41-6E20-4427-A44C-5EBE1B38DEA8}" destId="{2498650F-026A-4483-B7FB-43440D8C2D49}" srcOrd="0" destOrd="0" presId="urn:microsoft.com/office/officeart/2005/8/layout/chevron2"/>
    <dgm:cxn modelId="{30725E7F-1528-47E7-B3A9-F04F568C4CFB}" type="presParOf" srcId="{5BE31A41-6E20-4427-A44C-5EBE1B38DEA8}" destId="{5D21AB97-6BCC-45A7-863C-B1CD9AEEBACE}" srcOrd="1" destOrd="0" presId="urn:microsoft.com/office/officeart/2005/8/layout/chevron2"/>
    <dgm:cxn modelId="{A037798E-7CFC-42E3-8385-A63311835D90}" type="presParOf" srcId="{37713F0D-10D7-47BB-960B-27A6C5E8D279}" destId="{7D49C764-0847-48E4-9919-BB3108483FBA}" srcOrd="5" destOrd="0" presId="urn:microsoft.com/office/officeart/2005/8/layout/chevron2"/>
    <dgm:cxn modelId="{3BED5C53-23C6-4FDD-8693-6D526159A90C}" type="presParOf" srcId="{37713F0D-10D7-47BB-960B-27A6C5E8D279}" destId="{3F345081-C242-4891-9A04-CD705C6433DD}" srcOrd="6" destOrd="0" presId="urn:microsoft.com/office/officeart/2005/8/layout/chevron2"/>
    <dgm:cxn modelId="{68D4A63D-2A4F-4FDD-A77F-106F0865AE0E}" type="presParOf" srcId="{3F345081-C242-4891-9A04-CD705C6433DD}" destId="{CCA42712-EE8D-4149-A111-4BD77920A0F4}" srcOrd="0" destOrd="0" presId="urn:microsoft.com/office/officeart/2005/8/layout/chevron2"/>
    <dgm:cxn modelId="{50F7247D-69D7-49D5-B3CD-7752ED10285F}" type="presParOf" srcId="{3F345081-C242-4891-9A04-CD705C6433DD}" destId="{FCCE18A4-689D-4C47-A52D-B996A6FAE878}" srcOrd="1" destOrd="0" presId="urn:microsoft.com/office/officeart/2005/8/layout/chevron2"/>
    <dgm:cxn modelId="{6211A44F-04C3-4527-BF5A-C7F59C6F84E3}" type="presParOf" srcId="{37713F0D-10D7-47BB-960B-27A6C5E8D279}" destId="{7631A413-C384-492F-86C4-C2C3655C152A}" srcOrd="7" destOrd="0" presId="urn:microsoft.com/office/officeart/2005/8/layout/chevron2"/>
    <dgm:cxn modelId="{24F4C099-3293-4CFD-B662-CD2E87B4C1F4}" type="presParOf" srcId="{37713F0D-10D7-47BB-960B-27A6C5E8D279}" destId="{29BF40AD-2C25-4FD4-8DD6-20ABC40893F9}" srcOrd="8" destOrd="0" presId="urn:microsoft.com/office/officeart/2005/8/layout/chevron2"/>
    <dgm:cxn modelId="{9D1FFC07-A88E-4491-BC25-42DB1DF70D61}" type="presParOf" srcId="{29BF40AD-2C25-4FD4-8DD6-20ABC40893F9}" destId="{AF087DCE-5847-4A26-9CC4-D6CD569989F5}" srcOrd="0" destOrd="0" presId="urn:microsoft.com/office/officeart/2005/8/layout/chevron2"/>
    <dgm:cxn modelId="{BAF8358B-98A8-46B2-8101-C6AE1DDE68DF}" type="presParOf" srcId="{29BF40AD-2C25-4FD4-8DD6-20ABC40893F9}" destId="{4D14D118-F0E8-4A71-99EE-EA0A94AD310A}" srcOrd="1" destOrd="0" presId="urn:microsoft.com/office/officeart/2005/8/layout/chevron2"/>
    <dgm:cxn modelId="{64EBED2A-F536-421D-B677-CE518861884B}" type="presParOf" srcId="{37713F0D-10D7-47BB-960B-27A6C5E8D279}" destId="{3FFB1BD5-BF55-4F21-BD7C-C160B773750E}" srcOrd="9" destOrd="0" presId="urn:microsoft.com/office/officeart/2005/8/layout/chevron2"/>
    <dgm:cxn modelId="{23EF0EB2-8904-4952-B2FB-287521A59128}" type="presParOf" srcId="{37713F0D-10D7-47BB-960B-27A6C5E8D279}" destId="{3B3CB051-9238-44E5-85C4-737521EA0568}" srcOrd="10" destOrd="0" presId="urn:microsoft.com/office/officeart/2005/8/layout/chevron2"/>
    <dgm:cxn modelId="{8F4CD408-DCF4-4E2A-9BCD-F701CFADC821}" type="presParOf" srcId="{3B3CB051-9238-44E5-85C4-737521EA0568}" destId="{D8E8669C-DEF5-412A-A138-D66A783C223B}" srcOrd="0" destOrd="0" presId="urn:microsoft.com/office/officeart/2005/8/layout/chevron2"/>
    <dgm:cxn modelId="{C76DE748-C024-40B9-97CB-D5499ADB1B45}" type="presParOf" srcId="{3B3CB051-9238-44E5-85C4-737521EA0568}" destId="{4314E650-1067-411C-820F-569DCF859684}" srcOrd="1" destOrd="0" presId="urn:microsoft.com/office/officeart/2005/8/layout/chevron2"/>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79EF-A285-4BEB-A116-E1E8E2B33ABB}">
      <dsp:nvSpPr>
        <dsp:cNvPr id="0" name=""/>
        <dsp:cNvSpPr/>
      </dsp:nvSpPr>
      <dsp:spPr>
        <a:xfrm rot="5400000">
          <a:off x="-143499" y="146081"/>
          <a:ext cx="956662" cy="669663"/>
        </a:xfrm>
        <a:prstGeom prst="chevron">
          <a:avLst/>
        </a:prstGeom>
        <a:solidFill>
          <a:srgbClr val="EEC782"/>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Preach</a:t>
          </a:r>
        </a:p>
      </dsp:txBody>
      <dsp:txXfrm rot="-5400000">
        <a:off x="1" y="337414"/>
        <a:ext cx="669663" cy="286999"/>
      </dsp:txXfrm>
    </dsp:sp>
    <dsp:sp modelId="{0B8DF323-33ED-4674-92A2-1A0E55FE2457}">
      <dsp:nvSpPr>
        <dsp:cNvPr id="0" name=""/>
        <dsp:cNvSpPr/>
      </dsp:nvSpPr>
      <dsp:spPr>
        <a:xfrm rot="5400000">
          <a:off x="2271816" y="-1599570"/>
          <a:ext cx="621830" cy="3826136"/>
        </a:xfrm>
        <a:prstGeom prst="round2SameRect">
          <a:avLst/>
        </a:prstGeom>
        <a:solidFill>
          <a:srgbClr val="EEC782">
            <a:alpha val="89804"/>
          </a:srgb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a:t> </a:t>
          </a:r>
          <a:r>
            <a:rPr lang="en-US" sz="1400" b="0" i="0" kern="1200" dirty="0"/>
            <a:t>To deliver a sermon or religious address to an assembled group of people, typically in church.</a:t>
          </a:r>
          <a:endParaRPr lang="en-US" sz="1400" kern="1200" dirty="0"/>
        </a:p>
      </dsp:txBody>
      <dsp:txXfrm rot="-5400000">
        <a:off x="669664" y="32937"/>
        <a:ext cx="3795781" cy="561120"/>
      </dsp:txXfrm>
    </dsp:sp>
    <dsp:sp modelId="{7F37D61E-1376-4FFB-A854-B76DD04E73CA}">
      <dsp:nvSpPr>
        <dsp:cNvPr id="0" name=""/>
        <dsp:cNvSpPr/>
      </dsp:nvSpPr>
      <dsp:spPr>
        <a:xfrm rot="5400000">
          <a:off x="-143499" y="1005276"/>
          <a:ext cx="956662" cy="669663"/>
        </a:xfrm>
        <a:prstGeom prst="chevron">
          <a:avLst/>
        </a:prstGeom>
        <a:solidFill>
          <a:schemeClr val="tx2">
            <a:lumMod val="40000"/>
            <a:lumOff val="6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Teach</a:t>
          </a:r>
        </a:p>
      </dsp:txBody>
      <dsp:txXfrm rot="-5400000">
        <a:off x="1" y="1196609"/>
        <a:ext cx="669663" cy="286999"/>
      </dsp:txXfrm>
    </dsp:sp>
    <dsp:sp modelId="{C078820A-14BC-452D-8B48-312AF0CE3900}">
      <dsp:nvSpPr>
        <dsp:cNvPr id="0" name=""/>
        <dsp:cNvSpPr/>
      </dsp:nvSpPr>
      <dsp:spPr>
        <a:xfrm rot="5400000">
          <a:off x="2271816" y="-740376"/>
          <a:ext cx="621830" cy="3826136"/>
        </a:xfrm>
        <a:prstGeom prst="round2SameRect">
          <a:avLst/>
        </a:prstGeom>
        <a:solidFill>
          <a:schemeClr val="tx2">
            <a:lumMod val="40000"/>
            <a:lumOff val="60000"/>
            <a:alpha val="9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To cause or help (someone) to learn about a subject by giving lessons</a:t>
          </a:r>
          <a:endParaRPr lang="en-US" sz="1400" kern="1200" dirty="0"/>
        </a:p>
      </dsp:txBody>
      <dsp:txXfrm rot="-5400000">
        <a:off x="669664" y="892131"/>
        <a:ext cx="3795781" cy="561120"/>
      </dsp:txXfrm>
    </dsp:sp>
    <dsp:sp modelId="{2498650F-026A-4483-B7FB-43440D8C2D49}">
      <dsp:nvSpPr>
        <dsp:cNvPr id="0" name=""/>
        <dsp:cNvSpPr/>
      </dsp:nvSpPr>
      <dsp:spPr>
        <a:xfrm rot="5400000">
          <a:off x="-143499" y="1864470"/>
          <a:ext cx="956662" cy="669663"/>
        </a:xfrm>
        <a:prstGeom prst="chevron">
          <a:avLst/>
        </a:prstGeom>
        <a:solidFill>
          <a:schemeClr val="accent3">
            <a:lumMod val="60000"/>
            <a:lumOff val="4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Expound</a:t>
          </a:r>
        </a:p>
      </dsp:txBody>
      <dsp:txXfrm rot="-5400000">
        <a:off x="1" y="2055803"/>
        <a:ext cx="669663" cy="286999"/>
      </dsp:txXfrm>
    </dsp:sp>
    <dsp:sp modelId="{5D21AB97-6BCC-45A7-863C-B1CD9AEEBACE}">
      <dsp:nvSpPr>
        <dsp:cNvPr id="0" name=""/>
        <dsp:cNvSpPr/>
      </dsp:nvSpPr>
      <dsp:spPr>
        <a:xfrm rot="5400000">
          <a:off x="2271816" y="118818"/>
          <a:ext cx="621830" cy="3826136"/>
        </a:xfrm>
        <a:prstGeom prst="round2SameRect">
          <a:avLst/>
        </a:prstGeom>
        <a:solidFill>
          <a:schemeClr val="accent3">
            <a:lumMod val="40000"/>
            <a:lumOff val="60000"/>
            <a:alpha val="9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To teach something in greater detail</a:t>
          </a:r>
        </a:p>
      </dsp:txBody>
      <dsp:txXfrm rot="-5400000">
        <a:off x="669664" y="1751326"/>
        <a:ext cx="3795781" cy="561120"/>
      </dsp:txXfrm>
    </dsp:sp>
    <dsp:sp modelId="{CCA42712-EE8D-4149-A111-4BD77920A0F4}">
      <dsp:nvSpPr>
        <dsp:cNvPr id="0" name=""/>
        <dsp:cNvSpPr/>
      </dsp:nvSpPr>
      <dsp:spPr>
        <a:xfrm rot="5400000">
          <a:off x="-143499" y="2723665"/>
          <a:ext cx="956662" cy="669663"/>
        </a:xfrm>
        <a:prstGeom prst="chevron">
          <a:avLst/>
        </a:prstGeom>
        <a:solidFill>
          <a:schemeClr val="accent5">
            <a:lumMod val="60000"/>
            <a:lumOff val="4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Exhort</a:t>
          </a:r>
        </a:p>
      </dsp:txBody>
      <dsp:txXfrm rot="-5400000">
        <a:off x="1" y="2914998"/>
        <a:ext cx="669663" cy="286999"/>
      </dsp:txXfrm>
    </dsp:sp>
    <dsp:sp modelId="{FCCE18A4-689D-4C47-A52D-B996A6FAE878}">
      <dsp:nvSpPr>
        <dsp:cNvPr id="0" name=""/>
        <dsp:cNvSpPr/>
      </dsp:nvSpPr>
      <dsp:spPr>
        <a:xfrm rot="5400000">
          <a:off x="2271816" y="978013"/>
          <a:ext cx="621830" cy="3826136"/>
        </a:xfrm>
        <a:prstGeom prst="round2SameRect">
          <a:avLst/>
        </a:prstGeom>
        <a:solidFill>
          <a:schemeClr val="accent5">
            <a:lumMod val="40000"/>
            <a:lumOff val="60000"/>
            <a:alpha val="9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To strongly encourage someone to do something</a:t>
          </a:r>
        </a:p>
      </dsp:txBody>
      <dsp:txXfrm rot="-5400000">
        <a:off x="669664" y="2610521"/>
        <a:ext cx="3795781" cy="561120"/>
      </dsp:txXfrm>
    </dsp:sp>
    <dsp:sp modelId="{AF087DCE-5847-4A26-9CC4-D6CD569989F5}">
      <dsp:nvSpPr>
        <dsp:cNvPr id="0" name=""/>
        <dsp:cNvSpPr/>
      </dsp:nvSpPr>
      <dsp:spPr>
        <a:xfrm rot="5400000">
          <a:off x="-143499" y="3582860"/>
          <a:ext cx="956662" cy="669663"/>
        </a:xfrm>
        <a:prstGeom prst="chevron">
          <a:avLst/>
        </a:prstGeom>
        <a:solidFill>
          <a:schemeClr val="accent6">
            <a:lumMod val="60000"/>
            <a:lumOff val="4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Warn</a:t>
          </a:r>
        </a:p>
      </dsp:txBody>
      <dsp:txXfrm rot="-5400000">
        <a:off x="1" y="3774193"/>
        <a:ext cx="669663" cy="286999"/>
      </dsp:txXfrm>
    </dsp:sp>
    <dsp:sp modelId="{4D14D118-F0E8-4A71-99EE-EA0A94AD310A}">
      <dsp:nvSpPr>
        <dsp:cNvPr id="0" name=""/>
        <dsp:cNvSpPr/>
      </dsp:nvSpPr>
      <dsp:spPr>
        <a:xfrm rot="5400000">
          <a:off x="2271816" y="1837207"/>
          <a:ext cx="621830" cy="3826136"/>
        </a:xfrm>
        <a:prstGeom prst="round2SameRect">
          <a:avLst/>
        </a:prstGeom>
        <a:solidFill>
          <a:schemeClr val="accent6">
            <a:lumMod val="60000"/>
            <a:lumOff val="40000"/>
            <a:alpha val="9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to urge or advise to be careful</a:t>
          </a:r>
          <a:endParaRPr lang="en-US" sz="1400" kern="1200" dirty="0"/>
        </a:p>
      </dsp:txBody>
      <dsp:txXfrm rot="-5400000">
        <a:off x="669664" y="3469715"/>
        <a:ext cx="3795781" cy="561120"/>
      </dsp:txXfrm>
    </dsp:sp>
    <dsp:sp modelId="{D8E8669C-DEF5-412A-A138-D66A783C223B}">
      <dsp:nvSpPr>
        <dsp:cNvPr id="0" name=""/>
        <dsp:cNvSpPr/>
      </dsp:nvSpPr>
      <dsp:spPr>
        <a:xfrm rot="5400000">
          <a:off x="-143499" y="4413460"/>
          <a:ext cx="956662" cy="669663"/>
        </a:xfrm>
        <a:prstGeom prst="chevron">
          <a:avLst/>
        </a:prstGeom>
        <a:solidFill>
          <a:srgbClr val="FFFFCC"/>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Invite</a:t>
          </a:r>
        </a:p>
      </dsp:txBody>
      <dsp:txXfrm rot="-5400000">
        <a:off x="1" y="4604793"/>
        <a:ext cx="669663" cy="286999"/>
      </dsp:txXfrm>
    </dsp:sp>
    <dsp:sp modelId="{4314E650-1067-411C-820F-569DCF859684}">
      <dsp:nvSpPr>
        <dsp:cNvPr id="0" name=""/>
        <dsp:cNvSpPr/>
      </dsp:nvSpPr>
      <dsp:spPr>
        <a:xfrm rot="5400000">
          <a:off x="2271816" y="2696402"/>
          <a:ext cx="621830" cy="3826136"/>
        </a:xfrm>
        <a:prstGeom prst="round2SameRect">
          <a:avLst/>
        </a:prstGeom>
        <a:solidFill>
          <a:srgbClr val="FFFFCC">
            <a:alpha val="89804"/>
          </a:srgb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To ask (someone) to Come Unto Christ</a:t>
          </a:r>
          <a:endParaRPr lang="en-US" sz="1400" kern="1200" dirty="0"/>
        </a:p>
      </dsp:txBody>
      <dsp:txXfrm rot="-5400000">
        <a:off x="669664" y="4328910"/>
        <a:ext cx="3795781" cy="5611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BE5B88AF-0B1F-4538-AB8A-4C785159BFDD}" type="datetimeFigureOut">
              <a:rPr lang="en-US" smtClean="0"/>
              <a:pPr/>
              <a:t>12/29/2024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356503A5-1AF4-48EA-831E-27E5F267C63E}" type="slidenum">
              <a:rPr lang="en-US" smtClean="0"/>
              <a:pPr/>
              <a:t>‹#›</a:t>
            </a:fld>
            <a:endParaRPr lang="en-US" dirty="0"/>
          </a:p>
        </p:txBody>
      </p:sp>
    </p:spTree>
    <p:extLst>
      <p:ext uri="{BB962C8B-B14F-4D97-AF65-F5344CB8AC3E}">
        <p14:creationId xmlns:p14="http://schemas.microsoft.com/office/powerpoint/2010/main" val="47774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876E4D-4D79-4705-8980-FBDF4F555F8D}" type="slidenum">
              <a:rPr lang="en-US" smtClean="0"/>
              <a:pPr/>
              <a:t>8</a:t>
            </a:fld>
            <a:endParaRPr lang="en-US"/>
          </a:p>
        </p:txBody>
      </p:sp>
    </p:spTree>
    <p:extLst>
      <p:ext uri="{BB962C8B-B14F-4D97-AF65-F5344CB8AC3E}">
        <p14:creationId xmlns:p14="http://schemas.microsoft.com/office/powerpoint/2010/main" val="74142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8F09-9289-7316-6044-C351282DFC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2F65E3-51ED-AE0A-A77D-1150D3995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2BC765-F415-A747-4BBC-11601F42A708}"/>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5" name="Footer Placeholder 4">
            <a:extLst>
              <a:ext uri="{FF2B5EF4-FFF2-40B4-BE49-F238E27FC236}">
                <a16:creationId xmlns:a16="http://schemas.microsoft.com/office/drawing/2014/main" id="{95D19CFE-59A4-3A29-7E6D-A2D131D30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AC5DE-50B3-6FC7-9E8E-6019AA0ECA51}"/>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357953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3DBB-8899-64AA-D08B-1915EF75E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1F817-29A9-EF16-087B-05F731EC2F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A8EB8-E529-4EBA-DF98-B2628C323925}"/>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5" name="Footer Placeholder 4">
            <a:extLst>
              <a:ext uri="{FF2B5EF4-FFF2-40B4-BE49-F238E27FC236}">
                <a16:creationId xmlns:a16="http://schemas.microsoft.com/office/drawing/2014/main" id="{567DB239-B70D-7A0F-9213-385B5F04D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F307F-FC15-E11A-F7E5-C91A8C6B4DA6}"/>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20549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EAE5F-0519-369B-4BAB-58246FBE9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14EFA3-5717-C9B3-D3E9-B48FDB6C85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C9969-346E-4F8F-F42B-988B7F0FEEF5}"/>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5" name="Footer Placeholder 4">
            <a:extLst>
              <a:ext uri="{FF2B5EF4-FFF2-40B4-BE49-F238E27FC236}">
                <a16:creationId xmlns:a16="http://schemas.microsoft.com/office/drawing/2014/main" id="{16AC92C6-FFB7-FD53-346E-5A8498797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09854-2753-39BF-ADEB-7024D01AF1D0}"/>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338144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3CF1-F8EF-09A4-4664-922792016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C0185-EF62-CBCC-8A76-A661B3927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2FFA6-BAB9-9690-5B4D-2D9CA1D69E7C}"/>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5" name="Footer Placeholder 4">
            <a:extLst>
              <a:ext uri="{FF2B5EF4-FFF2-40B4-BE49-F238E27FC236}">
                <a16:creationId xmlns:a16="http://schemas.microsoft.com/office/drawing/2014/main" id="{ECFDEDD5-3A1C-843F-6740-4691D2194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CC4CF-903F-295E-700D-2E40A4B75DFB}"/>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78438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4DC7-7166-E635-ECD0-87634082C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60688-02C9-C650-DD68-CEB288AED0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2044B5-0B05-2E53-6676-9EA9B811424F}"/>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5" name="Footer Placeholder 4">
            <a:extLst>
              <a:ext uri="{FF2B5EF4-FFF2-40B4-BE49-F238E27FC236}">
                <a16:creationId xmlns:a16="http://schemas.microsoft.com/office/drawing/2014/main" id="{40F2D67E-1DF8-8A14-8193-8A65B714B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4C0FA-B450-D105-6FB5-F93243A78D4A}"/>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302247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C556-74EF-CE71-B5A7-9CA87A9E4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28909-D643-05DC-2FEE-EBEA50FC3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3C20F-0853-30D1-ECD6-61DC5E1C4B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0547C-86C0-07D2-EBAB-92F5AEE9A356}"/>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6" name="Footer Placeholder 5">
            <a:extLst>
              <a:ext uri="{FF2B5EF4-FFF2-40B4-BE49-F238E27FC236}">
                <a16:creationId xmlns:a16="http://schemas.microsoft.com/office/drawing/2014/main" id="{0F34A9C2-36A3-18FE-B3F3-316D4D6B9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C4625-9F5D-1059-8436-FA04E5854D62}"/>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393298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58C5-3772-721A-32F7-B58FEC6890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ED08DC-F19D-EE5B-6C90-C730447B6D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B9E23-DD8C-8159-F51B-1D51FD5CCC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40850-BB45-ECBE-32F7-CA8DB820C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B2200B-C0A2-E0EB-0B15-E9506117F8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A009F-F232-AF33-D0B8-8B17E562B5D3}"/>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8" name="Footer Placeholder 7">
            <a:extLst>
              <a:ext uri="{FF2B5EF4-FFF2-40B4-BE49-F238E27FC236}">
                <a16:creationId xmlns:a16="http://schemas.microsoft.com/office/drawing/2014/main" id="{65F08682-4DF0-D72F-25C0-DFC4CEBF7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C6845-5408-7215-AF88-9FE629966D54}"/>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419656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C7DE-7F7E-AC05-7111-FDE1A195AF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415CEC-A254-8365-FB06-ABD078DBD6C6}"/>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4" name="Footer Placeholder 3">
            <a:extLst>
              <a:ext uri="{FF2B5EF4-FFF2-40B4-BE49-F238E27FC236}">
                <a16:creationId xmlns:a16="http://schemas.microsoft.com/office/drawing/2014/main" id="{EB913490-6715-590B-F343-AC3A1D9C5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87CE6-B7C6-E583-F9C9-635123565011}"/>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25723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272652-CF62-418D-E0B5-D3168E5E3341}"/>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3" name="Footer Placeholder 2">
            <a:extLst>
              <a:ext uri="{FF2B5EF4-FFF2-40B4-BE49-F238E27FC236}">
                <a16:creationId xmlns:a16="http://schemas.microsoft.com/office/drawing/2014/main" id="{BE378D05-126C-1FBC-491A-F78FB8C245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1365F6-12D5-AED0-A86C-D9E4A94ECE62}"/>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309431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C4D9-EB57-5A78-4AC1-DF12F8C11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08C48-2F47-8FC5-904D-6C51F4EFE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3D6CE-E460-08D2-693E-A9FD5BD7B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31839-0117-7090-8685-B0082117EF42}"/>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6" name="Footer Placeholder 5">
            <a:extLst>
              <a:ext uri="{FF2B5EF4-FFF2-40B4-BE49-F238E27FC236}">
                <a16:creationId xmlns:a16="http://schemas.microsoft.com/office/drawing/2014/main" id="{B0F3372D-3840-3C9C-C595-D092C57DC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2B650-F7A9-3F87-1B70-36DCCFB28FEA}"/>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80279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5984-7357-F7F3-0023-C167B4CE4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FFF3F7-9999-D29F-5E8B-70D7536D0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647FA2-B3F4-DB57-2969-3370A6A4C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154E6-4BCA-DAF6-A4A2-E4D0AE1EB250}"/>
              </a:ext>
            </a:extLst>
          </p:cNvPr>
          <p:cNvSpPr>
            <a:spLocks noGrp="1"/>
          </p:cNvSpPr>
          <p:nvPr>
            <p:ph type="dt" sz="half" idx="10"/>
          </p:nvPr>
        </p:nvSpPr>
        <p:spPr/>
        <p:txBody>
          <a:bodyPr/>
          <a:lstStyle/>
          <a:p>
            <a:fld id="{3ED8B07B-A731-4D8E-8C1A-634F0FFAB415}" type="datetimeFigureOut">
              <a:rPr lang="en-US" smtClean="0"/>
              <a:t>12/29/2024</a:t>
            </a:fld>
            <a:endParaRPr lang="en-US"/>
          </a:p>
        </p:txBody>
      </p:sp>
      <p:sp>
        <p:nvSpPr>
          <p:cNvPr id="6" name="Footer Placeholder 5">
            <a:extLst>
              <a:ext uri="{FF2B5EF4-FFF2-40B4-BE49-F238E27FC236}">
                <a16:creationId xmlns:a16="http://schemas.microsoft.com/office/drawing/2014/main" id="{B245857D-D724-AD40-BF99-BECF0DEBA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358F5-A65F-4722-AFE9-53E9E85182FB}"/>
              </a:ext>
            </a:extLst>
          </p:cNvPr>
          <p:cNvSpPr>
            <a:spLocks noGrp="1"/>
          </p:cNvSpPr>
          <p:nvPr>
            <p:ph type="sldNum" sz="quarter" idx="12"/>
          </p:nvPr>
        </p:nvSpPr>
        <p:spPr/>
        <p:txBody>
          <a:bodyPr/>
          <a:lstStyle/>
          <a:p>
            <a:fld id="{8B780692-FF04-4944-BA94-0DF7E58303C8}" type="slidenum">
              <a:rPr lang="en-US" smtClean="0"/>
              <a:t>‹#›</a:t>
            </a:fld>
            <a:endParaRPr lang="en-US"/>
          </a:p>
        </p:txBody>
      </p:sp>
    </p:spTree>
    <p:extLst>
      <p:ext uri="{BB962C8B-B14F-4D97-AF65-F5344CB8AC3E}">
        <p14:creationId xmlns:p14="http://schemas.microsoft.com/office/powerpoint/2010/main" val="321625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21CD3-3528-2759-C119-866F76442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9F91B-6EFE-2D15-2EE6-10492B0F6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95F135-87E5-27EC-E074-77A267AA3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3ED8B07B-A731-4D8E-8C1A-634F0FFAB415}" type="datetimeFigureOut">
              <a:rPr lang="en-US" smtClean="0"/>
              <a:pPr/>
              <a:t>12/29/2024</a:t>
            </a:fld>
            <a:endParaRPr lang="en-US" dirty="0"/>
          </a:p>
        </p:txBody>
      </p:sp>
      <p:sp>
        <p:nvSpPr>
          <p:cNvPr id="5" name="Footer Placeholder 4">
            <a:extLst>
              <a:ext uri="{FF2B5EF4-FFF2-40B4-BE49-F238E27FC236}">
                <a16:creationId xmlns:a16="http://schemas.microsoft.com/office/drawing/2014/main" id="{F5F4BE19-A99E-A66D-1B5E-B2456C961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73E16F6-C3F4-6961-EE81-C67C0181D7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8B780692-FF04-4944-BA94-0DF7E58303C8}" type="slidenum">
              <a:rPr lang="en-US" smtClean="0"/>
              <a:pPr/>
              <a:t>‹#›</a:t>
            </a:fld>
            <a:endParaRPr lang="en-US" dirty="0"/>
          </a:p>
        </p:txBody>
      </p:sp>
    </p:spTree>
    <p:extLst>
      <p:ext uri="{BB962C8B-B14F-4D97-AF65-F5344CB8AC3E}">
        <p14:creationId xmlns:p14="http://schemas.microsoft.com/office/powerpoint/2010/main" val="15175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7.jpg"/><Relationship Id="rId4" Type="http://schemas.openxmlformats.org/officeDocument/2006/relationships/image" Target="../media/image66.jpg"/></Relationships>
</file>

<file path=ppt/slides/_rels/slide2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0.jpg"/><Relationship Id="rId4" Type="http://schemas.openxmlformats.org/officeDocument/2006/relationships/image" Target="../media/image69.jp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8.jpeg"/><Relationship Id="rId7" Type="http://schemas.openxmlformats.org/officeDocument/2006/relationships/image" Target="../media/image12.jpeg"/><Relationship Id="rId12"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diagramColors" Target="../diagrams/colors1.xml"/><Relationship Id="rId5" Type="http://schemas.openxmlformats.org/officeDocument/2006/relationships/image" Target="../media/image10.jpeg"/><Relationship Id="rId10" Type="http://schemas.openxmlformats.org/officeDocument/2006/relationships/diagramQuickStyle" Target="../diagrams/quickStyle1.xml"/><Relationship Id="rId4" Type="http://schemas.openxmlformats.org/officeDocument/2006/relationships/image" Target="../media/image9.jpe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e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56AF57-5243-69FA-B5D4-B1DDC705857E}"/>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TextBox 2">
            <a:extLst>
              <a:ext uri="{FF2B5EF4-FFF2-40B4-BE49-F238E27FC236}">
                <a16:creationId xmlns:a16="http://schemas.microsoft.com/office/drawing/2014/main" id="{19E0573A-71C5-0169-855C-4785F6E0253D}"/>
              </a:ext>
            </a:extLst>
          </p:cNvPr>
          <p:cNvSpPr txBox="1"/>
          <p:nvPr/>
        </p:nvSpPr>
        <p:spPr>
          <a:xfrm>
            <a:off x="814069" y="95705"/>
            <a:ext cx="10526334" cy="2554545"/>
          </a:xfrm>
          <a:prstGeom prst="rect">
            <a:avLst/>
          </a:prstGeom>
          <a:noFill/>
        </p:spPr>
        <p:txBody>
          <a:bodyPr wrap="square" rtlCol="0">
            <a:spAutoFit/>
          </a:bodyPr>
          <a:lstStyle/>
          <a:p>
            <a:pPr algn="ctr"/>
            <a:r>
              <a:rPr lang="en-US" sz="4000" dirty="0">
                <a:solidFill>
                  <a:schemeClr val="bg1"/>
                </a:solidFill>
                <a:latin typeface="Rockwell Extra Bold" pitchFamily="18" charset="0"/>
              </a:rPr>
              <a:t>Doctrine and Covenants 20:37-84</a:t>
            </a:r>
          </a:p>
          <a:p>
            <a:pPr algn="ctr"/>
            <a:r>
              <a:rPr lang="en-US" sz="4000" dirty="0">
                <a:solidFill>
                  <a:schemeClr val="bg1"/>
                </a:solidFill>
                <a:latin typeface="Rockwell Extra Bold" pitchFamily="18" charset="0"/>
              </a:rPr>
              <a:t>Requirement for Baptism</a:t>
            </a:r>
          </a:p>
          <a:p>
            <a:pPr algn="ctr"/>
            <a:r>
              <a:rPr lang="en-US" sz="4000" dirty="0">
                <a:solidFill>
                  <a:schemeClr val="bg1"/>
                </a:solidFill>
                <a:latin typeface="Rockwell Extra Bold" pitchFamily="18" charset="0"/>
              </a:rPr>
              <a:t>and</a:t>
            </a:r>
          </a:p>
          <a:p>
            <a:pPr algn="ctr"/>
            <a:r>
              <a:rPr lang="en-US" sz="4000" dirty="0">
                <a:solidFill>
                  <a:schemeClr val="bg1"/>
                </a:solidFill>
                <a:latin typeface="Rockwell Extra Bold" pitchFamily="18" charset="0"/>
              </a:rPr>
              <a:t>The Priesthood of the Church</a:t>
            </a:r>
          </a:p>
        </p:txBody>
      </p:sp>
      <p:grpSp>
        <p:nvGrpSpPr>
          <p:cNvPr id="4" name="Group 3">
            <a:extLst>
              <a:ext uri="{FF2B5EF4-FFF2-40B4-BE49-F238E27FC236}">
                <a16:creationId xmlns:a16="http://schemas.microsoft.com/office/drawing/2014/main" id="{DB66A9F6-ED50-912C-32C3-5E33FDEBA0BF}"/>
              </a:ext>
            </a:extLst>
          </p:cNvPr>
          <p:cNvGrpSpPr/>
          <p:nvPr/>
        </p:nvGrpSpPr>
        <p:grpSpPr>
          <a:xfrm>
            <a:off x="10386814" y="2745955"/>
            <a:ext cx="1219729" cy="3679363"/>
            <a:chOff x="457200" y="966227"/>
            <a:chExt cx="1380586" cy="4499421"/>
          </a:xfrm>
        </p:grpSpPr>
        <p:sp>
          <p:nvSpPr>
            <p:cNvPr id="5" name="Trapezoid 4">
              <a:extLst>
                <a:ext uri="{FF2B5EF4-FFF2-40B4-BE49-F238E27FC236}">
                  <a16:creationId xmlns:a16="http://schemas.microsoft.com/office/drawing/2014/main" id="{D4BA6E0E-B860-B52D-989D-25437C4421DE}"/>
                </a:ext>
              </a:extLst>
            </p:cNvPr>
            <p:cNvSpPr/>
            <p:nvPr/>
          </p:nvSpPr>
          <p:spPr>
            <a:xfrm>
              <a:off x="556492" y="2481247"/>
              <a:ext cx="1140699" cy="158046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 name="Group 158">
              <a:extLst>
                <a:ext uri="{FF2B5EF4-FFF2-40B4-BE49-F238E27FC236}">
                  <a16:creationId xmlns:a16="http://schemas.microsoft.com/office/drawing/2014/main" id="{52604277-449C-687F-2721-C4BEBDE01546}"/>
                </a:ext>
              </a:extLst>
            </p:cNvPr>
            <p:cNvGrpSpPr/>
            <p:nvPr/>
          </p:nvGrpSpPr>
          <p:grpSpPr>
            <a:xfrm>
              <a:off x="809534" y="2236006"/>
              <a:ext cx="649444" cy="1356760"/>
              <a:chOff x="6125682" y="2866724"/>
              <a:chExt cx="707629" cy="1400476"/>
            </a:xfrm>
          </p:grpSpPr>
          <p:grpSp>
            <p:nvGrpSpPr>
              <p:cNvPr id="51" name="Group 13">
                <a:extLst>
                  <a:ext uri="{FF2B5EF4-FFF2-40B4-BE49-F238E27FC236}">
                    <a16:creationId xmlns:a16="http://schemas.microsoft.com/office/drawing/2014/main" id="{D0B23B41-2F64-06B2-2B02-47C54D566F4B}"/>
                  </a:ext>
                </a:extLst>
              </p:cNvPr>
              <p:cNvGrpSpPr/>
              <p:nvPr/>
            </p:nvGrpSpPr>
            <p:grpSpPr>
              <a:xfrm>
                <a:off x="6324600" y="3200400"/>
                <a:ext cx="381000" cy="1066800"/>
                <a:chOff x="1463040" y="844062"/>
                <a:chExt cx="685800" cy="1957755"/>
              </a:xfrm>
            </p:grpSpPr>
            <p:sp>
              <p:nvSpPr>
                <p:cNvPr id="54" name="Pentagon 53">
                  <a:extLst>
                    <a:ext uri="{FF2B5EF4-FFF2-40B4-BE49-F238E27FC236}">
                      <a16:creationId xmlns:a16="http://schemas.microsoft.com/office/drawing/2014/main" id="{DB110FFB-D4E7-44FE-3F39-6A9B29968172}"/>
                    </a:ext>
                  </a:extLst>
                </p:cNvPr>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Diamond 54">
                  <a:extLst>
                    <a:ext uri="{FF2B5EF4-FFF2-40B4-BE49-F238E27FC236}">
                      <a16:creationId xmlns:a16="http://schemas.microsoft.com/office/drawing/2014/main" id="{24977942-4067-2D30-AF06-CE888CA9D850}"/>
                    </a:ext>
                  </a:extLst>
                </p:cNvPr>
                <p:cNvSpPr/>
                <p:nvPr/>
              </p:nvSpPr>
              <p:spPr>
                <a:xfrm>
                  <a:off x="1463040" y="844062"/>
                  <a:ext cx="685800" cy="908538"/>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2" name="Parallelogram 51">
                <a:extLst>
                  <a:ext uri="{FF2B5EF4-FFF2-40B4-BE49-F238E27FC236}">
                    <a16:creationId xmlns:a16="http://schemas.microsoft.com/office/drawing/2014/main" id="{9F37A397-8A3E-B9C2-16AE-84FB82E854AB}"/>
                  </a:ext>
                </a:extLst>
              </p:cNvPr>
              <p:cNvSpPr/>
              <p:nvPr/>
            </p:nvSpPr>
            <p:spPr>
              <a:xfrm rot="18360858">
                <a:off x="6417441" y="2997797"/>
                <a:ext cx="546943"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Parallelogram 52">
                <a:extLst>
                  <a:ext uri="{FF2B5EF4-FFF2-40B4-BE49-F238E27FC236}">
                    <a16:creationId xmlns:a16="http://schemas.microsoft.com/office/drawing/2014/main" id="{561D43FD-9350-E3E0-3AB8-4C22F900F5F8}"/>
                  </a:ext>
                </a:extLst>
              </p:cNvPr>
              <p:cNvSpPr/>
              <p:nvPr/>
            </p:nvSpPr>
            <p:spPr>
              <a:xfrm rot="3239142" flipH="1">
                <a:off x="6010637" y="2986753"/>
                <a:ext cx="525374"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7" name="Trapezoid 6">
              <a:extLst>
                <a:ext uri="{FF2B5EF4-FFF2-40B4-BE49-F238E27FC236}">
                  <a16:creationId xmlns:a16="http://schemas.microsoft.com/office/drawing/2014/main" id="{66B6BCC4-2A3D-5D82-82BF-4346D1C4AFC1}"/>
                </a:ext>
              </a:extLst>
            </p:cNvPr>
            <p:cNvSpPr/>
            <p:nvPr/>
          </p:nvSpPr>
          <p:spPr>
            <a:xfrm rot="10800000">
              <a:off x="1082968" y="3800947"/>
              <a:ext cx="526476" cy="1508228"/>
            </a:xfrm>
            <a:prstGeom prst="trapezoid">
              <a:avLst>
                <a:gd name="adj" fmla="val 6538"/>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rapezoid 7">
              <a:extLst>
                <a:ext uri="{FF2B5EF4-FFF2-40B4-BE49-F238E27FC236}">
                  <a16:creationId xmlns:a16="http://schemas.microsoft.com/office/drawing/2014/main" id="{9A218630-1EF5-BC8F-04FD-3E1E8C8517D2}"/>
                </a:ext>
              </a:extLst>
            </p:cNvPr>
            <p:cNvSpPr/>
            <p:nvPr/>
          </p:nvSpPr>
          <p:spPr>
            <a:xfrm rot="10800000">
              <a:off x="644238" y="3612418"/>
              <a:ext cx="438730" cy="1602493"/>
            </a:xfrm>
            <a:prstGeom prst="trapezoid">
              <a:avLst>
                <a:gd name="adj" fmla="val 6538"/>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a:extLst>
                <a:ext uri="{FF2B5EF4-FFF2-40B4-BE49-F238E27FC236}">
                  <a16:creationId xmlns:a16="http://schemas.microsoft.com/office/drawing/2014/main" id="{27D52D3E-9512-E2BE-3E3C-B7A06C51AD3D}"/>
                </a:ext>
              </a:extLst>
            </p:cNvPr>
            <p:cNvSpPr/>
            <p:nvPr/>
          </p:nvSpPr>
          <p:spPr>
            <a:xfrm>
              <a:off x="1122406" y="5027587"/>
              <a:ext cx="605306" cy="32292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Oval 9">
              <a:extLst>
                <a:ext uri="{FF2B5EF4-FFF2-40B4-BE49-F238E27FC236}">
                  <a16:creationId xmlns:a16="http://schemas.microsoft.com/office/drawing/2014/main" id="{F39F7854-E196-9B08-6285-FFC1EDB134F5}"/>
                </a:ext>
              </a:extLst>
            </p:cNvPr>
            <p:cNvSpPr/>
            <p:nvPr/>
          </p:nvSpPr>
          <p:spPr>
            <a:xfrm rot="21061729">
              <a:off x="625988" y="5054674"/>
              <a:ext cx="592263" cy="3232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Cube 10">
              <a:extLst>
                <a:ext uri="{FF2B5EF4-FFF2-40B4-BE49-F238E27FC236}">
                  <a16:creationId xmlns:a16="http://schemas.microsoft.com/office/drawing/2014/main" id="{BB9C9F16-4DD4-F177-40BC-EB0B64FDC41D}"/>
                </a:ext>
              </a:extLst>
            </p:cNvPr>
            <p:cNvSpPr/>
            <p:nvPr/>
          </p:nvSpPr>
          <p:spPr>
            <a:xfrm>
              <a:off x="468746" y="4588188"/>
              <a:ext cx="1316191" cy="350984"/>
            </a:xfrm>
            <a:prstGeom prst="cub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a:extLst>
                <a:ext uri="{FF2B5EF4-FFF2-40B4-BE49-F238E27FC236}">
                  <a16:creationId xmlns:a16="http://schemas.microsoft.com/office/drawing/2014/main" id="{93313EE4-1BAE-1086-D50E-E7B015FFE4E1}"/>
                </a:ext>
              </a:extLst>
            </p:cNvPr>
            <p:cNvSpPr/>
            <p:nvPr/>
          </p:nvSpPr>
          <p:spPr>
            <a:xfrm rot="5400000">
              <a:off x="556492" y="4939172"/>
              <a:ext cx="701968" cy="175492"/>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Oval 12">
              <a:extLst>
                <a:ext uri="{FF2B5EF4-FFF2-40B4-BE49-F238E27FC236}">
                  <a16:creationId xmlns:a16="http://schemas.microsoft.com/office/drawing/2014/main" id="{664E7FB5-5E6E-BF6C-7199-842E450FDD17}"/>
                </a:ext>
              </a:extLst>
            </p:cNvPr>
            <p:cNvSpPr/>
            <p:nvPr/>
          </p:nvSpPr>
          <p:spPr>
            <a:xfrm rot="16200000">
              <a:off x="559316" y="4848601"/>
              <a:ext cx="789714" cy="2688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Oval 13">
              <a:extLst>
                <a:ext uri="{FF2B5EF4-FFF2-40B4-BE49-F238E27FC236}">
                  <a16:creationId xmlns:a16="http://schemas.microsoft.com/office/drawing/2014/main" id="{3B19BE9D-0B88-E51E-2AF9-0856CAFF3C97}"/>
                </a:ext>
              </a:extLst>
            </p:cNvPr>
            <p:cNvSpPr/>
            <p:nvPr/>
          </p:nvSpPr>
          <p:spPr>
            <a:xfrm rot="16200000">
              <a:off x="822554" y="4848601"/>
              <a:ext cx="789714" cy="2688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a:extLst>
                <a:ext uri="{FF2B5EF4-FFF2-40B4-BE49-F238E27FC236}">
                  <a16:creationId xmlns:a16="http://schemas.microsoft.com/office/drawing/2014/main" id="{2D46E24D-3BEF-57A3-74BC-285C2270114B}"/>
                </a:ext>
              </a:extLst>
            </p:cNvPr>
            <p:cNvSpPr/>
            <p:nvPr/>
          </p:nvSpPr>
          <p:spPr>
            <a:xfrm rot="16200000">
              <a:off x="863603" y="4632061"/>
              <a:ext cx="175493" cy="2632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a:extLst>
                <a:ext uri="{FF2B5EF4-FFF2-40B4-BE49-F238E27FC236}">
                  <a16:creationId xmlns:a16="http://schemas.microsoft.com/office/drawing/2014/main" id="{AD7A9F18-1FC9-B15D-8495-3903DB1D0BFE}"/>
                </a:ext>
              </a:extLst>
            </p:cNvPr>
            <p:cNvSpPr/>
            <p:nvPr/>
          </p:nvSpPr>
          <p:spPr>
            <a:xfrm rot="16200000">
              <a:off x="1126841" y="4632061"/>
              <a:ext cx="175493" cy="2632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Frame 16">
              <a:extLst>
                <a:ext uri="{FF2B5EF4-FFF2-40B4-BE49-F238E27FC236}">
                  <a16:creationId xmlns:a16="http://schemas.microsoft.com/office/drawing/2014/main" id="{5DB8F2AC-0BF1-F413-AC0C-60859D8A1C34}"/>
                </a:ext>
              </a:extLst>
            </p:cNvPr>
            <p:cNvSpPr/>
            <p:nvPr/>
          </p:nvSpPr>
          <p:spPr>
            <a:xfrm>
              <a:off x="556492" y="3710727"/>
              <a:ext cx="1140699" cy="877460"/>
            </a:xfrm>
            <a:prstGeom prst="fram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8" name="Rectangle 17">
              <a:extLst>
                <a:ext uri="{FF2B5EF4-FFF2-40B4-BE49-F238E27FC236}">
                  <a16:creationId xmlns:a16="http://schemas.microsoft.com/office/drawing/2014/main" id="{36D60214-E156-165E-A5C6-AF688F01136B}"/>
                </a:ext>
              </a:extLst>
            </p:cNvPr>
            <p:cNvSpPr/>
            <p:nvPr/>
          </p:nvSpPr>
          <p:spPr>
            <a:xfrm rot="5400000">
              <a:off x="364822" y="5144670"/>
              <a:ext cx="512648" cy="129308"/>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Rectangle 18">
              <a:extLst>
                <a:ext uri="{FF2B5EF4-FFF2-40B4-BE49-F238E27FC236}">
                  <a16:creationId xmlns:a16="http://schemas.microsoft.com/office/drawing/2014/main" id="{0822216F-0EF0-E2DF-BE39-5EBD65E483FA}"/>
                </a:ext>
              </a:extLst>
            </p:cNvPr>
            <p:cNvSpPr/>
            <p:nvPr/>
          </p:nvSpPr>
          <p:spPr>
            <a:xfrm rot="5400000">
              <a:off x="1342725" y="5131973"/>
              <a:ext cx="512648" cy="154702"/>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a:extLst>
                <a:ext uri="{FF2B5EF4-FFF2-40B4-BE49-F238E27FC236}">
                  <a16:creationId xmlns:a16="http://schemas.microsoft.com/office/drawing/2014/main" id="{CF0B8357-0705-BB3A-C915-7EB6514D7E98}"/>
                </a:ext>
              </a:extLst>
            </p:cNvPr>
            <p:cNvSpPr/>
            <p:nvPr/>
          </p:nvSpPr>
          <p:spPr>
            <a:xfrm>
              <a:off x="703679" y="3300979"/>
              <a:ext cx="809528" cy="892905"/>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Flowchart: Extract 20">
              <a:extLst>
                <a:ext uri="{FF2B5EF4-FFF2-40B4-BE49-F238E27FC236}">
                  <a16:creationId xmlns:a16="http://schemas.microsoft.com/office/drawing/2014/main" id="{B17F51F4-FFB7-EA65-9E44-3DCB02C208F3}"/>
                </a:ext>
              </a:extLst>
            </p:cNvPr>
            <p:cNvSpPr/>
            <p:nvPr/>
          </p:nvSpPr>
          <p:spPr>
            <a:xfrm>
              <a:off x="666883" y="3568691"/>
              <a:ext cx="919918" cy="1194988"/>
            </a:xfrm>
            <a:prstGeom prst="flowChartExtra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a:extLst>
                <a:ext uri="{FF2B5EF4-FFF2-40B4-BE49-F238E27FC236}">
                  <a16:creationId xmlns:a16="http://schemas.microsoft.com/office/drawing/2014/main" id="{5CA54C07-99AD-F771-6C81-C81FDD1120BB}"/>
                </a:ext>
              </a:extLst>
            </p:cNvPr>
            <p:cNvSpPr/>
            <p:nvPr/>
          </p:nvSpPr>
          <p:spPr>
            <a:xfrm>
              <a:off x="1045672" y="3631684"/>
              <a:ext cx="162338" cy="314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a:extLst>
                <a:ext uri="{FF2B5EF4-FFF2-40B4-BE49-F238E27FC236}">
                  <a16:creationId xmlns:a16="http://schemas.microsoft.com/office/drawing/2014/main" id="{8A1F8AE7-24B0-34B5-5B6D-80968D5AE061}"/>
                </a:ext>
              </a:extLst>
            </p:cNvPr>
            <p:cNvSpPr/>
            <p:nvPr/>
          </p:nvSpPr>
          <p:spPr>
            <a:xfrm rot="16200000">
              <a:off x="863603" y="5246283"/>
              <a:ext cx="175492" cy="263238"/>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a:extLst>
                <a:ext uri="{FF2B5EF4-FFF2-40B4-BE49-F238E27FC236}">
                  <a16:creationId xmlns:a16="http://schemas.microsoft.com/office/drawing/2014/main" id="{603EB728-4DE8-5AAC-7AF2-5FD98AC7033A}"/>
                </a:ext>
              </a:extLst>
            </p:cNvPr>
            <p:cNvSpPr/>
            <p:nvPr/>
          </p:nvSpPr>
          <p:spPr>
            <a:xfrm rot="16200000">
              <a:off x="1126841" y="5246283"/>
              <a:ext cx="175492" cy="263238"/>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5" name="Group 186">
              <a:extLst>
                <a:ext uri="{FF2B5EF4-FFF2-40B4-BE49-F238E27FC236}">
                  <a16:creationId xmlns:a16="http://schemas.microsoft.com/office/drawing/2014/main" id="{A4684A9C-B891-6CC2-9C22-CEEE5D0D9015}"/>
                </a:ext>
              </a:extLst>
            </p:cNvPr>
            <p:cNvGrpSpPr/>
            <p:nvPr/>
          </p:nvGrpSpPr>
          <p:grpSpPr>
            <a:xfrm>
              <a:off x="644238" y="4061711"/>
              <a:ext cx="385774" cy="438730"/>
              <a:chOff x="1371600" y="2971800"/>
              <a:chExt cx="639812" cy="687763"/>
            </a:xfrm>
          </p:grpSpPr>
          <p:sp>
            <p:nvSpPr>
              <p:cNvPr id="48" name="Oval 47">
                <a:extLst>
                  <a:ext uri="{FF2B5EF4-FFF2-40B4-BE49-F238E27FC236}">
                    <a16:creationId xmlns:a16="http://schemas.microsoft.com/office/drawing/2014/main" id="{D4618652-3BFC-6785-A949-F4A085F10C68}"/>
                  </a:ext>
                </a:extLst>
              </p:cNvPr>
              <p:cNvSpPr/>
              <p:nvPr/>
            </p:nvSpPr>
            <p:spPr>
              <a:xfrm>
                <a:off x="1371600" y="2971800"/>
                <a:ext cx="3048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Oval 48">
                <a:extLst>
                  <a:ext uri="{FF2B5EF4-FFF2-40B4-BE49-F238E27FC236}">
                    <a16:creationId xmlns:a16="http://schemas.microsoft.com/office/drawing/2014/main" id="{59EB2AA3-6B3F-71A0-F208-E5C3F2171103}"/>
                  </a:ext>
                </a:extLst>
              </p:cNvPr>
              <p:cNvSpPr/>
              <p:nvPr/>
            </p:nvSpPr>
            <p:spPr>
              <a:xfrm rot="17160729">
                <a:off x="1554212" y="3202363"/>
                <a:ext cx="3048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Oval 49">
                <a:extLst>
                  <a:ext uri="{FF2B5EF4-FFF2-40B4-BE49-F238E27FC236}">
                    <a16:creationId xmlns:a16="http://schemas.microsoft.com/office/drawing/2014/main" id="{D6127912-8442-16F6-14EF-C6D72DD991AA}"/>
                  </a:ext>
                </a:extLst>
              </p:cNvPr>
              <p:cNvSpPr/>
              <p:nvPr/>
            </p:nvSpPr>
            <p:spPr>
              <a:xfrm rot="17160729">
                <a:off x="1393509" y="3247236"/>
                <a:ext cx="304800" cy="275219"/>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6" name="Trapezoid 25">
              <a:extLst>
                <a:ext uri="{FF2B5EF4-FFF2-40B4-BE49-F238E27FC236}">
                  <a16:creationId xmlns:a16="http://schemas.microsoft.com/office/drawing/2014/main" id="{01E72CB9-DBBE-8C97-3201-747C40B3FEB9}"/>
                </a:ext>
              </a:extLst>
            </p:cNvPr>
            <p:cNvSpPr/>
            <p:nvPr/>
          </p:nvSpPr>
          <p:spPr>
            <a:xfrm rot="2593354">
              <a:off x="746582" y="3743926"/>
              <a:ext cx="294374" cy="414305"/>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7" name="Group 190">
              <a:extLst>
                <a:ext uri="{FF2B5EF4-FFF2-40B4-BE49-F238E27FC236}">
                  <a16:creationId xmlns:a16="http://schemas.microsoft.com/office/drawing/2014/main" id="{95F42915-A3C4-AA2D-ED19-E91C9F74E6B9}"/>
                </a:ext>
              </a:extLst>
            </p:cNvPr>
            <p:cNvGrpSpPr/>
            <p:nvPr/>
          </p:nvGrpSpPr>
          <p:grpSpPr>
            <a:xfrm flipH="1">
              <a:off x="1170714" y="3973965"/>
              <a:ext cx="385774" cy="438730"/>
              <a:chOff x="1371600" y="2971800"/>
              <a:chExt cx="639812" cy="687763"/>
            </a:xfrm>
          </p:grpSpPr>
          <p:sp>
            <p:nvSpPr>
              <p:cNvPr id="45" name="Oval 44">
                <a:extLst>
                  <a:ext uri="{FF2B5EF4-FFF2-40B4-BE49-F238E27FC236}">
                    <a16:creationId xmlns:a16="http://schemas.microsoft.com/office/drawing/2014/main" id="{283BDE0A-B519-28CA-E0A2-3C1AAC22234C}"/>
                  </a:ext>
                </a:extLst>
              </p:cNvPr>
              <p:cNvSpPr/>
              <p:nvPr/>
            </p:nvSpPr>
            <p:spPr>
              <a:xfrm>
                <a:off x="1371600" y="2971800"/>
                <a:ext cx="3048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Oval 45">
                <a:extLst>
                  <a:ext uri="{FF2B5EF4-FFF2-40B4-BE49-F238E27FC236}">
                    <a16:creationId xmlns:a16="http://schemas.microsoft.com/office/drawing/2014/main" id="{C86FD89B-F42F-9C58-60AE-C6AEA06CDD3F}"/>
                  </a:ext>
                </a:extLst>
              </p:cNvPr>
              <p:cNvSpPr/>
              <p:nvPr/>
            </p:nvSpPr>
            <p:spPr>
              <a:xfrm rot="17160729">
                <a:off x="1554212" y="3202363"/>
                <a:ext cx="3048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Oval 46">
                <a:extLst>
                  <a:ext uri="{FF2B5EF4-FFF2-40B4-BE49-F238E27FC236}">
                    <a16:creationId xmlns:a16="http://schemas.microsoft.com/office/drawing/2014/main" id="{129F5778-FE47-4541-43D4-D78AA2BF49B9}"/>
                  </a:ext>
                </a:extLst>
              </p:cNvPr>
              <p:cNvSpPr/>
              <p:nvPr/>
            </p:nvSpPr>
            <p:spPr>
              <a:xfrm rot="17160729">
                <a:off x="1393509" y="3247236"/>
                <a:ext cx="304800" cy="275219"/>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8" name="Trapezoid 27">
              <a:extLst>
                <a:ext uri="{FF2B5EF4-FFF2-40B4-BE49-F238E27FC236}">
                  <a16:creationId xmlns:a16="http://schemas.microsoft.com/office/drawing/2014/main" id="{103CDBDA-EE27-48FC-9085-299E18CAB626}"/>
                </a:ext>
              </a:extLst>
            </p:cNvPr>
            <p:cNvSpPr/>
            <p:nvPr/>
          </p:nvSpPr>
          <p:spPr>
            <a:xfrm rot="19042504">
              <a:off x="1159869" y="3777664"/>
              <a:ext cx="340154" cy="358545"/>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Donut 31">
              <a:extLst>
                <a:ext uri="{FF2B5EF4-FFF2-40B4-BE49-F238E27FC236}">
                  <a16:creationId xmlns:a16="http://schemas.microsoft.com/office/drawing/2014/main" id="{165E917C-B48C-6D19-2158-3216C71D06F4}"/>
                </a:ext>
              </a:extLst>
            </p:cNvPr>
            <p:cNvSpPr/>
            <p:nvPr/>
          </p:nvSpPr>
          <p:spPr>
            <a:xfrm>
              <a:off x="1045672" y="3631684"/>
              <a:ext cx="162338" cy="251966"/>
            </a:xfrm>
            <a:prstGeom prst="donut">
              <a:avLst>
                <a:gd name="adj" fmla="val 12742"/>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nvGrpSpPr>
            <p:cNvPr id="30" name="Group 197">
              <a:extLst>
                <a:ext uri="{FF2B5EF4-FFF2-40B4-BE49-F238E27FC236}">
                  <a16:creationId xmlns:a16="http://schemas.microsoft.com/office/drawing/2014/main" id="{0A1ABFD8-CDD9-FCC9-3B21-AE68D659E2B0}"/>
                </a:ext>
              </a:extLst>
            </p:cNvPr>
            <p:cNvGrpSpPr/>
            <p:nvPr/>
          </p:nvGrpSpPr>
          <p:grpSpPr>
            <a:xfrm>
              <a:off x="907476" y="4237203"/>
              <a:ext cx="472276" cy="293826"/>
              <a:chOff x="6295468" y="2640437"/>
              <a:chExt cx="714932" cy="454632"/>
            </a:xfrm>
          </p:grpSpPr>
          <p:sp>
            <p:nvSpPr>
              <p:cNvPr id="43" name="Oval 42">
                <a:extLst>
                  <a:ext uri="{FF2B5EF4-FFF2-40B4-BE49-F238E27FC236}">
                    <a16:creationId xmlns:a16="http://schemas.microsoft.com/office/drawing/2014/main" id="{63C56CD9-13B7-DD9C-E60F-56C8FBA9AFC9}"/>
                  </a:ext>
                </a:extLst>
              </p:cNvPr>
              <p:cNvSpPr/>
              <p:nvPr/>
            </p:nvSpPr>
            <p:spPr>
              <a:xfrm rot="18810376">
                <a:off x="6248400" y="2687505"/>
                <a:ext cx="454632" cy="3604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Oval 43">
                <a:extLst>
                  <a:ext uri="{FF2B5EF4-FFF2-40B4-BE49-F238E27FC236}">
                    <a16:creationId xmlns:a16="http://schemas.microsoft.com/office/drawing/2014/main" id="{F0DEE625-73AF-5C2C-2EE1-134A9B57FA68}"/>
                  </a:ext>
                </a:extLst>
              </p:cNvPr>
              <p:cNvSpPr/>
              <p:nvPr/>
            </p:nvSpPr>
            <p:spPr>
              <a:xfrm rot="2464822">
                <a:off x="6555768" y="2667000"/>
                <a:ext cx="454632" cy="3604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1" name="Oval 30">
              <a:extLst>
                <a:ext uri="{FF2B5EF4-FFF2-40B4-BE49-F238E27FC236}">
                  <a16:creationId xmlns:a16="http://schemas.microsoft.com/office/drawing/2014/main" id="{BE0F0452-24AD-5CB6-09B2-A23E03AD7D6D}"/>
                </a:ext>
              </a:extLst>
            </p:cNvPr>
            <p:cNvSpPr/>
            <p:nvPr/>
          </p:nvSpPr>
          <p:spPr>
            <a:xfrm rot="17160729">
              <a:off x="876035" y="4381217"/>
              <a:ext cx="52646" cy="156819"/>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Oval 31">
              <a:extLst>
                <a:ext uri="{FF2B5EF4-FFF2-40B4-BE49-F238E27FC236}">
                  <a16:creationId xmlns:a16="http://schemas.microsoft.com/office/drawing/2014/main" id="{CD210057-1D3B-E7B4-958D-A93C96B4AA5C}"/>
                </a:ext>
              </a:extLst>
            </p:cNvPr>
            <p:cNvSpPr/>
            <p:nvPr/>
          </p:nvSpPr>
          <p:spPr>
            <a:xfrm rot="17160729" flipH="1" flipV="1">
              <a:off x="1311191" y="4248751"/>
              <a:ext cx="65354" cy="168684"/>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Oval 32">
              <a:extLst>
                <a:ext uri="{FF2B5EF4-FFF2-40B4-BE49-F238E27FC236}">
                  <a16:creationId xmlns:a16="http://schemas.microsoft.com/office/drawing/2014/main" id="{52518F6B-8115-6FBF-595B-2E45B2A1829E}"/>
                </a:ext>
              </a:extLst>
            </p:cNvPr>
            <p:cNvSpPr/>
            <p:nvPr/>
          </p:nvSpPr>
          <p:spPr>
            <a:xfrm>
              <a:off x="814069" y="2875786"/>
              <a:ext cx="595241" cy="9448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Freeform: Shape 33">
              <a:extLst>
                <a:ext uri="{FF2B5EF4-FFF2-40B4-BE49-F238E27FC236}">
                  <a16:creationId xmlns:a16="http://schemas.microsoft.com/office/drawing/2014/main" id="{534D3DF2-F648-A7F5-25A8-A02611A0E403}"/>
                </a:ext>
              </a:extLst>
            </p:cNvPr>
            <p:cNvSpPr/>
            <p:nvPr/>
          </p:nvSpPr>
          <p:spPr>
            <a:xfrm>
              <a:off x="457200" y="2743200"/>
              <a:ext cx="1310810" cy="1206912"/>
            </a:xfrm>
            <a:custGeom>
              <a:avLst/>
              <a:gdLst>
                <a:gd name="connsiteX0" fmla="*/ 639670 w 1310810"/>
                <a:gd name="connsiteY0" fmla="*/ 0 h 1206912"/>
                <a:gd name="connsiteX1" fmla="*/ 989239 w 1310810"/>
                <a:gd name="connsiteY1" fmla="*/ 0 h 1206912"/>
                <a:gd name="connsiteX2" fmla="*/ 989239 w 1310810"/>
                <a:gd name="connsiteY2" fmla="*/ 146154 h 1206912"/>
                <a:gd name="connsiteX3" fmla="*/ 995536 w 1310810"/>
                <a:gd name="connsiteY3" fmla="*/ 153776 h 1206912"/>
                <a:gd name="connsiteX4" fmla="*/ 1126499 w 1310810"/>
                <a:gd name="connsiteY4" fmla="*/ 610137 h 1206912"/>
                <a:gd name="connsiteX5" fmla="*/ 1310810 w 1310810"/>
                <a:gd name="connsiteY5" fmla="*/ 1119148 h 1206912"/>
                <a:gd name="connsiteX6" fmla="*/ 1089116 w 1310810"/>
                <a:gd name="connsiteY6" fmla="*/ 1199423 h 1206912"/>
                <a:gd name="connsiteX7" fmla="*/ 904804 w 1310810"/>
                <a:gd name="connsiteY7" fmla="*/ 690412 h 1206912"/>
                <a:gd name="connsiteX8" fmla="*/ 811259 w 1310810"/>
                <a:gd name="connsiteY8" fmla="*/ 364439 h 1206912"/>
                <a:gd name="connsiteX9" fmla="*/ 804601 w 1310810"/>
                <a:gd name="connsiteY9" fmla="*/ 319167 h 1206912"/>
                <a:gd name="connsiteX10" fmla="*/ 775738 w 1310810"/>
                <a:gd name="connsiteY10" fmla="*/ 326789 h 1206912"/>
                <a:gd name="connsiteX11" fmla="*/ 639670 w 1310810"/>
                <a:gd name="connsiteY11" fmla="*/ 340154 h 1206912"/>
                <a:gd name="connsiteX12" fmla="*/ 578226 w 1310810"/>
                <a:gd name="connsiteY12" fmla="*/ 334119 h 1206912"/>
                <a:gd name="connsiteX13" fmla="*/ 547759 w 1310810"/>
                <a:gd name="connsiteY13" fmla="*/ 384748 h 1206912"/>
                <a:gd name="connsiteX14" fmla="*/ 413554 w 1310810"/>
                <a:gd name="connsiteY14" fmla="*/ 696212 h 1206912"/>
                <a:gd name="connsiteX15" fmla="*/ 233973 w 1310810"/>
                <a:gd name="connsiteY15" fmla="*/ 1206912 h 1206912"/>
                <a:gd name="connsiteX16" fmla="*/ 9047 w 1310810"/>
                <a:gd name="connsiteY16" fmla="*/ 1127819 h 1206912"/>
                <a:gd name="connsiteX17" fmla="*/ 188628 w 1310810"/>
                <a:gd name="connsiteY17" fmla="*/ 617120 h 1206912"/>
                <a:gd name="connsiteX18" fmla="*/ 322832 w 1310810"/>
                <a:gd name="connsiteY18" fmla="*/ 305656 h 1206912"/>
                <a:gd name="connsiteX19" fmla="*/ 348109 w 1310810"/>
                <a:gd name="connsiteY19" fmla="*/ 263651 h 1206912"/>
                <a:gd name="connsiteX20" fmla="*/ 317572 w 1310810"/>
                <a:gd name="connsiteY20" fmla="*/ 236279 h 1206912"/>
                <a:gd name="connsiteX21" fmla="*/ 290101 w 1310810"/>
                <a:gd name="connsiteY21" fmla="*/ 170077 h 1206912"/>
                <a:gd name="connsiteX22" fmla="*/ 639670 w 1310810"/>
                <a:gd name="connsiteY22" fmla="*/ 0 h 120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810" h="1206912">
                  <a:moveTo>
                    <a:pt x="639670" y="0"/>
                  </a:moveTo>
                  <a:lnTo>
                    <a:pt x="989239" y="0"/>
                  </a:lnTo>
                  <a:lnTo>
                    <a:pt x="989239" y="146154"/>
                  </a:lnTo>
                  <a:lnTo>
                    <a:pt x="995536" y="153776"/>
                  </a:lnTo>
                  <a:cubicBezTo>
                    <a:pt x="1086340" y="288823"/>
                    <a:pt x="964973" y="500697"/>
                    <a:pt x="1126499" y="610137"/>
                  </a:cubicBezTo>
                  <a:cubicBezTo>
                    <a:pt x="1311101" y="735210"/>
                    <a:pt x="1126210" y="994074"/>
                    <a:pt x="1310810" y="1119148"/>
                  </a:cubicBezTo>
                  <a:lnTo>
                    <a:pt x="1089116" y="1199423"/>
                  </a:lnTo>
                  <a:cubicBezTo>
                    <a:pt x="904514" y="1074350"/>
                    <a:pt x="1089405" y="815485"/>
                    <a:pt x="904804" y="690412"/>
                  </a:cubicBezTo>
                  <a:cubicBezTo>
                    <a:pt x="789428" y="612240"/>
                    <a:pt x="818385" y="481807"/>
                    <a:pt x="811259" y="364439"/>
                  </a:cubicBezTo>
                  <a:lnTo>
                    <a:pt x="804601" y="319167"/>
                  </a:lnTo>
                  <a:lnTo>
                    <a:pt x="775738" y="326789"/>
                  </a:lnTo>
                  <a:cubicBezTo>
                    <a:pt x="733916" y="335395"/>
                    <a:pt x="687936" y="340154"/>
                    <a:pt x="639670" y="340154"/>
                  </a:cubicBezTo>
                  <a:lnTo>
                    <a:pt x="578226" y="334119"/>
                  </a:lnTo>
                  <a:lnTo>
                    <a:pt x="547759" y="384748"/>
                  </a:lnTo>
                  <a:cubicBezTo>
                    <a:pt x="478618" y="479987"/>
                    <a:pt x="372868" y="562353"/>
                    <a:pt x="413554" y="696212"/>
                  </a:cubicBezTo>
                  <a:cubicBezTo>
                    <a:pt x="478654" y="910386"/>
                    <a:pt x="168875" y="992738"/>
                    <a:pt x="233973" y="1206912"/>
                  </a:cubicBezTo>
                  <a:lnTo>
                    <a:pt x="9047" y="1127819"/>
                  </a:lnTo>
                  <a:cubicBezTo>
                    <a:pt x="-56052" y="913646"/>
                    <a:pt x="253726" y="831293"/>
                    <a:pt x="188628" y="617120"/>
                  </a:cubicBezTo>
                  <a:cubicBezTo>
                    <a:pt x="147941" y="483261"/>
                    <a:pt x="253691" y="400895"/>
                    <a:pt x="322832" y="305656"/>
                  </a:cubicBezTo>
                  <a:lnTo>
                    <a:pt x="348109" y="263651"/>
                  </a:lnTo>
                  <a:lnTo>
                    <a:pt x="317572" y="236279"/>
                  </a:lnTo>
                  <a:cubicBezTo>
                    <a:pt x="299883" y="215931"/>
                    <a:pt x="290101" y="193560"/>
                    <a:pt x="290101" y="170077"/>
                  </a:cubicBezTo>
                  <a:cubicBezTo>
                    <a:pt x="290101" y="76146"/>
                    <a:pt x="446608" y="0"/>
                    <a:pt x="639670" y="0"/>
                  </a:cubicBezTo>
                  <a:close/>
                </a:path>
              </a:pathLst>
            </a:cu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35" name="Oval 34">
              <a:extLst>
                <a:ext uri="{FF2B5EF4-FFF2-40B4-BE49-F238E27FC236}">
                  <a16:creationId xmlns:a16="http://schemas.microsoft.com/office/drawing/2014/main" id="{182248D2-912F-2A0B-4241-7C8CC266200B}"/>
                </a:ext>
              </a:extLst>
            </p:cNvPr>
            <p:cNvSpPr/>
            <p:nvPr/>
          </p:nvSpPr>
          <p:spPr>
            <a:xfrm rot="1113978">
              <a:off x="1165563" y="2793896"/>
              <a:ext cx="350984" cy="1990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Freeform: Shape 35">
              <a:extLst>
                <a:ext uri="{FF2B5EF4-FFF2-40B4-BE49-F238E27FC236}">
                  <a16:creationId xmlns:a16="http://schemas.microsoft.com/office/drawing/2014/main" id="{F7BF2A60-D15B-65B7-DD71-3E3A3C64AA1E}"/>
                </a:ext>
              </a:extLst>
            </p:cNvPr>
            <p:cNvSpPr/>
            <p:nvPr/>
          </p:nvSpPr>
          <p:spPr>
            <a:xfrm rot="8710651">
              <a:off x="1235433" y="2399005"/>
              <a:ext cx="602353" cy="691189"/>
            </a:xfrm>
            <a:custGeom>
              <a:avLst/>
              <a:gdLst>
                <a:gd name="connsiteX0" fmla="*/ 116866 w 671131"/>
                <a:gd name="connsiteY0" fmla="*/ 681548 h 681548"/>
                <a:gd name="connsiteX1" fmla="*/ 45038 w 671131"/>
                <a:gd name="connsiteY1" fmla="*/ 229218 h 681548"/>
                <a:gd name="connsiteX2" fmla="*/ 39318 w 671131"/>
                <a:gd name="connsiteY2" fmla="*/ 225497 h 681548"/>
                <a:gd name="connsiteX3" fmla="*/ 9307 w 671131"/>
                <a:gd name="connsiteY3" fmla="*/ 83127 h 681548"/>
                <a:gd name="connsiteX4" fmla="*/ 180180 w 671131"/>
                <a:gd name="connsiteY4" fmla="*/ 9307 h 681548"/>
                <a:gd name="connsiteX5" fmla="*/ 588003 w 671131"/>
                <a:gd name="connsiteY5" fmla="*/ 171061 h 681548"/>
                <a:gd name="connsiteX6" fmla="*/ 661824 w 671131"/>
                <a:gd name="connsiteY6" fmla="*/ 341934 h 681548"/>
                <a:gd name="connsiteX7" fmla="*/ 490951 w 671131"/>
                <a:gd name="connsiteY7" fmla="*/ 415754 h 681548"/>
                <a:gd name="connsiteX8" fmla="*/ 422368 w 671131"/>
                <a:gd name="connsiteY8" fmla="*/ 388552 h 681548"/>
                <a:gd name="connsiteX9" fmla="*/ 375841 w 671131"/>
                <a:gd name="connsiteY9" fmla="*/ 681548 h 68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131" h="681548">
                  <a:moveTo>
                    <a:pt x="116866" y="681548"/>
                  </a:moveTo>
                  <a:lnTo>
                    <a:pt x="45038" y="229218"/>
                  </a:lnTo>
                  <a:lnTo>
                    <a:pt x="39318" y="225497"/>
                  </a:lnTo>
                  <a:cubicBezTo>
                    <a:pt x="2773" y="189507"/>
                    <a:pt x="-10793" y="133805"/>
                    <a:pt x="9307" y="83127"/>
                  </a:cubicBezTo>
                  <a:cubicBezTo>
                    <a:pt x="36107" y="15557"/>
                    <a:pt x="112610" y="-17494"/>
                    <a:pt x="180180" y="9307"/>
                  </a:cubicBezTo>
                  <a:lnTo>
                    <a:pt x="588003" y="171061"/>
                  </a:lnTo>
                  <a:cubicBezTo>
                    <a:pt x="655573" y="197861"/>
                    <a:pt x="688624" y="274364"/>
                    <a:pt x="661824" y="341934"/>
                  </a:cubicBezTo>
                  <a:cubicBezTo>
                    <a:pt x="635024" y="409504"/>
                    <a:pt x="558521" y="442555"/>
                    <a:pt x="490951" y="415754"/>
                  </a:cubicBezTo>
                  <a:lnTo>
                    <a:pt x="422368" y="388552"/>
                  </a:lnTo>
                  <a:lnTo>
                    <a:pt x="375841" y="681548"/>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37" name="Oval 36">
              <a:extLst>
                <a:ext uri="{FF2B5EF4-FFF2-40B4-BE49-F238E27FC236}">
                  <a16:creationId xmlns:a16="http://schemas.microsoft.com/office/drawing/2014/main" id="{3C8E52FA-A3CE-98CC-C115-75E6E2990CCE}"/>
                </a:ext>
              </a:extLst>
            </p:cNvPr>
            <p:cNvSpPr/>
            <p:nvPr/>
          </p:nvSpPr>
          <p:spPr>
            <a:xfrm rot="533173">
              <a:off x="919981" y="2843635"/>
              <a:ext cx="350984" cy="205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Freeform: Shape 37">
              <a:extLst>
                <a:ext uri="{FF2B5EF4-FFF2-40B4-BE49-F238E27FC236}">
                  <a16:creationId xmlns:a16="http://schemas.microsoft.com/office/drawing/2014/main" id="{AF96E1B5-6FBB-697B-A6F3-19DB0C7983F0}"/>
                </a:ext>
              </a:extLst>
            </p:cNvPr>
            <p:cNvSpPr/>
            <p:nvPr/>
          </p:nvSpPr>
          <p:spPr>
            <a:xfrm>
              <a:off x="457200" y="2286000"/>
              <a:ext cx="605652" cy="795608"/>
            </a:xfrm>
            <a:custGeom>
              <a:avLst/>
              <a:gdLst>
                <a:gd name="connsiteX0" fmla="*/ 345046 w 701968"/>
                <a:gd name="connsiteY0" fmla="*/ 0 h 754902"/>
                <a:gd name="connsiteX1" fmla="*/ 582029 w 701968"/>
                <a:gd name="connsiteY1" fmla="*/ 104439 h 754902"/>
                <a:gd name="connsiteX2" fmla="*/ 468588 w 701968"/>
                <a:gd name="connsiteY2" fmla="*/ 491664 h 754902"/>
                <a:gd name="connsiteX3" fmla="*/ 632494 w 701968"/>
                <a:gd name="connsiteY3" fmla="*/ 491664 h 754902"/>
                <a:gd name="connsiteX4" fmla="*/ 701968 w 701968"/>
                <a:gd name="connsiteY4" fmla="*/ 561138 h 754902"/>
                <a:gd name="connsiteX5" fmla="*/ 701968 w 701968"/>
                <a:gd name="connsiteY5" fmla="*/ 685428 h 754902"/>
                <a:gd name="connsiteX6" fmla="*/ 632494 w 701968"/>
                <a:gd name="connsiteY6" fmla="*/ 754902 h 754902"/>
                <a:gd name="connsiteX7" fmla="*/ 69474 w 701968"/>
                <a:gd name="connsiteY7" fmla="*/ 754902 h 754902"/>
                <a:gd name="connsiteX8" fmla="*/ 0 w 701968"/>
                <a:gd name="connsiteY8" fmla="*/ 685428 h 754902"/>
                <a:gd name="connsiteX9" fmla="*/ 0 w 701968"/>
                <a:gd name="connsiteY9" fmla="*/ 561138 h 754902"/>
                <a:gd name="connsiteX10" fmla="*/ 42432 w 701968"/>
                <a:gd name="connsiteY10" fmla="*/ 497124 h 754902"/>
                <a:gd name="connsiteX11" fmla="*/ 43679 w 701968"/>
                <a:gd name="connsiteY11" fmla="*/ 496872 h 7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68" h="754902">
                  <a:moveTo>
                    <a:pt x="345046" y="0"/>
                  </a:moveTo>
                  <a:lnTo>
                    <a:pt x="582029" y="104439"/>
                  </a:lnTo>
                  <a:lnTo>
                    <a:pt x="468588" y="491664"/>
                  </a:lnTo>
                  <a:lnTo>
                    <a:pt x="632494" y="491664"/>
                  </a:lnTo>
                  <a:cubicBezTo>
                    <a:pt x="670863" y="491664"/>
                    <a:pt x="701968" y="522769"/>
                    <a:pt x="701968" y="561138"/>
                  </a:cubicBezTo>
                  <a:lnTo>
                    <a:pt x="701968" y="685428"/>
                  </a:lnTo>
                  <a:cubicBezTo>
                    <a:pt x="701968" y="723797"/>
                    <a:pt x="670863" y="754902"/>
                    <a:pt x="632494" y="754902"/>
                  </a:cubicBezTo>
                  <a:lnTo>
                    <a:pt x="69474" y="754902"/>
                  </a:lnTo>
                  <a:cubicBezTo>
                    <a:pt x="31105" y="754902"/>
                    <a:pt x="0" y="723797"/>
                    <a:pt x="0" y="685428"/>
                  </a:cubicBezTo>
                  <a:lnTo>
                    <a:pt x="0" y="561138"/>
                  </a:lnTo>
                  <a:cubicBezTo>
                    <a:pt x="0" y="532361"/>
                    <a:pt x="17497" y="507671"/>
                    <a:pt x="42432" y="497124"/>
                  </a:cubicBezTo>
                  <a:lnTo>
                    <a:pt x="43679" y="496872"/>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39" name="Oval 38">
              <a:extLst>
                <a:ext uri="{FF2B5EF4-FFF2-40B4-BE49-F238E27FC236}">
                  <a16:creationId xmlns:a16="http://schemas.microsoft.com/office/drawing/2014/main" id="{8BB021BA-1558-85FE-099E-5E4F87644819}"/>
                </a:ext>
              </a:extLst>
            </p:cNvPr>
            <p:cNvSpPr/>
            <p:nvPr/>
          </p:nvSpPr>
          <p:spPr>
            <a:xfrm>
              <a:off x="644238" y="1067283"/>
              <a:ext cx="1052953" cy="150822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Freeform: Shape 39">
              <a:extLst>
                <a:ext uri="{FF2B5EF4-FFF2-40B4-BE49-F238E27FC236}">
                  <a16:creationId xmlns:a16="http://schemas.microsoft.com/office/drawing/2014/main" id="{1E8A4705-1B2B-4675-8ABB-5AB4199DF380}"/>
                </a:ext>
              </a:extLst>
            </p:cNvPr>
            <p:cNvSpPr/>
            <p:nvPr/>
          </p:nvSpPr>
          <p:spPr>
            <a:xfrm rot="4650018">
              <a:off x="841177" y="847349"/>
              <a:ext cx="690875" cy="928631"/>
            </a:xfrm>
            <a:custGeom>
              <a:avLst/>
              <a:gdLst>
                <a:gd name="connsiteX0" fmla="*/ 16236 w 690875"/>
                <a:gd name="connsiteY0" fmla="*/ 418900 h 928631"/>
                <a:gd name="connsiteX1" fmla="*/ 164959 w 690875"/>
                <a:gd name="connsiteY1" fmla="*/ 202261 h 928631"/>
                <a:gd name="connsiteX2" fmla="*/ 170755 w 690875"/>
                <a:gd name="connsiteY2" fmla="*/ 201224 h 928631"/>
                <a:gd name="connsiteX3" fmla="*/ 292488 w 690875"/>
                <a:gd name="connsiteY3" fmla="*/ 142280 h 928631"/>
                <a:gd name="connsiteX4" fmla="*/ 406225 w 690875"/>
                <a:gd name="connsiteY4" fmla="*/ 62689 h 928631"/>
                <a:gd name="connsiteX5" fmla="*/ 664992 w 690875"/>
                <a:gd name="connsiteY5" fmla="*/ 42272 h 928631"/>
                <a:gd name="connsiteX6" fmla="*/ 597141 w 690875"/>
                <a:gd name="connsiteY6" fmla="*/ 292818 h 928631"/>
                <a:gd name="connsiteX7" fmla="*/ 597140 w 690875"/>
                <a:gd name="connsiteY7" fmla="*/ 292817 h 928631"/>
                <a:gd name="connsiteX8" fmla="*/ 453704 w 690875"/>
                <a:gd name="connsiteY8" fmla="*/ 354916 h 928631"/>
                <a:gd name="connsiteX9" fmla="*/ 426013 w 690875"/>
                <a:gd name="connsiteY9" fmla="*/ 351720 h 928631"/>
                <a:gd name="connsiteX10" fmla="*/ 417114 w 690875"/>
                <a:gd name="connsiteY10" fmla="*/ 442102 h 928631"/>
                <a:gd name="connsiteX11" fmla="*/ 413188 w 690875"/>
                <a:gd name="connsiteY11" fmla="*/ 561719 h 928631"/>
                <a:gd name="connsiteX12" fmla="*/ 206594 w 690875"/>
                <a:gd name="connsiteY12" fmla="*/ 928631 h 928631"/>
                <a:gd name="connsiteX13" fmla="*/ 0 w 690875"/>
                <a:gd name="connsiteY13" fmla="*/ 561719 h 928631"/>
                <a:gd name="connsiteX14" fmla="*/ 1 w 690875"/>
                <a:gd name="connsiteY14" fmla="*/ 561719 h 928631"/>
                <a:gd name="connsiteX15" fmla="*/ 16236 w 690875"/>
                <a:gd name="connsiteY15" fmla="*/ 418900 h 92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0875" h="928631">
                  <a:moveTo>
                    <a:pt x="16236" y="418900"/>
                  </a:moveTo>
                  <a:cubicBezTo>
                    <a:pt x="42372" y="309158"/>
                    <a:pt x="97715" y="226699"/>
                    <a:pt x="164959" y="202261"/>
                  </a:cubicBezTo>
                  <a:lnTo>
                    <a:pt x="170755" y="201224"/>
                  </a:lnTo>
                  <a:lnTo>
                    <a:pt x="292488" y="142280"/>
                  </a:lnTo>
                  <a:cubicBezTo>
                    <a:pt x="332819" y="118665"/>
                    <a:pt x="370731" y="92135"/>
                    <a:pt x="406225" y="62689"/>
                  </a:cubicBezTo>
                  <a:cubicBezTo>
                    <a:pt x="496418" y="-12135"/>
                    <a:pt x="612272" y="-21277"/>
                    <a:pt x="664992" y="42272"/>
                  </a:cubicBezTo>
                  <a:cubicBezTo>
                    <a:pt x="717712" y="105820"/>
                    <a:pt x="687334" y="217994"/>
                    <a:pt x="597141" y="292818"/>
                  </a:cubicBezTo>
                  <a:lnTo>
                    <a:pt x="597140" y="292817"/>
                  </a:lnTo>
                  <a:cubicBezTo>
                    <a:pt x="552043" y="330229"/>
                    <a:pt x="500532" y="351221"/>
                    <a:pt x="453704" y="354916"/>
                  </a:cubicBezTo>
                  <a:lnTo>
                    <a:pt x="426013" y="351720"/>
                  </a:lnTo>
                  <a:lnTo>
                    <a:pt x="417114" y="442102"/>
                  </a:lnTo>
                  <a:cubicBezTo>
                    <a:pt x="414497" y="481974"/>
                    <a:pt x="413188" y="521847"/>
                    <a:pt x="413188" y="561719"/>
                  </a:cubicBezTo>
                  <a:cubicBezTo>
                    <a:pt x="413188" y="764359"/>
                    <a:pt x="320693" y="928631"/>
                    <a:pt x="206594" y="928631"/>
                  </a:cubicBezTo>
                  <a:cubicBezTo>
                    <a:pt x="92495" y="928631"/>
                    <a:pt x="0" y="764359"/>
                    <a:pt x="0" y="561719"/>
                  </a:cubicBezTo>
                  <a:lnTo>
                    <a:pt x="1" y="561719"/>
                  </a:lnTo>
                  <a:cubicBezTo>
                    <a:pt x="1" y="511059"/>
                    <a:pt x="5782" y="462797"/>
                    <a:pt x="16236" y="41890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41" name="Oval 40">
              <a:extLst>
                <a:ext uri="{FF2B5EF4-FFF2-40B4-BE49-F238E27FC236}">
                  <a16:creationId xmlns:a16="http://schemas.microsoft.com/office/drawing/2014/main" id="{4BDB9649-E438-30B5-B8F5-C1CB434E50EB}"/>
                </a:ext>
              </a:extLst>
            </p:cNvPr>
            <p:cNvSpPr/>
            <p:nvPr/>
          </p:nvSpPr>
          <p:spPr>
            <a:xfrm rot="1551844">
              <a:off x="726643" y="3594831"/>
              <a:ext cx="110391" cy="212596"/>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Oval 41">
              <a:extLst>
                <a:ext uri="{FF2B5EF4-FFF2-40B4-BE49-F238E27FC236}">
                  <a16:creationId xmlns:a16="http://schemas.microsoft.com/office/drawing/2014/main" id="{753E5431-003D-27BE-5C25-B21EF0248534}"/>
                </a:ext>
              </a:extLst>
            </p:cNvPr>
            <p:cNvSpPr/>
            <p:nvPr/>
          </p:nvSpPr>
          <p:spPr>
            <a:xfrm rot="215502">
              <a:off x="1372484" y="3576650"/>
              <a:ext cx="144158" cy="239430"/>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6" name="Group 115">
            <a:extLst>
              <a:ext uri="{FF2B5EF4-FFF2-40B4-BE49-F238E27FC236}">
                <a16:creationId xmlns:a16="http://schemas.microsoft.com/office/drawing/2014/main" id="{2C1ED54D-59DE-7EBB-EC84-AB36872D0566}"/>
              </a:ext>
            </a:extLst>
          </p:cNvPr>
          <p:cNvGrpSpPr/>
          <p:nvPr/>
        </p:nvGrpSpPr>
        <p:grpSpPr>
          <a:xfrm>
            <a:off x="362001" y="3828367"/>
            <a:ext cx="2708077" cy="2458557"/>
            <a:chOff x="-1579267" y="2504474"/>
            <a:chExt cx="2286000" cy="2075370"/>
          </a:xfrm>
        </p:grpSpPr>
        <p:sp>
          <p:nvSpPr>
            <p:cNvPr id="117" name="Flowchart: Manual Operation 116">
              <a:extLst>
                <a:ext uri="{FF2B5EF4-FFF2-40B4-BE49-F238E27FC236}">
                  <a16:creationId xmlns:a16="http://schemas.microsoft.com/office/drawing/2014/main" id="{DC2133F5-5D14-158F-8199-7D33AE2AF2D1}"/>
                </a:ext>
              </a:extLst>
            </p:cNvPr>
            <p:cNvSpPr/>
            <p:nvPr/>
          </p:nvSpPr>
          <p:spPr>
            <a:xfrm rot="12226993">
              <a:off x="-931881" y="3247609"/>
              <a:ext cx="328855" cy="634556"/>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Oval 117">
              <a:extLst>
                <a:ext uri="{FF2B5EF4-FFF2-40B4-BE49-F238E27FC236}">
                  <a16:creationId xmlns:a16="http://schemas.microsoft.com/office/drawing/2014/main" id="{886A6FC7-EDC3-E358-BC47-B11C52FAA229}"/>
                </a:ext>
              </a:extLst>
            </p:cNvPr>
            <p:cNvSpPr/>
            <p:nvPr/>
          </p:nvSpPr>
          <p:spPr>
            <a:xfrm rot="3447143">
              <a:off x="-739104" y="3593744"/>
              <a:ext cx="197224" cy="15665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9" name="Trapezoid 75">
              <a:extLst>
                <a:ext uri="{FF2B5EF4-FFF2-40B4-BE49-F238E27FC236}">
                  <a16:creationId xmlns:a16="http://schemas.microsoft.com/office/drawing/2014/main" id="{829F995B-7B6F-14CE-8ADF-ADA5DE55D908}"/>
                </a:ext>
              </a:extLst>
            </p:cNvPr>
            <p:cNvSpPr/>
            <p:nvPr/>
          </p:nvSpPr>
          <p:spPr>
            <a:xfrm>
              <a:off x="-912160" y="3360062"/>
              <a:ext cx="869100" cy="888088"/>
            </a:xfrm>
            <a:prstGeom prst="trapezoi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0" name="Flowchart: Extract 78">
              <a:extLst>
                <a:ext uri="{FF2B5EF4-FFF2-40B4-BE49-F238E27FC236}">
                  <a16:creationId xmlns:a16="http://schemas.microsoft.com/office/drawing/2014/main" id="{7FABC908-F5AA-705D-E737-CB3932F26F89}"/>
                </a:ext>
              </a:extLst>
            </p:cNvPr>
            <p:cNvSpPr/>
            <p:nvPr/>
          </p:nvSpPr>
          <p:spPr>
            <a:xfrm rot="10800000">
              <a:off x="-711597" y="3254125"/>
              <a:ext cx="534831" cy="476717"/>
            </a:xfrm>
            <a:prstGeom prst="flowChartExtra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1" name="Flowchart: Manual Operation 120">
              <a:extLst>
                <a:ext uri="{FF2B5EF4-FFF2-40B4-BE49-F238E27FC236}">
                  <a16:creationId xmlns:a16="http://schemas.microsoft.com/office/drawing/2014/main" id="{9807F41A-47A2-81C7-61BE-BBC5574AA7EA}"/>
                </a:ext>
              </a:extLst>
            </p:cNvPr>
            <p:cNvSpPr/>
            <p:nvPr/>
          </p:nvSpPr>
          <p:spPr>
            <a:xfrm rot="9072359">
              <a:off x="-349053" y="3263957"/>
              <a:ext cx="328855" cy="669908"/>
            </a:xfrm>
            <a:prstGeom prst="flowChartManualOperation">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2" name="Group 13">
              <a:extLst>
                <a:ext uri="{FF2B5EF4-FFF2-40B4-BE49-F238E27FC236}">
                  <a16:creationId xmlns:a16="http://schemas.microsoft.com/office/drawing/2014/main" id="{318F33AE-B9D3-A3B0-D5BF-E51495DFED17}"/>
                </a:ext>
              </a:extLst>
            </p:cNvPr>
            <p:cNvGrpSpPr/>
            <p:nvPr/>
          </p:nvGrpSpPr>
          <p:grpSpPr>
            <a:xfrm>
              <a:off x="-576981" y="3378756"/>
              <a:ext cx="266416" cy="580740"/>
              <a:chOff x="1463040" y="844062"/>
              <a:chExt cx="685800" cy="1957755"/>
            </a:xfrm>
          </p:grpSpPr>
          <p:sp>
            <p:nvSpPr>
              <p:cNvPr id="135" name="Pentagon 117">
                <a:extLst>
                  <a:ext uri="{FF2B5EF4-FFF2-40B4-BE49-F238E27FC236}">
                    <a16:creationId xmlns:a16="http://schemas.microsoft.com/office/drawing/2014/main" id="{6330BF1C-FFAF-1BC6-AB17-D88DC6F0EF13}"/>
                  </a:ext>
                </a:extLst>
              </p:cNvPr>
              <p:cNvSpPr/>
              <p:nvPr/>
            </p:nvSpPr>
            <p:spPr>
              <a:xfrm rot="5400000">
                <a:off x="1104900" y="1925516"/>
                <a:ext cx="1371600" cy="381001"/>
              </a:xfrm>
              <a:prstGeom prst="homePlat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6" name="Diamond 135">
                <a:extLst>
                  <a:ext uri="{FF2B5EF4-FFF2-40B4-BE49-F238E27FC236}">
                    <a16:creationId xmlns:a16="http://schemas.microsoft.com/office/drawing/2014/main" id="{701F200B-B2EC-B6A0-5ACB-3D7E889D20EB}"/>
                  </a:ext>
                </a:extLst>
              </p:cNvPr>
              <p:cNvSpPr/>
              <p:nvPr/>
            </p:nvSpPr>
            <p:spPr>
              <a:xfrm>
                <a:off x="1463040" y="844062"/>
                <a:ext cx="685800" cy="908538"/>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3" name="Parallelogram 122">
              <a:extLst>
                <a:ext uri="{FF2B5EF4-FFF2-40B4-BE49-F238E27FC236}">
                  <a16:creationId xmlns:a16="http://schemas.microsoft.com/office/drawing/2014/main" id="{B4F16783-CF17-465A-22BE-2AAA54CB2FEF}"/>
                </a:ext>
              </a:extLst>
            </p:cNvPr>
            <p:cNvSpPr/>
            <p:nvPr/>
          </p:nvSpPr>
          <p:spPr>
            <a:xfrm rot="18360858">
              <a:off x="-440367" y="3287794"/>
              <a:ext cx="308508" cy="16433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4" name="Parallelogram 123">
              <a:extLst>
                <a:ext uri="{FF2B5EF4-FFF2-40B4-BE49-F238E27FC236}">
                  <a16:creationId xmlns:a16="http://schemas.microsoft.com/office/drawing/2014/main" id="{F7D83468-BA62-6F16-BA8C-7C6B27F4E81F}"/>
                </a:ext>
              </a:extLst>
            </p:cNvPr>
            <p:cNvSpPr/>
            <p:nvPr/>
          </p:nvSpPr>
          <p:spPr>
            <a:xfrm rot="3239142" flipH="1">
              <a:off x="-716374" y="3249255"/>
              <a:ext cx="265449" cy="254071"/>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5" name="Oval 124">
              <a:extLst>
                <a:ext uri="{FF2B5EF4-FFF2-40B4-BE49-F238E27FC236}">
                  <a16:creationId xmlns:a16="http://schemas.microsoft.com/office/drawing/2014/main" id="{494C91AC-C931-CAAD-B222-037384D99081}"/>
                </a:ext>
              </a:extLst>
            </p:cNvPr>
            <p:cNvSpPr/>
            <p:nvPr/>
          </p:nvSpPr>
          <p:spPr>
            <a:xfrm>
              <a:off x="-817267" y="2565534"/>
              <a:ext cx="685800" cy="8474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6" name="Freeform: Shape 125">
              <a:extLst>
                <a:ext uri="{FF2B5EF4-FFF2-40B4-BE49-F238E27FC236}">
                  <a16:creationId xmlns:a16="http://schemas.microsoft.com/office/drawing/2014/main" id="{E9572340-95A6-A647-9016-72209C3EAC80}"/>
                </a:ext>
              </a:extLst>
            </p:cNvPr>
            <p:cNvSpPr/>
            <p:nvPr/>
          </p:nvSpPr>
          <p:spPr>
            <a:xfrm rot="4650018">
              <a:off x="-653386" y="2371292"/>
              <a:ext cx="436422" cy="702786"/>
            </a:xfrm>
            <a:custGeom>
              <a:avLst/>
              <a:gdLst>
                <a:gd name="connsiteX0" fmla="*/ 9123 w 436422"/>
                <a:gd name="connsiteY0" fmla="*/ 314421 h 702786"/>
                <a:gd name="connsiteX1" fmla="*/ 116088 w 436422"/>
                <a:gd name="connsiteY1" fmla="*/ 143684 h 702786"/>
                <a:gd name="connsiteX2" fmla="*/ 122261 w 436422"/>
                <a:gd name="connsiteY2" fmla="*/ 141951 h 702786"/>
                <a:gd name="connsiteX3" fmla="*/ 162050 w 436422"/>
                <a:gd name="connsiteY3" fmla="*/ 119550 h 702786"/>
                <a:gd name="connsiteX4" fmla="*/ 247255 w 436422"/>
                <a:gd name="connsiteY4" fmla="*/ 57161 h 702786"/>
                <a:gd name="connsiteX5" fmla="*/ 425319 w 436422"/>
                <a:gd name="connsiteY5" fmla="*/ 18594 h 702786"/>
                <a:gd name="connsiteX6" fmla="*/ 354533 w 436422"/>
                <a:gd name="connsiteY6" fmla="*/ 186474 h 702786"/>
                <a:gd name="connsiteX7" fmla="*/ 354533 w 436422"/>
                <a:gd name="connsiteY7" fmla="*/ 186474 h 702786"/>
                <a:gd name="connsiteX8" fmla="*/ 250840 w 436422"/>
                <a:gd name="connsiteY8" fmla="*/ 240526 h 702786"/>
                <a:gd name="connsiteX9" fmla="*/ 241012 w 436422"/>
                <a:gd name="connsiteY9" fmla="*/ 240879 h 702786"/>
                <a:gd name="connsiteX10" fmla="*/ 241000 w 436422"/>
                <a:gd name="connsiteY10" fmla="*/ 240962 h 702786"/>
                <a:gd name="connsiteX11" fmla="*/ 232176 w 436422"/>
                <a:gd name="connsiteY11" fmla="*/ 423235 h 702786"/>
                <a:gd name="connsiteX12" fmla="*/ 116088 w 436422"/>
                <a:gd name="connsiteY12" fmla="*/ 702786 h 702786"/>
                <a:gd name="connsiteX13" fmla="*/ 0 w 436422"/>
                <a:gd name="connsiteY13" fmla="*/ 423235 h 702786"/>
                <a:gd name="connsiteX14" fmla="*/ 9123 w 436422"/>
                <a:gd name="connsiteY14" fmla="*/ 314421 h 70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422" h="702786">
                  <a:moveTo>
                    <a:pt x="9123" y="314421"/>
                  </a:moveTo>
                  <a:cubicBezTo>
                    <a:pt x="26746" y="214086"/>
                    <a:pt x="68002" y="143684"/>
                    <a:pt x="116088" y="143684"/>
                  </a:cubicBezTo>
                  <a:lnTo>
                    <a:pt x="122261" y="141951"/>
                  </a:lnTo>
                  <a:lnTo>
                    <a:pt x="162050" y="119550"/>
                  </a:lnTo>
                  <a:cubicBezTo>
                    <a:pt x="191810" y="100392"/>
                    <a:pt x="220212" y="79596"/>
                    <a:pt x="247255" y="57161"/>
                  </a:cubicBezTo>
                  <a:cubicBezTo>
                    <a:pt x="315973" y="152"/>
                    <a:pt x="395695" y="-17115"/>
                    <a:pt x="425319" y="18594"/>
                  </a:cubicBezTo>
                  <a:cubicBezTo>
                    <a:pt x="454943" y="54302"/>
                    <a:pt x="423251" y="129466"/>
                    <a:pt x="354533" y="186474"/>
                  </a:cubicBezTo>
                  <a:lnTo>
                    <a:pt x="354533" y="186474"/>
                  </a:lnTo>
                  <a:cubicBezTo>
                    <a:pt x="320174" y="214978"/>
                    <a:pt x="283064" y="233547"/>
                    <a:pt x="250840" y="240526"/>
                  </a:cubicBezTo>
                  <a:lnTo>
                    <a:pt x="241012" y="240879"/>
                  </a:lnTo>
                  <a:lnTo>
                    <a:pt x="241000" y="240962"/>
                  </a:lnTo>
                  <a:cubicBezTo>
                    <a:pt x="235117" y="301720"/>
                    <a:pt x="232176" y="362478"/>
                    <a:pt x="232176" y="423235"/>
                  </a:cubicBezTo>
                  <a:cubicBezTo>
                    <a:pt x="232176" y="577627"/>
                    <a:pt x="180202" y="702786"/>
                    <a:pt x="116088" y="702786"/>
                  </a:cubicBezTo>
                  <a:cubicBezTo>
                    <a:pt x="51974" y="702786"/>
                    <a:pt x="0" y="577627"/>
                    <a:pt x="0" y="423235"/>
                  </a:cubicBezTo>
                  <a:cubicBezTo>
                    <a:pt x="0" y="384637"/>
                    <a:pt x="3248" y="347866"/>
                    <a:pt x="9123" y="314421"/>
                  </a:cubicBezTo>
                  <a:close/>
                </a:path>
              </a:pathLst>
            </a:cu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127" name="Parallelogram 126">
              <a:extLst>
                <a:ext uri="{FF2B5EF4-FFF2-40B4-BE49-F238E27FC236}">
                  <a16:creationId xmlns:a16="http://schemas.microsoft.com/office/drawing/2014/main" id="{601C587B-3B1E-7D25-C040-5046C1B699EB}"/>
                </a:ext>
              </a:extLst>
            </p:cNvPr>
            <p:cNvSpPr/>
            <p:nvPr/>
          </p:nvSpPr>
          <p:spPr>
            <a:xfrm rot="3239142" flipH="1">
              <a:off x="-848103" y="3372798"/>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8" name="Parallelogram 127">
              <a:extLst>
                <a:ext uri="{FF2B5EF4-FFF2-40B4-BE49-F238E27FC236}">
                  <a16:creationId xmlns:a16="http://schemas.microsoft.com/office/drawing/2014/main" id="{81CEC7F9-D4CB-BFD6-04AB-EA5B6A175CED}"/>
                </a:ext>
              </a:extLst>
            </p:cNvPr>
            <p:cNvSpPr/>
            <p:nvPr/>
          </p:nvSpPr>
          <p:spPr>
            <a:xfrm rot="18360858">
              <a:off x="-379181" y="3372798"/>
              <a:ext cx="301168" cy="128092"/>
            </a:xfrm>
            <a:prstGeom prst="parallelogram">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9" name="Rectangle 128">
              <a:extLst>
                <a:ext uri="{FF2B5EF4-FFF2-40B4-BE49-F238E27FC236}">
                  <a16:creationId xmlns:a16="http://schemas.microsoft.com/office/drawing/2014/main" id="{C1945CE8-2E60-814E-52E5-2C3D9AAAB679}"/>
                </a:ext>
              </a:extLst>
            </p:cNvPr>
            <p:cNvSpPr/>
            <p:nvPr/>
          </p:nvSpPr>
          <p:spPr>
            <a:xfrm>
              <a:off x="-1122067" y="3741644"/>
              <a:ext cx="13716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0" name="Rectangle 129">
              <a:extLst>
                <a:ext uri="{FF2B5EF4-FFF2-40B4-BE49-F238E27FC236}">
                  <a16:creationId xmlns:a16="http://schemas.microsoft.com/office/drawing/2014/main" id="{B9CA3672-0834-DCFF-1614-49BBB2B3D595}"/>
                </a:ext>
              </a:extLst>
            </p:cNvPr>
            <p:cNvSpPr/>
            <p:nvPr/>
          </p:nvSpPr>
          <p:spPr>
            <a:xfrm>
              <a:off x="-969667" y="3894044"/>
              <a:ext cx="10668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1" name="Rectangle 130">
              <a:extLst>
                <a:ext uri="{FF2B5EF4-FFF2-40B4-BE49-F238E27FC236}">
                  <a16:creationId xmlns:a16="http://schemas.microsoft.com/office/drawing/2014/main" id="{6BC9D32F-B72B-CBA9-104E-2520F4952FF8}"/>
                </a:ext>
              </a:extLst>
            </p:cNvPr>
            <p:cNvSpPr/>
            <p:nvPr/>
          </p:nvSpPr>
          <p:spPr>
            <a:xfrm>
              <a:off x="-1579267" y="4351244"/>
              <a:ext cx="22860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32" name="Group 51">
              <a:extLst>
                <a:ext uri="{FF2B5EF4-FFF2-40B4-BE49-F238E27FC236}">
                  <a16:creationId xmlns:a16="http://schemas.microsoft.com/office/drawing/2014/main" id="{3BF5EE08-06DB-414C-67AC-514F9DF4DD76}"/>
                </a:ext>
              </a:extLst>
            </p:cNvPr>
            <p:cNvGrpSpPr/>
            <p:nvPr/>
          </p:nvGrpSpPr>
          <p:grpSpPr>
            <a:xfrm>
              <a:off x="-436267" y="3284444"/>
              <a:ext cx="152400" cy="457200"/>
              <a:chOff x="5867400" y="762000"/>
              <a:chExt cx="228600" cy="918356"/>
            </a:xfrm>
          </p:grpSpPr>
          <p:sp>
            <p:nvSpPr>
              <p:cNvPr id="133" name="Oval 132">
                <a:extLst>
                  <a:ext uri="{FF2B5EF4-FFF2-40B4-BE49-F238E27FC236}">
                    <a16:creationId xmlns:a16="http://schemas.microsoft.com/office/drawing/2014/main" id="{2C4E7CB9-D8BB-703B-2E39-01DE291ABCA8}"/>
                  </a:ext>
                </a:extLst>
              </p:cNvPr>
              <p:cNvSpPr/>
              <p:nvPr/>
            </p:nvSpPr>
            <p:spPr>
              <a:xfrm>
                <a:off x="5867400" y="762000"/>
                <a:ext cx="228600" cy="2286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4" name="Flowchart: Magnetic Disk 133">
                <a:extLst>
                  <a:ext uri="{FF2B5EF4-FFF2-40B4-BE49-F238E27FC236}">
                    <a16:creationId xmlns:a16="http://schemas.microsoft.com/office/drawing/2014/main" id="{7E406991-2D88-6118-A459-CAC4452AE4E8}"/>
                  </a:ext>
                </a:extLst>
              </p:cNvPr>
              <p:cNvSpPr/>
              <p:nvPr/>
            </p:nvSpPr>
            <p:spPr>
              <a:xfrm rot="10589476">
                <a:off x="5966858" y="917072"/>
                <a:ext cx="105884" cy="763284"/>
              </a:xfrm>
              <a:prstGeom prst="flowChartMagneticDisk">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37" name="Group 136">
            <a:extLst>
              <a:ext uri="{FF2B5EF4-FFF2-40B4-BE49-F238E27FC236}">
                <a16:creationId xmlns:a16="http://schemas.microsoft.com/office/drawing/2014/main" id="{82C55908-1B7D-6B77-AD82-03B90EC29A5B}"/>
              </a:ext>
            </a:extLst>
          </p:cNvPr>
          <p:cNvGrpSpPr/>
          <p:nvPr/>
        </p:nvGrpSpPr>
        <p:grpSpPr>
          <a:xfrm>
            <a:off x="6717204" y="3213146"/>
            <a:ext cx="2692940" cy="2884454"/>
            <a:chOff x="304800" y="282432"/>
            <a:chExt cx="1819536" cy="1948936"/>
          </a:xfrm>
        </p:grpSpPr>
        <p:sp>
          <p:nvSpPr>
            <p:cNvPr id="138" name="Rectangle 137">
              <a:extLst>
                <a:ext uri="{FF2B5EF4-FFF2-40B4-BE49-F238E27FC236}">
                  <a16:creationId xmlns:a16="http://schemas.microsoft.com/office/drawing/2014/main" id="{1876558B-369C-DE46-BF6A-C83D722241BA}"/>
                </a:ext>
              </a:extLst>
            </p:cNvPr>
            <p:cNvSpPr/>
            <p:nvPr/>
          </p:nvSpPr>
          <p:spPr>
            <a:xfrm>
              <a:off x="562792" y="1198487"/>
              <a:ext cx="386988" cy="73777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9" name="Rounded Rectangle 14">
              <a:extLst>
                <a:ext uri="{FF2B5EF4-FFF2-40B4-BE49-F238E27FC236}">
                  <a16:creationId xmlns:a16="http://schemas.microsoft.com/office/drawing/2014/main" id="{BF9A09E6-08A5-4274-B56F-68E79AC0FBBC}"/>
                </a:ext>
              </a:extLst>
            </p:cNvPr>
            <p:cNvSpPr/>
            <p:nvPr/>
          </p:nvSpPr>
          <p:spPr>
            <a:xfrm>
              <a:off x="820784" y="1050932"/>
              <a:ext cx="580482" cy="103288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40" name="Isosceles Triangle 15">
              <a:extLst>
                <a:ext uri="{FF2B5EF4-FFF2-40B4-BE49-F238E27FC236}">
                  <a16:creationId xmlns:a16="http://schemas.microsoft.com/office/drawing/2014/main" id="{99761325-405D-86F1-D7B1-F33F8567B612}"/>
                </a:ext>
              </a:extLst>
            </p:cNvPr>
            <p:cNvSpPr/>
            <p:nvPr/>
          </p:nvSpPr>
          <p:spPr>
            <a:xfrm rot="10800000">
              <a:off x="885282" y="1124709"/>
              <a:ext cx="451486" cy="51644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41" name="Pentagon 16">
              <a:extLst>
                <a:ext uri="{FF2B5EF4-FFF2-40B4-BE49-F238E27FC236}">
                  <a16:creationId xmlns:a16="http://schemas.microsoft.com/office/drawing/2014/main" id="{DE912DFD-DD3D-6B37-3783-D8E6ECCAA230}"/>
                </a:ext>
              </a:extLst>
            </p:cNvPr>
            <p:cNvSpPr/>
            <p:nvPr/>
          </p:nvSpPr>
          <p:spPr>
            <a:xfrm rot="5400000">
              <a:off x="961182" y="1408309"/>
              <a:ext cx="329488" cy="109476"/>
            </a:xfrm>
            <a:prstGeom prst="homePlat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42" name="Diamond 17">
              <a:extLst>
                <a:ext uri="{FF2B5EF4-FFF2-40B4-BE49-F238E27FC236}">
                  <a16:creationId xmlns:a16="http://schemas.microsoft.com/office/drawing/2014/main" id="{EC96273A-2D95-29A0-1206-65A8334DD9AD}"/>
                </a:ext>
              </a:extLst>
            </p:cNvPr>
            <p:cNvSpPr/>
            <p:nvPr/>
          </p:nvSpPr>
          <p:spPr>
            <a:xfrm>
              <a:off x="1022540" y="1131796"/>
              <a:ext cx="197055" cy="218251"/>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43" name="Parallelogram 18">
              <a:extLst>
                <a:ext uri="{FF2B5EF4-FFF2-40B4-BE49-F238E27FC236}">
                  <a16:creationId xmlns:a16="http://schemas.microsoft.com/office/drawing/2014/main" id="{E92F2D20-54E1-4BE7-6001-36644EAB003B}"/>
                </a:ext>
              </a:extLst>
            </p:cNvPr>
            <p:cNvSpPr/>
            <p:nvPr/>
          </p:nvSpPr>
          <p:spPr>
            <a:xfrm rot="2985169" flipH="1">
              <a:off x="806022" y="1039628"/>
              <a:ext cx="318265" cy="152722"/>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44" name="Parallelogram 19">
              <a:extLst>
                <a:ext uri="{FF2B5EF4-FFF2-40B4-BE49-F238E27FC236}">
                  <a16:creationId xmlns:a16="http://schemas.microsoft.com/office/drawing/2014/main" id="{4F18A206-0F44-5AC7-1CAC-666E87E971D5}"/>
                </a:ext>
              </a:extLst>
            </p:cNvPr>
            <p:cNvSpPr/>
            <p:nvPr/>
          </p:nvSpPr>
          <p:spPr>
            <a:xfrm rot="18839164">
              <a:off x="1111575" y="1038764"/>
              <a:ext cx="318265" cy="147298"/>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45" name="Oval 20">
              <a:extLst>
                <a:ext uri="{FF2B5EF4-FFF2-40B4-BE49-F238E27FC236}">
                  <a16:creationId xmlns:a16="http://schemas.microsoft.com/office/drawing/2014/main" id="{3F5596B8-3030-6D1B-AABB-0F8CA53B62C1}"/>
                </a:ext>
              </a:extLst>
            </p:cNvPr>
            <p:cNvSpPr/>
            <p:nvPr/>
          </p:nvSpPr>
          <p:spPr>
            <a:xfrm>
              <a:off x="885282" y="386937"/>
              <a:ext cx="451486" cy="73777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46" name="Freeform: Shape 145">
              <a:extLst>
                <a:ext uri="{FF2B5EF4-FFF2-40B4-BE49-F238E27FC236}">
                  <a16:creationId xmlns:a16="http://schemas.microsoft.com/office/drawing/2014/main" id="{F846410D-2884-E2C9-9352-A01B88AF3B34}"/>
                </a:ext>
              </a:extLst>
            </p:cNvPr>
            <p:cNvSpPr/>
            <p:nvPr/>
          </p:nvSpPr>
          <p:spPr>
            <a:xfrm rot="3437613">
              <a:off x="788168" y="300452"/>
              <a:ext cx="524793" cy="488754"/>
            </a:xfrm>
            <a:custGeom>
              <a:avLst/>
              <a:gdLst>
                <a:gd name="connsiteX0" fmla="*/ 35801 w 524793"/>
                <a:gd name="connsiteY0" fmla="*/ 148916 h 488754"/>
                <a:gd name="connsiteX1" fmla="*/ 150659 w 524793"/>
                <a:gd name="connsiteY1" fmla="*/ 68505 h 488754"/>
                <a:gd name="connsiteX2" fmla="*/ 166869 w 524793"/>
                <a:gd name="connsiteY2" fmla="*/ 68578 h 488754"/>
                <a:gd name="connsiteX3" fmla="*/ 168333 w 524793"/>
                <a:gd name="connsiteY3" fmla="*/ 64454 h 488754"/>
                <a:gd name="connsiteX4" fmla="*/ 339274 w 524793"/>
                <a:gd name="connsiteY4" fmla="*/ 0 h 488754"/>
                <a:gd name="connsiteX5" fmla="*/ 524793 w 524793"/>
                <a:gd name="connsiteY5" fmla="*/ 0 h 488754"/>
                <a:gd name="connsiteX6" fmla="*/ 524793 w 524793"/>
                <a:gd name="connsiteY6" fmla="*/ 105531 h 488754"/>
                <a:gd name="connsiteX7" fmla="*/ 411486 w 524793"/>
                <a:gd name="connsiteY7" fmla="*/ 202769 h 488754"/>
                <a:gd name="connsiteX8" fmla="*/ 349914 w 524793"/>
                <a:gd name="connsiteY8" fmla="*/ 209840 h 488754"/>
                <a:gd name="connsiteX9" fmla="*/ 353753 w 524793"/>
                <a:gd name="connsiteY9" fmla="*/ 221236 h 488754"/>
                <a:gd name="connsiteX10" fmla="*/ 350459 w 524793"/>
                <a:gd name="connsiteY10" fmla="*/ 298411 h 488754"/>
                <a:gd name="connsiteX11" fmla="*/ 307165 w 524793"/>
                <a:gd name="connsiteY11" fmla="*/ 488754 h 488754"/>
                <a:gd name="connsiteX12" fmla="*/ 134631 w 524793"/>
                <a:gd name="connsiteY12" fmla="*/ 449511 h 488754"/>
                <a:gd name="connsiteX13" fmla="*/ 5391 w 524793"/>
                <a:gd name="connsiteY13" fmla="*/ 219923 h 488754"/>
                <a:gd name="connsiteX14" fmla="*/ 35801 w 524793"/>
                <a:gd name="connsiteY14" fmla="*/ 148916 h 48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4793" h="488754">
                  <a:moveTo>
                    <a:pt x="35801" y="148916"/>
                  </a:moveTo>
                  <a:cubicBezTo>
                    <a:pt x="63622" y="107343"/>
                    <a:pt x="104994" y="78379"/>
                    <a:pt x="150659" y="68505"/>
                  </a:cubicBezTo>
                  <a:lnTo>
                    <a:pt x="166869" y="68578"/>
                  </a:lnTo>
                  <a:lnTo>
                    <a:pt x="168333" y="64454"/>
                  </a:lnTo>
                  <a:cubicBezTo>
                    <a:pt x="196496" y="26577"/>
                    <a:pt x="262429" y="0"/>
                    <a:pt x="339274" y="0"/>
                  </a:cubicBezTo>
                  <a:lnTo>
                    <a:pt x="524793" y="0"/>
                  </a:lnTo>
                  <a:lnTo>
                    <a:pt x="524793" y="105531"/>
                  </a:lnTo>
                  <a:cubicBezTo>
                    <a:pt x="524793" y="149243"/>
                    <a:pt x="478072" y="186748"/>
                    <a:pt x="411486" y="202769"/>
                  </a:cubicBezTo>
                  <a:lnTo>
                    <a:pt x="349914" y="209840"/>
                  </a:lnTo>
                  <a:lnTo>
                    <a:pt x="353753" y="221236"/>
                  </a:lnTo>
                  <a:cubicBezTo>
                    <a:pt x="357304" y="245994"/>
                    <a:pt x="356437" y="272130"/>
                    <a:pt x="350459" y="298411"/>
                  </a:cubicBezTo>
                  <a:lnTo>
                    <a:pt x="307165" y="488754"/>
                  </a:lnTo>
                  <a:lnTo>
                    <a:pt x="134631" y="449511"/>
                  </a:lnTo>
                  <a:cubicBezTo>
                    <a:pt x="39342" y="427837"/>
                    <a:pt x="-18520" y="325047"/>
                    <a:pt x="5391" y="219923"/>
                  </a:cubicBezTo>
                  <a:cubicBezTo>
                    <a:pt x="11369" y="193642"/>
                    <a:pt x="21891" y="169703"/>
                    <a:pt x="35801" y="148916"/>
                  </a:cubicBezTo>
                  <a:close/>
                </a:path>
              </a:pathLst>
            </a:cu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grpSp>
          <p:nvGrpSpPr>
            <p:cNvPr id="147" name="Group 37">
              <a:extLst>
                <a:ext uri="{FF2B5EF4-FFF2-40B4-BE49-F238E27FC236}">
                  <a16:creationId xmlns:a16="http://schemas.microsoft.com/office/drawing/2014/main" id="{647B19C7-F992-B0EF-A19F-C13FD8AB308D}"/>
                </a:ext>
              </a:extLst>
            </p:cNvPr>
            <p:cNvGrpSpPr/>
            <p:nvPr/>
          </p:nvGrpSpPr>
          <p:grpSpPr>
            <a:xfrm>
              <a:off x="1401265" y="411266"/>
              <a:ext cx="580482" cy="1709247"/>
              <a:chOff x="4066378" y="2281858"/>
              <a:chExt cx="685800" cy="1765376"/>
            </a:xfrm>
          </p:grpSpPr>
          <p:sp>
            <p:nvSpPr>
              <p:cNvPr id="172" name="Cloud 171">
                <a:extLst>
                  <a:ext uri="{FF2B5EF4-FFF2-40B4-BE49-F238E27FC236}">
                    <a16:creationId xmlns:a16="http://schemas.microsoft.com/office/drawing/2014/main" id="{8A7D809E-4855-1203-3F1B-F1C5D3A17669}"/>
                  </a:ext>
                </a:extLst>
              </p:cNvPr>
              <p:cNvSpPr/>
              <p:nvPr/>
            </p:nvSpPr>
            <p:spPr>
              <a:xfrm rot="1736128">
                <a:off x="4095407" y="2281858"/>
                <a:ext cx="289208" cy="369025"/>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3" name="Cloud 172">
                <a:extLst>
                  <a:ext uri="{FF2B5EF4-FFF2-40B4-BE49-F238E27FC236}">
                    <a16:creationId xmlns:a16="http://schemas.microsoft.com/office/drawing/2014/main" id="{E3E03B74-73D1-30F2-E903-2A6852B689F8}"/>
                  </a:ext>
                </a:extLst>
              </p:cNvPr>
              <p:cNvSpPr/>
              <p:nvPr/>
            </p:nvSpPr>
            <p:spPr>
              <a:xfrm rot="4106810">
                <a:off x="4282733" y="2377217"/>
                <a:ext cx="560239" cy="37381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4" name="Rounded Rectangle 26">
                <a:extLst>
                  <a:ext uri="{FF2B5EF4-FFF2-40B4-BE49-F238E27FC236}">
                    <a16:creationId xmlns:a16="http://schemas.microsoft.com/office/drawing/2014/main" id="{CB9C4A1E-4CB7-E787-EFF6-5C9A403F5031}"/>
                  </a:ext>
                </a:extLst>
              </p:cNvPr>
              <p:cNvSpPr/>
              <p:nvPr/>
            </p:nvSpPr>
            <p:spPr>
              <a:xfrm>
                <a:off x="4066378" y="2980434"/>
                <a:ext cx="685800" cy="1066800"/>
              </a:xfrm>
              <a:prstGeom prst="roundRect">
                <a:avLst/>
              </a:prstGeom>
              <a:solidFill>
                <a:schemeClr val="tx1">
                  <a:lumMod val="50000"/>
                  <a:lumOff val="50000"/>
                </a:schemeClr>
              </a:solidFill>
              <a:ln w="12700">
                <a:solidFill>
                  <a:schemeClr val="tx1"/>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75" name="Isosceles Triangle 27">
                <a:extLst>
                  <a:ext uri="{FF2B5EF4-FFF2-40B4-BE49-F238E27FC236}">
                    <a16:creationId xmlns:a16="http://schemas.microsoft.com/office/drawing/2014/main" id="{D23E0210-7962-6F6F-D9FF-6E5229ECB3E4}"/>
                  </a:ext>
                </a:extLst>
              </p:cNvPr>
              <p:cNvSpPr/>
              <p:nvPr/>
            </p:nvSpPr>
            <p:spPr>
              <a:xfrm rot="10800000">
                <a:off x="4142578" y="3056634"/>
                <a:ext cx="533400" cy="533400"/>
              </a:xfrm>
              <a:prstGeom prst="triangle">
                <a:avLst/>
              </a:prstGeom>
              <a:solidFill>
                <a:schemeClr val="bg1"/>
              </a:solidFill>
              <a:ln w="12700">
                <a:solidFill>
                  <a:schemeClr val="tx1"/>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76" name="Pentagon 28">
                <a:extLst>
                  <a:ext uri="{FF2B5EF4-FFF2-40B4-BE49-F238E27FC236}">
                    <a16:creationId xmlns:a16="http://schemas.microsoft.com/office/drawing/2014/main" id="{02CA5B48-4F4F-82A7-1126-5B5E60FF6013}"/>
                  </a:ext>
                </a:extLst>
              </p:cNvPr>
              <p:cNvSpPr/>
              <p:nvPr/>
            </p:nvSpPr>
            <p:spPr>
              <a:xfrm rot="4888502">
                <a:off x="4256728" y="3341413"/>
                <a:ext cx="340308" cy="129338"/>
              </a:xfrm>
              <a:prstGeom prst="homePlate">
                <a:avLst/>
              </a:prstGeom>
              <a:solidFill>
                <a:schemeClr val="accent1">
                  <a:lumMod val="75000"/>
                </a:schemeClr>
              </a:solidFill>
              <a:ln w="12700">
                <a:solidFill>
                  <a:schemeClr val="tx1"/>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77" name="Diamond 29">
                <a:extLst>
                  <a:ext uri="{FF2B5EF4-FFF2-40B4-BE49-F238E27FC236}">
                    <a16:creationId xmlns:a16="http://schemas.microsoft.com/office/drawing/2014/main" id="{E8661D22-AA62-B9D7-0035-DCBB00011835}"/>
                  </a:ext>
                </a:extLst>
              </p:cNvPr>
              <p:cNvSpPr/>
              <p:nvPr/>
            </p:nvSpPr>
            <p:spPr>
              <a:xfrm>
                <a:off x="4304739" y="3063953"/>
                <a:ext cx="232807" cy="225418"/>
              </a:xfrm>
              <a:prstGeom prst="diamond">
                <a:avLst/>
              </a:prstGeom>
              <a:solidFill>
                <a:schemeClr val="accent1">
                  <a:lumMod val="75000"/>
                </a:schemeClr>
              </a:solidFill>
              <a:ln w="12700">
                <a:solidFill>
                  <a:schemeClr val="tx1"/>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78" name="Parallelogram 30">
                <a:extLst>
                  <a:ext uri="{FF2B5EF4-FFF2-40B4-BE49-F238E27FC236}">
                    <a16:creationId xmlns:a16="http://schemas.microsoft.com/office/drawing/2014/main" id="{97C41916-2F57-BAE3-7D5B-C5533259A54C}"/>
                  </a:ext>
                </a:extLst>
              </p:cNvPr>
              <p:cNvSpPr/>
              <p:nvPr/>
            </p:nvSpPr>
            <p:spPr>
              <a:xfrm rot="2985169" flipH="1">
                <a:off x="4072584" y="2957412"/>
                <a:ext cx="328716" cy="180431"/>
              </a:xfrm>
              <a:prstGeom prst="parallelogram">
                <a:avLst/>
              </a:prstGeom>
              <a:solidFill>
                <a:schemeClr val="bg1"/>
              </a:solidFill>
              <a:ln w="12700">
                <a:solidFill>
                  <a:schemeClr val="tx1"/>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79" name="Parallelogram 31">
                <a:extLst>
                  <a:ext uri="{FF2B5EF4-FFF2-40B4-BE49-F238E27FC236}">
                    <a16:creationId xmlns:a16="http://schemas.microsoft.com/office/drawing/2014/main" id="{549C585A-7AC9-4833-628E-C8C0BA441DAF}"/>
                  </a:ext>
                </a:extLst>
              </p:cNvPr>
              <p:cNvSpPr/>
              <p:nvPr/>
            </p:nvSpPr>
            <p:spPr>
              <a:xfrm rot="18839164">
                <a:off x="4433574" y="2956922"/>
                <a:ext cx="328716" cy="174023"/>
              </a:xfrm>
              <a:prstGeom prst="parallelogram">
                <a:avLst/>
              </a:prstGeom>
              <a:solidFill>
                <a:schemeClr val="bg1"/>
              </a:solidFill>
              <a:ln w="12700">
                <a:solidFill>
                  <a:schemeClr val="tx1"/>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80" name="Oval 32">
                <a:extLst>
                  <a:ext uri="{FF2B5EF4-FFF2-40B4-BE49-F238E27FC236}">
                    <a16:creationId xmlns:a16="http://schemas.microsoft.com/office/drawing/2014/main" id="{BC811606-CE80-0274-1C3E-70D029007A8A}"/>
                  </a:ext>
                </a:extLst>
              </p:cNvPr>
              <p:cNvSpPr/>
              <p:nvPr/>
            </p:nvSpPr>
            <p:spPr>
              <a:xfrm>
                <a:off x="4134954" y="2313941"/>
                <a:ext cx="533400" cy="762000"/>
              </a:xfrm>
              <a:prstGeom prst="ellipse">
                <a:avLst/>
              </a:prstGeom>
              <a:solidFill>
                <a:schemeClr val="accent6">
                  <a:lumMod val="40000"/>
                  <a:lumOff val="60000"/>
                </a:schemeClr>
              </a:solidFill>
              <a:ln w="12700">
                <a:solidFill>
                  <a:schemeClr val="tx1"/>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grpSp>
        <p:sp>
          <p:nvSpPr>
            <p:cNvPr id="148" name="Trapezoid 147">
              <a:extLst>
                <a:ext uri="{FF2B5EF4-FFF2-40B4-BE49-F238E27FC236}">
                  <a16:creationId xmlns:a16="http://schemas.microsoft.com/office/drawing/2014/main" id="{7A0D723F-A2E7-77CE-A9C9-FF3BE3990117}"/>
                </a:ext>
              </a:extLst>
            </p:cNvPr>
            <p:cNvSpPr/>
            <p:nvPr/>
          </p:nvSpPr>
          <p:spPr>
            <a:xfrm>
              <a:off x="304800" y="1272264"/>
              <a:ext cx="515984" cy="959104"/>
            </a:xfrm>
            <a:prstGeom prst="trapezoid">
              <a:avLst>
                <a:gd name="adj" fmla="val 17941"/>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9" name="Oval 148">
              <a:extLst>
                <a:ext uri="{FF2B5EF4-FFF2-40B4-BE49-F238E27FC236}">
                  <a16:creationId xmlns:a16="http://schemas.microsoft.com/office/drawing/2014/main" id="{9B92B5B4-DFA1-1DE5-34F8-CB93695C6C01}"/>
                </a:ext>
              </a:extLst>
            </p:cNvPr>
            <p:cNvSpPr/>
            <p:nvPr/>
          </p:nvSpPr>
          <p:spPr>
            <a:xfrm>
              <a:off x="433796" y="682046"/>
              <a:ext cx="386988" cy="6639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0" name="Parallelogram 149">
              <a:extLst>
                <a:ext uri="{FF2B5EF4-FFF2-40B4-BE49-F238E27FC236}">
                  <a16:creationId xmlns:a16="http://schemas.microsoft.com/office/drawing/2014/main" id="{F4F547E4-7AD7-9F6B-F66F-8E37E6A90F6E}"/>
                </a:ext>
              </a:extLst>
            </p:cNvPr>
            <p:cNvSpPr/>
            <p:nvPr/>
          </p:nvSpPr>
          <p:spPr>
            <a:xfrm rot="1511629" flipH="1">
              <a:off x="387126" y="1240429"/>
              <a:ext cx="367935" cy="104582"/>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Calibri" panose="020F0502020204030204" pitchFamily="34" charset="0"/>
              </a:endParaRPr>
            </a:p>
          </p:txBody>
        </p:sp>
        <p:sp>
          <p:nvSpPr>
            <p:cNvPr id="151" name="Freeform: Shape 150">
              <a:extLst>
                <a:ext uri="{FF2B5EF4-FFF2-40B4-BE49-F238E27FC236}">
                  <a16:creationId xmlns:a16="http://schemas.microsoft.com/office/drawing/2014/main" id="{5005C5F1-8D25-3BB7-4FAD-5FA5F69E6C9F}"/>
                </a:ext>
              </a:extLst>
            </p:cNvPr>
            <p:cNvSpPr/>
            <p:nvPr/>
          </p:nvSpPr>
          <p:spPr>
            <a:xfrm>
              <a:off x="332649" y="585164"/>
              <a:ext cx="423726" cy="590482"/>
            </a:xfrm>
            <a:custGeom>
              <a:avLst/>
              <a:gdLst>
                <a:gd name="connsiteX0" fmla="*/ 192490 w 423726"/>
                <a:gd name="connsiteY0" fmla="*/ 807 h 590482"/>
                <a:gd name="connsiteX1" fmla="*/ 209430 w 423726"/>
                <a:gd name="connsiteY1" fmla="*/ 6075 h 590482"/>
                <a:gd name="connsiteX2" fmla="*/ 222584 w 423726"/>
                <a:gd name="connsiteY2" fmla="*/ 31220 h 590482"/>
                <a:gd name="connsiteX3" fmla="*/ 222977 w 423726"/>
                <a:gd name="connsiteY3" fmla="*/ 31971 h 590482"/>
                <a:gd name="connsiteX4" fmla="*/ 265005 w 423726"/>
                <a:gd name="connsiteY4" fmla="*/ 7501 h 590482"/>
                <a:gd name="connsiteX5" fmla="*/ 279040 w 423726"/>
                <a:gd name="connsiteY5" fmla="*/ 34218 h 590482"/>
                <a:gd name="connsiteX6" fmla="*/ 282741 w 423726"/>
                <a:gd name="connsiteY6" fmla="*/ 54580 h 590482"/>
                <a:gd name="connsiteX7" fmla="*/ 292872 w 423726"/>
                <a:gd name="connsiteY7" fmla="*/ 58641 h 590482"/>
                <a:gd name="connsiteX8" fmla="*/ 292883 w 423726"/>
                <a:gd name="connsiteY8" fmla="*/ 58625 h 590482"/>
                <a:gd name="connsiteX9" fmla="*/ 310338 w 423726"/>
                <a:gd name="connsiteY9" fmla="*/ 32863 h 590482"/>
                <a:gd name="connsiteX10" fmla="*/ 330724 w 423726"/>
                <a:gd name="connsiteY10" fmla="*/ 46550 h 590482"/>
                <a:gd name="connsiteX11" fmla="*/ 330830 w 423726"/>
                <a:gd name="connsiteY11" fmla="*/ 46391 h 590482"/>
                <a:gd name="connsiteX12" fmla="*/ 345474 w 423726"/>
                <a:gd name="connsiteY12" fmla="*/ 24471 h 590482"/>
                <a:gd name="connsiteX13" fmla="*/ 355638 w 423726"/>
                <a:gd name="connsiteY13" fmla="*/ 27106 h 590482"/>
                <a:gd name="connsiteX14" fmla="*/ 363530 w 423726"/>
                <a:gd name="connsiteY14" fmla="*/ 39678 h 590482"/>
                <a:gd name="connsiteX15" fmla="*/ 363766 w 423726"/>
                <a:gd name="connsiteY15" fmla="*/ 40053 h 590482"/>
                <a:gd name="connsiteX16" fmla="*/ 388983 w 423726"/>
                <a:gd name="connsiteY16" fmla="*/ 27819 h 590482"/>
                <a:gd name="connsiteX17" fmla="*/ 401770 w 423726"/>
                <a:gd name="connsiteY17" fmla="*/ 61196 h 590482"/>
                <a:gd name="connsiteX18" fmla="*/ 401841 w 423726"/>
                <a:gd name="connsiteY18" fmla="*/ 61278 h 590482"/>
                <a:gd name="connsiteX19" fmla="*/ 411938 w 423726"/>
                <a:gd name="connsiteY19" fmla="*/ 73094 h 590482"/>
                <a:gd name="connsiteX20" fmla="*/ 418182 w 423726"/>
                <a:gd name="connsiteY20" fmla="*/ 93590 h 590482"/>
                <a:gd name="connsiteX21" fmla="*/ 417447 w 423726"/>
                <a:gd name="connsiteY21" fmla="*/ 128716 h 590482"/>
                <a:gd name="connsiteX22" fmla="*/ 422813 w 423726"/>
                <a:gd name="connsiteY22" fmla="*/ 182423 h 590482"/>
                <a:gd name="connsiteX23" fmla="*/ 397677 w 423726"/>
                <a:gd name="connsiteY23" fmla="*/ 229435 h 590482"/>
                <a:gd name="connsiteX24" fmla="*/ 388678 w 423726"/>
                <a:gd name="connsiteY24" fmla="*/ 269719 h 590482"/>
                <a:gd name="connsiteX25" fmla="*/ 358042 w 423726"/>
                <a:gd name="connsiteY25" fmla="*/ 274597 h 590482"/>
                <a:gd name="connsiteX26" fmla="*/ 336148 w 423726"/>
                <a:gd name="connsiteY26" fmla="*/ 317572 h 590482"/>
                <a:gd name="connsiteX27" fmla="*/ 321399 w 423726"/>
                <a:gd name="connsiteY27" fmla="*/ 315452 h 590482"/>
                <a:gd name="connsiteX28" fmla="*/ 321388 w 423726"/>
                <a:gd name="connsiteY28" fmla="*/ 316710 h 590482"/>
                <a:gd name="connsiteX29" fmla="*/ 279495 w 423726"/>
                <a:gd name="connsiteY29" fmla="*/ 410735 h 590482"/>
                <a:gd name="connsiteX30" fmla="*/ 264497 w 423726"/>
                <a:gd name="connsiteY30" fmla="*/ 491302 h 590482"/>
                <a:gd name="connsiteX31" fmla="*/ 213436 w 423726"/>
                <a:gd name="connsiteY31" fmla="*/ 501057 h 590482"/>
                <a:gd name="connsiteX32" fmla="*/ 176947 w 423726"/>
                <a:gd name="connsiteY32" fmla="*/ 587008 h 590482"/>
                <a:gd name="connsiteX33" fmla="*/ 123296 w 423726"/>
                <a:gd name="connsiteY33" fmla="*/ 534544 h 590482"/>
                <a:gd name="connsiteX34" fmla="*/ 43599 w 423726"/>
                <a:gd name="connsiteY34" fmla="*/ 482709 h 590482"/>
                <a:gd name="connsiteX35" fmla="*/ 8558 w 423726"/>
                <a:gd name="connsiteY35" fmla="*/ 425026 h 590482"/>
                <a:gd name="connsiteX36" fmla="*/ 16046 w 423726"/>
                <a:gd name="connsiteY36" fmla="*/ 347163 h 590482"/>
                <a:gd name="connsiteX37" fmla="*/ 235 w 423726"/>
                <a:gd name="connsiteY37" fmla="*/ 267279 h 590482"/>
                <a:gd name="connsiteX38" fmla="*/ 29109 w 423726"/>
                <a:gd name="connsiteY38" fmla="*/ 196275 h 590482"/>
                <a:gd name="connsiteX39" fmla="*/ 29386 w 423726"/>
                <a:gd name="connsiteY39" fmla="*/ 194404 h 590482"/>
                <a:gd name="connsiteX40" fmla="*/ 42248 w 423726"/>
                <a:gd name="connsiteY40" fmla="*/ 92441 h 590482"/>
                <a:gd name="connsiteX41" fmla="*/ 104820 w 423726"/>
                <a:gd name="connsiteY41" fmla="*/ 69146 h 590482"/>
                <a:gd name="connsiteX42" fmla="*/ 104834 w 423726"/>
                <a:gd name="connsiteY42" fmla="*/ 69107 h 590482"/>
                <a:gd name="connsiteX43" fmla="*/ 117278 w 423726"/>
                <a:gd name="connsiteY43" fmla="*/ 34072 h 590482"/>
                <a:gd name="connsiteX44" fmla="*/ 167907 w 423726"/>
                <a:gd name="connsiteY44" fmla="*/ 44964 h 590482"/>
                <a:gd name="connsiteX45" fmla="*/ 168132 w 423726"/>
                <a:gd name="connsiteY45" fmla="*/ 44304 h 590482"/>
                <a:gd name="connsiteX46" fmla="*/ 178015 w 423726"/>
                <a:gd name="connsiteY46" fmla="*/ 15328 h 590482"/>
                <a:gd name="connsiteX47" fmla="*/ 192490 w 423726"/>
                <a:gd name="connsiteY47" fmla="*/ 807 h 59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3726" h="590482">
                  <a:moveTo>
                    <a:pt x="192490" y="807"/>
                  </a:moveTo>
                  <a:cubicBezTo>
                    <a:pt x="198327" y="-1257"/>
                    <a:pt x="204161" y="690"/>
                    <a:pt x="209430" y="6075"/>
                  </a:cubicBezTo>
                  <a:lnTo>
                    <a:pt x="222584" y="31220"/>
                  </a:lnTo>
                  <a:lnTo>
                    <a:pt x="222977" y="31971"/>
                  </a:lnTo>
                  <a:cubicBezTo>
                    <a:pt x="233293" y="1722"/>
                    <a:pt x="250359" y="-8211"/>
                    <a:pt x="265005" y="7501"/>
                  </a:cubicBezTo>
                  <a:cubicBezTo>
                    <a:pt x="270585" y="13485"/>
                    <a:pt x="275376" y="22742"/>
                    <a:pt x="279040" y="34218"/>
                  </a:cubicBezTo>
                  <a:lnTo>
                    <a:pt x="282741" y="54580"/>
                  </a:lnTo>
                  <a:lnTo>
                    <a:pt x="292872" y="58641"/>
                  </a:lnTo>
                  <a:lnTo>
                    <a:pt x="292883" y="58625"/>
                  </a:lnTo>
                  <a:lnTo>
                    <a:pt x="310338" y="32863"/>
                  </a:lnTo>
                  <a:cubicBezTo>
                    <a:pt x="317442" y="30594"/>
                    <a:pt x="325031" y="34903"/>
                    <a:pt x="330724" y="46550"/>
                  </a:cubicBezTo>
                  <a:lnTo>
                    <a:pt x="330830" y="46391"/>
                  </a:lnTo>
                  <a:lnTo>
                    <a:pt x="345474" y="24471"/>
                  </a:lnTo>
                  <a:cubicBezTo>
                    <a:pt x="348976" y="23440"/>
                    <a:pt x="352476" y="24413"/>
                    <a:pt x="355638" y="27106"/>
                  </a:cubicBezTo>
                  <a:lnTo>
                    <a:pt x="363530" y="39678"/>
                  </a:lnTo>
                  <a:lnTo>
                    <a:pt x="363766" y="40053"/>
                  </a:lnTo>
                  <a:cubicBezTo>
                    <a:pt x="369956" y="24929"/>
                    <a:pt x="380195" y="19963"/>
                    <a:pt x="388983" y="27819"/>
                  </a:cubicBezTo>
                  <a:cubicBezTo>
                    <a:pt x="395679" y="33803"/>
                    <a:pt x="400480" y="46331"/>
                    <a:pt x="401770" y="61196"/>
                  </a:cubicBezTo>
                  <a:lnTo>
                    <a:pt x="401841" y="61278"/>
                  </a:lnTo>
                  <a:lnTo>
                    <a:pt x="411938" y="73094"/>
                  </a:lnTo>
                  <a:cubicBezTo>
                    <a:pt x="414760" y="78663"/>
                    <a:pt x="416927" y="85665"/>
                    <a:pt x="418182" y="93590"/>
                  </a:cubicBezTo>
                  <a:cubicBezTo>
                    <a:pt x="420005" y="105093"/>
                    <a:pt x="419745" y="117588"/>
                    <a:pt x="417447" y="128716"/>
                  </a:cubicBezTo>
                  <a:cubicBezTo>
                    <a:pt x="423095" y="143977"/>
                    <a:pt x="425070" y="163760"/>
                    <a:pt x="422813" y="182423"/>
                  </a:cubicBezTo>
                  <a:cubicBezTo>
                    <a:pt x="419812" y="207234"/>
                    <a:pt x="409877" y="225815"/>
                    <a:pt x="397677" y="229435"/>
                  </a:cubicBezTo>
                  <a:cubicBezTo>
                    <a:pt x="397618" y="244922"/>
                    <a:pt x="394335" y="259609"/>
                    <a:pt x="388678" y="269719"/>
                  </a:cubicBezTo>
                  <a:cubicBezTo>
                    <a:pt x="380083" y="285083"/>
                    <a:pt x="367667" y="287057"/>
                    <a:pt x="358042" y="274597"/>
                  </a:cubicBezTo>
                  <a:cubicBezTo>
                    <a:pt x="354929" y="295999"/>
                    <a:pt x="346593" y="312360"/>
                    <a:pt x="336148" y="317572"/>
                  </a:cubicBezTo>
                  <a:lnTo>
                    <a:pt x="321399" y="315452"/>
                  </a:lnTo>
                  <a:lnTo>
                    <a:pt x="321388" y="316710"/>
                  </a:lnTo>
                  <a:cubicBezTo>
                    <a:pt x="316387" y="366332"/>
                    <a:pt x="299829" y="403494"/>
                    <a:pt x="279495" y="410735"/>
                  </a:cubicBezTo>
                  <a:cubicBezTo>
                    <a:pt x="279398" y="441708"/>
                    <a:pt x="273926" y="471082"/>
                    <a:pt x="264497" y="491302"/>
                  </a:cubicBezTo>
                  <a:cubicBezTo>
                    <a:pt x="250172" y="522029"/>
                    <a:pt x="229479" y="525978"/>
                    <a:pt x="213436" y="501057"/>
                  </a:cubicBezTo>
                  <a:cubicBezTo>
                    <a:pt x="208248" y="543862"/>
                    <a:pt x="194356" y="576583"/>
                    <a:pt x="176947" y="587008"/>
                  </a:cubicBezTo>
                  <a:cubicBezTo>
                    <a:pt x="156433" y="599290"/>
                    <a:pt x="135024" y="578359"/>
                    <a:pt x="123296" y="534544"/>
                  </a:cubicBezTo>
                  <a:cubicBezTo>
                    <a:pt x="95616" y="576133"/>
                    <a:pt x="59664" y="552756"/>
                    <a:pt x="43599" y="482709"/>
                  </a:cubicBezTo>
                  <a:cubicBezTo>
                    <a:pt x="27818" y="487313"/>
                    <a:pt x="13000" y="462925"/>
                    <a:pt x="8558" y="425026"/>
                  </a:cubicBezTo>
                  <a:cubicBezTo>
                    <a:pt x="5341" y="397605"/>
                    <a:pt x="8185" y="368012"/>
                    <a:pt x="16046" y="347163"/>
                  </a:cubicBezTo>
                  <a:cubicBezTo>
                    <a:pt x="4893" y="330809"/>
                    <a:pt x="-1318" y="299427"/>
                    <a:pt x="235" y="267279"/>
                  </a:cubicBezTo>
                  <a:cubicBezTo>
                    <a:pt x="2056" y="229639"/>
                    <a:pt x="14045" y="200155"/>
                    <a:pt x="29109" y="196275"/>
                  </a:cubicBezTo>
                  <a:cubicBezTo>
                    <a:pt x="29199" y="195647"/>
                    <a:pt x="29296" y="195032"/>
                    <a:pt x="29386" y="194404"/>
                  </a:cubicBezTo>
                  <a:cubicBezTo>
                    <a:pt x="27363" y="157337"/>
                    <a:pt x="32081" y="119957"/>
                    <a:pt x="42248" y="92441"/>
                  </a:cubicBezTo>
                  <a:cubicBezTo>
                    <a:pt x="58313" y="48980"/>
                    <a:pt x="84358" y="39294"/>
                    <a:pt x="104820" y="69146"/>
                  </a:cubicBezTo>
                  <a:lnTo>
                    <a:pt x="104834" y="69107"/>
                  </a:lnTo>
                  <a:lnTo>
                    <a:pt x="117278" y="34072"/>
                  </a:lnTo>
                  <a:cubicBezTo>
                    <a:pt x="132330" y="8103"/>
                    <a:pt x="153675" y="10022"/>
                    <a:pt x="167907" y="44964"/>
                  </a:cubicBezTo>
                  <a:lnTo>
                    <a:pt x="168132" y="44304"/>
                  </a:lnTo>
                  <a:lnTo>
                    <a:pt x="178015" y="15328"/>
                  </a:lnTo>
                  <a:cubicBezTo>
                    <a:pt x="182236" y="7744"/>
                    <a:pt x="187186" y="2678"/>
                    <a:pt x="192490" y="807"/>
                  </a:cubicBezTo>
                  <a:close/>
                </a:path>
              </a:pathLst>
            </a:cu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grpSp>
          <p:nvGrpSpPr>
            <p:cNvPr id="152" name="Group 44">
              <a:extLst>
                <a:ext uri="{FF2B5EF4-FFF2-40B4-BE49-F238E27FC236}">
                  <a16:creationId xmlns:a16="http://schemas.microsoft.com/office/drawing/2014/main" id="{2217E5E8-D188-3B3A-230E-416878DCA731}"/>
                </a:ext>
              </a:extLst>
            </p:cNvPr>
            <p:cNvGrpSpPr/>
            <p:nvPr/>
          </p:nvGrpSpPr>
          <p:grpSpPr>
            <a:xfrm rot="20644100">
              <a:off x="438793" y="1270717"/>
              <a:ext cx="541556" cy="665896"/>
              <a:chOff x="1371600" y="2971800"/>
              <a:chExt cx="639812" cy="687763"/>
            </a:xfrm>
            <a:solidFill>
              <a:schemeClr val="bg2">
                <a:lumMod val="50000"/>
              </a:schemeClr>
            </a:solidFill>
          </p:grpSpPr>
          <p:sp>
            <p:nvSpPr>
              <p:cNvPr id="169" name="Oval 168">
                <a:extLst>
                  <a:ext uri="{FF2B5EF4-FFF2-40B4-BE49-F238E27FC236}">
                    <a16:creationId xmlns:a16="http://schemas.microsoft.com/office/drawing/2014/main" id="{7BB90887-258E-4816-587E-CA9603B21819}"/>
                  </a:ext>
                </a:extLst>
              </p:cNvPr>
              <p:cNvSpPr/>
              <p:nvPr/>
            </p:nvSpPr>
            <p:spPr>
              <a:xfrm>
                <a:off x="1371600" y="2971800"/>
                <a:ext cx="304800" cy="609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0" name="Oval 169">
                <a:extLst>
                  <a:ext uri="{FF2B5EF4-FFF2-40B4-BE49-F238E27FC236}">
                    <a16:creationId xmlns:a16="http://schemas.microsoft.com/office/drawing/2014/main" id="{B2997745-2CFC-D5C4-2F08-BB3A6BEFCF0E}"/>
                  </a:ext>
                </a:extLst>
              </p:cNvPr>
              <p:cNvSpPr/>
              <p:nvPr/>
            </p:nvSpPr>
            <p:spPr>
              <a:xfrm rot="17160729">
                <a:off x="1554212" y="3202363"/>
                <a:ext cx="304800" cy="609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1" name="Oval 170">
                <a:extLst>
                  <a:ext uri="{FF2B5EF4-FFF2-40B4-BE49-F238E27FC236}">
                    <a16:creationId xmlns:a16="http://schemas.microsoft.com/office/drawing/2014/main" id="{3BE38BEF-1258-9BEC-17B8-E91EC8575CA6}"/>
                  </a:ext>
                </a:extLst>
              </p:cNvPr>
              <p:cNvSpPr/>
              <p:nvPr/>
            </p:nvSpPr>
            <p:spPr>
              <a:xfrm rot="17160729">
                <a:off x="1393509" y="3247236"/>
                <a:ext cx="304800" cy="275219"/>
              </a:xfrm>
              <a:prstGeom prst="ellipse">
                <a:avLst/>
              </a:prstGeom>
              <a:grp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53" name="Oval 152">
              <a:extLst>
                <a:ext uri="{FF2B5EF4-FFF2-40B4-BE49-F238E27FC236}">
                  <a16:creationId xmlns:a16="http://schemas.microsoft.com/office/drawing/2014/main" id="{0CF6AB35-09B0-6E81-D440-A4C2DA1246EC}"/>
                </a:ext>
              </a:extLst>
            </p:cNvPr>
            <p:cNvSpPr/>
            <p:nvPr/>
          </p:nvSpPr>
          <p:spPr>
            <a:xfrm rot="477925">
              <a:off x="1539843" y="1800255"/>
              <a:ext cx="156112" cy="1706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54" name="Group 38">
              <a:extLst>
                <a:ext uri="{FF2B5EF4-FFF2-40B4-BE49-F238E27FC236}">
                  <a16:creationId xmlns:a16="http://schemas.microsoft.com/office/drawing/2014/main" id="{76EFFC5C-5317-4587-56F6-949E090AC469}"/>
                </a:ext>
              </a:extLst>
            </p:cNvPr>
            <p:cNvGrpSpPr/>
            <p:nvPr/>
          </p:nvGrpSpPr>
          <p:grpSpPr>
            <a:xfrm rot="20911152" flipH="1">
              <a:off x="1582780" y="1179698"/>
              <a:ext cx="541556" cy="665896"/>
              <a:chOff x="1371600" y="2971800"/>
              <a:chExt cx="639812" cy="687763"/>
            </a:xfrm>
            <a:solidFill>
              <a:schemeClr val="tx1">
                <a:lumMod val="50000"/>
                <a:lumOff val="50000"/>
              </a:schemeClr>
            </a:solidFill>
          </p:grpSpPr>
          <p:sp>
            <p:nvSpPr>
              <p:cNvPr id="166" name="Oval 165">
                <a:extLst>
                  <a:ext uri="{FF2B5EF4-FFF2-40B4-BE49-F238E27FC236}">
                    <a16:creationId xmlns:a16="http://schemas.microsoft.com/office/drawing/2014/main" id="{0B214764-A571-714A-6101-C1B7A0F5D2C9}"/>
                  </a:ext>
                </a:extLst>
              </p:cNvPr>
              <p:cNvSpPr/>
              <p:nvPr/>
            </p:nvSpPr>
            <p:spPr>
              <a:xfrm>
                <a:off x="1371600" y="2971800"/>
                <a:ext cx="304800" cy="609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7" name="Oval 166">
                <a:extLst>
                  <a:ext uri="{FF2B5EF4-FFF2-40B4-BE49-F238E27FC236}">
                    <a16:creationId xmlns:a16="http://schemas.microsoft.com/office/drawing/2014/main" id="{87ADABF3-17BA-2008-F3C7-986F5329614B}"/>
                  </a:ext>
                </a:extLst>
              </p:cNvPr>
              <p:cNvSpPr/>
              <p:nvPr/>
            </p:nvSpPr>
            <p:spPr>
              <a:xfrm rot="17160729">
                <a:off x="1554212" y="3202363"/>
                <a:ext cx="304800" cy="609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8" name="Oval 167">
                <a:extLst>
                  <a:ext uri="{FF2B5EF4-FFF2-40B4-BE49-F238E27FC236}">
                    <a16:creationId xmlns:a16="http://schemas.microsoft.com/office/drawing/2014/main" id="{90C77F77-3353-67F4-F3E3-171E4EFBD9B8}"/>
                  </a:ext>
                </a:extLst>
              </p:cNvPr>
              <p:cNvSpPr/>
              <p:nvPr/>
            </p:nvSpPr>
            <p:spPr>
              <a:xfrm rot="17160729">
                <a:off x="1393509" y="3247236"/>
                <a:ext cx="304800" cy="275219"/>
              </a:xfrm>
              <a:prstGeom prst="ellipse">
                <a:avLst/>
              </a:prstGeom>
              <a:grp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55" name="Group 65">
              <a:extLst>
                <a:ext uri="{FF2B5EF4-FFF2-40B4-BE49-F238E27FC236}">
                  <a16:creationId xmlns:a16="http://schemas.microsoft.com/office/drawing/2014/main" id="{A2A4E563-5FB1-C430-4C5E-400EEE17EE9D}"/>
                </a:ext>
              </a:extLst>
            </p:cNvPr>
            <p:cNvGrpSpPr/>
            <p:nvPr/>
          </p:nvGrpSpPr>
          <p:grpSpPr>
            <a:xfrm rot="19895650">
              <a:off x="842261" y="1211439"/>
              <a:ext cx="864462" cy="1006023"/>
              <a:chOff x="6165052" y="2501908"/>
              <a:chExt cx="1984584" cy="2365471"/>
            </a:xfrm>
          </p:grpSpPr>
          <p:sp>
            <p:nvSpPr>
              <p:cNvPr id="156" name="Cloud 53">
                <a:extLst>
                  <a:ext uri="{FF2B5EF4-FFF2-40B4-BE49-F238E27FC236}">
                    <a16:creationId xmlns:a16="http://schemas.microsoft.com/office/drawing/2014/main" id="{199600CB-37B8-66E5-E37D-F46FC2003E06}"/>
                  </a:ext>
                </a:extLst>
              </p:cNvPr>
              <p:cNvSpPr/>
              <p:nvPr/>
            </p:nvSpPr>
            <p:spPr>
              <a:xfrm rot="3452596">
                <a:off x="5956891" y="2893796"/>
                <a:ext cx="2365471" cy="1581695"/>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7" name="Oval 156">
                <a:extLst>
                  <a:ext uri="{FF2B5EF4-FFF2-40B4-BE49-F238E27FC236}">
                    <a16:creationId xmlns:a16="http://schemas.microsoft.com/office/drawing/2014/main" id="{254B5CA2-7EFF-7F03-3129-1091DE1177C3}"/>
                  </a:ext>
                </a:extLst>
              </p:cNvPr>
              <p:cNvSpPr/>
              <p:nvPr/>
            </p:nvSpPr>
            <p:spPr>
              <a:xfrm rot="2664144">
                <a:off x="6165052" y="2940472"/>
                <a:ext cx="1984584" cy="121919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8" name="Oval 157">
                <a:extLst>
                  <a:ext uri="{FF2B5EF4-FFF2-40B4-BE49-F238E27FC236}">
                    <a16:creationId xmlns:a16="http://schemas.microsoft.com/office/drawing/2014/main" id="{2CFE08B2-68CC-4519-D103-F75F9B39FB72}"/>
                  </a:ext>
                </a:extLst>
              </p:cNvPr>
              <p:cNvSpPr/>
              <p:nvPr/>
            </p:nvSpPr>
            <p:spPr>
              <a:xfrm rot="2182275">
                <a:off x="7133557" y="3497434"/>
                <a:ext cx="311994" cy="250867"/>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9" name="Rounded Rectangle 13">
                <a:extLst>
                  <a:ext uri="{FF2B5EF4-FFF2-40B4-BE49-F238E27FC236}">
                    <a16:creationId xmlns:a16="http://schemas.microsoft.com/office/drawing/2014/main" id="{99507E79-C03A-709E-9E62-39AD895BDCE8}"/>
                  </a:ext>
                </a:extLst>
              </p:cNvPr>
              <p:cNvSpPr/>
              <p:nvPr/>
            </p:nvSpPr>
            <p:spPr>
              <a:xfrm rot="20343301">
                <a:off x="7102440" y="3145661"/>
                <a:ext cx="218587" cy="537582"/>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0" name="Rounded Rectangle 14">
                <a:extLst>
                  <a:ext uri="{FF2B5EF4-FFF2-40B4-BE49-F238E27FC236}">
                    <a16:creationId xmlns:a16="http://schemas.microsoft.com/office/drawing/2014/main" id="{238AD333-3909-FB0B-18A8-94FEEC088004}"/>
                  </a:ext>
                </a:extLst>
              </p:cNvPr>
              <p:cNvSpPr/>
              <p:nvPr/>
            </p:nvSpPr>
            <p:spPr>
              <a:xfrm rot="16842887">
                <a:off x="6909271" y="3297501"/>
                <a:ext cx="215357" cy="583505"/>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1" name="Oval 160">
                <a:extLst>
                  <a:ext uri="{FF2B5EF4-FFF2-40B4-BE49-F238E27FC236}">
                    <a16:creationId xmlns:a16="http://schemas.microsoft.com/office/drawing/2014/main" id="{2D0DC180-6D04-58CF-6626-37532FDDA0AF}"/>
                  </a:ext>
                </a:extLst>
              </p:cNvPr>
              <p:cNvSpPr/>
              <p:nvPr/>
            </p:nvSpPr>
            <p:spPr>
              <a:xfrm rot="2182275">
                <a:off x="6406734" y="2819397"/>
                <a:ext cx="759023" cy="6858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62" name="Group 61">
                <a:extLst>
                  <a:ext uri="{FF2B5EF4-FFF2-40B4-BE49-F238E27FC236}">
                    <a16:creationId xmlns:a16="http://schemas.microsoft.com/office/drawing/2014/main" id="{981F8E8A-F266-AB89-46A1-F9983CACA1E3}"/>
                  </a:ext>
                </a:extLst>
              </p:cNvPr>
              <p:cNvGrpSpPr/>
              <p:nvPr/>
            </p:nvGrpSpPr>
            <p:grpSpPr>
              <a:xfrm rot="6820148">
                <a:off x="6190682" y="2848723"/>
                <a:ext cx="440944" cy="228600"/>
                <a:chOff x="6951877" y="381000"/>
                <a:chExt cx="1676975" cy="1600200"/>
              </a:xfrm>
            </p:grpSpPr>
            <p:sp>
              <p:nvSpPr>
                <p:cNvPr id="164" name="Moon 163">
                  <a:extLst>
                    <a:ext uri="{FF2B5EF4-FFF2-40B4-BE49-F238E27FC236}">
                      <a16:creationId xmlns:a16="http://schemas.microsoft.com/office/drawing/2014/main" id="{9D561B94-BE37-2626-79FB-561F26770342}"/>
                    </a:ext>
                  </a:extLst>
                </p:cNvPr>
                <p:cNvSpPr/>
                <p:nvPr/>
              </p:nvSpPr>
              <p:spPr>
                <a:xfrm>
                  <a:off x="7010400" y="381000"/>
                  <a:ext cx="685800" cy="1600200"/>
                </a:xfrm>
                <a:prstGeom prst="moon">
                  <a:avLst>
                    <a:gd name="adj" fmla="val 1732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5" name="Moon 164">
                  <a:extLst>
                    <a:ext uri="{FF2B5EF4-FFF2-40B4-BE49-F238E27FC236}">
                      <a16:creationId xmlns:a16="http://schemas.microsoft.com/office/drawing/2014/main" id="{773F90AC-F1AA-4F94-D4C6-A89D88E5777B}"/>
                    </a:ext>
                  </a:extLst>
                </p:cNvPr>
                <p:cNvSpPr/>
                <p:nvPr/>
              </p:nvSpPr>
              <p:spPr>
                <a:xfrm rot="5890786" flipH="1">
                  <a:off x="7539005" y="-63662"/>
                  <a:ext cx="502719" cy="1676975"/>
                </a:xfrm>
                <a:prstGeom prst="moon">
                  <a:avLst>
                    <a:gd name="adj" fmla="val 445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63" name="Moon 162">
                <a:extLst>
                  <a:ext uri="{FF2B5EF4-FFF2-40B4-BE49-F238E27FC236}">
                    <a16:creationId xmlns:a16="http://schemas.microsoft.com/office/drawing/2014/main" id="{01B46AC9-07DC-B5BA-E069-37FBD2C2FFC6}"/>
                  </a:ext>
                </a:extLst>
              </p:cNvPr>
              <p:cNvSpPr/>
              <p:nvPr/>
            </p:nvSpPr>
            <p:spPr>
              <a:xfrm rot="9019910" flipH="1">
                <a:off x="6499517" y="2768149"/>
                <a:ext cx="134321" cy="126557"/>
              </a:xfrm>
              <a:prstGeom prst="moon">
                <a:avLst>
                  <a:gd name="adj" fmla="val 1692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14" name="Group 213">
            <a:extLst>
              <a:ext uri="{FF2B5EF4-FFF2-40B4-BE49-F238E27FC236}">
                <a16:creationId xmlns:a16="http://schemas.microsoft.com/office/drawing/2014/main" id="{740D8C08-1795-0FAF-16D7-34B9CD64A5C2}"/>
              </a:ext>
            </a:extLst>
          </p:cNvPr>
          <p:cNvGrpSpPr/>
          <p:nvPr/>
        </p:nvGrpSpPr>
        <p:grpSpPr>
          <a:xfrm>
            <a:off x="3754178" y="3310899"/>
            <a:ext cx="2274939" cy="3061533"/>
            <a:chOff x="6283184" y="3376986"/>
            <a:chExt cx="2274939" cy="3061533"/>
          </a:xfrm>
        </p:grpSpPr>
        <p:sp>
          <p:nvSpPr>
            <p:cNvPr id="215" name="Freeform: Shape 214">
              <a:extLst>
                <a:ext uri="{FF2B5EF4-FFF2-40B4-BE49-F238E27FC236}">
                  <a16:creationId xmlns:a16="http://schemas.microsoft.com/office/drawing/2014/main" id="{AE55C560-9ECF-B29A-CDB1-BD9B8BBACE19}"/>
                </a:ext>
              </a:extLst>
            </p:cNvPr>
            <p:cNvSpPr/>
            <p:nvPr/>
          </p:nvSpPr>
          <p:spPr>
            <a:xfrm rot="7806647">
              <a:off x="7329266" y="3273145"/>
              <a:ext cx="1064458" cy="1272139"/>
            </a:xfrm>
            <a:custGeom>
              <a:avLst/>
              <a:gdLst>
                <a:gd name="connsiteX0" fmla="*/ 131684 w 1064458"/>
                <a:gd name="connsiteY0" fmla="*/ 982967 h 1272139"/>
                <a:gd name="connsiteX1" fmla="*/ 114314 w 1064458"/>
                <a:gd name="connsiteY1" fmla="*/ 846069 h 1272139"/>
                <a:gd name="connsiteX2" fmla="*/ 55802 w 1064458"/>
                <a:gd name="connsiteY2" fmla="*/ 698550 h 1272139"/>
                <a:gd name="connsiteX3" fmla="*/ 55938 w 1064458"/>
                <a:gd name="connsiteY3" fmla="*/ 698105 h 1272139"/>
                <a:gd name="connsiteX4" fmla="*/ 24699 w 1064458"/>
                <a:gd name="connsiteY4" fmla="*/ 674179 h 1272139"/>
                <a:gd name="connsiteX5" fmla="*/ 27711 w 1064458"/>
                <a:gd name="connsiteY5" fmla="*/ 548948 h 1272139"/>
                <a:gd name="connsiteX6" fmla="*/ 104 w 1064458"/>
                <a:gd name="connsiteY6" fmla="*/ 483361 h 1272139"/>
                <a:gd name="connsiteX7" fmla="*/ 67890 w 1064458"/>
                <a:gd name="connsiteY7" fmla="*/ 377119 h 1272139"/>
                <a:gd name="connsiteX8" fmla="*/ 68033 w 1064458"/>
                <a:gd name="connsiteY8" fmla="*/ 266250 h 1272139"/>
                <a:gd name="connsiteX9" fmla="*/ 177609 w 1064458"/>
                <a:gd name="connsiteY9" fmla="*/ 182369 h 1272139"/>
                <a:gd name="connsiteX10" fmla="*/ 324420 w 1064458"/>
                <a:gd name="connsiteY10" fmla="*/ 46219 h 1272139"/>
                <a:gd name="connsiteX11" fmla="*/ 410306 w 1064458"/>
                <a:gd name="connsiteY11" fmla="*/ 1796 h 1272139"/>
                <a:gd name="connsiteX12" fmla="*/ 447106 w 1064458"/>
                <a:gd name="connsiteY12" fmla="*/ 51195 h 1272139"/>
                <a:gd name="connsiteX13" fmla="*/ 518794 w 1064458"/>
                <a:gd name="connsiteY13" fmla="*/ 54982 h 1272139"/>
                <a:gd name="connsiteX14" fmla="*/ 520508 w 1064458"/>
                <a:gd name="connsiteY14" fmla="*/ 144039 h 1272139"/>
                <a:gd name="connsiteX15" fmla="*/ 521254 w 1064458"/>
                <a:gd name="connsiteY15" fmla="*/ 145418 h 1272139"/>
                <a:gd name="connsiteX16" fmla="*/ 565029 w 1064458"/>
                <a:gd name="connsiteY16" fmla="*/ 216210 h 1272139"/>
                <a:gd name="connsiteX17" fmla="*/ 488896 w 1064458"/>
                <a:gd name="connsiteY17" fmla="*/ 351421 h 1272139"/>
                <a:gd name="connsiteX18" fmla="*/ 488900 w 1064458"/>
                <a:gd name="connsiteY18" fmla="*/ 351466 h 1272139"/>
                <a:gd name="connsiteX19" fmla="*/ 492351 w 1064458"/>
                <a:gd name="connsiteY19" fmla="*/ 391808 h 1272139"/>
                <a:gd name="connsiteX20" fmla="*/ 412563 w 1064458"/>
                <a:gd name="connsiteY20" fmla="*/ 488052 h 1272139"/>
                <a:gd name="connsiteX21" fmla="*/ 412641 w 1064458"/>
                <a:gd name="connsiteY21" fmla="*/ 488793 h 1272139"/>
                <a:gd name="connsiteX22" fmla="*/ 416086 w 1064458"/>
                <a:gd name="connsiteY22" fmla="*/ 521342 h 1272139"/>
                <a:gd name="connsiteX23" fmla="*/ 404060 w 1064458"/>
                <a:gd name="connsiteY23" fmla="*/ 556661 h 1272139"/>
                <a:gd name="connsiteX24" fmla="*/ 388391 w 1064458"/>
                <a:gd name="connsiteY24" fmla="*/ 574477 h 1272139"/>
                <a:gd name="connsiteX25" fmla="*/ 395063 w 1064458"/>
                <a:gd name="connsiteY25" fmla="*/ 583052 h 1272139"/>
                <a:gd name="connsiteX26" fmla="*/ 417016 w 1064458"/>
                <a:gd name="connsiteY26" fmla="*/ 662084 h 1272139"/>
                <a:gd name="connsiteX27" fmla="*/ 417057 w 1064458"/>
                <a:gd name="connsiteY27" fmla="*/ 662104 h 1272139"/>
                <a:gd name="connsiteX28" fmla="*/ 453659 w 1064458"/>
                <a:gd name="connsiteY28" fmla="*/ 679416 h 1272139"/>
                <a:gd name="connsiteX29" fmla="*/ 496698 w 1064458"/>
                <a:gd name="connsiteY29" fmla="*/ 796791 h 1272139"/>
                <a:gd name="connsiteX30" fmla="*/ 497377 w 1064458"/>
                <a:gd name="connsiteY30" fmla="*/ 797095 h 1272139"/>
                <a:gd name="connsiteX31" fmla="*/ 527241 w 1064458"/>
                <a:gd name="connsiteY31" fmla="*/ 810492 h 1272139"/>
                <a:gd name="connsiteX32" fmla="*/ 551716 w 1064458"/>
                <a:gd name="connsiteY32" fmla="*/ 838654 h 1272139"/>
                <a:gd name="connsiteX33" fmla="*/ 556574 w 1064458"/>
                <a:gd name="connsiteY33" fmla="*/ 853203 h 1272139"/>
                <a:gd name="connsiteX34" fmla="*/ 557796 w 1064458"/>
                <a:gd name="connsiteY34" fmla="*/ 852149 h 1272139"/>
                <a:gd name="connsiteX35" fmla="*/ 682543 w 1064458"/>
                <a:gd name="connsiteY35" fmla="*/ 860370 h 1272139"/>
                <a:gd name="connsiteX36" fmla="*/ 683096 w 1064458"/>
                <a:gd name="connsiteY36" fmla="*/ 859873 h 1272139"/>
                <a:gd name="connsiteX37" fmla="*/ 707447 w 1064458"/>
                <a:gd name="connsiteY37" fmla="*/ 838001 h 1272139"/>
                <a:gd name="connsiteX38" fmla="*/ 743111 w 1064458"/>
                <a:gd name="connsiteY38" fmla="*/ 827040 h 1272139"/>
                <a:gd name="connsiteX39" fmla="*/ 784850 w 1064458"/>
                <a:gd name="connsiteY39" fmla="*/ 831016 h 1272139"/>
                <a:gd name="connsiteX40" fmla="*/ 817261 w 1064458"/>
                <a:gd name="connsiteY40" fmla="*/ 849996 h 1272139"/>
                <a:gd name="connsiteX41" fmla="*/ 818229 w 1064458"/>
                <a:gd name="connsiteY41" fmla="*/ 850563 h 1272139"/>
                <a:gd name="connsiteX42" fmla="*/ 921782 w 1064458"/>
                <a:gd name="connsiteY42" fmla="*/ 832093 h 1272139"/>
                <a:gd name="connsiteX43" fmla="*/ 974294 w 1064458"/>
                <a:gd name="connsiteY43" fmla="*/ 882480 h 1272139"/>
                <a:gd name="connsiteX44" fmla="*/ 974584 w 1064458"/>
                <a:gd name="connsiteY44" fmla="*/ 882605 h 1272139"/>
                <a:gd name="connsiteX45" fmla="*/ 1016047 w 1064458"/>
                <a:gd name="connsiteY45" fmla="*/ 900443 h 1272139"/>
                <a:gd name="connsiteX46" fmla="*/ 1041687 w 1064458"/>
                <a:gd name="connsiteY46" fmla="*/ 931384 h 1272139"/>
                <a:gd name="connsiteX47" fmla="*/ 1038671 w 1064458"/>
                <a:gd name="connsiteY47" fmla="*/ 984412 h 1272139"/>
                <a:gd name="connsiteX48" fmla="*/ 1060706 w 1064458"/>
                <a:gd name="connsiteY48" fmla="*/ 1065490 h 1272139"/>
                <a:gd name="connsiteX49" fmla="*/ 957483 w 1064458"/>
                <a:gd name="connsiteY49" fmla="*/ 1136462 h 1272139"/>
                <a:gd name="connsiteX50" fmla="*/ 920532 w 1064458"/>
                <a:gd name="connsiteY50" fmla="*/ 1197276 h 1272139"/>
                <a:gd name="connsiteX51" fmla="*/ 794722 w 1064458"/>
                <a:gd name="connsiteY51" fmla="*/ 1204639 h 1272139"/>
                <a:gd name="connsiteX52" fmla="*/ 704817 w 1064458"/>
                <a:gd name="connsiteY52" fmla="*/ 1269517 h 1272139"/>
                <a:gd name="connsiteX53" fmla="*/ 572625 w 1064458"/>
                <a:gd name="connsiteY53" fmla="*/ 1229916 h 1272139"/>
                <a:gd name="connsiteX54" fmla="*/ 376260 w 1064458"/>
                <a:gd name="connsiteY54" fmla="*/ 1190790 h 1272139"/>
                <a:gd name="connsiteX55" fmla="*/ 302562 w 1064458"/>
                <a:gd name="connsiteY55" fmla="*/ 1166610 h 1272139"/>
                <a:gd name="connsiteX56" fmla="*/ 294665 w 1064458"/>
                <a:gd name="connsiteY56" fmla="*/ 1154513 h 1272139"/>
                <a:gd name="connsiteX57" fmla="*/ 285149 w 1064458"/>
                <a:gd name="connsiteY57" fmla="*/ 1150896 h 1272139"/>
                <a:gd name="connsiteX58" fmla="*/ 227431 w 1064458"/>
                <a:gd name="connsiteY58" fmla="*/ 1038866 h 1272139"/>
                <a:gd name="connsiteX59" fmla="*/ 131684 w 1064458"/>
                <a:gd name="connsiteY59" fmla="*/ 982967 h 127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64458" h="1272139">
                  <a:moveTo>
                    <a:pt x="131684" y="982967"/>
                  </a:moveTo>
                  <a:cubicBezTo>
                    <a:pt x="102725" y="940517"/>
                    <a:pt x="95790" y="885889"/>
                    <a:pt x="114314" y="846069"/>
                  </a:cubicBezTo>
                  <a:cubicBezTo>
                    <a:pt x="72060" y="808848"/>
                    <a:pt x="50377" y="749968"/>
                    <a:pt x="55802" y="698550"/>
                  </a:cubicBezTo>
                  <a:lnTo>
                    <a:pt x="55938" y="698105"/>
                  </a:lnTo>
                  <a:lnTo>
                    <a:pt x="24699" y="674179"/>
                  </a:lnTo>
                  <a:cubicBezTo>
                    <a:pt x="1578" y="642238"/>
                    <a:pt x="2768" y="592743"/>
                    <a:pt x="27711" y="548948"/>
                  </a:cubicBezTo>
                  <a:cubicBezTo>
                    <a:pt x="8911" y="535049"/>
                    <a:pt x="-1149" y="511129"/>
                    <a:pt x="104" y="483361"/>
                  </a:cubicBezTo>
                  <a:cubicBezTo>
                    <a:pt x="2005" y="441169"/>
                    <a:pt x="29479" y="398115"/>
                    <a:pt x="67890" y="377119"/>
                  </a:cubicBezTo>
                  <a:cubicBezTo>
                    <a:pt x="49207" y="347823"/>
                    <a:pt x="49264" y="305613"/>
                    <a:pt x="68033" y="266250"/>
                  </a:cubicBezTo>
                  <a:cubicBezTo>
                    <a:pt x="90152" y="219866"/>
                    <a:pt x="133875" y="186391"/>
                    <a:pt x="177609" y="182369"/>
                  </a:cubicBezTo>
                  <a:cubicBezTo>
                    <a:pt x="192157" y="108712"/>
                    <a:pt x="258380" y="47291"/>
                    <a:pt x="324420" y="46219"/>
                  </a:cubicBezTo>
                  <a:cubicBezTo>
                    <a:pt x="344398" y="12681"/>
                    <a:pt x="380714" y="-6108"/>
                    <a:pt x="410306" y="1796"/>
                  </a:cubicBezTo>
                  <a:cubicBezTo>
                    <a:pt x="431722" y="7507"/>
                    <a:pt x="445710" y="26279"/>
                    <a:pt x="447106" y="51195"/>
                  </a:cubicBezTo>
                  <a:cubicBezTo>
                    <a:pt x="473216" y="36169"/>
                    <a:pt x="501378" y="37658"/>
                    <a:pt x="518794" y="54982"/>
                  </a:cubicBezTo>
                  <a:cubicBezTo>
                    <a:pt x="539181" y="75273"/>
                    <a:pt x="539895" y="112251"/>
                    <a:pt x="520508" y="144039"/>
                  </a:cubicBezTo>
                  <a:cubicBezTo>
                    <a:pt x="520763" y="144496"/>
                    <a:pt x="520999" y="144961"/>
                    <a:pt x="521254" y="145418"/>
                  </a:cubicBezTo>
                  <a:cubicBezTo>
                    <a:pt x="546843" y="157781"/>
                    <a:pt x="562888" y="183739"/>
                    <a:pt x="565029" y="216210"/>
                  </a:cubicBezTo>
                  <a:cubicBezTo>
                    <a:pt x="568402" y="267509"/>
                    <a:pt x="536706" y="323786"/>
                    <a:pt x="488896" y="351421"/>
                  </a:cubicBezTo>
                  <a:lnTo>
                    <a:pt x="488900" y="351466"/>
                  </a:lnTo>
                  <a:lnTo>
                    <a:pt x="492351" y="391808"/>
                  </a:lnTo>
                  <a:cubicBezTo>
                    <a:pt x="486491" y="433345"/>
                    <a:pt x="454487" y="475104"/>
                    <a:pt x="412563" y="488052"/>
                  </a:cubicBezTo>
                  <a:lnTo>
                    <a:pt x="412641" y="488793"/>
                  </a:lnTo>
                  <a:lnTo>
                    <a:pt x="416086" y="521342"/>
                  </a:lnTo>
                  <a:cubicBezTo>
                    <a:pt x="414627" y="533125"/>
                    <a:pt x="410576" y="545246"/>
                    <a:pt x="404060" y="556661"/>
                  </a:cubicBezTo>
                  <a:lnTo>
                    <a:pt x="388391" y="574477"/>
                  </a:lnTo>
                  <a:lnTo>
                    <a:pt x="395063" y="583052"/>
                  </a:lnTo>
                  <a:cubicBezTo>
                    <a:pt x="408969" y="606742"/>
                    <a:pt x="417100" y="634474"/>
                    <a:pt x="417016" y="662084"/>
                  </a:cubicBezTo>
                  <a:lnTo>
                    <a:pt x="417057" y="662104"/>
                  </a:lnTo>
                  <a:lnTo>
                    <a:pt x="453659" y="679416"/>
                  </a:lnTo>
                  <a:cubicBezTo>
                    <a:pt x="486608" y="705376"/>
                    <a:pt x="506599" y="754044"/>
                    <a:pt x="496698" y="796791"/>
                  </a:cubicBezTo>
                  <a:lnTo>
                    <a:pt x="497377" y="797095"/>
                  </a:lnTo>
                  <a:lnTo>
                    <a:pt x="527241" y="810492"/>
                  </a:lnTo>
                  <a:cubicBezTo>
                    <a:pt x="536690" y="817681"/>
                    <a:pt x="545128" y="827280"/>
                    <a:pt x="551716" y="838654"/>
                  </a:cubicBezTo>
                  <a:lnTo>
                    <a:pt x="556574" y="853203"/>
                  </a:lnTo>
                  <a:lnTo>
                    <a:pt x="557796" y="852149"/>
                  </a:lnTo>
                  <a:cubicBezTo>
                    <a:pt x="594883" y="832547"/>
                    <a:pt x="647476" y="833995"/>
                    <a:pt x="682543" y="860370"/>
                  </a:cubicBezTo>
                  <a:lnTo>
                    <a:pt x="683096" y="859873"/>
                  </a:lnTo>
                  <a:lnTo>
                    <a:pt x="707447" y="838001"/>
                  </a:lnTo>
                  <a:cubicBezTo>
                    <a:pt x="717848" y="832276"/>
                    <a:pt x="730043" y="828453"/>
                    <a:pt x="743111" y="827040"/>
                  </a:cubicBezTo>
                  <a:cubicBezTo>
                    <a:pt x="757495" y="825482"/>
                    <a:pt x="771869" y="826952"/>
                    <a:pt x="784850" y="831016"/>
                  </a:cubicBezTo>
                  <a:lnTo>
                    <a:pt x="817261" y="849996"/>
                  </a:lnTo>
                  <a:lnTo>
                    <a:pt x="818229" y="850563"/>
                  </a:lnTo>
                  <a:cubicBezTo>
                    <a:pt x="843648" y="827731"/>
                    <a:pt x="885695" y="820233"/>
                    <a:pt x="921782" y="832093"/>
                  </a:cubicBezTo>
                  <a:cubicBezTo>
                    <a:pt x="949280" y="841127"/>
                    <a:pt x="968997" y="860040"/>
                    <a:pt x="974294" y="882480"/>
                  </a:cubicBezTo>
                  <a:lnTo>
                    <a:pt x="974584" y="882605"/>
                  </a:lnTo>
                  <a:lnTo>
                    <a:pt x="1016047" y="900443"/>
                  </a:lnTo>
                  <a:cubicBezTo>
                    <a:pt x="1027635" y="908850"/>
                    <a:pt x="1036537" y="919421"/>
                    <a:pt x="1041687" y="931384"/>
                  </a:cubicBezTo>
                  <a:cubicBezTo>
                    <a:pt x="1049173" y="948750"/>
                    <a:pt x="1048106" y="967612"/>
                    <a:pt x="1038671" y="984412"/>
                  </a:cubicBezTo>
                  <a:cubicBezTo>
                    <a:pt x="1061864" y="1007450"/>
                    <a:pt x="1069976" y="1037316"/>
                    <a:pt x="1060706" y="1065490"/>
                  </a:cubicBezTo>
                  <a:cubicBezTo>
                    <a:pt x="1048382" y="1102946"/>
                    <a:pt x="1007586" y="1130997"/>
                    <a:pt x="957483" y="1136462"/>
                  </a:cubicBezTo>
                  <a:cubicBezTo>
                    <a:pt x="957244" y="1159841"/>
                    <a:pt x="943762" y="1182013"/>
                    <a:pt x="920532" y="1197276"/>
                  </a:cubicBezTo>
                  <a:cubicBezTo>
                    <a:pt x="885235" y="1220469"/>
                    <a:pt x="834249" y="1223450"/>
                    <a:pt x="794722" y="1204639"/>
                  </a:cubicBezTo>
                  <a:cubicBezTo>
                    <a:pt x="781939" y="1236949"/>
                    <a:pt x="747710" y="1261648"/>
                    <a:pt x="704817" y="1269517"/>
                  </a:cubicBezTo>
                  <a:cubicBezTo>
                    <a:pt x="654272" y="1278788"/>
                    <a:pt x="601521" y="1262989"/>
                    <a:pt x="572625" y="1229916"/>
                  </a:cubicBezTo>
                  <a:cubicBezTo>
                    <a:pt x="504423" y="1261308"/>
                    <a:pt x="415842" y="1243663"/>
                    <a:pt x="376260" y="1190790"/>
                  </a:cubicBezTo>
                  <a:cubicBezTo>
                    <a:pt x="347098" y="1193396"/>
                    <a:pt x="319270" y="1183693"/>
                    <a:pt x="302562" y="1166610"/>
                  </a:cubicBezTo>
                  <a:lnTo>
                    <a:pt x="294665" y="1154513"/>
                  </a:lnTo>
                  <a:lnTo>
                    <a:pt x="285149" y="1150896"/>
                  </a:lnTo>
                  <a:cubicBezTo>
                    <a:pt x="249641" y="1128028"/>
                    <a:pt x="226253" y="1082625"/>
                    <a:pt x="227431" y="1038866"/>
                  </a:cubicBezTo>
                  <a:cubicBezTo>
                    <a:pt x="192713" y="1040274"/>
                    <a:pt x="156261" y="1018991"/>
                    <a:pt x="131684" y="982967"/>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grpSp>
          <p:nvGrpSpPr>
            <p:cNvPr id="216" name="Group 215">
              <a:extLst>
                <a:ext uri="{FF2B5EF4-FFF2-40B4-BE49-F238E27FC236}">
                  <a16:creationId xmlns:a16="http://schemas.microsoft.com/office/drawing/2014/main" id="{D5BD0855-1B4F-79EA-27FA-1A5697280EEF}"/>
                </a:ext>
              </a:extLst>
            </p:cNvPr>
            <p:cNvGrpSpPr/>
            <p:nvPr/>
          </p:nvGrpSpPr>
          <p:grpSpPr>
            <a:xfrm>
              <a:off x="6283184" y="3479391"/>
              <a:ext cx="2274939" cy="2959128"/>
              <a:chOff x="320169" y="410148"/>
              <a:chExt cx="2274939" cy="2959128"/>
            </a:xfrm>
          </p:grpSpPr>
          <p:sp>
            <p:nvSpPr>
              <p:cNvPr id="217" name="Freeform: Shape 216">
                <a:extLst>
                  <a:ext uri="{FF2B5EF4-FFF2-40B4-BE49-F238E27FC236}">
                    <a16:creationId xmlns:a16="http://schemas.microsoft.com/office/drawing/2014/main" id="{D474CF88-3D03-AC18-790C-20EDA97EF25C}"/>
                  </a:ext>
                </a:extLst>
              </p:cNvPr>
              <p:cNvSpPr/>
              <p:nvPr/>
            </p:nvSpPr>
            <p:spPr>
              <a:xfrm rot="11148156">
                <a:off x="327801" y="668149"/>
                <a:ext cx="486505" cy="728608"/>
              </a:xfrm>
              <a:custGeom>
                <a:avLst/>
                <a:gdLst>
                  <a:gd name="connsiteX0" fmla="*/ 400843 w 486505"/>
                  <a:gd name="connsiteY0" fmla="*/ 725940 h 728608"/>
                  <a:gd name="connsiteX1" fmla="*/ 194766 w 486505"/>
                  <a:gd name="connsiteY1" fmla="*/ 545349 h 728608"/>
                  <a:gd name="connsiteX2" fmla="*/ 189438 w 486505"/>
                  <a:gd name="connsiteY2" fmla="*/ 531156 h 728608"/>
                  <a:gd name="connsiteX3" fmla="*/ 154576 w 486505"/>
                  <a:gd name="connsiteY3" fmla="*/ 574030 h 728608"/>
                  <a:gd name="connsiteX4" fmla="*/ 111266 w 486505"/>
                  <a:gd name="connsiteY4" fmla="*/ 589980 h 728608"/>
                  <a:gd name="connsiteX5" fmla="*/ 0 w 486505"/>
                  <a:gd name="connsiteY5" fmla="*/ 387020 h 728608"/>
                  <a:gd name="connsiteX6" fmla="*/ 111266 w 486505"/>
                  <a:gd name="connsiteY6" fmla="*/ 184060 h 728608"/>
                  <a:gd name="connsiteX7" fmla="*/ 117277 w 486505"/>
                  <a:gd name="connsiteY7" fmla="*/ 186274 h 728608"/>
                  <a:gd name="connsiteX8" fmla="*/ 117869 w 486505"/>
                  <a:gd name="connsiteY8" fmla="*/ 139501 h 728608"/>
                  <a:gd name="connsiteX9" fmla="*/ 199248 w 486505"/>
                  <a:gd name="connsiteY9" fmla="*/ 2669 h 728608"/>
                  <a:gd name="connsiteX10" fmla="*/ 456885 w 486505"/>
                  <a:gd name="connsiteY10" fmla="*/ 320589 h 728608"/>
                  <a:gd name="connsiteX11" fmla="*/ 400843 w 486505"/>
                  <a:gd name="connsiteY11" fmla="*/ 725940 h 7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6505" h="728608">
                    <a:moveTo>
                      <a:pt x="400843" y="725940"/>
                    </a:moveTo>
                    <a:cubicBezTo>
                      <a:pt x="335878" y="744047"/>
                      <a:pt x="254754" y="668509"/>
                      <a:pt x="194766" y="545349"/>
                    </a:cubicBezTo>
                    <a:lnTo>
                      <a:pt x="189438" y="531156"/>
                    </a:lnTo>
                    <a:lnTo>
                      <a:pt x="154576" y="574030"/>
                    </a:lnTo>
                    <a:cubicBezTo>
                      <a:pt x="141264" y="584301"/>
                      <a:pt x="126629" y="589980"/>
                      <a:pt x="111266" y="589980"/>
                    </a:cubicBezTo>
                    <a:cubicBezTo>
                      <a:pt x="49815" y="589980"/>
                      <a:pt x="0" y="499112"/>
                      <a:pt x="0" y="387020"/>
                    </a:cubicBezTo>
                    <a:cubicBezTo>
                      <a:pt x="0" y="274928"/>
                      <a:pt x="49815" y="184060"/>
                      <a:pt x="111266" y="184060"/>
                    </a:cubicBezTo>
                    <a:lnTo>
                      <a:pt x="117277" y="186274"/>
                    </a:lnTo>
                    <a:lnTo>
                      <a:pt x="117869" y="139501"/>
                    </a:lnTo>
                    <a:cubicBezTo>
                      <a:pt x="128011" y="66147"/>
                      <a:pt x="155938" y="14741"/>
                      <a:pt x="199248" y="2669"/>
                    </a:cubicBezTo>
                    <a:cubicBezTo>
                      <a:pt x="285869" y="-21474"/>
                      <a:pt x="401216" y="120863"/>
                      <a:pt x="456885" y="320589"/>
                    </a:cubicBezTo>
                    <a:cubicBezTo>
                      <a:pt x="512554" y="520315"/>
                      <a:pt x="487464" y="701796"/>
                      <a:pt x="400843" y="72594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218" name="Rounded Rectangle 7">
                <a:extLst>
                  <a:ext uri="{FF2B5EF4-FFF2-40B4-BE49-F238E27FC236}">
                    <a16:creationId xmlns:a16="http://schemas.microsoft.com/office/drawing/2014/main" id="{9A26621F-CB86-624E-5640-249C053FE3BD}"/>
                  </a:ext>
                </a:extLst>
              </p:cNvPr>
              <p:cNvSpPr/>
              <p:nvPr/>
            </p:nvSpPr>
            <p:spPr>
              <a:xfrm rot="4902966">
                <a:off x="493603" y="1175900"/>
                <a:ext cx="283104" cy="4067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9" name="Rectangle 218">
                <a:extLst>
                  <a:ext uri="{FF2B5EF4-FFF2-40B4-BE49-F238E27FC236}">
                    <a16:creationId xmlns:a16="http://schemas.microsoft.com/office/drawing/2014/main" id="{FE22F3B9-B023-C3F2-B993-70D7EFEDBCF5}"/>
                  </a:ext>
                </a:extLst>
              </p:cNvPr>
              <p:cNvSpPr/>
              <p:nvPr/>
            </p:nvSpPr>
            <p:spPr>
              <a:xfrm>
                <a:off x="1373210" y="1449842"/>
                <a:ext cx="959717" cy="1599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0" name="Trapezoid 219">
                <a:extLst>
                  <a:ext uri="{FF2B5EF4-FFF2-40B4-BE49-F238E27FC236}">
                    <a16:creationId xmlns:a16="http://schemas.microsoft.com/office/drawing/2014/main" id="{B9D2CE27-A8AD-1D71-51E5-4D7FF82D28CD}"/>
                  </a:ext>
                </a:extLst>
              </p:cNvPr>
              <p:cNvSpPr/>
              <p:nvPr/>
            </p:nvSpPr>
            <p:spPr>
              <a:xfrm rot="19657155">
                <a:off x="1115766" y="2197405"/>
                <a:ext cx="371546" cy="639811"/>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1" name="Trapezoid 220">
                <a:extLst>
                  <a:ext uri="{FF2B5EF4-FFF2-40B4-BE49-F238E27FC236}">
                    <a16:creationId xmlns:a16="http://schemas.microsoft.com/office/drawing/2014/main" id="{39E86E46-796E-8E3B-AD64-7F3C6ECB160F}"/>
                  </a:ext>
                </a:extLst>
              </p:cNvPr>
              <p:cNvSpPr/>
              <p:nvPr/>
            </p:nvSpPr>
            <p:spPr>
              <a:xfrm>
                <a:off x="573446" y="2169629"/>
                <a:ext cx="799764" cy="1199647"/>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2" name="Flowchart: Merge 221">
                <a:extLst>
                  <a:ext uri="{FF2B5EF4-FFF2-40B4-BE49-F238E27FC236}">
                    <a16:creationId xmlns:a16="http://schemas.microsoft.com/office/drawing/2014/main" id="{AA5E9D1D-CB00-0A04-3B9A-CF54D3012336}"/>
                  </a:ext>
                </a:extLst>
              </p:cNvPr>
              <p:cNvSpPr/>
              <p:nvPr/>
            </p:nvSpPr>
            <p:spPr>
              <a:xfrm>
                <a:off x="653422" y="1929700"/>
                <a:ext cx="639811" cy="639811"/>
              </a:xfrm>
              <a:prstGeom prst="flowChartMerg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23" name="Group 19">
                <a:extLst>
                  <a:ext uri="{FF2B5EF4-FFF2-40B4-BE49-F238E27FC236}">
                    <a16:creationId xmlns:a16="http://schemas.microsoft.com/office/drawing/2014/main" id="{CF0A2D03-03C4-E98A-216A-D508C2465211}"/>
                  </a:ext>
                </a:extLst>
              </p:cNvPr>
              <p:cNvGrpSpPr/>
              <p:nvPr/>
            </p:nvGrpSpPr>
            <p:grpSpPr>
              <a:xfrm>
                <a:off x="1453186" y="1209912"/>
                <a:ext cx="799764" cy="1359599"/>
                <a:chOff x="6073889" y="2761019"/>
                <a:chExt cx="872936" cy="1506181"/>
              </a:xfrm>
            </p:grpSpPr>
            <p:grpSp>
              <p:nvGrpSpPr>
                <p:cNvPr id="243" name="Group 13">
                  <a:extLst>
                    <a:ext uri="{FF2B5EF4-FFF2-40B4-BE49-F238E27FC236}">
                      <a16:creationId xmlns:a16="http://schemas.microsoft.com/office/drawing/2014/main" id="{1479C9A5-2D0F-3FF4-06DB-5330E2548BB6}"/>
                    </a:ext>
                  </a:extLst>
                </p:cNvPr>
                <p:cNvGrpSpPr/>
                <p:nvPr/>
              </p:nvGrpSpPr>
              <p:grpSpPr>
                <a:xfrm>
                  <a:off x="6324600" y="3200400"/>
                  <a:ext cx="381000" cy="1066800"/>
                  <a:chOff x="1463040" y="844062"/>
                  <a:chExt cx="685800" cy="1957755"/>
                </a:xfrm>
              </p:grpSpPr>
              <p:sp>
                <p:nvSpPr>
                  <p:cNvPr id="246" name="Pentagon 43">
                    <a:extLst>
                      <a:ext uri="{FF2B5EF4-FFF2-40B4-BE49-F238E27FC236}">
                        <a16:creationId xmlns:a16="http://schemas.microsoft.com/office/drawing/2014/main" id="{CBB1427B-76E3-DB3A-A6B9-CAAEE41BBB2A}"/>
                      </a:ext>
                    </a:extLst>
                  </p:cNvPr>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7" name="Diamond 246">
                    <a:extLst>
                      <a:ext uri="{FF2B5EF4-FFF2-40B4-BE49-F238E27FC236}">
                        <a16:creationId xmlns:a16="http://schemas.microsoft.com/office/drawing/2014/main" id="{45398DA4-C247-1B0E-FA52-EF8A1DDF4D9B}"/>
                      </a:ext>
                    </a:extLst>
                  </p:cNvPr>
                  <p:cNvSpPr/>
                  <p:nvPr/>
                </p:nvSpPr>
                <p:spPr>
                  <a:xfrm>
                    <a:off x="1463040" y="844062"/>
                    <a:ext cx="685800" cy="90853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44" name="Parallelogram 243">
                  <a:extLst>
                    <a:ext uri="{FF2B5EF4-FFF2-40B4-BE49-F238E27FC236}">
                      <a16:creationId xmlns:a16="http://schemas.microsoft.com/office/drawing/2014/main" id="{EBC137CE-9161-C3A3-6481-B27243AE1BB0}"/>
                    </a:ext>
                  </a:extLst>
                </p:cNvPr>
                <p:cNvSpPr/>
                <p:nvPr/>
              </p:nvSpPr>
              <p:spPr>
                <a:xfrm rot="18360858">
                  <a:off x="6443457" y="2994345"/>
                  <a:ext cx="721939"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5" name="Parallelogram 244">
                  <a:extLst>
                    <a:ext uri="{FF2B5EF4-FFF2-40B4-BE49-F238E27FC236}">
                      <a16:creationId xmlns:a16="http://schemas.microsoft.com/office/drawing/2014/main" id="{161FA3FC-E803-31FE-B43C-83E64D37F2BE}"/>
                    </a:ext>
                  </a:extLst>
                </p:cNvPr>
                <p:cNvSpPr/>
                <p:nvPr/>
              </p:nvSpPr>
              <p:spPr>
                <a:xfrm rot="3239142" flipH="1">
                  <a:off x="5860561" y="2974347"/>
                  <a:ext cx="721939"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24" name="Oval 223">
                <a:extLst>
                  <a:ext uri="{FF2B5EF4-FFF2-40B4-BE49-F238E27FC236}">
                    <a16:creationId xmlns:a16="http://schemas.microsoft.com/office/drawing/2014/main" id="{1B795224-838A-447A-C692-EE34B12BA908}"/>
                  </a:ext>
                </a:extLst>
              </p:cNvPr>
              <p:cNvSpPr/>
              <p:nvPr/>
            </p:nvSpPr>
            <p:spPr>
              <a:xfrm>
                <a:off x="1373210" y="410148"/>
                <a:ext cx="959717" cy="127962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5" name="Freeform: Shape 224">
                <a:extLst>
                  <a:ext uri="{FF2B5EF4-FFF2-40B4-BE49-F238E27FC236}">
                    <a16:creationId xmlns:a16="http://schemas.microsoft.com/office/drawing/2014/main" id="{1BE3DB4B-59F7-48FE-35E9-BE1C798EF751}"/>
                  </a:ext>
                </a:extLst>
              </p:cNvPr>
              <p:cNvSpPr/>
              <p:nvPr/>
            </p:nvSpPr>
            <p:spPr>
              <a:xfrm rot="21046149">
                <a:off x="1333239" y="1530471"/>
                <a:ext cx="1261869" cy="1174178"/>
              </a:xfrm>
              <a:custGeom>
                <a:avLst/>
                <a:gdLst>
                  <a:gd name="connsiteX0" fmla="*/ 1013820 w 1202284"/>
                  <a:gd name="connsiteY0" fmla="*/ 0 h 1118734"/>
                  <a:gd name="connsiteX1" fmla="*/ 1202284 w 1202284"/>
                  <a:gd name="connsiteY1" fmla="*/ 505840 h 1118734"/>
                  <a:gd name="connsiteX2" fmla="*/ 1119192 w 1202284"/>
                  <a:gd name="connsiteY2" fmla="*/ 925290 h 1118734"/>
                  <a:gd name="connsiteX3" fmla="*/ 1114649 w 1202284"/>
                  <a:gd name="connsiteY3" fmla="*/ 931909 h 1118734"/>
                  <a:gd name="connsiteX4" fmla="*/ 1119353 w 1202284"/>
                  <a:gd name="connsiteY4" fmla="*/ 946727 h 1118734"/>
                  <a:gd name="connsiteX5" fmla="*/ 558816 w 1202284"/>
                  <a:gd name="connsiteY5" fmla="*/ 1118712 h 1118734"/>
                  <a:gd name="connsiteX6" fmla="*/ 0 w 1202284"/>
                  <a:gd name="connsiteY6" fmla="*/ 941217 h 1118734"/>
                  <a:gd name="connsiteX7" fmla="*/ 560537 w 1202284"/>
                  <a:gd name="connsiteY7" fmla="*/ 769232 h 1118734"/>
                  <a:gd name="connsiteX8" fmla="*/ 778320 w 1202284"/>
                  <a:gd name="connsiteY8" fmla="*/ 784037 h 1118734"/>
                  <a:gd name="connsiteX9" fmla="*/ 860532 w 1202284"/>
                  <a:gd name="connsiteY9" fmla="*/ 798386 h 1118734"/>
                  <a:gd name="connsiteX10" fmla="*/ 857543 w 1202284"/>
                  <a:gd name="connsiteY10" fmla="*/ 788660 h 1118734"/>
                  <a:gd name="connsiteX11" fmla="*/ 825356 w 1202284"/>
                  <a:gd name="connsiteY11" fmla="*/ 505840 h 1118734"/>
                  <a:gd name="connsiteX12" fmla="*/ 1013820 w 1202284"/>
                  <a:gd name="connsiteY12" fmla="*/ 0 h 11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2284" h="1118734">
                    <a:moveTo>
                      <a:pt x="1013820" y="0"/>
                    </a:moveTo>
                    <a:cubicBezTo>
                      <a:pt x="1117906" y="0"/>
                      <a:pt x="1202284" y="226472"/>
                      <a:pt x="1202284" y="505840"/>
                    </a:cubicBezTo>
                    <a:cubicBezTo>
                      <a:pt x="1202284" y="680445"/>
                      <a:pt x="1169324" y="834388"/>
                      <a:pt x="1119192" y="925290"/>
                    </a:cubicBezTo>
                    <a:lnTo>
                      <a:pt x="1114649" y="931909"/>
                    </a:lnTo>
                    <a:lnTo>
                      <a:pt x="1119353" y="946727"/>
                    </a:lnTo>
                    <a:cubicBezTo>
                      <a:pt x="1118877" y="1043233"/>
                      <a:pt x="867917" y="1120234"/>
                      <a:pt x="558816" y="1118712"/>
                    </a:cubicBezTo>
                    <a:cubicBezTo>
                      <a:pt x="249716" y="1117190"/>
                      <a:pt x="-475" y="1037723"/>
                      <a:pt x="0" y="941217"/>
                    </a:cubicBezTo>
                    <a:cubicBezTo>
                      <a:pt x="475" y="844711"/>
                      <a:pt x="251437" y="767710"/>
                      <a:pt x="560537" y="769232"/>
                    </a:cubicBezTo>
                    <a:cubicBezTo>
                      <a:pt x="637812" y="769612"/>
                      <a:pt x="711405" y="774865"/>
                      <a:pt x="778320" y="784037"/>
                    </a:cubicBezTo>
                    <a:lnTo>
                      <a:pt x="860532" y="798386"/>
                    </a:lnTo>
                    <a:lnTo>
                      <a:pt x="857543" y="788660"/>
                    </a:lnTo>
                    <a:cubicBezTo>
                      <a:pt x="837222" y="707927"/>
                      <a:pt x="825356" y="610603"/>
                      <a:pt x="825356" y="505840"/>
                    </a:cubicBezTo>
                    <a:cubicBezTo>
                      <a:pt x="825356" y="226472"/>
                      <a:pt x="909734" y="0"/>
                      <a:pt x="101382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226" name="Oval 225">
                <a:extLst>
                  <a:ext uri="{FF2B5EF4-FFF2-40B4-BE49-F238E27FC236}">
                    <a16:creationId xmlns:a16="http://schemas.microsoft.com/office/drawing/2014/main" id="{3B11D2F8-FCCD-0B0D-7342-8D2F28923C24}"/>
                  </a:ext>
                </a:extLst>
              </p:cNvPr>
              <p:cNvSpPr/>
              <p:nvPr/>
            </p:nvSpPr>
            <p:spPr>
              <a:xfrm rot="15972603">
                <a:off x="662229" y="2430259"/>
                <a:ext cx="219410" cy="70391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7" name="Oval 226">
                <a:extLst>
                  <a:ext uri="{FF2B5EF4-FFF2-40B4-BE49-F238E27FC236}">
                    <a16:creationId xmlns:a16="http://schemas.microsoft.com/office/drawing/2014/main" id="{2B0E333A-15BF-FE70-6A5D-3A1344CE8A85}"/>
                  </a:ext>
                </a:extLst>
              </p:cNvPr>
              <p:cNvSpPr/>
              <p:nvPr/>
            </p:nvSpPr>
            <p:spPr>
              <a:xfrm rot="12309058">
                <a:off x="928203" y="2371870"/>
                <a:ext cx="293925" cy="42555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8" name="Oval 227">
                <a:extLst>
                  <a:ext uri="{FF2B5EF4-FFF2-40B4-BE49-F238E27FC236}">
                    <a16:creationId xmlns:a16="http://schemas.microsoft.com/office/drawing/2014/main" id="{7D69A27E-D055-A289-B118-3E2B844DB48F}"/>
                  </a:ext>
                </a:extLst>
              </p:cNvPr>
              <p:cNvSpPr/>
              <p:nvPr/>
            </p:nvSpPr>
            <p:spPr>
              <a:xfrm rot="15629544">
                <a:off x="967388" y="2378042"/>
                <a:ext cx="363252" cy="532449"/>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9" name="Rounded Rectangle 22">
                <a:extLst>
                  <a:ext uri="{FF2B5EF4-FFF2-40B4-BE49-F238E27FC236}">
                    <a16:creationId xmlns:a16="http://schemas.microsoft.com/office/drawing/2014/main" id="{32837618-D614-E189-282F-2C2E97FEF7CC}"/>
                  </a:ext>
                </a:extLst>
              </p:cNvPr>
              <p:cNvSpPr/>
              <p:nvPr/>
            </p:nvSpPr>
            <p:spPr>
              <a:xfrm rot="21135956">
                <a:off x="1318314" y="2426826"/>
                <a:ext cx="283104" cy="3918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0" name="Freeform: Shape 229">
                <a:extLst>
                  <a:ext uri="{FF2B5EF4-FFF2-40B4-BE49-F238E27FC236}">
                    <a16:creationId xmlns:a16="http://schemas.microsoft.com/office/drawing/2014/main" id="{FB79B908-25CC-B9C9-FB07-1A131ABBA7B9}"/>
                  </a:ext>
                </a:extLst>
              </p:cNvPr>
              <p:cNvSpPr/>
              <p:nvPr/>
            </p:nvSpPr>
            <p:spPr>
              <a:xfrm rot="1539158">
                <a:off x="396159" y="2182036"/>
                <a:ext cx="463328" cy="861817"/>
              </a:xfrm>
              <a:custGeom>
                <a:avLst/>
                <a:gdLst>
                  <a:gd name="connsiteX0" fmla="*/ 156195 w 441450"/>
                  <a:gd name="connsiteY0" fmla="*/ 0 h 821123"/>
                  <a:gd name="connsiteX1" fmla="*/ 305920 w 441450"/>
                  <a:gd name="connsiteY1" fmla="*/ 0 h 821123"/>
                  <a:gd name="connsiteX2" fmla="*/ 440675 w 441450"/>
                  <a:gd name="connsiteY2" fmla="*/ 601755 h 821123"/>
                  <a:gd name="connsiteX3" fmla="*/ 424134 w 441450"/>
                  <a:gd name="connsiteY3" fmla="*/ 601755 h 821123"/>
                  <a:gd name="connsiteX4" fmla="*/ 436432 w 441450"/>
                  <a:gd name="connsiteY4" fmla="*/ 627363 h 821123"/>
                  <a:gd name="connsiteX5" fmla="*/ 412631 w 441450"/>
                  <a:gd name="connsiteY5" fmla="*/ 695150 h 821123"/>
                  <a:gd name="connsiteX6" fmla="*/ 160772 w 441450"/>
                  <a:gd name="connsiteY6" fmla="*/ 816105 h 821123"/>
                  <a:gd name="connsiteX7" fmla="*/ 92985 w 441450"/>
                  <a:gd name="connsiteY7" fmla="*/ 792304 h 821123"/>
                  <a:gd name="connsiteX8" fmla="*/ 5018 w 441450"/>
                  <a:gd name="connsiteY8" fmla="*/ 609134 h 821123"/>
                  <a:gd name="connsiteX9" fmla="*/ 28819 w 441450"/>
                  <a:gd name="connsiteY9" fmla="*/ 541348 h 821123"/>
                  <a:gd name="connsiteX10" fmla="*/ 35708 w 441450"/>
                  <a:gd name="connsiteY10" fmla="*/ 538039 h 82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450" h="821123">
                    <a:moveTo>
                      <a:pt x="156195" y="0"/>
                    </a:moveTo>
                    <a:lnTo>
                      <a:pt x="305920" y="0"/>
                    </a:lnTo>
                    <a:lnTo>
                      <a:pt x="440675" y="601755"/>
                    </a:lnTo>
                    <a:lnTo>
                      <a:pt x="424134" y="601755"/>
                    </a:lnTo>
                    <a:lnTo>
                      <a:pt x="436432" y="627363"/>
                    </a:lnTo>
                    <a:cubicBezTo>
                      <a:pt x="448578" y="652655"/>
                      <a:pt x="437922" y="683004"/>
                      <a:pt x="412631" y="695150"/>
                    </a:cubicBezTo>
                    <a:lnTo>
                      <a:pt x="160772" y="816105"/>
                    </a:lnTo>
                    <a:cubicBezTo>
                      <a:pt x="135480" y="828251"/>
                      <a:pt x="105132" y="817595"/>
                      <a:pt x="92985" y="792304"/>
                    </a:cubicBezTo>
                    <a:lnTo>
                      <a:pt x="5018" y="609134"/>
                    </a:lnTo>
                    <a:cubicBezTo>
                      <a:pt x="-7128" y="583842"/>
                      <a:pt x="3528" y="553494"/>
                      <a:pt x="28819" y="541348"/>
                    </a:cubicBezTo>
                    <a:lnTo>
                      <a:pt x="35708" y="538039"/>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231" name="Cloud 230">
                <a:extLst>
                  <a:ext uri="{FF2B5EF4-FFF2-40B4-BE49-F238E27FC236}">
                    <a16:creationId xmlns:a16="http://schemas.microsoft.com/office/drawing/2014/main" id="{0041DF53-DCCC-3D44-97BB-377CC3B68328}"/>
                  </a:ext>
                </a:extLst>
              </p:cNvPr>
              <p:cNvSpPr/>
              <p:nvPr/>
            </p:nvSpPr>
            <p:spPr>
              <a:xfrm rot="16622943">
                <a:off x="63273" y="1868328"/>
                <a:ext cx="850941" cy="33714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2" name="Cloud 231">
                <a:extLst>
                  <a:ext uri="{FF2B5EF4-FFF2-40B4-BE49-F238E27FC236}">
                    <a16:creationId xmlns:a16="http://schemas.microsoft.com/office/drawing/2014/main" id="{5C01211F-5B57-2CA6-0785-4FEAC281ABA4}"/>
                  </a:ext>
                </a:extLst>
              </p:cNvPr>
              <p:cNvSpPr/>
              <p:nvPr/>
            </p:nvSpPr>
            <p:spPr>
              <a:xfrm rot="16044977">
                <a:off x="1002278" y="1925682"/>
                <a:ext cx="794584" cy="33714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3" name="Oval 232">
                <a:extLst>
                  <a:ext uri="{FF2B5EF4-FFF2-40B4-BE49-F238E27FC236}">
                    <a16:creationId xmlns:a16="http://schemas.microsoft.com/office/drawing/2014/main" id="{B174C1B9-354F-6CBB-80D4-3C241A70F89F}"/>
                  </a:ext>
                </a:extLst>
              </p:cNvPr>
              <p:cNvSpPr/>
              <p:nvPr/>
            </p:nvSpPr>
            <p:spPr>
              <a:xfrm>
                <a:off x="653422" y="1449842"/>
                <a:ext cx="639811" cy="87974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4" name="Freeform: Shape 233">
                <a:extLst>
                  <a:ext uri="{FF2B5EF4-FFF2-40B4-BE49-F238E27FC236}">
                    <a16:creationId xmlns:a16="http://schemas.microsoft.com/office/drawing/2014/main" id="{AD791B57-D5A6-E5CE-3661-E453719E00A7}"/>
                  </a:ext>
                </a:extLst>
              </p:cNvPr>
              <p:cNvSpPr/>
              <p:nvPr/>
            </p:nvSpPr>
            <p:spPr>
              <a:xfrm rot="13665137">
                <a:off x="590629" y="1298775"/>
                <a:ext cx="781068" cy="668836"/>
              </a:xfrm>
              <a:custGeom>
                <a:avLst/>
                <a:gdLst>
                  <a:gd name="connsiteX0" fmla="*/ 683828 w 744186"/>
                  <a:gd name="connsiteY0" fmla="*/ 434281 h 637254"/>
                  <a:gd name="connsiteX1" fmla="*/ 538110 w 744186"/>
                  <a:gd name="connsiteY1" fmla="*/ 508792 h 637254"/>
                  <a:gd name="connsiteX2" fmla="*/ 512357 w 744186"/>
                  <a:gd name="connsiteY2" fmla="*/ 502374 h 637254"/>
                  <a:gd name="connsiteX3" fmla="*/ 428925 w 744186"/>
                  <a:gd name="connsiteY3" fmla="*/ 537867 h 637254"/>
                  <a:gd name="connsiteX4" fmla="*/ 353200 w 744186"/>
                  <a:gd name="connsiteY4" fmla="*/ 599260 h 637254"/>
                  <a:gd name="connsiteX5" fmla="*/ 89343 w 744186"/>
                  <a:gd name="connsiteY5" fmla="*/ 564547 h 637254"/>
                  <a:gd name="connsiteX6" fmla="*/ 29481 w 744186"/>
                  <a:gd name="connsiteY6" fmla="*/ 305237 h 637254"/>
                  <a:gd name="connsiteX7" fmla="*/ 293337 w 744186"/>
                  <a:gd name="connsiteY7" fmla="*/ 339950 h 637254"/>
                  <a:gd name="connsiteX8" fmla="*/ 376310 w 744186"/>
                  <a:gd name="connsiteY8" fmla="*/ 404835 h 637254"/>
                  <a:gd name="connsiteX9" fmla="*/ 348228 w 744186"/>
                  <a:gd name="connsiteY9" fmla="*/ 353419 h 637254"/>
                  <a:gd name="connsiteX10" fmla="*/ 332034 w 744186"/>
                  <a:gd name="connsiteY10" fmla="*/ 254396 h 637254"/>
                  <a:gd name="connsiteX11" fmla="*/ 538110 w 744186"/>
                  <a:gd name="connsiteY11" fmla="*/ 0 h 637254"/>
                  <a:gd name="connsiteX12" fmla="*/ 744186 w 744186"/>
                  <a:gd name="connsiteY12" fmla="*/ 0 h 637254"/>
                  <a:gd name="connsiteX13" fmla="*/ 744186 w 744186"/>
                  <a:gd name="connsiteY13" fmla="*/ 254396 h 637254"/>
                  <a:gd name="connsiteX14" fmla="*/ 683828 w 744186"/>
                  <a:gd name="connsiteY14" fmla="*/ 434281 h 6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186" h="637254">
                    <a:moveTo>
                      <a:pt x="683828" y="434281"/>
                    </a:moveTo>
                    <a:cubicBezTo>
                      <a:pt x="646535" y="480318"/>
                      <a:pt x="595016" y="508792"/>
                      <a:pt x="538110" y="508792"/>
                    </a:cubicBezTo>
                    <a:lnTo>
                      <a:pt x="512357" y="502374"/>
                    </a:lnTo>
                    <a:lnTo>
                      <a:pt x="428925" y="537867"/>
                    </a:lnTo>
                    <a:cubicBezTo>
                      <a:pt x="400037" y="555019"/>
                      <a:pt x="374795" y="575484"/>
                      <a:pt x="353200" y="599260"/>
                    </a:cubicBezTo>
                    <a:cubicBezTo>
                      <a:pt x="296869" y="661281"/>
                      <a:pt x="178736" y="645740"/>
                      <a:pt x="89343" y="564547"/>
                    </a:cubicBezTo>
                    <a:cubicBezTo>
                      <a:pt x="-49" y="483355"/>
                      <a:pt x="-26851" y="367258"/>
                      <a:pt x="29481" y="305237"/>
                    </a:cubicBezTo>
                    <a:cubicBezTo>
                      <a:pt x="85812" y="243217"/>
                      <a:pt x="203944" y="258758"/>
                      <a:pt x="293337" y="339950"/>
                    </a:cubicBezTo>
                    <a:lnTo>
                      <a:pt x="376310" y="404835"/>
                    </a:lnTo>
                    <a:lnTo>
                      <a:pt x="348228" y="353419"/>
                    </a:lnTo>
                    <a:cubicBezTo>
                      <a:pt x="337800" y="322983"/>
                      <a:pt x="332034" y="289521"/>
                      <a:pt x="332034" y="254396"/>
                    </a:cubicBezTo>
                    <a:cubicBezTo>
                      <a:pt x="332034" y="113897"/>
                      <a:pt x="424297" y="0"/>
                      <a:pt x="538110" y="0"/>
                    </a:cubicBezTo>
                    <a:lnTo>
                      <a:pt x="744186" y="0"/>
                    </a:lnTo>
                    <a:lnTo>
                      <a:pt x="744186" y="254396"/>
                    </a:lnTo>
                    <a:cubicBezTo>
                      <a:pt x="744186" y="324645"/>
                      <a:pt x="721120" y="388244"/>
                      <a:pt x="683828" y="434281"/>
                    </a:cubicBez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grpSp>
            <p:nvGrpSpPr>
              <p:cNvPr id="235" name="Group 32">
                <a:extLst>
                  <a:ext uri="{FF2B5EF4-FFF2-40B4-BE49-F238E27FC236}">
                    <a16:creationId xmlns:a16="http://schemas.microsoft.com/office/drawing/2014/main" id="{200D3EEB-5256-3793-7025-D6C81006A894}"/>
                  </a:ext>
                </a:extLst>
              </p:cNvPr>
              <p:cNvGrpSpPr/>
              <p:nvPr/>
            </p:nvGrpSpPr>
            <p:grpSpPr>
              <a:xfrm rot="7718142">
                <a:off x="468281" y="1458452"/>
                <a:ext cx="244521" cy="462636"/>
                <a:chOff x="1066800" y="914400"/>
                <a:chExt cx="762000" cy="1143000"/>
              </a:xfrm>
            </p:grpSpPr>
            <p:sp>
              <p:nvSpPr>
                <p:cNvPr id="240" name="Isosceles Triangle 28">
                  <a:extLst>
                    <a:ext uri="{FF2B5EF4-FFF2-40B4-BE49-F238E27FC236}">
                      <a16:creationId xmlns:a16="http://schemas.microsoft.com/office/drawing/2014/main" id="{3F5C9718-7897-C9AC-4962-B00E713C192E}"/>
                    </a:ext>
                  </a:extLst>
                </p:cNvPr>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1" name="Isosceles Triangle 240">
                  <a:extLst>
                    <a:ext uri="{FF2B5EF4-FFF2-40B4-BE49-F238E27FC236}">
                      <a16:creationId xmlns:a16="http://schemas.microsoft.com/office/drawing/2014/main" id="{84A0ABFA-1A66-6FC8-82D3-F920B24CB51C}"/>
                    </a:ext>
                  </a:extLst>
                </p:cNvPr>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2" name="Rounded Rectangle 39">
                  <a:extLst>
                    <a:ext uri="{FF2B5EF4-FFF2-40B4-BE49-F238E27FC236}">
                      <a16:creationId xmlns:a16="http://schemas.microsoft.com/office/drawing/2014/main" id="{F80BE277-68DB-F175-2DF8-5A0912898ED9}"/>
                    </a:ext>
                  </a:extLst>
                </p:cNvPr>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36" name="Group 33">
                <a:extLst>
                  <a:ext uri="{FF2B5EF4-FFF2-40B4-BE49-F238E27FC236}">
                    <a16:creationId xmlns:a16="http://schemas.microsoft.com/office/drawing/2014/main" id="{E4834C94-A0C0-02EC-16FD-921C6F6B1921}"/>
                  </a:ext>
                </a:extLst>
              </p:cNvPr>
              <p:cNvGrpSpPr/>
              <p:nvPr/>
            </p:nvGrpSpPr>
            <p:grpSpPr>
              <a:xfrm rot="3806327">
                <a:off x="1224757" y="1626055"/>
                <a:ext cx="263418" cy="367357"/>
                <a:chOff x="1066800" y="914400"/>
                <a:chExt cx="762000" cy="1143000"/>
              </a:xfrm>
            </p:grpSpPr>
            <p:sp>
              <p:nvSpPr>
                <p:cNvPr id="237" name="Isosceles Triangle 236">
                  <a:extLst>
                    <a:ext uri="{FF2B5EF4-FFF2-40B4-BE49-F238E27FC236}">
                      <a16:creationId xmlns:a16="http://schemas.microsoft.com/office/drawing/2014/main" id="{E06A7ED2-5FEB-4671-85FD-9056FD1563A7}"/>
                    </a:ext>
                  </a:extLst>
                </p:cNvPr>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8" name="Isosceles Triangle 237">
                  <a:extLst>
                    <a:ext uri="{FF2B5EF4-FFF2-40B4-BE49-F238E27FC236}">
                      <a16:creationId xmlns:a16="http://schemas.microsoft.com/office/drawing/2014/main" id="{D9F40654-AC1C-D700-E381-64B086D8DE3F}"/>
                    </a:ext>
                  </a:extLst>
                </p:cNvPr>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9" name="Rounded Rectangle 36">
                  <a:extLst>
                    <a:ext uri="{FF2B5EF4-FFF2-40B4-BE49-F238E27FC236}">
                      <a16:creationId xmlns:a16="http://schemas.microsoft.com/office/drawing/2014/main" id="{33CB8D82-04BA-ED49-BB53-63C2685D6DEE}"/>
                    </a:ext>
                  </a:extLst>
                </p:cNvPr>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sp>
        <p:nvSpPr>
          <p:cNvPr id="57" name="TextBox 56">
            <a:extLst>
              <a:ext uri="{FF2B5EF4-FFF2-40B4-BE49-F238E27FC236}">
                <a16:creationId xmlns:a16="http://schemas.microsoft.com/office/drawing/2014/main" id="{DD4E747F-D96E-5009-9776-E27442549F89}"/>
              </a:ext>
            </a:extLst>
          </p:cNvPr>
          <p:cNvSpPr txBox="1"/>
          <p:nvPr/>
        </p:nvSpPr>
        <p:spPr>
          <a:xfrm>
            <a:off x="58233" y="6439406"/>
            <a:ext cx="6103620"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68328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43BF6DA3-92A8-472A-9340-5AAA11DA704B}"/>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 name="Group 2"/>
          <p:cNvGrpSpPr/>
          <p:nvPr/>
        </p:nvGrpSpPr>
        <p:grpSpPr>
          <a:xfrm>
            <a:off x="440021" y="814938"/>
            <a:ext cx="3124200" cy="5486400"/>
            <a:chOff x="838200" y="76200"/>
            <a:chExt cx="2667000" cy="5029200"/>
          </a:xfrm>
        </p:grpSpPr>
        <p:grpSp>
          <p:nvGrpSpPr>
            <p:cNvPr id="4" name="Group 17"/>
            <p:cNvGrpSpPr/>
            <p:nvPr/>
          </p:nvGrpSpPr>
          <p:grpSpPr>
            <a:xfrm>
              <a:off x="838200" y="76200"/>
              <a:ext cx="2667000" cy="5029200"/>
              <a:chOff x="838200" y="76200"/>
              <a:chExt cx="2667000" cy="5029200"/>
            </a:xfrm>
          </p:grpSpPr>
          <p:grpSp>
            <p:nvGrpSpPr>
              <p:cNvPr id="6" name="Group 17"/>
              <p:cNvGrpSpPr/>
              <p:nvPr/>
            </p:nvGrpSpPr>
            <p:grpSpPr>
              <a:xfrm flipH="1">
                <a:off x="2209800" y="1447800"/>
                <a:ext cx="1295400" cy="3429000"/>
                <a:chOff x="685800" y="1447800"/>
                <a:chExt cx="1295400" cy="3124200"/>
              </a:xfrm>
            </p:grpSpPr>
            <p:sp>
              <p:nvSpPr>
                <p:cNvPr id="22" name="Bent Arrow 2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3" name="Bent Arrow 2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7" name="Group 16"/>
              <p:cNvGrpSpPr/>
              <p:nvPr/>
            </p:nvGrpSpPr>
            <p:grpSpPr>
              <a:xfrm>
                <a:off x="838200" y="1447800"/>
                <a:ext cx="1295400" cy="3429000"/>
                <a:chOff x="685800" y="1447800"/>
                <a:chExt cx="1295400" cy="3429000"/>
              </a:xfrm>
            </p:grpSpPr>
            <p:sp>
              <p:nvSpPr>
                <p:cNvPr id="20" name="Bent Arrow 1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ounded Rectangle 1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Donut 1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 name="Rectangle 4"/>
            <p:cNvSpPr/>
            <p:nvPr/>
          </p:nvSpPr>
          <p:spPr>
            <a:xfrm>
              <a:off x="1219200" y="2171700"/>
              <a:ext cx="1905000" cy="1664559"/>
            </a:xfrm>
            <a:prstGeom prst="rect">
              <a:avLst/>
            </a:prstGeom>
          </p:spPr>
          <p:txBody>
            <a:bodyPr wrap="square">
              <a:spAutoFit/>
            </a:bodyPr>
            <a:lstStyle/>
            <a:p>
              <a:pPr algn="ctr"/>
              <a:r>
                <a:rPr lang="en-US" sz="1600" b="1" dirty="0">
                  <a:latin typeface="Calibri" panose="020F0502020204030204" pitchFamily="34" charset="0"/>
                </a:rPr>
                <a:t>As Heavenly Father’s sons receive higher offices of the priesthood, they receive more responsibilities and opportunities to serve others.</a:t>
              </a:r>
              <a:endParaRPr lang="en-US" sz="1600" dirty="0">
                <a:solidFill>
                  <a:schemeClr val="bg1"/>
                </a:solidFill>
                <a:latin typeface="Calibri" panose="020F0502020204030204" pitchFamily="34" charset="0"/>
              </a:endParaRPr>
            </a:p>
          </p:txBody>
        </p:sp>
      </p:grpSp>
      <p:grpSp>
        <p:nvGrpSpPr>
          <p:cNvPr id="25" name="Group 24"/>
          <p:cNvGrpSpPr/>
          <p:nvPr/>
        </p:nvGrpSpPr>
        <p:grpSpPr>
          <a:xfrm>
            <a:off x="4774068" y="346587"/>
            <a:ext cx="2667000" cy="5029200"/>
            <a:chOff x="838200" y="76200"/>
            <a:chExt cx="2667000" cy="5029200"/>
          </a:xfrm>
        </p:grpSpPr>
        <p:grpSp>
          <p:nvGrpSpPr>
            <p:cNvPr id="26" name="Group 17"/>
            <p:cNvGrpSpPr/>
            <p:nvPr/>
          </p:nvGrpSpPr>
          <p:grpSpPr>
            <a:xfrm>
              <a:off x="838200" y="76200"/>
              <a:ext cx="2667000" cy="5029200"/>
              <a:chOff x="838200" y="76200"/>
              <a:chExt cx="2667000" cy="5029200"/>
            </a:xfrm>
          </p:grpSpPr>
          <p:grpSp>
            <p:nvGrpSpPr>
              <p:cNvPr id="28" name="Group 17"/>
              <p:cNvGrpSpPr/>
              <p:nvPr/>
            </p:nvGrpSpPr>
            <p:grpSpPr>
              <a:xfrm flipH="1">
                <a:off x="2209800" y="1447800"/>
                <a:ext cx="1295400" cy="3429000"/>
                <a:chOff x="685800" y="1447800"/>
                <a:chExt cx="1295400" cy="3124200"/>
              </a:xfrm>
            </p:grpSpPr>
            <p:sp>
              <p:nvSpPr>
                <p:cNvPr id="44" name="Bent Arrow 4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5" name="Bent Arrow 4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29" name="Group 16"/>
              <p:cNvGrpSpPr/>
              <p:nvPr/>
            </p:nvGrpSpPr>
            <p:grpSpPr>
              <a:xfrm>
                <a:off x="838200" y="1447800"/>
                <a:ext cx="1295400" cy="3429000"/>
                <a:chOff x="685800" y="1447800"/>
                <a:chExt cx="1295400" cy="3429000"/>
              </a:xfrm>
            </p:grpSpPr>
            <p:sp>
              <p:nvSpPr>
                <p:cNvPr id="42" name="Bent Arrow 4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4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3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ounded Rectangle 3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Donut 3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7" name="Rectangle 26"/>
            <p:cNvSpPr/>
            <p:nvPr/>
          </p:nvSpPr>
          <p:spPr>
            <a:xfrm>
              <a:off x="1219200" y="2057400"/>
              <a:ext cx="1905000" cy="2062103"/>
            </a:xfrm>
            <a:prstGeom prst="rect">
              <a:avLst/>
            </a:prstGeom>
          </p:spPr>
          <p:txBody>
            <a:bodyPr wrap="square">
              <a:spAutoFit/>
            </a:bodyPr>
            <a:lstStyle/>
            <a:p>
              <a:pPr algn="ctr"/>
              <a:r>
                <a:rPr lang="en-US" sz="1600" b="1" dirty="0">
                  <a:latin typeface="Calibri" panose="020F0502020204030204" pitchFamily="34" charset="0"/>
                </a:rPr>
                <a:t>As a priesthood holder is ordained to additional offices of the priesthood, he retains the lesser offices and their associated responsibilities.</a:t>
              </a:r>
              <a:endParaRPr lang="en-US" sz="1600" dirty="0">
                <a:solidFill>
                  <a:schemeClr val="bg1"/>
                </a:solidFill>
                <a:latin typeface="Calibri" panose="020F0502020204030204" pitchFamily="34" charset="0"/>
              </a:endParaRPr>
            </a:p>
          </p:txBody>
        </p:sp>
      </p:grpSp>
      <p:grpSp>
        <p:nvGrpSpPr>
          <p:cNvPr id="46" name="Group 45"/>
          <p:cNvGrpSpPr/>
          <p:nvPr/>
        </p:nvGrpSpPr>
        <p:grpSpPr>
          <a:xfrm>
            <a:off x="8646858" y="941316"/>
            <a:ext cx="2873797" cy="5419160"/>
            <a:chOff x="838200" y="76200"/>
            <a:chExt cx="2667000" cy="5029200"/>
          </a:xfrm>
        </p:grpSpPr>
        <p:grpSp>
          <p:nvGrpSpPr>
            <p:cNvPr id="47" name="Group 17"/>
            <p:cNvGrpSpPr/>
            <p:nvPr/>
          </p:nvGrpSpPr>
          <p:grpSpPr>
            <a:xfrm>
              <a:off x="838200" y="76200"/>
              <a:ext cx="2667000" cy="5029200"/>
              <a:chOff x="838200" y="76200"/>
              <a:chExt cx="2667000" cy="5029200"/>
            </a:xfrm>
          </p:grpSpPr>
          <p:grpSp>
            <p:nvGrpSpPr>
              <p:cNvPr id="49" name="Group 17"/>
              <p:cNvGrpSpPr/>
              <p:nvPr/>
            </p:nvGrpSpPr>
            <p:grpSpPr>
              <a:xfrm flipH="1">
                <a:off x="2209800" y="1447800"/>
                <a:ext cx="1295400" cy="3429000"/>
                <a:chOff x="685800" y="1447800"/>
                <a:chExt cx="1295400" cy="3124200"/>
              </a:xfrm>
            </p:grpSpPr>
            <p:sp>
              <p:nvSpPr>
                <p:cNvPr id="65" name="Bent Arrow 6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66" name="Bent Arrow 6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50" name="Group 16"/>
              <p:cNvGrpSpPr/>
              <p:nvPr/>
            </p:nvGrpSpPr>
            <p:grpSpPr>
              <a:xfrm>
                <a:off x="838200" y="1447800"/>
                <a:ext cx="1295400" cy="3429000"/>
                <a:chOff x="685800" y="1447800"/>
                <a:chExt cx="1295400" cy="3429000"/>
              </a:xfrm>
            </p:grpSpPr>
            <p:sp>
              <p:nvSpPr>
                <p:cNvPr id="63" name="Bent Arrow 6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6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5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Rounded Rectangle 5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Donut 5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8" name="Rectangle 47"/>
            <p:cNvSpPr/>
            <p:nvPr/>
          </p:nvSpPr>
          <p:spPr>
            <a:xfrm>
              <a:off x="1371599" y="2057400"/>
              <a:ext cx="1752600" cy="1913715"/>
            </a:xfrm>
            <a:prstGeom prst="rect">
              <a:avLst/>
            </a:prstGeom>
          </p:spPr>
          <p:txBody>
            <a:bodyPr wrap="square">
              <a:spAutoFit/>
            </a:bodyPr>
            <a:lstStyle/>
            <a:p>
              <a:pPr algn="ctr"/>
              <a:r>
                <a:rPr lang="en-US" sz="1600" b="1" i="1" dirty="0">
                  <a:latin typeface="Calibri" panose="020F0502020204030204" pitchFamily="34" charset="0"/>
                </a:rPr>
                <a:t>All priesthood holders have the responsibility to perform ordinances and to watch over members of the Church and minister to them.</a:t>
              </a:r>
              <a:endParaRPr lang="en-US" sz="160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36662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2000"/>
                                        <p:tgtEl>
                                          <p:spTgt spid="25"/>
                                        </p:tgtEl>
                                      </p:cBhvr>
                                    </p:animEffect>
                                    <p:set>
                                      <p:cBhvr>
                                        <p:cTn id="20"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601AED-0057-43DD-9AF1-0A635C3C49B0}"/>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90964"/>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At All Times</a:t>
            </a:r>
          </a:p>
        </p:txBody>
      </p:sp>
      <p:sp>
        <p:nvSpPr>
          <p:cNvPr id="12" name="TextBox 11"/>
          <p:cNvSpPr txBox="1"/>
          <p:nvPr/>
        </p:nvSpPr>
        <p:spPr>
          <a:xfrm>
            <a:off x="766916" y="990600"/>
            <a:ext cx="4795684" cy="4708981"/>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“If you are a priesthood holder, remember that the priesthood should be a part of you at all times and in all circumstances. It is not like a cloak that you can put on and take off at will. Any ordination to a priesthood office is a call to lifelong service, with the promise that the Lord will qualify you to do His work according to your faithfulness.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“You must be worthy in order to receive and exercise priesthood power. The words you speak and your everyday behavior affect your ability to serve. Your behavior in public must be above reproach. Your behavior in private is even more important” </a:t>
            </a:r>
          </a:p>
          <a:p>
            <a:pPr fontAlgn="base"/>
            <a:endParaRPr lang="en-US" dirty="0">
              <a:solidFill>
                <a:schemeClr val="bg1"/>
              </a:solidFill>
              <a:latin typeface="Calibri" panose="020F0502020204030204" pitchFamily="34" charset="0"/>
            </a:endParaRPr>
          </a:p>
          <a:p>
            <a:pPr fontAlgn="base"/>
            <a:r>
              <a:rPr lang="en-US" sz="1200" i="1" dirty="0">
                <a:solidFill>
                  <a:schemeClr val="bg1"/>
                </a:solidFill>
                <a:latin typeface="Calibri" panose="020F0502020204030204" pitchFamily="34" charset="0"/>
              </a:rPr>
              <a:t>True to the Faith</a:t>
            </a:r>
            <a:endParaRPr lang="en-US" sz="1200" dirty="0">
              <a:solidFill>
                <a:schemeClr val="bg1"/>
              </a:solidFill>
              <a:latin typeface="Calibri" panose="020F0502020204030204" pitchFamily="34" charset="0"/>
            </a:endParaRPr>
          </a:p>
        </p:txBody>
      </p:sp>
      <p:pic>
        <p:nvPicPr>
          <p:cNvPr id="23554" name="Picture 2" descr="http://ldsmediatalk.com/wp-content/uploads/2012/12/healping-yout-learner-teacher-300x205.jpg"/>
          <p:cNvPicPr>
            <a:picLocks noChangeAspect="1" noChangeArrowheads="1"/>
          </p:cNvPicPr>
          <p:nvPr/>
        </p:nvPicPr>
        <p:blipFill>
          <a:blip r:embed="rId2" cstate="print"/>
          <a:srcRect/>
          <a:stretch>
            <a:fillRect/>
          </a:stretch>
        </p:blipFill>
        <p:spPr bwMode="auto">
          <a:xfrm>
            <a:off x="6781800" y="3352801"/>
            <a:ext cx="2857500" cy="1952625"/>
          </a:xfrm>
          <a:prstGeom prst="rect">
            <a:avLst/>
          </a:prstGeom>
          <a:noFill/>
        </p:spPr>
      </p:pic>
      <p:pic>
        <p:nvPicPr>
          <p:cNvPr id="23556" name="Picture 4" descr="http://www.deseretnews.com/media/images/video/3831.jpg"/>
          <p:cNvPicPr>
            <a:picLocks noChangeAspect="1" noChangeArrowheads="1"/>
          </p:cNvPicPr>
          <p:nvPr/>
        </p:nvPicPr>
        <p:blipFill>
          <a:blip r:embed="rId3" cstate="print"/>
          <a:srcRect/>
          <a:stretch>
            <a:fillRect/>
          </a:stretch>
        </p:blipFill>
        <p:spPr bwMode="auto">
          <a:xfrm>
            <a:off x="6172200" y="914400"/>
            <a:ext cx="4098174" cy="2209800"/>
          </a:xfrm>
          <a:prstGeom prst="rect">
            <a:avLst/>
          </a:prstGeom>
          <a:noFill/>
        </p:spPr>
      </p:pic>
      <p:sp>
        <p:nvSpPr>
          <p:cNvPr id="9" name="Rectangle 8"/>
          <p:cNvSpPr/>
          <p:nvPr/>
        </p:nvSpPr>
        <p:spPr>
          <a:xfrm>
            <a:off x="5562600" y="5638801"/>
            <a:ext cx="5029200" cy="1015663"/>
          </a:xfrm>
          <a:prstGeom prst="rect">
            <a:avLst/>
          </a:prstGeom>
        </p:spPr>
        <p:txBody>
          <a:bodyPr wrap="square">
            <a:spAutoFit/>
          </a:bodyPr>
          <a:lstStyle/>
          <a:p>
            <a:r>
              <a:rPr lang="en-US" sz="2400" dirty="0">
                <a:solidFill>
                  <a:srgbClr val="FFFF00"/>
                </a:solidFill>
                <a:latin typeface="Calibri" panose="020F0502020204030204" pitchFamily="34" charset="0"/>
              </a:rPr>
              <a:t>“The purpose of priesthood authority is to give, to serve, to lift, to inspire” </a:t>
            </a:r>
          </a:p>
          <a:p>
            <a:r>
              <a:rPr lang="en-US" sz="1200" dirty="0">
                <a:solidFill>
                  <a:srgbClr val="FFFF00"/>
                </a:solidFill>
                <a:latin typeface="Calibri" panose="020F0502020204030204" pitchFamily="34" charset="0"/>
              </a:rPr>
              <a:t>Elder Richard G. Scott</a:t>
            </a:r>
          </a:p>
        </p:txBody>
      </p:sp>
      <p:pic>
        <p:nvPicPr>
          <p:cNvPr id="3" name="Picture 2" descr="A close-up of a person in a suit&#10;&#10;Description automatically generated">
            <a:extLst>
              <a:ext uri="{FF2B5EF4-FFF2-40B4-BE49-F238E27FC236}">
                <a16:creationId xmlns:a16="http://schemas.microsoft.com/office/drawing/2014/main" id="{01022030-B37A-DA67-7E18-E34108291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303115"/>
            <a:ext cx="1076419" cy="1351349"/>
          </a:xfrm>
          <a:prstGeom prst="rect">
            <a:avLst/>
          </a:prstGeom>
        </p:spPr>
      </p:pic>
    </p:spTree>
    <p:extLst>
      <p:ext uri="{BB962C8B-B14F-4D97-AF65-F5344CB8AC3E}">
        <p14:creationId xmlns:p14="http://schemas.microsoft.com/office/powerpoint/2010/main" val="401683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2000"/>
                                        <p:tgtEl>
                                          <p:spTgt spid="235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F81B9-69BF-426D-802D-412B31281B37}"/>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90964"/>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Young Women</a:t>
            </a:r>
          </a:p>
        </p:txBody>
      </p:sp>
      <p:sp>
        <p:nvSpPr>
          <p:cNvPr id="12" name="TextBox 11"/>
          <p:cNvSpPr txBox="1"/>
          <p:nvPr/>
        </p:nvSpPr>
        <p:spPr>
          <a:xfrm>
            <a:off x="1828800" y="1295401"/>
            <a:ext cx="3733800" cy="3877985"/>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Young women have many opportunities to serve.</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Some may choose to serve missions, and they will someday have the privilege of being members of Relief Society, “work[</a:t>
            </a:r>
            <a:r>
              <a:rPr lang="en-US" dirty="0" err="1">
                <a:solidFill>
                  <a:schemeClr val="bg1"/>
                </a:solidFill>
                <a:latin typeface="Calibri" panose="020F0502020204030204" pitchFamily="34" charset="0"/>
              </a:rPr>
              <a:t>ing</a:t>
            </a:r>
            <a:r>
              <a:rPr lang="en-US" dirty="0">
                <a:solidFill>
                  <a:schemeClr val="bg1"/>
                </a:solidFill>
                <a:latin typeface="Calibri" panose="020F0502020204030204" pitchFamily="34" charset="0"/>
              </a:rPr>
              <a:t>] alongside men who hold the priesthood to increase faith and personal righteousness, strengthen families and homes, and seek out and help those in need” </a:t>
            </a:r>
            <a:r>
              <a:rPr lang="en-US" sz="1200" i="1" dirty="0">
                <a:solidFill>
                  <a:schemeClr val="bg1"/>
                </a:solidFill>
                <a:latin typeface="Calibri" panose="020F0502020204030204" pitchFamily="34" charset="0"/>
              </a:rPr>
              <a:t>Daughters in My Kingdom</a:t>
            </a:r>
            <a:endParaRPr lang="en-US" sz="1200" dirty="0">
              <a:solidFill>
                <a:schemeClr val="bg1"/>
              </a:solidFill>
              <a:latin typeface="Calibri" panose="020F0502020204030204" pitchFamily="34" charset="0"/>
            </a:endParaRPr>
          </a:p>
        </p:txBody>
      </p:sp>
      <p:pic>
        <p:nvPicPr>
          <p:cNvPr id="25602" name="Picture 2" descr="http://bloximages.chicago2.vip.townnews.com/yourhoustonnews.com/content/tncms/assets/v3/editorial/4/8f/48ff3a1e-4b1c-5d5d-9cf3-514dcefa47ac/534ffea844cd7.preview-300.jpg"/>
          <p:cNvPicPr>
            <a:picLocks noChangeAspect="1" noChangeArrowheads="1"/>
          </p:cNvPicPr>
          <p:nvPr/>
        </p:nvPicPr>
        <p:blipFill>
          <a:blip r:embed="rId2" cstate="print"/>
          <a:srcRect/>
          <a:stretch>
            <a:fillRect/>
          </a:stretch>
        </p:blipFill>
        <p:spPr bwMode="auto">
          <a:xfrm>
            <a:off x="6096000" y="1143000"/>
            <a:ext cx="2857500" cy="1895476"/>
          </a:xfrm>
          <a:prstGeom prst="rect">
            <a:avLst/>
          </a:prstGeom>
          <a:noFill/>
        </p:spPr>
      </p:pic>
      <p:pic>
        <p:nvPicPr>
          <p:cNvPr id="13" name="Picture 12" descr="HPIM1088.JPG"/>
          <p:cNvPicPr>
            <a:picLocks noChangeAspect="1"/>
          </p:cNvPicPr>
          <p:nvPr/>
        </p:nvPicPr>
        <p:blipFill>
          <a:blip r:embed="rId3" cstate="print"/>
          <a:stretch>
            <a:fillRect/>
          </a:stretch>
        </p:blipFill>
        <p:spPr>
          <a:xfrm>
            <a:off x="5791201" y="3505200"/>
            <a:ext cx="3782695" cy="2819400"/>
          </a:xfrm>
          <a:prstGeom prst="rect">
            <a:avLst/>
          </a:prstGeom>
        </p:spPr>
      </p:pic>
    </p:spTree>
    <p:extLst>
      <p:ext uri="{BB962C8B-B14F-4D97-AF65-F5344CB8AC3E}">
        <p14:creationId xmlns:p14="http://schemas.microsoft.com/office/powerpoint/2010/main" val="41328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F485A-F49C-4011-8E9F-7C27E91AE88A}"/>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To Be Ordained</a:t>
            </a:r>
          </a:p>
        </p:txBody>
      </p:sp>
      <p:sp>
        <p:nvSpPr>
          <p:cNvPr id="12" name="TextBox 11"/>
          <p:cNvSpPr txBox="1"/>
          <p:nvPr/>
        </p:nvSpPr>
        <p:spPr>
          <a:xfrm>
            <a:off x="942974" y="1720840"/>
            <a:ext cx="5467658" cy="3539430"/>
          </a:xfrm>
          <a:prstGeom prst="rect">
            <a:avLst/>
          </a:prstGeom>
          <a:noFill/>
        </p:spPr>
        <p:txBody>
          <a:bodyPr wrap="square" rtlCol="0">
            <a:spAutoFit/>
          </a:bodyPr>
          <a:lstStyle/>
          <a:p>
            <a:r>
              <a:rPr lang="en-US" sz="2800" i="1" dirty="0">
                <a:solidFill>
                  <a:schemeClr val="bg1"/>
                </a:solidFill>
                <a:latin typeface="Calibri" panose="020F0502020204030204" pitchFamily="34" charset="0"/>
              </a:rPr>
              <a:t>“Every elder, priest, teacher, or deacon is to be ordained</a:t>
            </a:r>
            <a:r>
              <a:rPr lang="en-US" sz="2800" i="1" baseline="30000" dirty="0">
                <a:solidFill>
                  <a:schemeClr val="bg1"/>
                </a:solidFill>
                <a:latin typeface="Calibri" panose="020F0502020204030204" pitchFamily="34" charset="0"/>
              </a:rPr>
              <a:t> </a:t>
            </a:r>
            <a:r>
              <a:rPr lang="en-US" sz="2800" i="1" dirty="0">
                <a:solidFill>
                  <a:schemeClr val="bg1"/>
                </a:solidFill>
                <a:latin typeface="Calibri" panose="020F0502020204030204" pitchFamily="34" charset="0"/>
              </a:rPr>
              <a:t>according to the gifts and callings of God unto him; and he is to be</a:t>
            </a:r>
            <a:r>
              <a:rPr lang="en-US" sz="2800" i="1" baseline="30000" dirty="0">
                <a:solidFill>
                  <a:schemeClr val="bg1"/>
                </a:solidFill>
                <a:latin typeface="Calibri" panose="020F0502020204030204" pitchFamily="34" charset="0"/>
              </a:rPr>
              <a:t> </a:t>
            </a:r>
            <a:r>
              <a:rPr lang="en-US" sz="2800" i="1" dirty="0">
                <a:solidFill>
                  <a:schemeClr val="bg1"/>
                </a:solidFill>
                <a:latin typeface="Calibri" panose="020F0502020204030204" pitchFamily="34" charset="0"/>
              </a:rPr>
              <a:t>ordained by the power of the Holy Ghost, which is in the one who ordains him.”</a:t>
            </a:r>
          </a:p>
          <a:p>
            <a:r>
              <a:rPr lang="en-US" sz="2800" i="1" dirty="0">
                <a:solidFill>
                  <a:schemeClr val="bg1"/>
                </a:solidFill>
                <a:latin typeface="Calibri" panose="020F0502020204030204" pitchFamily="34" charset="0"/>
              </a:rPr>
              <a:t>D&amp;C 20:60</a:t>
            </a:r>
          </a:p>
        </p:txBody>
      </p:sp>
      <p:pic>
        <p:nvPicPr>
          <p:cNvPr id="17410" name="Picture 2" descr="http://mormonwoman.org/wp-content/uploads/2009/12/ArtBook__106_106__OrdinationToThePriesthood____-225x300.jpg"/>
          <p:cNvPicPr>
            <a:picLocks noChangeAspect="1" noChangeArrowheads="1"/>
          </p:cNvPicPr>
          <p:nvPr/>
        </p:nvPicPr>
        <p:blipFill>
          <a:blip r:embed="rId2" cstate="print"/>
          <a:srcRect/>
          <a:stretch>
            <a:fillRect/>
          </a:stretch>
        </p:blipFill>
        <p:spPr bwMode="auto">
          <a:xfrm>
            <a:off x="7170175" y="1720840"/>
            <a:ext cx="3134031" cy="4178708"/>
          </a:xfrm>
          <a:prstGeom prst="rect">
            <a:avLst/>
          </a:prstGeom>
          <a:noFill/>
        </p:spPr>
      </p:pic>
    </p:spTree>
    <p:extLst>
      <p:ext uri="{BB962C8B-B14F-4D97-AF65-F5344CB8AC3E}">
        <p14:creationId xmlns:p14="http://schemas.microsoft.com/office/powerpoint/2010/main" val="244587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030AE-A880-4600-8F77-91836577E903}"/>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23517"/>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Authority</a:t>
            </a:r>
          </a:p>
        </p:txBody>
      </p:sp>
      <p:sp>
        <p:nvSpPr>
          <p:cNvPr id="12" name="TextBox 11"/>
          <p:cNvSpPr txBox="1"/>
          <p:nvPr/>
        </p:nvSpPr>
        <p:spPr>
          <a:xfrm>
            <a:off x="490998" y="1543790"/>
            <a:ext cx="5014452" cy="4339650"/>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“Your authority comes through your ordination; your power comes through obedience and worthiness. …</a:t>
            </a:r>
          </a:p>
          <a:p>
            <a:pPr fontAlgn="base"/>
            <a:endParaRPr lang="en-US" sz="2400" dirty="0">
              <a:solidFill>
                <a:schemeClr val="bg1"/>
              </a:solidFill>
              <a:latin typeface="Calibri" panose="020F0502020204030204" pitchFamily="34" charset="0"/>
            </a:endParaRP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“Power in the priesthood comes from doing your duty in ordinary things: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attending meetings, accepting assignments, reading the scriptures, keeping the Word of Wisdom.” </a:t>
            </a:r>
          </a:p>
          <a:p>
            <a:pPr fontAlgn="base"/>
            <a:r>
              <a:rPr lang="en-US" sz="1200" dirty="0">
                <a:solidFill>
                  <a:schemeClr val="bg1"/>
                </a:solidFill>
                <a:latin typeface="Calibri" panose="020F0502020204030204" pitchFamily="34" charset="0"/>
              </a:rPr>
              <a:t>Elder Boyd K. Packer </a:t>
            </a:r>
            <a:endParaRPr lang="en-US" dirty="0">
              <a:solidFill>
                <a:schemeClr val="bg1"/>
              </a:solidFill>
              <a:latin typeface="Calibri" panose="020F0502020204030204" pitchFamily="34" charset="0"/>
            </a:endParaRPr>
          </a:p>
        </p:txBody>
      </p:sp>
      <p:pic>
        <p:nvPicPr>
          <p:cNvPr id="26626" name="Picture 2" descr="http://bloximages.chicago2.vip.townnews.com/bismarcktribune.com/content/tncms/assets/v3/editorial/c/35/c35d17e0-70f0-51f8-8b87-b1fffd5ac1db/c35d17e0-70f0-51f8-8b87-b1fffd5ac1db.image.jpg"/>
          <p:cNvPicPr>
            <a:picLocks noChangeAspect="1" noChangeArrowheads="1"/>
          </p:cNvPicPr>
          <p:nvPr/>
        </p:nvPicPr>
        <p:blipFill>
          <a:blip r:embed="rId2" cstate="print"/>
          <a:srcRect l="25000" r="25000"/>
          <a:stretch>
            <a:fillRect/>
          </a:stretch>
        </p:blipFill>
        <p:spPr bwMode="auto">
          <a:xfrm>
            <a:off x="8763000" y="4419601"/>
            <a:ext cx="1524000" cy="2000251"/>
          </a:xfrm>
          <a:prstGeom prst="rect">
            <a:avLst/>
          </a:prstGeom>
          <a:noFill/>
        </p:spPr>
      </p:pic>
      <p:pic>
        <p:nvPicPr>
          <p:cNvPr id="26628" name="Picture 4" descr="http://mormonchurch.com/files/2014/06/mormon-youth-teaching-gospel-principles.jpg"/>
          <p:cNvPicPr>
            <a:picLocks noChangeAspect="1" noChangeArrowheads="1"/>
          </p:cNvPicPr>
          <p:nvPr/>
        </p:nvPicPr>
        <p:blipFill>
          <a:blip r:embed="rId3" cstate="print"/>
          <a:srcRect/>
          <a:stretch>
            <a:fillRect/>
          </a:stretch>
        </p:blipFill>
        <p:spPr bwMode="auto">
          <a:xfrm>
            <a:off x="5505450" y="4038600"/>
            <a:ext cx="2952750" cy="2362200"/>
          </a:xfrm>
          <a:prstGeom prst="rect">
            <a:avLst/>
          </a:prstGeom>
          <a:noFill/>
        </p:spPr>
      </p:pic>
      <p:pic>
        <p:nvPicPr>
          <p:cNvPr id="26630" name="Picture 6" descr="https://www.lds.org/bc/content/shared/content/images/gospel-library/manual/36315/36315_all_04-03-Ordination.jpg"/>
          <p:cNvPicPr>
            <a:picLocks noChangeAspect="1" noChangeArrowheads="1"/>
          </p:cNvPicPr>
          <p:nvPr/>
        </p:nvPicPr>
        <p:blipFill>
          <a:blip r:embed="rId4" cstate="print"/>
          <a:srcRect/>
          <a:stretch>
            <a:fillRect/>
          </a:stretch>
        </p:blipFill>
        <p:spPr bwMode="auto">
          <a:xfrm>
            <a:off x="6096000" y="914401"/>
            <a:ext cx="4286250" cy="2790825"/>
          </a:xfrm>
          <a:prstGeom prst="rect">
            <a:avLst/>
          </a:prstGeom>
          <a:noFill/>
        </p:spPr>
      </p:pic>
      <p:pic>
        <p:nvPicPr>
          <p:cNvPr id="3" name="Picture 2">
            <a:extLst>
              <a:ext uri="{FF2B5EF4-FFF2-40B4-BE49-F238E27FC236}">
                <a16:creationId xmlns:a16="http://schemas.microsoft.com/office/drawing/2014/main" id="{88273C36-DED7-49F0-BB06-6299E3C4D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51" y="140744"/>
            <a:ext cx="966788" cy="1204913"/>
          </a:xfrm>
          <a:prstGeom prst="rect">
            <a:avLst/>
          </a:prstGeom>
        </p:spPr>
      </p:pic>
    </p:spTree>
    <p:extLst>
      <p:ext uri="{BB962C8B-B14F-4D97-AF65-F5344CB8AC3E}">
        <p14:creationId xmlns:p14="http://schemas.microsoft.com/office/powerpoint/2010/main" val="23017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animEffect transition="in" filter="fade">
                                      <p:cBhvr>
                                        <p:cTn id="9" dur="2000"/>
                                        <p:tgtEl>
                                          <p:spTgt spid="266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6626"/>
                                        </p:tgtEl>
                                        <p:attrNameLst>
                                          <p:attrName>style.visibility</p:attrName>
                                        </p:attrNameLst>
                                      </p:cBhvr>
                                      <p:to>
                                        <p:strVal val="visible"/>
                                      </p:to>
                                    </p:set>
                                    <p:animEffect transition="in" filter="fade">
                                      <p:cBhvr>
                                        <p:cTn id="18"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A86B74-97AD-4758-9A98-16583297BD20}"/>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14763"/>
            <a:ext cx="9144000" cy="923330"/>
          </a:xfrm>
          <a:prstGeom prst="rect">
            <a:avLst/>
          </a:prstGeom>
          <a:noFill/>
        </p:spPr>
        <p:txBody>
          <a:bodyPr wrap="square" rtlCol="0">
            <a:spAutoFit/>
          </a:bodyPr>
          <a:lstStyle/>
          <a:p>
            <a:pPr algn="ctr"/>
            <a:r>
              <a:rPr lang="en-US" sz="5400" dirty="0">
                <a:solidFill>
                  <a:schemeClr val="bg1"/>
                </a:solidFill>
                <a:latin typeface="Rockwell Extra Bold" pitchFamily="18" charset="0"/>
              </a:rPr>
              <a:t>Purposes</a:t>
            </a:r>
          </a:p>
        </p:txBody>
      </p:sp>
      <p:sp>
        <p:nvSpPr>
          <p:cNvPr id="12" name="TextBox 11"/>
          <p:cNvSpPr txBox="1"/>
          <p:nvPr/>
        </p:nvSpPr>
        <p:spPr>
          <a:xfrm>
            <a:off x="963561" y="1848964"/>
            <a:ext cx="5132439" cy="3970318"/>
          </a:xfrm>
          <a:prstGeom prst="rect">
            <a:avLst/>
          </a:prstGeom>
          <a:noFill/>
        </p:spPr>
        <p:txBody>
          <a:bodyPr wrap="square" rtlCol="0">
            <a:spAutoFit/>
          </a:bodyPr>
          <a:lstStyle/>
          <a:p>
            <a:pPr fontAlgn="base"/>
            <a:r>
              <a:rPr lang="en-US" sz="2000" dirty="0">
                <a:solidFill>
                  <a:schemeClr val="bg1"/>
                </a:solidFill>
                <a:latin typeface="Calibri" panose="020F0502020204030204" pitchFamily="34" charset="0"/>
              </a:rPr>
              <a:t>“Now, you Latter-day Saints, I think you have never attended a conference where in these three days you have heard more inspired declarations on most every subject and problem about which you have been worrying.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If you want to know what the Lord would have the Saints know and to have his guidance and direction for the next six months, get a copy of the proceedings of this conference, and you will have the latest word of the Lord as far as the Saints are concerned.” </a:t>
            </a:r>
          </a:p>
          <a:p>
            <a:pPr fontAlgn="base"/>
            <a:r>
              <a:rPr lang="en-US" sz="1200" dirty="0">
                <a:solidFill>
                  <a:schemeClr val="bg1"/>
                </a:solidFill>
                <a:latin typeface="Calibri" panose="020F0502020204030204" pitchFamily="34" charset="0"/>
              </a:rPr>
              <a:t>President Harold B. Lee </a:t>
            </a:r>
          </a:p>
        </p:txBody>
      </p:sp>
      <p:pic>
        <p:nvPicPr>
          <p:cNvPr id="28674" name="Picture 2" descr="http://www.understandingmormonism.org/files/2008/06/mormon-general-conference.jpg"/>
          <p:cNvPicPr>
            <a:picLocks noChangeAspect="1" noChangeArrowheads="1"/>
          </p:cNvPicPr>
          <p:nvPr/>
        </p:nvPicPr>
        <p:blipFill>
          <a:blip r:embed="rId2" cstate="print"/>
          <a:srcRect/>
          <a:stretch>
            <a:fillRect/>
          </a:stretch>
        </p:blipFill>
        <p:spPr bwMode="auto">
          <a:xfrm>
            <a:off x="6477000" y="1219201"/>
            <a:ext cx="3276600" cy="2621281"/>
          </a:xfrm>
          <a:prstGeom prst="rect">
            <a:avLst/>
          </a:prstGeom>
          <a:noFill/>
        </p:spPr>
      </p:pic>
      <p:pic>
        <p:nvPicPr>
          <p:cNvPr id="28676" name="Picture 4" descr="http://img.deseretnews.com/images/article/midres/1219599/1219599.jpg"/>
          <p:cNvPicPr>
            <a:picLocks noChangeAspect="1" noChangeArrowheads="1"/>
          </p:cNvPicPr>
          <p:nvPr/>
        </p:nvPicPr>
        <p:blipFill>
          <a:blip r:embed="rId3" cstate="print"/>
          <a:srcRect/>
          <a:stretch>
            <a:fillRect/>
          </a:stretch>
        </p:blipFill>
        <p:spPr bwMode="auto">
          <a:xfrm>
            <a:off x="6019800" y="4114801"/>
            <a:ext cx="4267200" cy="2389633"/>
          </a:xfrm>
          <a:prstGeom prst="rect">
            <a:avLst/>
          </a:prstGeom>
          <a:noFill/>
        </p:spPr>
      </p:pic>
      <p:sp>
        <p:nvSpPr>
          <p:cNvPr id="11" name="TextBox 10"/>
          <p:cNvSpPr txBox="1"/>
          <p:nvPr/>
        </p:nvSpPr>
        <p:spPr>
          <a:xfrm>
            <a:off x="73005" y="6390347"/>
            <a:ext cx="2209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20:61-63</a:t>
            </a:r>
          </a:p>
        </p:txBody>
      </p:sp>
      <p:pic>
        <p:nvPicPr>
          <p:cNvPr id="3" name="Picture 2">
            <a:extLst>
              <a:ext uri="{FF2B5EF4-FFF2-40B4-BE49-F238E27FC236}">
                <a16:creationId xmlns:a16="http://schemas.microsoft.com/office/drawing/2014/main" id="{2B9D4690-A36D-4B75-AF1B-403F46DD8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5" y="118533"/>
            <a:ext cx="1097280" cy="1383792"/>
          </a:xfrm>
          <a:prstGeom prst="rect">
            <a:avLst/>
          </a:prstGeom>
        </p:spPr>
      </p:pic>
    </p:spTree>
    <p:extLst>
      <p:ext uri="{BB962C8B-B14F-4D97-AF65-F5344CB8AC3E}">
        <p14:creationId xmlns:p14="http://schemas.microsoft.com/office/powerpoint/2010/main" val="19666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fade">
                                      <p:cBhvr>
                                        <p:cTn id="11"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AC7B50-0C71-4138-A829-87659106C0ED}"/>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13402"/>
            <a:ext cx="9144000" cy="830997"/>
          </a:xfrm>
          <a:prstGeom prst="rect">
            <a:avLst/>
          </a:prstGeom>
          <a:noFill/>
        </p:spPr>
        <p:txBody>
          <a:bodyPr wrap="square" rtlCol="0">
            <a:spAutoFit/>
          </a:bodyPr>
          <a:lstStyle/>
          <a:p>
            <a:pPr algn="ctr"/>
            <a:r>
              <a:rPr lang="en-US" sz="4800" dirty="0">
                <a:solidFill>
                  <a:schemeClr val="bg1"/>
                </a:solidFill>
                <a:latin typeface="Rockwell Extra Bold" pitchFamily="18" charset="0"/>
              </a:rPr>
              <a:t>The Vote</a:t>
            </a:r>
          </a:p>
        </p:txBody>
      </p:sp>
      <p:sp>
        <p:nvSpPr>
          <p:cNvPr id="12" name="TextBox 11"/>
          <p:cNvSpPr txBox="1"/>
          <p:nvPr/>
        </p:nvSpPr>
        <p:spPr>
          <a:xfrm>
            <a:off x="1195543" y="1484240"/>
            <a:ext cx="6776884" cy="4462760"/>
          </a:xfrm>
          <a:prstGeom prst="rect">
            <a:avLst/>
          </a:prstGeom>
          <a:noFill/>
        </p:spPr>
        <p:txBody>
          <a:bodyPr wrap="square" rtlCol="0">
            <a:spAutoFit/>
          </a:bodyPr>
          <a:lstStyle/>
          <a:p>
            <a:pPr fontAlgn="base"/>
            <a:r>
              <a:rPr lang="en-US" sz="1600" dirty="0">
                <a:solidFill>
                  <a:schemeClr val="bg1"/>
                </a:solidFill>
                <a:latin typeface="Calibri" panose="020F0502020204030204" pitchFamily="34" charset="0"/>
              </a:rPr>
              <a:t>“What is meant by sustaining a person?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…if a man be a teacher, and I vote that I will sustain him in his position, when he visits me in an official capacity I will welcome him and treat him with consideration, kindness and respect and if I need counsel I will ask it at his hand, and I will do everything I can to sustain him.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That would be proper and a principle of righteousness, and I would not say anything derogatory to his character. If that is not correct I have it yet to learn.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And then if anybody in my presence were to whisper something about him disparaging to his reputation, I would say, Look here! are you a Saint? Yes. Did you not hold up your hand to sustain him? Yes. Then why do you not do it? Now, I would call an action of that kind sustaining him.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If any man make an attack upon his reputation—for all men’s reputations are of importance to them—I would defend him in some such way.” </a:t>
            </a:r>
          </a:p>
          <a:p>
            <a:pPr fontAlgn="base"/>
            <a:r>
              <a:rPr lang="en-US" sz="1200" dirty="0">
                <a:solidFill>
                  <a:schemeClr val="bg1"/>
                </a:solidFill>
                <a:latin typeface="Calibri" panose="020F0502020204030204" pitchFamily="34" charset="0"/>
              </a:rPr>
              <a:t>President John Taylor</a:t>
            </a:r>
          </a:p>
        </p:txBody>
      </p:sp>
      <p:sp>
        <p:nvSpPr>
          <p:cNvPr id="11" name="TextBox 10"/>
          <p:cNvSpPr txBox="1"/>
          <p:nvPr/>
        </p:nvSpPr>
        <p:spPr>
          <a:xfrm>
            <a:off x="90643" y="6488668"/>
            <a:ext cx="2209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20:65</a:t>
            </a:r>
          </a:p>
        </p:txBody>
      </p:sp>
      <p:pic>
        <p:nvPicPr>
          <p:cNvPr id="29698" name="Picture 2" descr="https://www.lds.org/bc/content/ldsorg/content/images/Conference19-480.jpg"/>
          <p:cNvPicPr>
            <a:picLocks noChangeAspect="1" noChangeArrowheads="1"/>
          </p:cNvPicPr>
          <p:nvPr/>
        </p:nvPicPr>
        <p:blipFill>
          <a:blip r:embed="rId2" cstate="print"/>
          <a:srcRect/>
          <a:stretch>
            <a:fillRect/>
          </a:stretch>
        </p:blipFill>
        <p:spPr bwMode="auto">
          <a:xfrm>
            <a:off x="8458202" y="4355068"/>
            <a:ext cx="2959907" cy="2133600"/>
          </a:xfrm>
          <a:prstGeom prst="rect">
            <a:avLst/>
          </a:prstGeom>
          <a:noFill/>
        </p:spPr>
      </p:pic>
      <p:pic>
        <p:nvPicPr>
          <p:cNvPr id="29700" name="Picture 4" descr="http://gorod.tomsk.ru/uploads/34046/1291980514/37_2.jpg"/>
          <p:cNvPicPr>
            <a:picLocks noChangeAspect="1" noChangeArrowheads="1"/>
          </p:cNvPicPr>
          <p:nvPr/>
        </p:nvPicPr>
        <p:blipFill>
          <a:blip r:embed="rId3" cstate="print"/>
          <a:srcRect/>
          <a:stretch>
            <a:fillRect/>
          </a:stretch>
        </p:blipFill>
        <p:spPr bwMode="auto">
          <a:xfrm>
            <a:off x="8675769" y="1093839"/>
            <a:ext cx="2453640" cy="1752600"/>
          </a:xfrm>
          <a:prstGeom prst="rect">
            <a:avLst/>
          </a:prstGeom>
          <a:noFill/>
        </p:spPr>
      </p:pic>
      <p:pic>
        <p:nvPicPr>
          <p:cNvPr id="29702" name="Picture 6" descr="https://www.lds.org/bc/content/shared/content/images/gospel-library/manual/32502/33-01.gif"/>
          <p:cNvPicPr>
            <a:picLocks noChangeAspect="1" noChangeArrowheads="1"/>
          </p:cNvPicPr>
          <p:nvPr/>
        </p:nvPicPr>
        <p:blipFill>
          <a:blip r:embed="rId4" cstate="print"/>
          <a:srcRect/>
          <a:stretch>
            <a:fillRect/>
          </a:stretch>
        </p:blipFill>
        <p:spPr bwMode="auto">
          <a:xfrm>
            <a:off x="233518" y="125208"/>
            <a:ext cx="962025" cy="1233824"/>
          </a:xfrm>
          <a:prstGeom prst="rect">
            <a:avLst/>
          </a:prstGeom>
          <a:noFill/>
        </p:spPr>
      </p:pic>
    </p:spTree>
    <p:extLst>
      <p:ext uri="{BB962C8B-B14F-4D97-AF65-F5344CB8AC3E}">
        <p14:creationId xmlns:p14="http://schemas.microsoft.com/office/powerpoint/2010/main" val="12364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BA1DB75-8D10-4B2B-B84B-EE1BDBBF29AF}"/>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extBox 5"/>
          <p:cNvSpPr txBox="1"/>
          <p:nvPr/>
        </p:nvSpPr>
        <p:spPr>
          <a:xfrm>
            <a:off x="304800" y="197346"/>
            <a:ext cx="9144000"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a:t>
            </a:r>
          </a:p>
          <a:p>
            <a:r>
              <a:rPr lang="en-US" b="1" dirty="0">
                <a:solidFill>
                  <a:schemeClr val="bg1"/>
                </a:solidFill>
                <a:latin typeface="Calibri" panose="020F0502020204030204" pitchFamily="34" charset="0"/>
              </a:rPr>
              <a:t>Becoming a Priesthood Man: Priesthood Duty (4:53)</a:t>
            </a:r>
          </a:p>
          <a:p>
            <a:r>
              <a:rPr lang="en-US" b="1" dirty="0">
                <a:solidFill>
                  <a:schemeClr val="bg1"/>
                </a:solidFill>
                <a:latin typeface="Calibri" panose="020F0502020204030204" pitchFamily="34" charset="0"/>
              </a:rPr>
              <a:t>Power in the Priesthood (0:55)</a:t>
            </a:r>
          </a:p>
          <a:p>
            <a:r>
              <a:rPr lang="en-US" b="1" dirty="0">
                <a:solidFill>
                  <a:schemeClr val="bg1"/>
                </a:solidFill>
                <a:latin typeface="Calibri" panose="020F0502020204030204" pitchFamily="34" charset="0"/>
              </a:rPr>
              <a:t>Video: Priesthood Responsibilities (2:50)</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t>
            </a:r>
            <a:r>
              <a:rPr lang="en-US" i="1" dirty="0">
                <a:solidFill>
                  <a:schemeClr val="bg1"/>
                </a:solidFill>
                <a:latin typeface="Calibri" panose="020F0502020204030204" pitchFamily="34" charset="0"/>
              </a:rPr>
              <a:t>True to the Faith: A Gospel Reference</a:t>
            </a:r>
            <a:r>
              <a:rPr lang="en-US" dirty="0">
                <a:solidFill>
                  <a:schemeClr val="bg1"/>
                </a:solidFill>
                <a:latin typeface="Calibri" panose="020F0502020204030204" pitchFamily="34" charset="0"/>
              </a:rPr>
              <a:t>[2004], 127).</a:t>
            </a:r>
          </a:p>
          <a:p>
            <a:r>
              <a:rPr lang="en-US" dirty="0">
                <a:solidFill>
                  <a:schemeClr val="bg1"/>
                </a:solidFill>
                <a:latin typeface="Calibri" panose="020F0502020204030204" pitchFamily="34" charset="0"/>
              </a:rPr>
              <a:t>Elder Richard G. Scott  “Honor the Priesthood and Use It Well,”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2008, 46.) </a:t>
            </a:r>
          </a:p>
          <a:p>
            <a:r>
              <a:rPr lang="en-US" sz="1800" dirty="0">
                <a:solidFill>
                  <a:schemeClr val="bg1"/>
                </a:solidFill>
                <a:latin typeface="Abadi" panose="020B0604020104020204" pitchFamily="34" charset="0"/>
              </a:rPr>
              <a:t>Presentation by ©http://fashionsbylynda.com/blog/</a:t>
            </a:r>
          </a:p>
          <a:p>
            <a:r>
              <a:rPr lang="en-US" dirty="0">
                <a:solidFill>
                  <a:schemeClr val="bg1"/>
                </a:solidFill>
                <a:latin typeface="Calibri" panose="020F0502020204030204" pitchFamily="34" charset="0"/>
              </a:rPr>
              <a:t>(</a:t>
            </a:r>
            <a:r>
              <a:rPr lang="en-US" i="1" dirty="0">
                <a:solidFill>
                  <a:schemeClr val="bg1"/>
                </a:solidFill>
                <a:latin typeface="Calibri" panose="020F0502020204030204" pitchFamily="34" charset="0"/>
              </a:rPr>
              <a:t>Daughters in My Kingdom: The History and Work of Relief Society</a:t>
            </a:r>
            <a:r>
              <a:rPr lang="en-US" dirty="0">
                <a:solidFill>
                  <a:schemeClr val="bg1"/>
                </a:solidFill>
                <a:latin typeface="Calibri" panose="020F0502020204030204" pitchFamily="34" charset="0"/>
              </a:rPr>
              <a:t> [2011], 7).</a:t>
            </a:r>
          </a:p>
          <a:p>
            <a:r>
              <a:rPr lang="en-US" dirty="0">
                <a:solidFill>
                  <a:schemeClr val="bg1"/>
                </a:solidFill>
                <a:latin typeface="Calibri" panose="020F0502020204030204" pitchFamily="34" charset="0"/>
              </a:rPr>
              <a:t>Elder Boyd K. Packer (“The Aaronic Priesthood,”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Nov. 1981, 32–33).</a:t>
            </a:r>
          </a:p>
          <a:p>
            <a:r>
              <a:rPr lang="en-US" dirty="0">
                <a:solidFill>
                  <a:schemeClr val="bg1"/>
                </a:solidFill>
                <a:latin typeface="Calibri" panose="020F0502020204030204" pitchFamily="34" charset="0"/>
              </a:rPr>
              <a:t>President Harold B. Lee (In Conference Report, Oct. 1973, p. 168; or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Jan. 1974, p. 128.)</a:t>
            </a:r>
          </a:p>
          <a:p>
            <a:r>
              <a:rPr lang="en-US" dirty="0">
                <a:solidFill>
                  <a:schemeClr val="bg1"/>
                </a:solidFill>
                <a:latin typeface="Calibri" panose="020F0502020204030204" pitchFamily="34" charset="0"/>
              </a:rPr>
              <a:t>President John Taylor (In </a:t>
            </a:r>
            <a:r>
              <a:rPr lang="en-US" i="1" dirty="0">
                <a:solidFill>
                  <a:schemeClr val="bg1"/>
                </a:solidFill>
                <a:latin typeface="Calibri" panose="020F0502020204030204" pitchFamily="34" charset="0"/>
              </a:rPr>
              <a:t>Journal of Discourses,</a:t>
            </a:r>
            <a:r>
              <a:rPr lang="en-US" dirty="0">
                <a:solidFill>
                  <a:schemeClr val="bg1"/>
                </a:solidFill>
                <a:latin typeface="Calibri" panose="020F0502020204030204" pitchFamily="34" charset="0"/>
              </a:rPr>
              <a:t> 21:207–8.)</a:t>
            </a:r>
          </a:p>
        </p:txBody>
      </p:sp>
      <p:grpSp>
        <p:nvGrpSpPr>
          <p:cNvPr id="7" name="Group 6"/>
          <p:cNvGrpSpPr/>
          <p:nvPr/>
        </p:nvGrpSpPr>
        <p:grpSpPr>
          <a:xfrm>
            <a:off x="5596355" y="769138"/>
            <a:ext cx="918467" cy="1163392"/>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7" name="Footer Placeholder 14">
            <a:extLst>
              <a:ext uri="{FF2B5EF4-FFF2-40B4-BE49-F238E27FC236}">
                <a16:creationId xmlns:a16="http://schemas.microsoft.com/office/drawing/2014/main" id="{BA6DC41D-467D-4EBE-8A9B-E5F8F54D02B9}"/>
              </a:ext>
            </a:extLst>
          </p:cNvPr>
          <p:cNvSpPr>
            <a:spLocks noGrp="1"/>
          </p:cNvSpPr>
          <p:nvPr/>
        </p:nvSpPr>
        <p:spPr>
          <a:xfrm>
            <a:off x="87829" y="64915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Calibri" panose="020F0502020204030204" pitchFamily="34" charset="0"/>
              </a:rPr>
              <a:t>Presentation by ©http://fashionsbylynda.com/blog/</a:t>
            </a:r>
          </a:p>
        </p:txBody>
      </p:sp>
    </p:spTree>
    <p:extLst>
      <p:ext uri="{BB962C8B-B14F-4D97-AF65-F5344CB8AC3E}">
        <p14:creationId xmlns:p14="http://schemas.microsoft.com/office/powerpoint/2010/main" val="73216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4572000" cy="5816977"/>
          </a:xfrm>
          <a:prstGeom prst="rect">
            <a:avLst/>
          </a:prstGeom>
        </p:spPr>
        <p:txBody>
          <a:bodyPr>
            <a:spAutoFit/>
          </a:bodyPr>
          <a:lstStyle/>
          <a:p>
            <a:pPr fontAlgn="base"/>
            <a:r>
              <a:rPr lang="en-US" sz="1200" b="1" dirty="0">
                <a:latin typeface="Calibri" panose="020F0502020204030204" pitchFamily="34" charset="0"/>
              </a:rPr>
              <a:t>What Is Meant by “an Apostle Is an Elder”?</a:t>
            </a:r>
          </a:p>
          <a:p>
            <a:pPr fontAlgn="base"/>
            <a:r>
              <a:rPr lang="en-US" sz="1200" dirty="0">
                <a:latin typeface="Calibri" panose="020F0502020204030204" pitchFamily="34" charset="0"/>
              </a:rPr>
              <a:t>“We learn at this time the Lord revealed that the designation ‘Elder’ is one applicable to the apostles and likewise to all others who hold the Melchizedek Priesthood. The use of this designation makes it needless to use unnecessarily sacred terms as ‘Apostle,’ ‘Patriarch,’ ‘High Priest,’ etc. It is proper in general usage to speak of the apostles, the seventies and all others holding the Melchizedek Priesthood as ‘elders.’ Of course, the term President, in speaking of the First Presidency, is the proper designation.” (Smith, </a:t>
            </a:r>
            <a:r>
              <a:rPr lang="en-US" sz="1200" i="1" dirty="0">
                <a:latin typeface="Calibri" panose="020F0502020204030204" pitchFamily="34" charset="0"/>
              </a:rPr>
              <a:t>Church History and Modern Revelation,</a:t>
            </a:r>
            <a:r>
              <a:rPr lang="en-US" sz="1200" dirty="0">
                <a:latin typeface="Calibri" panose="020F0502020204030204" pitchFamily="34" charset="0"/>
              </a:rPr>
              <a:t> 1:95.)</a:t>
            </a:r>
          </a:p>
          <a:p>
            <a:pPr fontAlgn="base"/>
            <a:endParaRPr lang="en-US" sz="1200" b="1" dirty="0">
              <a:latin typeface="Calibri" panose="020F0502020204030204" pitchFamily="34" charset="0"/>
            </a:endParaRPr>
          </a:p>
          <a:p>
            <a:pPr fontAlgn="base"/>
            <a:r>
              <a:rPr lang="en-US" sz="1200" b="1" dirty="0">
                <a:latin typeface="Calibri" panose="020F0502020204030204" pitchFamily="34" charset="0"/>
              </a:rPr>
              <a:t>What Is the Major Function of the Office of Deacon?</a:t>
            </a:r>
          </a:p>
          <a:p>
            <a:pPr fontAlgn="base"/>
            <a:r>
              <a:rPr lang="en-US" sz="1200" dirty="0">
                <a:latin typeface="Calibri" panose="020F0502020204030204" pitchFamily="34" charset="0"/>
              </a:rPr>
              <a:t>With no specific responsibilities assigned to the office of deacon, “the duty of Deacons is to assist the Teachers. A Deacon holds the power and authority first bestowed in the Aaronic Priesthood. One who performs those duties well, thereby qualifies himself for the more advanced positions.” (Smith and </a:t>
            </a:r>
            <a:r>
              <a:rPr lang="en-US" sz="1200" dirty="0" err="1">
                <a:latin typeface="Calibri" panose="020F0502020204030204" pitchFamily="34" charset="0"/>
              </a:rPr>
              <a:t>Sjodahl</a:t>
            </a:r>
            <a:r>
              <a:rPr lang="en-US" sz="1200" dirty="0">
                <a:latin typeface="Calibri" panose="020F0502020204030204" pitchFamily="34" charset="0"/>
              </a:rPr>
              <a:t>, Commentary, p. 108; see also Enrichments M and N in the Appendix.)</a:t>
            </a:r>
          </a:p>
          <a:p>
            <a:pPr fontAlgn="base"/>
            <a:endParaRPr lang="en-US" sz="1200" dirty="0">
              <a:latin typeface="Calibri" panose="020F0502020204030204" pitchFamily="34" charset="0"/>
            </a:endParaRPr>
          </a:p>
          <a:p>
            <a:pPr fontAlgn="base"/>
            <a:r>
              <a:rPr lang="en-US" sz="1200" b="1" dirty="0">
                <a:latin typeface="Calibri" panose="020F0502020204030204" pitchFamily="34" charset="0"/>
              </a:rPr>
              <a:t>The Duties :</a:t>
            </a:r>
          </a:p>
          <a:p>
            <a:pPr fontAlgn="base"/>
            <a:r>
              <a:rPr lang="en-US" sz="1200" dirty="0">
                <a:latin typeface="Calibri" panose="020F0502020204030204" pitchFamily="34" charset="0"/>
              </a:rPr>
              <a:t>President </a:t>
            </a:r>
            <a:r>
              <a:rPr lang="en-US" sz="1200" dirty="0" err="1">
                <a:latin typeface="Calibri" panose="020F0502020204030204" pitchFamily="34" charset="0"/>
              </a:rPr>
              <a:t>Wilford</a:t>
            </a:r>
            <a:r>
              <a:rPr lang="en-US" sz="1200" dirty="0">
                <a:latin typeface="Calibri" panose="020F0502020204030204" pitchFamily="34" charset="0"/>
              </a:rPr>
              <a:t> Woodruff said: “I traveled thousands of miles and preached the Gospel as a Priest, and, as I have said to congregations before, the Lord sustained me and made manifest His power in the defense of my life as much while I held that office as He has done while I have held the office of an Apostle. The Lord sustains any man that holds a portion of the Priesthood, whether he is a Priest, an Elder, a Seventy, or an Apostle, if he magnifies his calling and does his duty” (</a:t>
            </a:r>
            <a:r>
              <a:rPr lang="en-US" sz="1200" i="1" dirty="0">
                <a:latin typeface="Calibri" panose="020F0502020204030204" pitchFamily="34" charset="0"/>
              </a:rPr>
              <a:t>Deseret Weekly,</a:t>
            </a:r>
            <a:r>
              <a:rPr lang="en-US" sz="1200" dirty="0">
                <a:latin typeface="Calibri" panose="020F0502020204030204" pitchFamily="34" charset="0"/>
              </a:rPr>
              <a:t> Nov. 7, 1896, 641). (See also Boyd K. Packer, “The Aaronic Priesthood,” </a:t>
            </a:r>
            <a:r>
              <a:rPr lang="en-US" sz="1200" i="1" dirty="0">
                <a:latin typeface="Calibri" panose="020F0502020204030204" pitchFamily="34" charset="0"/>
              </a:rPr>
              <a:t>Ensign,</a:t>
            </a:r>
            <a:r>
              <a:rPr lang="en-US" sz="1200" dirty="0">
                <a:latin typeface="Calibri" panose="020F0502020204030204" pitchFamily="34" charset="0"/>
              </a:rPr>
              <a:t> Nov. 1981, 33.)</a:t>
            </a:r>
          </a:p>
          <a:p>
            <a:pPr fontAlgn="base"/>
            <a:endParaRPr lang="en-US" sz="1200" dirty="0">
              <a:latin typeface="Calibri" panose="020F0502020204030204" pitchFamily="34" charset="0"/>
            </a:endParaRPr>
          </a:p>
        </p:txBody>
      </p:sp>
      <p:sp>
        <p:nvSpPr>
          <p:cNvPr id="3" name="Rectangle 2"/>
          <p:cNvSpPr/>
          <p:nvPr/>
        </p:nvSpPr>
        <p:spPr>
          <a:xfrm>
            <a:off x="6096000" y="1"/>
            <a:ext cx="4572000" cy="4893647"/>
          </a:xfrm>
          <a:prstGeom prst="rect">
            <a:avLst/>
          </a:prstGeom>
        </p:spPr>
        <p:txBody>
          <a:bodyPr>
            <a:spAutoFit/>
          </a:bodyPr>
          <a:lstStyle/>
          <a:p>
            <a:pPr fontAlgn="base"/>
            <a:r>
              <a:rPr lang="en-US" sz="1200" dirty="0">
                <a:latin typeface="Calibri" panose="020F0502020204030204" pitchFamily="34" charset="0"/>
              </a:rPr>
              <a:t>President Boyd K. Packer of the Quorum of the Twelve Apostles emphasized that </a:t>
            </a:r>
            <a:r>
              <a:rPr lang="en-US" sz="1200" b="1" dirty="0">
                <a:latin typeface="Calibri" panose="020F0502020204030204" pitchFamily="34" charset="0"/>
              </a:rPr>
              <a:t>proper priesthood ordination </a:t>
            </a:r>
            <a:r>
              <a:rPr lang="en-US" sz="1200" dirty="0">
                <a:latin typeface="Calibri" panose="020F0502020204030204" pitchFamily="34" charset="0"/>
              </a:rPr>
              <a:t>is of great importance to the Lord:</a:t>
            </a:r>
          </a:p>
          <a:p>
            <a:pPr fontAlgn="base"/>
            <a:r>
              <a:rPr lang="en-US" sz="1200" dirty="0">
                <a:latin typeface="Calibri" panose="020F0502020204030204" pitchFamily="34" charset="0"/>
              </a:rPr>
              <a:t>“You can receive the priesthood only from one who has the authority and ‘it is known to the church that he has authority.’ (D&amp;C 42:11.)</a:t>
            </a:r>
          </a:p>
          <a:p>
            <a:pPr fontAlgn="base"/>
            <a:r>
              <a:rPr lang="en-US" sz="1200" dirty="0">
                <a:latin typeface="Calibri" panose="020F0502020204030204" pitchFamily="34" charset="0"/>
              </a:rPr>
              <a:t>“The priesthood cannot be conferred like a diploma. It cannot be handed to you as a certificate. It cannot be delivered to you as a message or sent to you in a letter. It comes only by proper ordination. An authorized holder of the priesthood has to be there. He must place his hands upon your head and ordain you.</a:t>
            </a:r>
          </a:p>
          <a:p>
            <a:pPr fontAlgn="base"/>
            <a:r>
              <a:rPr lang="en-US" sz="1200" dirty="0">
                <a:latin typeface="Calibri" panose="020F0502020204030204" pitchFamily="34" charset="0"/>
              </a:rPr>
              <a:t>“That is one reason why the General Authorities travel so much—to convey the keys of priesthood authority. Every stake president everywhere in the world has received his authority under the hands of one of the presiding brethren of the Church. There has never been one exception.</a:t>
            </a:r>
          </a:p>
          <a:p>
            <a:pPr fontAlgn="base"/>
            <a:r>
              <a:rPr lang="en-US" sz="1200" dirty="0">
                <a:latin typeface="Calibri" panose="020F0502020204030204" pitchFamily="34" charset="0"/>
              </a:rPr>
              <a:t>“Remember these things. The priesthood is very, very precious to the Lord. He is very careful about how it is conferred, and by whom. It is never done in secret” (“The Aaronic Priesthood,” </a:t>
            </a:r>
            <a:r>
              <a:rPr lang="en-US" sz="1200" i="1" dirty="0">
                <a:latin typeface="Calibri" panose="020F0502020204030204" pitchFamily="34" charset="0"/>
              </a:rPr>
              <a:t>Ensign,</a:t>
            </a:r>
            <a:r>
              <a:rPr lang="en-US" sz="1200" dirty="0">
                <a:latin typeface="Calibri" panose="020F0502020204030204" pitchFamily="34" charset="0"/>
              </a:rPr>
              <a:t> Nov. 1981, 32).</a:t>
            </a:r>
          </a:p>
          <a:p>
            <a:pPr fontAlgn="base"/>
            <a:endParaRPr lang="en-US" sz="1200" dirty="0">
              <a:latin typeface="Calibri" panose="020F0502020204030204" pitchFamily="34" charset="0"/>
            </a:endParaRPr>
          </a:p>
          <a:p>
            <a:pPr fontAlgn="base"/>
            <a:r>
              <a:rPr lang="en-US" sz="1200" b="1" dirty="0">
                <a:latin typeface="Calibri" panose="020F0502020204030204" pitchFamily="34" charset="0"/>
              </a:rPr>
              <a:t>Purpose of Priesthood:</a:t>
            </a:r>
          </a:p>
          <a:p>
            <a:pPr fontAlgn="base"/>
            <a:r>
              <a:rPr lang="en-US" sz="1200" dirty="0">
                <a:latin typeface="Calibri" panose="020F0502020204030204" pitchFamily="34" charset="0"/>
              </a:rPr>
              <a:t>James E. Faust of the First Presidency said:</a:t>
            </a:r>
          </a:p>
          <a:p>
            <a:pPr fontAlgn="base"/>
            <a:r>
              <a:rPr lang="en-US" sz="1200" dirty="0">
                <a:latin typeface="Calibri" panose="020F0502020204030204" pitchFamily="34" charset="0"/>
              </a:rPr>
              <a:t>“Caring for others is the very essence of priesthood responsibility. It is the power to bless, to heal, and to administer the saving ordinances of the gospel” (“Power of the Priesthood,” </a:t>
            </a:r>
            <a:r>
              <a:rPr lang="en-US" sz="1200" i="1" dirty="0">
                <a:latin typeface="Calibri" panose="020F0502020204030204" pitchFamily="34" charset="0"/>
              </a:rPr>
              <a:t>Ensign,</a:t>
            </a:r>
            <a:r>
              <a:rPr lang="en-US" sz="1200" dirty="0">
                <a:latin typeface="Calibri" panose="020F0502020204030204" pitchFamily="34" charset="0"/>
              </a:rPr>
              <a:t> May 1997, 41).</a:t>
            </a:r>
          </a:p>
          <a:p>
            <a:pPr fontAlgn="base"/>
            <a:endParaRPr lang="en-US" sz="1200" dirty="0">
              <a:latin typeface="Calibri" panose="020F0502020204030204" pitchFamily="34" charset="0"/>
            </a:endParaRPr>
          </a:p>
        </p:txBody>
      </p:sp>
      <p:sp>
        <p:nvSpPr>
          <p:cNvPr id="4" name="Rectangle 3"/>
          <p:cNvSpPr/>
          <p:nvPr/>
        </p:nvSpPr>
        <p:spPr>
          <a:xfrm>
            <a:off x="1524000" y="0"/>
            <a:ext cx="4572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Rectangle 4"/>
          <p:cNvSpPr/>
          <p:nvPr/>
        </p:nvSpPr>
        <p:spPr>
          <a:xfrm>
            <a:off x="1524000" y="1981200"/>
            <a:ext cx="4572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1524000" y="3505200"/>
            <a:ext cx="4572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6096000" y="0"/>
            <a:ext cx="45720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6096000" y="3505200"/>
            <a:ext cx="4572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17029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D1C4B1-615D-43A3-BBC5-D9A8D03B8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6813" y="6439508"/>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20:68-71</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After Baptism</a:t>
            </a:r>
          </a:p>
        </p:txBody>
      </p:sp>
      <p:sp>
        <p:nvSpPr>
          <p:cNvPr id="7" name="TextBox 6"/>
          <p:cNvSpPr txBox="1"/>
          <p:nvPr/>
        </p:nvSpPr>
        <p:spPr>
          <a:xfrm>
            <a:off x="1347020" y="792033"/>
            <a:ext cx="7620000" cy="1200329"/>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Duties of the members:</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By baptism we enter into a solemn covenant with God. We must, therefore, learn to know our duties as baptized members of the church</a:t>
            </a:r>
          </a:p>
        </p:txBody>
      </p:sp>
      <p:sp>
        <p:nvSpPr>
          <p:cNvPr id="8" name="TextBox 7"/>
          <p:cNvSpPr txBox="1"/>
          <p:nvPr/>
        </p:nvSpPr>
        <p:spPr>
          <a:xfrm>
            <a:off x="412955" y="2328208"/>
            <a:ext cx="8197645" cy="3877985"/>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“Be kindly affectionate, one towards another;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that the fathers should be kind to their children,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husbands to their wives,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masters to their slave, or servants,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children obedient to their parents,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wives to their husbands,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and slaves or servants to their masters:”</a:t>
            </a:r>
          </a:p>
          <a:p>
            <a:r>
              <a:rPr lang="en-US" sz="1200" dirty="0">
                <a:solidFill>
                  <a:schemeClr val="accent1">
                    <a:lumMod val="20000"/>
                    <a:lumOff val="80000"/>
                  </a:schemeClr>
                </a:solidFill>
                <a:latin typeface="Calibri" panose="020F0502020204030204" pitchFamily="34" charset="0"/>
              </a:rPr>
              <a:t>Joseph Smith </a:t>
            </a:r>
          </a:p>
        </p:txBody>
      </p:sp>
      <p:pic>
        <p:nvPicPr>
          <p:cNvPr id="9" name="Picture 8" descr="dave0001.jpg"/>
          <p:cNvPicPr>
            <a:picLocks noChangeAspect="1"/>
          </p:cNvPicPr>
          <p:nvPr/>
        </p:nvPicPr>
        <p:blipFill>
          <a:blip r:embed="rId3" cstate="print"/>
          <a:srcRect l="10065" t="33238" r="9568" b="9782"/>
          <a:stretch>
            <a:fillRect/>
          </a:stretch>
        </p:blipFill>
        <p:spPr>
          <a:xfrm>
            <a:off x="7010400" y="2133600"/>
            <a:ext cx="3200400" cy="1828800"/>
          </a:xfrm>
          <a:prstGeom prst="rect">
            <a:avLst/>
          </a:prstGeom>
        </p:spPr>
      </p:pic>
      <p:pic>
        <p:nvPicPr>
          <p:cNvPr id="10" name="Picture 9" descr="image-34.jpg"/>
          <p:cNvPicPr>
            <a:picLocks noChangeAspect="1"/>
          </p:cNvPicPr>
          <p:nvPr/>
        </p:nvPicPr>
        <p:blipFill>
          <a:blip r:embed="rId4" cstate="print">
            <a:grayscl/>
          </a:blip>
          <a:srcRect l="6025" t="3284" r="14482"/>
          <a:stretch>
            <a:fillRect/>
          </a:stretch>
        </p:blipFill>
        <p:spPr>
          <a:xfrm>
            <a:off x="6019800" y="4114800"/>
            <a:ext cx="1946120" cy="2057400"/>
          </a:xfrm>
          <a:prstGeom prst="rect">
            <a:avLst/>
          </a:prstGeom>
        </p:spPr>
      </p:pic>
      <p:pic>
        <p:nvPicPr>
          <p:cNvPr id="12" name="Picture 11" descr="Scan_Pic0001 (2).jpg"/>
          <p:cNvPicPr>
            <a:picLocks noChangeAspect="1"/>
          </p:cNvPicPr>
          <p:nvPr/>
        </p:nvPicPr>
        <p:blipFill>
          <a:blip r:embed="rId5" cstate="print">
            <a:grayscl/>
          </a:blip>
          <a:srcRect l="26541" t="15592" r="13247" b="2980"/>
          <a:stretch>
            <a:fillRect/>
          </a:stretch>
        </p:blipFill>
        <p:spPr>
          <a:xfrm>
            <a:off x="8229600" y="4572000"/>
            <a:ext cx="2209800" cy="2077212"/>
          </a:xfrm>
          <a:prstGeom prst="rect">
            <a:avLst/>
          </a:prstGeom>
        </p:spPr>
      </p:pic>
      <p:pic>
        <p:nvPicPr>
          <p:cNvPr id="3" name="Picture 2" descr="A person in a suit&#10;&#10;Description automatically generated">
            <a:extLst>
              <a:ext uri="{FF2B5EF4-FFF2-40B4-BE49-F238E27FC236}">
                <a16:creationId xmlns:a16="http://schemas.microsoft.com/office/drawing/2014/main" id="{B3C3D8F8-AED8-A09E-68A1-34BF71860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043" y="248053"/>
            <a:ext cx="864934" cy="1087959"/>
          </a:xfrm>
          <a:prstGeom prst="rect">
            <a:avLst/>
          </a:prstGeom>
        </p:spPr>
      </p:pic>
    </p:spTree>
    <p:extLst>
      <p:ext uri="{BB962C8B-B14F-4D97-AF65-F5344CB8AC3E}">
        <p14:creationId xmlns:p14="http://schemas.microsoft.com/office/powerpoint/2010/main" val="26394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6A57C94-1274-4E16-B028-3C2607B2F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Background</a:t>
            </a:r>
          </a:p>
        </p:txBody>
      </p:sp>
      <p:sp>
        <p:nvSpPr>
          <p:cNvPr id="7" name="Rectangle 6"/>
          <p:cNvSpPr/>
          <p:nvPr/>
        </p:nvSpPr>
        <p:spPr>
          <a:xfrm>
            <a:off x="1386348" y="960333"/>
            <a:ext cx="9556955" cy="2677656"/>
          </a:xfrm>
          <a:prstGeom prst="rect">
            <a:avLst/>
          </a:prstGeom>
        </p:spPr>
        <p:txBody>
          <a:bodyPr wrap="square">
            <a:spAutoFit/>
          </a:bodyPr>
          <a:lstStyle/>
          <a:p>
            <a:pPr fontAlgn="base"/>
            <a:r>
              <a:rPr lang="en-US" dirty="0">
                <a:solidFill>
                  <a:schemeClr val="accent1">
                    <a:lumMod val="20000"/>
                    <a:lumOff val="80000"/>
                  </a:schemeClr>
                </a:solidFill>
                <a:latin typeface="Calibri" panose="020F0502020204030204" pitchFamily="34" charset="0"/>
              </a:rPr>
              <a:t>On April 6, 1830, as part of the meeting to organize the restored Church of Jesus Christ, Joseph Smith and Oliver Cowdery confirmed those who had previously been baptized and bestowed upon them the gift of the Holy Ghost </a:t>
            </a:r>
          </a:p>
          <a:p>
            <a:pPr fontAlgn="base"/>
            <a:r>
              <a:rPr lang="en-US" sz="1200" i="1" dirty="0">
                <a:solidFill>
                  <a:schemeClr val="accent1">
                    <a:lumMod val="20000"/>
                    <a:lumOff val="80000"/>
                  </a:schemeClr>
                </a:solidFill>
                <a:latin typeface="Calibri" panose="020F0502020204030204" pitchFamily="34" charset="0"/>
              </a:rPr>
              <a:t>History of the Church</a:t>
            </a:r>
            <a:endParaRPr lang="en-US" sz="1200" dirty="0">
              <a:solidFill>
                <a:schemeClr val="accent1">
                  <a:lumMod val="20000"/>
                  <a:lumOff val="80000"/>
                </a:schemeClr>
              </a:solidFill>
              <a:latin typeface="Calibri" panose="020F0502020204030204" pitchFamily="34" charset="0"/>
            </a:endParaRPr>
          </a:p>
          <a:p>
            <a:pPr fontAlgn="base"/>
            <a:endParaRPr lang="en-US" dirty="0">
              <a:solidFill>
                <a:schemeClr val="accent1">
                  <a:lumMod val="20000"/>
                  <a:lumOff val="80000"/>
                </a:schemeClr>
              </a:solidFill>
              <a:latin typeface="Calibri" panose="020F0502020204030204" pitchFamily="34" charset="0"/>
            </a:endParaRPr>
          </a:p>
          <a:p>
            <a:pPr fontAlgn="base"/>
            <a:endParaRPr lang="en-US" dirty="0">
              <a:solidFill>
                <a:schemeClr val="accent1">
                  <a:lumMod val="20000"/>
                  <a:lumOff val="80000"/>
                </a:schemeClr>
              </a:solidFill>
              <a:latin typeface="Calibri" panose="020F0502020204030204" pitchFamily="34" charset="0"/>
            </a:endParaRPr>
          </a:p>
          <a:p>
            <a:pPr fontAlgn="base"/>
            <a:r>
              <a:rPr lang="en-US" dirty="0">
                <a:solidFill>
                  <a:schemeClr val="accent1">
                    <a:lumMod val="20000"/>
                    <a:lumOff val="80000"/>
                  </a:schemeClr>
                </a:solidFill>
                <a:latin typeface="Calibri" panose="020F0502020204030204" pitchFamily="34" charset="0"/>
              </a:rPr>
              <a:t>Joseph Smith’s parents were baptized and confirmed that day. This was a joyful time for the Prophet, who exclaimed, “Praise to my God! that I lived to see my own father baptized into the true Church of Jesus Christ!” </a:t>
            </a:r>
          </a:p>
          <a:p>
            <a:pPr fontAlgn="base"/>
            <a:r>
              <a:rPr lang="en-US" sz="1200" dirty="0">
                <a:solidFill>
                  <a:schemeClr val="accent1">
                    <a:lumMod val="20000"/>
                    <a:lumOff val="80000"/>
                  </a:schemeClr>
                </a:solidFill>
                <a:latin typeface="Calibri" panose="020F0502020204030204" pitchFamily="34" charset="0"/>
              </a:rPr>
              <a:t>Lucy Mack Smith</a:t>
            </a:r>
          </a:p>
        </p:txBody>
      </p:sp>
      <p:sp>
        <p:nvSpPr>
          <p:cNvPr id="1026" name="AutoShape 2" descr="data:image/jpeg;base64,/9j/4AAQSkZJRgABAQAAAQABAAD/2wCEAAkGBhQSERQUExQUFRUUFxgaGBcVFxcYFxcXGhcXHBgXFxcXHCYeFxwjHBcXHy8gJScpLCwsFx4xNTAqNSYsLCkBCQoKBQUFDQUFDSkYEhgpKSkpKSkpKSkpKSkpKSkpKSkpKSkpKSkpKSkpKSkpKSkpKSkpKSkpKSkpKSkpKSkpKf/AABEIAPcAzAMBIgACEQEDEQH/xAAcAAAABwEBAAAAAAAAAAAAAAABAgMEBQYHAAj/xABNEAABAgMEBgQHDgQEBgMAAAABAAIDBBEFEiExBgdBUWFxIoGhsxMUMpGxwfAjJDQ1QlJUYnSj0dLh8Rclc5IzQ0SCFRZyg6LTY5Oy/8QAFAEBAAAAAAAAAAAAAAAAAAAAAP/EABQRAQAAAAAAAAAAAAAAAAAAAAD/2gAMAwEAAhEDEQA/ANuinBNnRTvKcxsimj0CD5h3ziieMv8AnHzrohREB/GnfOK7xp3zj50kVDaQaUwJNtYrsT5LG4vdyGwcTggnTNP+cVEWzpnBlf8AGjhppW4DV55NGPqWT6Q60JmOS2EfAM+qavI4vzH+2ipkSOXEkkknEkmpPMoNPtfXbFJIlmXR86Kan+xpoPOVVZvWZaDzUzURvBl1oHUAquEUoNF0d0xnnSU/FfMRn+DYwMcX4se4uqR1UNeCrB1iWh9Mj9T/ANEErpA6FZ8WWA/x4l4ur5LWhlRdp8qgxrkFXigsI1hWgf8AWx+t36Ljp/aX0yY6nfoq9RAgsX8RLR+mR/7lx1hWh9MmP7/0VfDyP2XXuAQWBusS0fpkf+79FZbG11zcOgj0jN3joP8AO0XT/b1rOqjcUUuQehbD1ny0zQCKYbz8mL0ceDqlp89eCs4mnfOK8qX1ZtG9YMzKEAP8JDH+XEJIp9U5t6sOCD0P4y75xXeMu+cVVtFNOIE8KMNyKBjCfS9xLDk8csRtAVka+qBYTLvnFG8Yd84pKuNF1UC3jDvnFOJaISMSc0yTuVGB5+oIHUXJNHp3GyTOJkgbRUmSjvKzvWDrA8Del5d3uuT3jG59Vv1uOznkDjTnWMyWvQYBD42RObYfPe7hs27ljs/aD4r3PiOLnONSTmUlFiknHEnaUgSgUvICi1XIOBxQrmhKy0uXvDWirnEAAbScAgTa0lWywdWs1M0cW+CYdr616mZ+ei0PRPVrBlmtfF6cUYknyWn6vLepOHpKJiI6BI+Dc6GOnFfXwbAcBda3GKc9obhmggLL1QwGf4l6KfrEtb1NYfSSnU7qplHjBlw72ud6CSCp9tg/KjxIkR297gGf7YTDcA5gnilGWLCALWsLQ8Em70dwph5Na7KIMk0l1YRINXQD4RoFbp8um2mx1PaqoxC32z9E/F4riJiI+E81EJ1CGPOZv5muQy4kqv6WaAwY5c6FSHGPSwwa/MdNuw1BxHPFBkBQJeblHQ3uY8XXNJBB2EJCiAEZAAuQLQY5YQ5pLXNNQQSCDsIIyK1jQjWwH3YM6QHZNj4AHhEGw/WGG+mayIFC1B6rJFK793FCsR0B1lOlbsCOS+BkDm6Fy3s+rs2bjtUCM1zQ5hDmuAIcDUEHIgjAhAsE7lcuv1BNAnUpkefqCB1G8kplEcnkc9Eqr6X6Rtk5d0V1C7JjfnPIwHIZngEFd1i6beKsMGE73Z4xI/y2n5X/AFHZ591cTjRSSSca70taNovixHRIji57ySSdpKYlyAXOREDii3kCgQooQoBBV21T2cIk8C7EQ2Od15D0lUkFabqYgUfHiHIBrfSSguukESJMxPFoRoxtPCnLb5NeWzeeCnJCThwhdhMaxo2NAaOugxPEqOsWyqOdHc59YhLroPRo4ktqKYmhTmLOtPRHzjewpkSKDrHYgdneKc8+VExmAQb141ToRKDYmUzFQKwZjEXshkf1TG07LbFisjMdR7QWup8phOAI4OOB2VKM92GxdKT9IjYTsjUg7QW4mnDAoMn1nSd2OxxFHFpB43SLpw4GnUqUVr+tmyWOl2xyQHMIa3DME5doPUFkJQAAgKElFJQDVcCildVAYLRtWOnngHCWju9xeeg45QnnYfqE57jjkSs4R2vog9WByeShwPP8Fl2qnTXw7BKxnViQ2+5uOb4Y+TXaW9o5FajKZdfqCBeaPQPttXnXWJpSZyZN0+5QqthjYcek/wD3EDqAW1ayJt0OzJhzTQkMbXg+Ixp7HFea47s0CLiiErnIpKArkAQuXBAZqMAisRqoBWl6sH0gRmjNx9VPR6VmgWiarJoBzwQTQg040o3Dmg1eyw7xdl4dK43A51AwruVZtm03Q2GIB0r9A2lSST5IG01VpLSYbmhxD7p5hxGHmNFWJyz/AA7Q5xN7M5YkihqBhw6zvQV7/niPeF5gA23XNfTmGnBWaTmjEhhxz2gKHltHocNzi2GAXOBJacqGtBUYCuxS0pQBwGAAqEFbnNOfdSyHDfEDcy0V25pxLW54SYgBvRffa1zXgg3XkBwptwr58E1bo9CjMf0al2NCaYY4g5HOm/DCiQkrBDY0MHotD4YBrUjp1oN1eyqCW1mybnyVQ4AMINDmaA1HUMepY1txy9S9AW5JsmGFkQG6bwdyI8oOyFKAjkFgk2xrXva115ocQ12V4A4OpxHpQNyEUlGKIUHIaIKIUAoaoKrgUDuzLQfAisiw3XXscHNPEb94OR4Er07ojbbJyVZHZk/MZ3XCgc08j6jtXlloWvaoYxEnFoSPfDsj/wDFBQXrWuK2VMc4XfQ15xihejdbB/lMxzhd9DXnCKcOtAiSioxRSgAoKIW5o+aAWNPt+q5zUYBFKBWVlXRHtYwFznGgAzJK0vRSwH2dejzBaKwy64MSLlHdI5bKYb+IrnVk2m+XjMiw6XmGovCoyIII5ErSLP0sZOS8QzRhNLSOhQ9JuBFBjWjq9iDRLPmC+C1x9zdFa1+BDrpc0OoC4UdQU2U9KiYMe4XtJ8kkVyrTDLnVIWHJOguhC+TCc1xZDdiGmg6LTnS6a3ee5NZmXuufRwc2pLSMi04j8EDmZmxToipPtVRkPSKBDDg+ICaY02YYggZZpeXm2w3EGprTYSKdQwTG040nGDvCXatxxqCM96Auj1rhzHCrSBlyNf1CUg2iDGhMNCTEZ57zfVj1KBgxYMJ1Ibmm9sCJZ06Ic5CealofjwF1wr1EgoL3pjP3JKYJJBDHADiWmhWBFaNrDt90SA3EhsR7ro2ua3ynEbBUhoHAlZq5AJKKuR2s3oChAgXVQGC5ACuBQHWt6oz7zi/aHd1BWSALWtUY96RftDu6goL7ra+KZjnC7+GvOUVq9G62vimY5wu/hrzrECBLIYIr3JRyTcgSojNRmtqpmy7GLqE7exAxl5Jz6BScnow5xFQaV9sleLD0PDyDk0du8q8yNishijWjnRBk8joQ6IR7jdHziSK8h61c7G0AgQwC5l67tdv4DarqyWCOYWxBGxLRhtYbxFWEuGVQRWhFeZHWs/8A+b4cR5Lvciaghx6J3EGpoaYU4Z1wSmlUzcq0keU69jjUHganaFVZl8JzmPpRoreaBnnQ+eiC8yE2HVoaimYy/dKzrAWHAOpkDUdioUpOC+TArCJp5JN0mmILTh1iiGe0vjDoOaC47W/higWteKA+oAFM6JCUt2HCe1zm38RUfV69pz6gnEjYMaJdfFFGk1p5s1LTOjjSKGhrv/FBWtObdhTD2CBUsYHY0u53cKdXaqqBXBWm29ESyroeIHydv6qruhkGlMdqAA1KfJSSVaUCJauAqlHLg2p5oCOhkfihaUciiJRAtH8qp2gHsWq6o/gcX+u7uoKyyM6oBu0y6+K1TVEfecX7Q7uoKC+62fimY5wu/hrzq4r0VrZH8pmOcLv4a87CGgScChbBr1pwQE/kJPIoDWfZQHSdsVr0Ys7wjxUUF6g6s1Dsxy2K76GQOm36oPnKC6ScmGNDWjIJ3coFzEcoAY1cQjBAUEFO6JSz4piuhNc92dcRzunCvGiz3SKx4JmT4OG1jWmhpWhPBtbowrkAtPtea8HDJ34BZhakU+GG41J81B6kESyxCyJeb5F9wplTDD24JnBkREn4TAKgOFeSsM10Jd144jpE/WJJuj0KA0XtMNmw9wqSUGqOk7xrk1gIaONMT7b1HQ5agadjnuHtVWiWeHsLhkRVMYUpWG1pza692oICZsm88DY78KqnaXaHU6UMUdu3rUHwsuBHYU0tCXDhQiv7FBgD4BBySZC0vSDRG+C+EOkMxscPUfwVEmrOc2poQRmD6UEdVC12K4hFQHvYIHBEa5CXIDucabaBaxqiHvOL9od3UFZNsWtaoj7zi/aHd1BQaBrV+KpjnC76GvO5fivQ+tf4qmOcLvoa86tcgHMgKegCjQNpoFCQvKFVOw6XxdJIFKHJA5gso2q0LQxvRcabVnzmG5XYCtE0FPvcHefX+iC3tKMXJNpRg5AeuS6qSc5KNQV7SqLgBwJVCmYLokwAMqHbTyfRjRW3SqN7oRwaPPiqxKOPjTd1wdr3eoBBWtJnRcGxAWDMA5HiD8pI6J2K6NGacQ0Y19uK2SJYsOYgmHFaHA5VGIOwt3FMYdieCNGNGG7CvUgUkIMWDSmLTsy81VKw5gHr9KIw1ATOftGFDiQ2PdR0U0aKHPDM5CpwQOpttE1Lb13gU7mXYDem8NuNPb2wQN5lgurP9I5akcGlLwqDTz81pM03An2/ZUbStuLd7QT6PwKCg2vZYreZ1hQzmedWydNMeNfxVcnIdHEjKqBkuBR4jNoRAEDmE5hHSqHVwIAIpjWoz3ZcVquqL4HF+0O7qCsiC1zVF8Di/aHd1BQX/Wx8UzHOF38NedGlei9bPxTMc4Xfw1502oHMsyruVSpaWdQVUdZh6ZG9qfuwAG38EEx4OsHDf6a/orJq9tHB8InEUcBw/f0qDlRWEBv9WKHR2Z8HNQyMn1afT6aINchOwCUaE2k4oPmTsFAWiPDK5ACEFG0ti3Jk3sAQ1zTvoMR2FU2ybR90gk5EuYeogj/9LTNLrGExBOxzQS0+o8Fjz3eDaQcHMiV7ACg3aRxY2m0IsaF0qqG0JtN0WXbWuGXEKyXUEaG41UfacpDfEgF7A5zYnQJpgbjzjv8AJy30OxTRhYJlMxA27UVq9oGWBNQD2060Cbx2US0KWrid6TiHHHa30JzK+SEDKfi9QCqVoSvhA87SCAFb56ADnlTJQE8TiW4BuSDO4kEFlNor+ygJyHieP7epWKOfdDuJce391X53M8EDBgSURtClGvwQRjkgTC1vVF8Di/aHd1BWSVWt6oj7zi/aHd1BQaBrYH8pmOcLvoa85FejNbPxTMc4XfQ15xcgcScaj6qUiOq4Orv86rrn44J7Jz1KtOXoKC6WbFwA9tpTKHMXYv8A0OvDlWh7KJGy5oVBrgewo00w3q9XUcPWEGs2ROdFpUy2LjRUfRCdvwANrcDzCtUvH3oJMlFaVzTULqIEpgrG9MpEMjRRkC6ter9lsEd2IWQ6ZTfhJh5GRNByagn9WlpCrobQaNaDjj7YrSA6qzvVvLNZeIxLszTs9Kv0N6BV6iZxt4U+s139rgfUpF7sExIrVAk81AO5LS0xRnKiK9oHnTQHAjeUATUYuTGYhVanbsOSbTsyKYVQZpaDaRKbnkdWP4qInYeJUpbILZkg/Kx4EjEJpasOmI9gUFc2nmueUpHpfOHp4IIlNyBFpWu6ox7zi/aHd1BWUy5AcKg57zh5lsGq+IzxaNcDbvjD6EXsR4OFQ0cajCmCC6a2j/KZj/td9DXnCMV6O1tfFMxzhd/DXm6I9AkMULR50cDtQEIH8jOZCtCrA6aqwcM/MqeSpiQn71AfK9P6oLnofO3I93ZEH/kPxC0Bjlj8GZo4UNCCCDu/b1rQdHbe8KKOPSGfFBbIMxTll+CcGJuUdDiY80dke66mxApaDSWuumhINDuwz9Cz5mibnROlV1DnSjfxOa0KYiJm99Qga2LZjYWwV3+2SmfCgDrUW1/NFmZwNGfUgkYkxU02JF0agJOHth7c1DstIk5YIsaZLt9NlEElDmLxoMh7VSAmBU8E0iTng2YeUexMpKZNanfQV2muJQSMxGJcAufBBbQDrRA3HDE88ua50agIrvyQUTTGWo5r9rT+/ZVREZ14A8KFWDSgEtofY0KrNKYIISaZRxCScnM3S+U1egBq13VI73pFwHwh3dQVkQctc1Sn3nFpj7u7uoKC+a3PimZ/7Xfw15qdmvSutv4pmOcLv4a82DNAcelA6Hl7bv0XHApWBQ767tiBIQ0StEvMOxwSYZn2oJOVmyRWuIzU9Yc94OJnTIg+2+pCqcrEuvFcjgVJNmqHlQfgg2KBOBzRxGCcGMSKqh2Ja95gFTVqs0nagd7edBMf8VaG9JJf8QBFainUmM0GPGOCj4sAClCD7cUE1EnKjBM4hrvTFsKgrXtRvHaYZoHDhTOg4Ir5wAYZ70xfGvHOpXQod4mpo0Yk7ggNGiE5Yk+hGY4HKtBgKbVHTlp3gGNF1v8A5HnTJPoALqNbtw5DagW8awzw2URDHArj5lEWlbbIZLITQ6mBcSKcaYKPdbzjm0jkR+qB3ajbwdWuHXkqsH5g5gqaj2wCMcjnUdQyKg5h3TIHD1oIeYPSJG9JRAl3NzSLxggI1a3qiHvOL9od3UFZGCte1RD3nFw/1Du6goL1reP8omecHv4S84u2L0brg+KJnnB7+EvOAQc91TVDDi0w3pNxQV51QLQ8zVHc8AdqThmgRHYoOcU6ixcQeAr5k1qn0vC2lBJWTOFpBBx2/srNLTwdj56fgqlBATuBHLTg4oLjAniKUN4Jd01eOVFVGWq4HHsTuHbTRmSOYQWB76puXYpjAtqG75QSxjA4NIFUC74oG8pKJNOpStAdiUbA41SMeEeA9SBBtMTtTO2NISz3KHm4dJ23eAKJOemgNuHaSoGT6T3PcdvsEDyFDcUo+FTGoPYUoY4HkivNFEfggYzMwRXimktFJeSccKdqPaEXPcexNrNidIhAE3Cuk9ib0wKlIrg7A7ExdBuoGjgtc1RfA4v2h3dQVk720Wr6ovgcX7Q7uoKC963/AIomecHv4S82uyXpLW98UTPOD38JeanIAJQhCGrhzQDewXA7EAaurTFAeHngn7HU8yjoJTsZIHkGPiUoIwqmMIVRyxA+bMXskpfUfDi060sZjYgdMlg8gAYndmU/mZPwLQG3y/aK9Fv4lK2LEbDhh/8AmxCQzc1ozdzrgOfNSERtRice0oIdmkBDaG8HDdT0pKPboIxLu39k/jyrPlDrHtgmceQaBw3oIyPOtfw2chtKkJKNBDQPBl2ObjQnflkmsSQb+oSQaW5oJzxGFFHuLrsQVPg3nEj6ppQ4KHmohZUOzQeMUFdoyI2HZ1otpzpjNbEcBeINSMASHUGHLHrQRUaJXPakpWLddVA7FJlqCWfnhkcQUnEdUIJGNXApSKzBA0itWp6ox7zi/aHd1BWXvFVqWqZtJSL/AF3d1BQXnW6P5RM84Pfwl5reF6V1titkzHOF38Nec2y4J3oGhKIFJOhjIBJRJYIGyJdJyCdiT3p5BlwMUEfCkXFOfEngZhPWxBii4uQNoMB3D26kq6CaVSsJgaMVxq7kgYE8whZGFabtifugYJu+VJNdqB9aM69vgnNpRkJuQ2k0PXgPMnFnW0XnE0O4pB0Zz2ta6lG5DkmkWVGY9utBZr1RwTeKaclFQXRWhorUu3+tOBNYlrsD2V9SAI0RuaTjNFw1FdxSMxDcw18pnaOe9JTE2KANpt5BAwjRT5IyQuYaNbX90/s2QvG8cd37KYbYwoTdOAB6kFebKADIHeUR0EKyGWFMAcDuwx3qMnpO7ll60EYZcjEJVkQkYpYCiTMLGoQJg71qWqce9Iv9d3dQVlsZm1ajqn+CRf67u6goNG1gWREmrPjQYLb0R/g6Nq0VuxWOOLiBkCsdGqi0fo2H9WD+dcuQKs1Tz+2XP/2wfzosTVVaOyW+9g/nXLkHDVTaIHwep/qwfzpL+FdqHOX+9g/+xcuQKQ9VFo7Zf72D+dKfwutECgl/vYP50K5Al/Cu0ifg+H9WD+dKjVbaP0f72D+dcuQG/hfaO2X+9g/nRf4W2j9H+9g/nXLkA/wutEf6f72D+dJx9VtpEYS/3sH86Fcgd/wytClRAFTmDEhYD+9N4uq20DgJfPM+Fg/nXLkDKLqttXENljdyFY0D1xElC1R2ntlsP6sD/wBiFcgtUpqujXATCiseNjokDzi46lFOS2h0yBddDbl5TXNDqmm52HVuC5cgiJvQifDx4OA11PlOdD6W6o8LU9eaSdq+nC4ky+B+SXwSBwxf0hnx60C5BETuqifDvc4Bc074kGo4Hp480gdVNo/R/vYP51y5ADdVVpbZb72D+dXbV9odNy0vEZGhXHOjFwF+GatMOGK9FxGbT5ly5B//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3" name="Picture 2">
            <a:extLst>
              <a:ext uri="{FF2B5EF4-FFF2-40B4-BE49-F238E27FC236}">
                <a16:creationId xmlns:a16="http://schemas.microsoft.com/office/drawing/2014/main" id="{3FD098AD-6B2B-448E-8751-CD38FE9FB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33" y="3637989"/>
            <a:ext cx="2462997" cy="2987299"/>
          </a:xfrm>
          <a:prstGeom prst="rect">
            <a:avLst/>
          </a:prstGeom>
        </p:spPr>
      </p:pic>
      <p:pic>
        <p:nvPicPr>
          <p:cNvPr id="14" name="Picture 13">
            <a:extLst>
              <a:ext uri="{FF2B5EF4-FFF2-40B4-BE49-F238E27FC236}">
                <a16:creationId xmlns:a16="http://schemas.microsoft.com/office/drawing/2014/main" id="{4803D3A5-7B97-4EF2-A061-38B8F7091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972" y="3537936"/>
            <a:ext cx="2438611" cy="2956816"/>
          </a:xfrm>
          <a:prstGeom prst="rect">
            <a:avLst/>
          </a:prstGeom>
        </p:spPr>
      </p:pic>
      <p:sp>
        <p:nvSpPr>
          <p:cNvPr id="2" name="TextBox 1">
            <a:extLst>
              <a:ext uri="{FF2B5EF4-FFF2-40B4-BE49-F238E27FC236}">
                <a16:creationId xmlns:a16="http://schemas.microsoft.com/office/drawing/2014/main" id="{33677F48-C32A-D9E1-8EDF-3FE6171E2E39}"/>
              </a:ext>
            </a:extLst>
          </p:cNvPr>
          <p:cNvSpPr txBox="1"/>
          <p:nvPr/>
        </p:nvSpPr>
        <p:spPr>
          <a:xfrm>
            <a:off x="43213" y="6488668"/>
            <a:ext cx="23622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20:37</a:t>
            </a:r>
          </a:p>
        </p:txBody>
      </p:sp>
    </p:spTree>
    <p:extLst>
      <p:ext uri="{BB962C8B-B14F-4D97-AF65-F5344CB8AC3E}">
        <p14:creationId xmlns:p14="http://schemas.microsoft.com/office/powerpoint/2010/main" val="19297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D5945A6-D9C1-4627-AEDD-F043D0D27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 Name and a Blessing</a:t>
            </a:r>
          </a:p>
        </p:txBody>
      </p:sp>
      <p:sp>
        <p:nvSpPr>
          <p:cNvPr id="7" name="Rectangle 6"/>
          <p:cNvSpPr/>
          <p:nvPr/>
        </p:nvSpPr>
        <p:spPr>
          <a:xfrm>
            <a:off x="1029929" y="1024612"/>
            <a:ext cx="4572000" cy="1477328"/>
          </a:xfrm>
          <a:prstGeom prst="rect">
            <a:avLst/>
          </a:prstGeom>
        </p:spPr>
        <p:txBody>
          <a:bodyPr wrap="square">
            <a:spAutoFit/>
          </a:bodyPr>
          <a:lstStyle/>
          <a:p>
            <a:pPr fontAlgn="base"/>
            <a:r>
              <a:rPr lang="en-US" i="1" dirty="0">
                <a:solidFill>
                  <a:schemeClr val="accent1">
                    <a:lumMod val="20000"/>
                    <a:lumOff val="80000"/>
                  </a:schemeClr>
                </a:solidFill>
                <a:latin typeface="Calibri" panose="020F0502020204030204" pitchFamily="34" charset="0"/>
              </a:rPr>
              <a:t>“Every member of the church of Christ having children is to bring them unto the elders before the church, who are to lay their</a:t>
            </a:r>
            <a:r>
              <a:rPr lang="en-US" i="1" baseline="30000" dirty="0">
                <a:solidFill>
                  <a:schemeClr val="accent1">
                    <a:lumMod val="20000"/>
                    <a:lumOff val="80000"/>
                  </a:schemeClr>
                </a:solidFill>
                <a:latin typeface="Calibri" panose="020F0502020204030204" pitchFamily="34" charset="0"/>
              </a:rPr>
              <a:t> </a:t>
            </a:r>
            <a:r>
              <a:rPr lang="en-US" i="1" dirty="0">
                <a:solidFill>
                  <a:schemeClr val="accent1">
                    <a:lumMod val="20000"/>
                    <a:lumOff val="80000"/>
                  </a:schemeClr>
                </a:solidFill>
                <a:latin typeface="Calibri" panose="020F0502020204030204" pitchFamily="34" charset="0"/>
              </a:rPr>
              <a:t>hands upon them in the name of Jesus Christ, and bless them in his name.”</a:t>
            </a:r>
            <a:endParaRPr lang="en-US" sz="1200" i="1" dirty="0">
              <a:solidFill>
                <a:schemeClr val="accent1">
                  <a:lumMod val="20000"/>
                  <a:lumOff val="80000"/>
                </a:schemeClr>
              </a:solidFill>
              <a:latin typeface="Calibri" panose="020F0502020204030204" pitchFamily="34" charset="0"/>
            </a:endParaRPr>
          </a:p>
        </p:txBody>
      </p:sp>
      <p:sp>
        <p:nvSpPr>
          <p:cNvPr id="1026" name="AutoShape 2" descr="data:image/jpeg;base64,/9j/4AAQSkZJRgABAQAAAQABAAD/2wCEAAkGBhQSERQUExQUFRUUFxgaGBcVFxcYFxcXGhcXHBgXFxcXHCYeFxwjHBcXHy8gJScpLCwsFx4xNTAqNSYsLCkBCQoKBQUFDQUFDSkYEhgpKSkpKSkpKSkpKSkpKSkpKSkpKSkpKSkpKSkpKSkpKSkpKSkpKSkpKSkpKSkpKSkpKf/AABEIAPcAzAMBIgACEQEDEQH/xAAcAAAABwEBAAAAAAAAAAAAAAABAgMEBQYHAAj/xABNEAABAgMEBgQHDgQEBgMAAAABAAIDBBEFEiExBgdBUWFxIoGhsxMUMpGxwfAjJDQ1QlJUYnSj0dLh8Rclc5IzQ0SCFRZyg6LTY5Oy/8QAFAEBAAAAAAAAAAAAAAAAAAAAAP/EABQRAQAAAAAAAAAAAAAAAAAAAAD/2gAMAwEAAhEDEQA/ANuinBNnRTvKcxsimj0CD5h3ziieMv8AnHzrohREB/GnfOK7xp3zj50kVDaQaUwJNtYrsT5LG4vdyGwcTggnTNP+cVEWzpnBlf8AGjhppW4DV55NGPqWT6Q60JmOS2EfAM+qavI4vzH+2ipkSOXEkkknEkmpPMoNPtfXbFJIlmXR86Kan+xpoPOVVZvWZaDzUzURvBl1oHUAquEUoNF0d0xnnSU/FfMRn+DYwMcX4se4uqR1UNeCrB1iWh9Mj9T/ANEErpA6FZ8WWA/x4l4ur5LWhlRdp8qgxrkFXigsI1hWgf8AWx+t36Ljp/aX0yY6nfoq9RAgsX8RLR+mR/7lx1hWh9MmP7/0VfDyP2XXuAQWBusS0fpkf+79FZbG11zcOgj0jN3joP8AO0XT/b1rOqjcUUuQehbD1ny0zQCKYbz8mL0ceDqlp89eCs4mnfOK8qX1ZtG9YMzKEAP8JDH+XEJIp9U5t6sOCD0P4y75xXeMu+cVVtFNOIE8KMNyKBjCfS9xLDk8csRtAVka+qBYTLvnFG8Yd84pKuNF1UC3jDvnFOJaISMSc0yTuVGB5+oIHUXJNHp3GyTOJkgbRUmSjvKzvWDrA8Del5d3uuT3jG59Vv1uOznkDjTnWMyWvQYBD42RObYfPe7hs27ljs/aD4r3PiOLnONSTmUlFiknHEnaUgSgUvICi1XIOBxQrmhKy0uXvDWirnEAAbScAgTa0lWywdWs1M0cW+CYdr616mZ+ei0PRPVrBlmtfF6cUYknyWn6vLepOHpKJiI6BI+Dc6GOnFfXwbAcBda3GKc9obhmggLL1QwGf4l6KfrEtb1NYfSSnU7qplHjBlw72ud6CSCp9tg/KjxIkR297gGf7YTDcA5gnilGWLCALWsLQ8Em70dwph5Na7KIMk0l1YRINXQD4RoFbp8um2mx1PaqoxC32z9E/F4riJiI+E81EJ1CGPOZv5muQy4kqv6WaAwY5c6FSHGPSwwa/MdNuw1BxHPFBkBQJeblHQ3uY8XXNJBB2EJCiAEZAAuQLQY5YQ5pLXNNQQSCDsIIyK1jQjWwH3YM6QHZNj4AHhEGw/WGG+mayIFC1B6rJFK793FCsR0B1lOlbsCOS+BkDm6Fy3s+rs2bjtUCM1zQ5hDmuAIcDUEHIgjAhAsE7lcuv1BNAnUpkefqCB1G8kplEcnkc9Eqr6X6Rtk5d0V1C7JjfnPIwHIZngEFd1i6beKsMGE73Z4xI/y2n5X/AFHZ591cTjRSSSca70taNovixHRIji57ySSdpKYlyAXOREDii3kCgQooQoBBV21T2cIk8C7EQ2Od15D0lUkFabqYgUfHiHIBrfSSguukESJMxPFoRoxtPCnLb5NeWzeeCnJCThwhdhMaxo2NAaOugxPEqOsWyqOdHc59YhLroPRo4ktqKYmhTmLOtPRHzjewpkSKDrHYgdneKc8+VExmAQb141ToRKDYmUzFQKwZjEXshkf1TG07LbFisjMdR7QWup8phOAI4OOB2VKM92GxdKT9IjYTsjUg7QW4mnDAoMn1nSd2OxxFHFpB43SLpw4GnUqUVr+tmyWOl2xyQHMIa3DME5doPUFkJQAAgKElFJQDVcCildVAYLRtWOnngHCWju9xeeg45QnnYfqE57jjkSs4R2vog9WByeShwPP8Fl2qnTXw7BKxnViQ2+5uOb4Y+TXaW9o5FajKZdfqCBeaPQPttXnXWJpSZyZN0+5QqthjYcek/wD3EDqAW1ayJt0OzJhzTQkMbXg+Ixp7HFea47s0CLiiErnIpKArkAQuXBAZqMAisRqoBWl6sH0gRmjNx9VPR6VmgWiarJoBzwQTQg040o3Dmg1eyw7xdl4dK43A51AwruVZtm03Q2GIB0r9A2lSST5IG01VpLSYbmhxD7p5hxGHmNFWJyz/AA7Q5xN7M5YkihqBhw6zvQV7/niPeF5gA23XNfTmGnBWaTmjEhhxz2gKHltHocNzi2GAXOBJacqGtBUYCuxS0pQBwGAAqEFbnNOfdSyHDfEDcy0V25pxLW54SYgBvRffa1zXgg3XkBwptwr58E1bo9CjMf0al2NCaYY4g5HOm/DCiQkrBDY0MHotD4YBrUjp1oN1eyqCW1mybnyVQ4AMINDmaA1HUMepY1txy9S9AW5JsmGFkQG6bwdyI8oOyFKAjkFgk2xrXva115ocQ12V4A4OpxHpQNyEUlGKIUHIaIKIUAoaoKrgUDuzLQfAisiw3XXscHNPEb94OR4Er07ojbbJyVZHZk/MZ3XCgc08j6jtXlloWvaoYxEnFoSPfDsj/wDFBQXrWuK2VMc4XfQ15xihejdbB/lMxzhd9DXnCKcOtAiSioxRSgAoKIW5o+aAWNPt+q5zUYBFKBWVlXRHtYwFznGgAzJK0vRSwH2dejzBaKwy64MSLlHdI5bKYb+IrnVk2m+XjMiw6XmGovCoyIII5ErSLP0sZOS8QzRhNLSOhQ9JuBFBjWjq9iDRLPmC+C1x9zdFa1+BDrpc0OoC4UdQU2U9KiYMe4XtJ8kkVyrTDLnVIWHJOguhC+TCc1xZDdiGmg6LTnS6a3ee5NZmXuufRwc2pLSMi04j8EDmZmxToipPtVRkPSKBDDg+ICaY02YYggZZpeXm2w3EGprTYSKdQwTG040nGDvCXatxxqCM96Auj1rhzHCrSBlyNf1CUg2iDGhMNCTEZ57zfVj1KBgxYMJ1Ibmm9sCJZ06Ic5CealofjwF1wr1EgoL3pjP3JKYJJBDHADiWmhWBFaNrDt90SA3EhsR7ro2ua3ynEbBUhoHAlZq5AJKKuR2s3oChAgXVQGC5ACuBQHWt6oz7zi/aHd1BWSALWtUY96RftDu6goL7ra+KZjnC7+GvOUVq9G62vimY5wu/hrzrECBLIYIr3JRyTcgSojNRmtqpmy7GLqE7exAxl5Jz6BScnow5xFQaV9sleLD0PDyDk0du8q8yNishijWjnRBk8joQ6IR7jdHziSK8h61c7G0AgQwC5l67tdv4DarqyWCOYWxBGxLRhtYbxFWEuGVQRWhFeZHWs/8A+b4cR5Lvciaghx6J3EGpoaYU4Z1wSmlUzcq0keU69jjUHganaFVZl8JzmPpRoreaBnnQ+eiC8yE2HVoaimYy/dKzrAWHAOpkDUdioUpOC+TArCJp5JN0mmILTh1iiGe0vjDoOaC47W/higWteKA+oAFM6JCUt2HCe1zm38RUfV69pz6gnEjYMaJdfFFGk1p5s1LTOjjSKGhrv/FBWtObdhTD2CBUsYHY0u53cKdXaqqBXBWm29ESyroeIHydv6qruhkGlMdqAA1KfJSSVaUCJauAqlHLg2p5oCOhkfihaUciiJRAtH8qp2gHsWq6o/gcX+u7uoKyyM6oBu0y6+K1TVEfecX7Q7uoKC+62fimY5wu/hrzq4r0VrZH8pmOcLv4a87CGgScChbBr1pwQE/kJPIoDWfZQHSdsVr0Ys7wjxUUF6g6s1Dsxy2K76GQOm36oPnKC6ScmGNDWjIJ3coFzEcoAY1cQjBAUEFO6JSz4piuhNc92dcRzunCvGiz3SKx4JmT4OG1jWmhpWhPBtbowrkAtPtea8HDJ34BZhakU+GG41J81B6kESyxCyJeb5F9wplTDD24JnBkREn4TAKgOFeSsM10Jd144jpE/WJJuj0KA0XtMNmw9wqSUGqOk7xrk1gIaONMT7b1HQ5agadjnuHtVWiWeHsLhkRVMYUpWG1pza692oICZsm88DY78KqnaXaHU6UMUdu3rUHwsuBHYU0tCXDhQiv7FBgD4BBySZC0vSDRG+C+EOkMxscPUfwVEmrOc2poQRmD6UEdVC12K4hFQHvYIHBEa5CXIDucabaBaxqiHvOL9od3UFZNsWtaoj7zi/aHd1BQaBrV+KpjnC76GvO5fivQ+tf4qmOcLvoa86tcgHMgKegCjQNpoFCQvKFVOw6XxdJIFKHJA5gso2q0LQxvRcabVnzmG5XYCtE0FPvcHefX+iC3tKMXJNpRg5AeuS6qSc5KNQV7SqLgBwJVCmYLokwAMqHbTyfRjRW3SqN7oRwaPPiqxKOPjTd1wdr3eoBBWtJnRcGxAWDMA5HiD8pI6J2K6NGacQ0Y19uK2SJYsOYgmHFaHA5VGIOwt3FMYdieCNGNGG7CvUgUkIMWDSmLTsy81VKw5gHr9KIw1ATOftGFDiQ2PdR0U0aKHPDM5CpwQOpttE1Lb13gU7mXYDem8NuNPb2wQN5lgurP9I5akcGlLwqDTz81pM03An2/ZUbStuLd7QT6PwKCg2vZYreZ1hQzmedWydNMeNfxVcnIdHEjKqBkuBR4jNoRAEDmE5hHSqHVwIAIpjWoz3ZcVquqL4HF+0O7qCsiC1zVF8Di/aHd1BQX/Wx8UzHOF38NedGlei9bPxTMc4Xfw1502oHMsyruVSpaWdQVUdZh6ZG9qfuwAG38EEx4OsHDf6a/orJq9tHB8InEUcBw/f0qDlRWEBv9WKHR2Z8HNQyMn1afT6aINchOwCUaE2k4oPmTsFAWiPDK5ACEFG0ti3Jk3sAQ1zTvoMR2FU2ybR90gk5EuYeogj/9LTNLrGExBOxzQS0+o8Fjz3eDaQcHMiV7ACg3aRxY2m0IsaF0qqG0JtN0WXbWuGXEKyXUEaG41UfacpDfEgF7A5zYnQJpgbjzjv8AJy30OxTRhYJlMxA27UVq9oGWBNQD2060Cbx2US0KWrid6TiHHHa30JzK+SEDKfi9QCqVoSvhA87SCAFb56ADnlTJQE8TiW4BuSDO4kEFlNor+ygJyHieP7epWKOfdDuJce391X53M8EDBgSURtClGvwQRjkgTC1vVF8Di/aHd1BWSVWt6oj7zi/aHd1BQaBrYH8pmOcLvoa85FejNbPxTMc4XfQ15xcgcScaj6qUiOq4Orv86rrn44J7Jz1KtOXoKC6WbFwA9tpTKHMXYv8A0OvDlWh7KJGy5oVBrgewo00w3q9XUcPWEGs2ROdFpUy2LjRUfRCdvwANrcDzCtUvH3oJMlFaVzTULqIEpgrG9MpEMjRRkC6ter9lsEd2IWQ6ZTfhJh5GRNByagn9WlpCrobQaNaDjj7YrSA6qzvVvLNZeIxLszTs9Kv0N6BV6iZxt4U+s139rgfUpF7sExIrVAk81AO5LS0xRnKiK9oHnTQHAjeUATUYuTGYhVanbsOSbTsyKYVQZpaDaRKbnkdWP4qInYeJUpbILZkg/Kx4EjEJpasOmI9gUFc2nmueUpHpfOHp4IIlNyBFpWu6ox7zi/aHd1BWUy5AcKg57zh5lsGq+IzxaNcDbvjD6EXsR4OFQ0cajCmCC6a2j/KZj/td9DXnCMV6O1tfFMxzhd/DXm6I9AkMULR50cDtQEIH8jOZCtCrA6aqwcM/MqeSpiQn71AfK9P6oLnofO3I93ZEH/kPxC0Bjlj8GZo4UNCCCDu/b1rQdHbe8KKOPSGfFBbIMxTll+CcGJuUdDiY80dke66mxApaDSWuumhINDuwz9Cz5mibnROlV1DnSjfxOa0KYiJm99Qga2LZjYWwV3+2SmfCgDrUW1/NFmZwNGfUgkYkxU02JF0agJOHth7c1DstIk5YIsaZLt9NlEElDmLxoMh7VSAmBU8E0iTng2YeUexMpKZNanfQV2muJQSMxGJcAufBBbQDrRA3HDE88ua50agIrvyQUTTGWo5r9rT+/ZVREZ14A8KFWDSgEtofY0KrNKYIISaZRxCScnM3S+U1egBq13VI73pFwHwh3dQVkQctc1Sn3nFpj7u7uoKC+a3PimZ/7Xfw15qdmvSutv4pmOcLv4a82DNAcelA6Hl7bv0XHApWBQ767tiBIQ0StEvMOxwSYZn2oJOVmyRWuIzU9Yc94OJnTIg+2+pCqcrEuvFcjgVJNmqHlQfgg2KBOBzRxGCcGMSKqh2Ja95gFTVqs0nagd7edBMf8VaG9JJf8QBFainUmM0GPGOCj4sAClCD7cUE1EnKjBM4hrvTFsKgrXtRvHaYZoHDhTOg4Ir5wAYZ70xfGvHOpXQod4mpo0Yk7ggNGiE5Yk+hGY4HKtBgKbVHTlp3gGNF1v8A5HnTJPoALqNbtw5DagW8awzw2URDHArj5lEWlbbIZLITQ6mBcSKcaYKPdbzjm0jkR+qB3ajbwdWuHXkqsH5g5gqaj2wCMcjnUdQyKg5h3TIHD1oIeYPSJG9JRAl3NzSLxggI1a3qiHvOL9od3UFZGCte1RD3nFw/1Du6goL1reP8omecHv4S84u2L0brg+KJnnB7+EvOAQc91TVDDi0w3pNxQV51QLQ8zVHc8AdqThmgRHYoOcU6ixcQeAr5k1qn0vC2lBJWTOFpBBx2/srNLTwdj56fgqlBATuBHLTg4oLjAniKUN4Jd01eOVFVGWq4HHsTuHbTRmSOYQWB76puXYpjAtqG75QSxjA4NIFUC74oG8pKJNOpStAdiUbA41SMeEeA9SBBtMTtTO2NISz3KHm4dJ23eAKJOemgNuHaSoGT6T3PcdvsEDyFDcUo+FTGoPYUoY4HkivNFEfggYzMwRXimktFJeSccKdqPaEXPcexNrNidIhAE3Cuk9ib0wKlIrg7A7ExdBuoGjgtc1RfA4v2h3dQVk720Wr6ovgcX7Q7uoKC963/AIomecHv4S82uyXpLW98UTPOD38JeanIAJQhCGrhzQDewXA7EAaurTFAeHngn7HU8yjoJTsZIHkGPiUoIwqmMIVRyxA+bMXskpfUfDi060sZjYgdMlg8gAYndmU/mZPwLQG3y/aK9Fv4lK2LEbDhh/8AmxCQzc1ozdzrgOfNSERtRice0oIdmkBDaG8HDdT0pKPboIxLu39k/jyrPlDrHtgmceQaBw3oIyPOtfw2chtKkJKNBDQPBl2ObjQnflkmsSQb+oSQaW5oJzxGFFHuLrsQVPg3nEj6ppQ4KHmohZUOzQeMUFdoyI2HZ1otpzpjNbEcBeINSMASHUGHLHrQRUaJXPakpWLddVA7FJlqCWfnhkcQUnEdUIJGNXApSKzBA0itWp6ox7zi/aHd1BWXvFVqWqZtJSL/AF3d1BQXnW6P5RM84Pfwl5reF6V1titkzHOF38Nec2y4J3oGhKIFJOhjIBJRJYIGyJdJyCdiT3p5BlwMUEfCkXFOfEngZhPWxBii4uQNoMB3D26kq6CaVSsJgaMVxq7kgYE8whZGFabtifugYJu+VJNdqB9aM69vgnNpRkJuQ2k0PXgPMnFnW0XnE0O4pB0Zz2ta6lG5DkmkWVGY9utBZr1RwTeKaclFQXRWhorUu3+tOBNYlrsD2V9SAI0RuaTjNFw1FdxSMxDcw18pnaOe9JTE2KANpt5BAwjRT5IyQuYaNbX90/s2QvG8cd37KYbYwoTdOAB6kFebKADIHeUR0EKyGWFMAcDuwx3qMnpO7ll60EYZcjEJVkQkYpYCiTMLGoQJg71qWqce9Iv9d3dQVlsZm1ajqn+CRf67u6goNG1gWREmrPjQYLb0R/g6Nq0VuxWOOLiBkCsdGqi0fo2H9WD+dcuQKs1Tz+2XP/2wfzosTVVaOyW+9g/nXLkHDVTaIHwep/qwfzpL+FdqHOX+9g/+xcuQKQ9VFo7Zf72D+dKfwutECgl/vYP50K5Al/Cu0ifg+H9WD+dKjVbaP0f72D+dcuQG/hfaO2X+9g/nRf4W2j9H+9g/nXLkA/wutEf6f72D+dJx9VtpEYS/3sH86Fcgd/wytClRAFTmDEhYD+9N4uq20DgJfPM+Fg/nXLkDKLqttXENljdyFY0D1xElC1R2ntlsP6sD/wBiFcgtUpqujXATCiseNjokDzi46lFOS2h0yBddDbl5TXNDqmm52HVuC5cgiJvQifDx4OA11PlOdD6W6o8LU9eaSdq+nC4ky+B+SXwSBwxf0hnx60C5BETuqifDvc4Bc074kGo4Hp480gdVNo/R/vYP51y5ADdVVpbZb72D+dXbV9odNy0vEZGhXHOjFwF+GatMOGK9FxGbT5ly5B//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2" name="TextBox 11"/>
          <p:cNvSpPr txBox="1"/>
          <p:nvPr/>
        </p:nvSpPr>
        <p:spPr>
          <a:xfrm>
            <a:off x="114300" y="6400800"/>
            <a:ext cx="19050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20:70-71</a:t>
            </a:r>
          </a:p>
        </p:txBody>
      </p:sp>
      <p:sp>
        <p:nvSpPr>
          <p:cNvPr id="14" name="Rectangle 13"/>
          <p:cNvSpPr/>
          <p:nvPr/>
        </p:nvSpPr>
        <p:spPr>
          <a:xfrm>
            <a:off x="5791200" y="2667000"/>
            <a:ext cx="4572000" cy="1107996"/>
          </a:xfrm>
          <a:prstGeom prst="rect">
            <a:avLst/>
          </a:prstGeom>
        </p:spPr>
        <p:txBody>
          <a:bodyPr>
            <a:spAutoFit/>
          </a:bodyPr>
          <a:lstStyle/>
          <a:p>
            <a:r>
              <a:rPr lang="en-US" dirty="0">
                <a:solidFill>
                  <a:schemeClr val="accent1">
                    <a:lumMod val="20000"/>
                    <a:lumOff val="80000"/>
                  </a:schemeClr>
                </a:solidFill>
                <a:latin typeface="Calibri" panose="020F0502020204030204" pitchFamily="34" charset="0"/>
              </a:rPr>
              <a:t>“Baptism is for the remission of sins, and no man can repent of a sin until he is accountable before God.” </a:t>
            </a:r>
          </a:p>
          <a:p>
            <a:r>
              <a:rPr lang="en-US" sz="1200" dirty="0">
                <a:solidFill>
                  <a:schemeClr val="accent1">
                    <a:lumMod val="20000"/>
                    <a:lumOff val="80000"/>
                  </a:schemeClr>
                </a:solidFill>
                <a:latin typeface="Calibri" panose="020F0502020204030204" pitchFamily="34" charset="0"/>
              </a:rPr>
              <a:t>Joseph Fielding Smith </a:t>
            </a:r>
          </a:p>
        </p:txBody>
      </p:sp>
      <p:sp>
        <p:nvSpPr>
          <p:cNvPr id="15" name="Rectangle 14"/>
          <p:cNvSpPr/>
          <p:nvPr/>
        </p:nvSpPr>
        <p:spPr>
          <a:xfrm>
            <a:off x="1029929" y="3613667"/>
            <a:ext cx="4572000" cy="923330"/>
          </a:xfrm>
          <a:prstGeom prst="rect">
            <a:avLst/>
          </a:prstGeom>
        </p:spPr>
        <p:txBody>
          <a:bodyPr>
            <a:spAutoFit/>
          </a:bodyPr>
          <a:lstStyle/>
          <a:p>
            <a:r>
              <a:rPr lang="en-US" dirty="0">
                <a:solidFill>
                  <a:schemeClr val="accent1">
                    <a:lumMod val="20000"/>
                    <a:lumOff val="80000"/>
                  </a:schemeClr>
                </a:solidFill>
                <a:latin typeface="Calibri" panose="020F0502020204030204" pitchFamily="34" charset="0"/>
              </a:rPr>
              <a:t>“…wherefore, little children are whole, for they are not capable of committing sin;”</a:t>
            </a:r>
          </a:p>
          <a:p>
            <a:r>
              <a:rPr lang="en-US" dirty="0">
                <a:solidFill>
                  <a:schemeClr val="accent1">
                    <a:lumMod val="20000"/>
                    <a:lumOff val="80000"/>
                  </a:schemeClr>
                </a:solidFill>
                <a:latin typeface="Calibri" panose="020F0502020204030204" pitchFamily="34" charset="0"/>
              </a:rPr>
              <a:t>Moroni 8:8</a:t>
            </a:r>
          </a:p>
        </p:txBody>
      </p:sp>
      <p:sp>
        <p:nvSpPr>
          <p:cNvPr id="16" name="Rectangle 15"/>
          <p:cNvSpPr/>
          <p:nvPr/>
        </p:nvSpPr>
        <p:spPr>
          <a:xfrm>
            <a:off x="5410200" y="5181600"/>
            <a:ext cx="4572000" cy="1477328"/>
          </a:xfrm>
          <a:prstGeom prst="rect">
            <a:avLst/>
          </a:prstGeom>
        </p:spPr>
        <p:txBody>
          <a:bodyPr>
            <a:spAutoFit/>
          </a:bodyPr>
          <a:lstStyle/>
          <a:p>
            <a:r>
              <a:rPr lang="en-US" dirty="0">
                <a:solidFill>
                  <a:schemeClr val="accent1">
                    <a:lumMod val="20000"/>
                    <a:lumOff val="80000"/>
                  </a:schemeClr>
                </a:solidFill>
                <a:latin typeface="Calibri" panose="020F0502020204030204" pitchFamily="34" charset="0"/>
              </a:rPr>
              <a:t>“And their little children need no repentance, neither baptism. Behold, baptism is unto repentance to the fulfilling the commandments unto the remission of sins.</a:t>
            </a:r>
          </a:p>
          <a:p>
            <a:r>
              <a:rPr lang="en-US" dirty="0">
                <a:solidFill>
                  <a:schemeClr val="accent1">
                    <a:lumMod val="20000"/>
                    <a:lumOff val="80000"/>
                  </a:schemeClr>
                </a:solidFill>
                <a:latin typeface="Calibri" panose="020F0502020204030204" pitchFamily="34" charset="0"/>
              </a:rPr>
              <a:t>Moroni 8:11</a:t>
            </a:r>
          </a:p>
        </p:txBody>
      </p:sp>
      <p:pic>
        <p:nvPicPr>
          <p:cNvPr id="17" name="Picture 16" descr="Family-0330b.jpg"/>
          <p:cNvPicPr>
            <a:picLocks noChangeAspect="1"/>
          </p:cNvPicPr>
          <p:nvPr/>
        </p:nvPicPr>
        <p:blipFill>
          <a:blip r:embed="rId3" cstate="print"/>
          <a:stretch>
            <a:fillRect/>
          </a:stretch>
        </p:blipFill>
        <p:spPr>
          <a:xfrm>
            <a:off x="8229600" y="3314700"/>
            <a:ext cx="1143000" cy="1714500"/>
          </a:xfrm>
          <a:prstGeom prst="rect">
            <a:avLst/>
          </a:prstGeom>
        </p:spPr>
      </p:pic>
      <p:pic>
        <p:nvPicPr>
          <p:cNvPr id="18" name="Picture 17" descr="John Christopher Burton 1.jpg"/>
          <p:cNvPicPr>
            <a:picLocks noChangeAspect="1"/>
          </p:cNvPicPr>
          <p:nvPr/>
        </p:nvPicPr>
        <p:blipFill>
          <a:blip r:embed="rId4" cstate="print"/>
          <a:stretch>
            <a:fillRect/>
          </a:stretch>
        </p:blipFill>
        <p:spPr>
          <a:xfrm>
            <a:off x="6019800" y="914400"/>
            <a:ext cx="1699090" cy="1606296"/>
          </a:xfrm>
          <a:prstGeom prst="rect">
            <a:avLst/>
          </a:prstGeom>
        </p:spPr>
      </p:pic>
      <p:pic>
        <p:nvPicPr>
          <p:cNvPr id="19" name="Picture 18" descr="2014 JULY 150.jpg"/>
          <p:cNvPicPr>
            <a:picLocks noChangeAspect="1"/>
          </p:cNvPicPr>
          <p:nvPr/>
        </p:nvPicPr>
        <p:blipFill>
          <a:blip r:embed="rId5" cstate="print"/>
          <a:srcRect l="19061" t="3994" r="12431"/>
          <a:stretch>
            <a:fillRect/>
          </a:stretch>
        </p:blipFill>
        <p:spPr>
          <a:xfrm>
            <a:off x="2686050" y="4453257"/>
            <a:ext cx="1676400" cy="2031283"/>
          </a:xfrm>
          <a:prstGeom prst="rect">
            <a:avLst/>
          </a:prstGeom>
        </p:spPr>
      </p:pic>
      <p:sp>
        <p:nvSpPr>
          <p:cNvPr id="20" name="TextBox 19"/>
          <p:cNvSpPr txBox="1"/>
          <p:nvPr/>
        </p:nvSpPr>
        <p:spPr>
          <a:xfrm>
            <a:off x="8382000" y="6400800"/>
            <a:ext cx="2286000" cy="369332"/>
          </a:xfrm>
          <a:prstGeom prst="rect">
            <a:avLst/>
          </a:prstGeom>
          <a:noFill/>
        </p:spPr>
        <p:txBody>
          <a:bodyPr wrap="square" rtlCol="0">
            <a:spAutoFit/>
          </a:bodyPr>
          <a:lstStyle/>
          <a:p>
            <a:r>
              <a:rPr lang="en-US" dirty="0">
                <a:solidFill>
                  <a:srgbClr val="FFFF00"/>
                </a:solidFill>
                <a:latin typeface="Calibri" panose="020F0502020204030204" pitchFamily="34" charset="0"/>
              </a:rPr>
              <a:t>See Moroni 8:5-26</a:t>
            </a:r>
          </a:p>
        </p:txBody>
      </p:sp>
    </p:spTree>
    <p:extLst>
      <p:ext uri="{BB962C8B-B14F-4D97-AF65-F5344CB8AC3E}">
        <p14:creationId xmlns:p14="http://schemas.microsoft.com/office/powerpoint/2010/main" val="211884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D63803-FFB8-47A9-A599-2A39504D0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4184" y="6406628"/>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20:73</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Authority</a:t>
            </a:r>
          </a:p>
        </p:txBody>
      </p:sp>
      <p:sp>
        <p:nvSpPr>
          <p:cNvPr id="7" name="TextBox 6"/>
          <p:cNvSpPr txBox="1"/>
          <p:nvPr/>
        </p:nvSpPr>
        <p:spPr>
          <a:xfrm>
            <a:off x="1676400" y="838201"/>
            <a:ext cx="3886200" cy="646331"/>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The person who is called of God has the authority of Jesus Christ to baptize</a:t>
            </a:r>
          </a:p>
        </p:txBody>
      </p:sp>
      <p:sp>
        <p:nvSpPr>
          <p:cNvPr id="9" name="Rectangle 8"/>
          <p:cNvSpPr/>
          <p:nvPr/>
        </p:nvSpPr>
        <p:spPr>
          <a:xfrm>
            <a:off x="2057400" y="3200401"/>
            <a:ext cx="3276600" cy="1200329"/>
          </a:xfrm>
          <a:prstGeom prst="rect">
            <a:avLst/>
          </a:prstGeom>
        </p:spPr>
        <p:txBody>
          <a:bodyPr wrap="square">
            <a:spAutoFit/>
          </a:bodyPr>
          <a:lstStyle/>
          <a:p>
            <a:r>
              <a:rPr lang="en-US" dirty="0">
                <a:solidFill>
                  <a:schemeClr val="accent1">
                    <a:lumMod val="20000"/>
                    <a:lumOff val="80000"/>
                  </a:schemeClr>
                </a:solidFill>
                <a:latin typeface="Calibri" panose="020F0502020204030204" pitchFamily="34" charset="0"/>
              </a:rPr>
              <a:t>The priesthood is the power and authority of God. It has always existed and will continue to exist without end.</a:t>
            </a:r>
          </a:p>
        </p:txBody>
      </p:sp>
      <p:sp>
        <p:nvSpPr>
          <p:cNvPr id="10" name="Rectangle 9"/>
          <p:cNvSpPr/>
          <p:nvPr/>
        </p:nvSpPr>
        <p:spPr>
          <a:xfrm>
            <a:off x="5943600" y="990600"/>
            <a:ext cx="4572000" cy="1754326"/>
          </a:xfrm>
          <a:prstGeom prst="rect">
            <a:avLst/>
          </a:prstGeom>
        </p:spPr>
        <p:txBody>
          <a:bodyPr>
            <a:spAutoFit/>
          </a:bodyPr>
          <a:lstStyle/>
          <a:p>
            <a:r>
              <a:rPr lang="en-US" dirty="0">
                <a:solidFill>
                  <a:schemeClr val="accent1">
                    <a:lumMod val="20000"/>
                    <a:lumOff val="80000"/>
                  </a:schemeClr>
                </a:solidFill>
                <a:latin typeface="Calibri" panose="020F0502020204030204" pitchFamily="34" charset="0"/>
              </a:rPr>
              <a:t>In mortality, the priesthood is the power and authority that God gives to man to act in all things necessary for the salvation of God’s children. The blessings of the priesthood are available to all who receive the gospel.</a:t>
            </a:r>
          </a:p>
          <a:p>
            <a:r>
              <a:rPr lang="en-US" dirty="0">
                <a:solidFill>
                  <a:schemeClr val="accent1">
                    <a:lumMod val="20000"/>
                    <a:lumOff val="80000"/>
                  </a:schemeClr>
                </a:solidFill>
                <a:latin typeface="Calibri" panose="020F0502020204030204" pitchFamily="34" charset="0"/>
              </a:rPr>
              <a:t>Handbook 2:1</a:t>
            </a:r>
          </a:p>
        </p:txBody>
      </p:sp>
      <p:sp>
        <p:nvSpPr>
          <p:cNvPr id="13" name="Rectangle 12"/>
          <p:cNvSpPr/>
          <p:nvPr/>
        </p:nvSpPr>
        <p:spPr>
          <a:xfrm>
            <a:off x="6019800" y="3164682"/>
            <a:ext cx="5286632" cy="3416320"/>
          </a:xfrm>
          <a:prstGeom prst="rect">
            <a:avLst/>
          </a:prstGeom>
        </p:spPr>
        <p:txBody>
          <a:bodyPr wrap="square">
            <a:spAutoFit/>
          </a:bodyPr>
          <a:lstStyle/>
          <a:p>
            <a:pPr fontAlgn="base"/>
            <a:r>
              <a:rPr lang="en-US" dirty="0">
                <a:solidFill>
                  <a:schemeClr val="accent1">
                    <a:lumMod val="20000"/>
                    <a:lumOff val="80000"/>
                  </a:schemeClr>
                </a:solidFill>
                <a:latin typeface="Calibri" panose="020F0502020204030204" pitchFamily="34" charset="0"/>
              </a:rPr>
              <a:t>“This high priesthood being after the order of his Son, which order was from the foundation of the world; or in other words, being without beginning of days or end of years, being prepared from eternity to all eternity, according to his foreknowledge of all things—</a:t>
            </a:r>
          </a:p>
          <a:p>
            <a:pPr fontAlgn="base"/>
            <a:endParaRPr lang="en-US" dirty="0">
              <a:solidFill>
                <a:schemeClr val="accent1">
                  <a:lumMod val="20000"/>
                  <a:lumOff val="80000"/>
                </a:schemeClr>
              </a:solidFill>
              <a:latin typeface="Calibri" panose="020F0502020204030204" pitchFamily="34" charset="0"/>
            </a:endParaRPr>
          </a:p>
          <a:p>
            <a:pPr fontAlgn="base"/>
            <a:r>
              <a:rPr lang="en-US" dirty="0">
                <a:solidFill>
                  <a:schemeClr val="accent1">
                    <a:lumMod val="20000"/>
                    <a:lumOff val="80000"/>
                  </a:schemeClr>
                </a:solidFill>
                <a:latin typeface="Calibri" panose="020F0502020204030204" pitchFamily="34" charset="0"/>
              </a:rPr>
              <a:t>“Now they were ordained after this manner—being called with a holy calling, and ordained with a holy ordinance, and taking upon them the high priesthood of the holy order, which calling, and ordinance, and high priesthood, is without beginning or end—”</a:t>
            </a:r>
          </a:p>
          <a:p>
            <a:pPr fontAlgn="base"/>
            <a:r>
              <a:rPr lang="en-US" dirty="0">
                <a:solidFill>
                  <a:schemeClr val="accent1">
                    <a:lumMod val="20000"/>
                    <a:lumOff val="80000"/>
                  </a:schemeClr>
                </a:solidFill>
                <a:latin typeface="Calibri" panose="020F0502020204030204" pitchFamily="34" charset="0"/>
              </a:rPr>
              <a:t> Alma 13:7-8</a:t>
            </a:r>
          </a:p>
        </p:txBody>
      </p:sp>
      <p:pic>
        <p:nvPicPr>
          <p:cNvPr id="2050" name="Picture 2" descr="http://www.moroni10.com/ordaining_apostles.jpg"/>
          <p:cNvPicPr>
            <a:picLocks noChangeAspect="1" noChangeArrowheads="1"/>
          </p:cNvPicPr>
          <p:nvPr/>
        </p:nvPicPr>
        <p:blipFill>
          <a:blip r:embed="rId3" cstate="print"/>
          <a:srcRect/>
          <a:stretch>
            <a:fillRect/>
          </a:stretch>
        </p:blipFill>
        <p:spPr bwMode="auto">
          <a:xfrm>
            <a:off x="1676400" y="4419600"/>
            <a:ext cx="4133850" cy="1843052"/>
          </a:xfrm>
          <a:prstGeom prst="rect">
            <a:avLst/>
          </a:prstGeom>
          <a:noFill/>
        </p:spPr>
      </p:pic>
      <p:pic>
        <p:nvPicPr>
          <p:cNvPr id="2052" name="Picture 4" descr="https://www.lds.org/bc/content/shared/content/images/gospel-library/manual/32495/32495_all_005_08-ordaining.jpg"/>
          <p:cNvPicPr>
            <a:picLocks noChangeAspect="1" noChangeArrowheads="1"/>
          </p:cNvPicPr>
          <p:nvPr/>
        </p:nvPicPr>
        <p:blipFill>
          <a:blip r:embed="rId4" cstate="print"/>
          <a:srcRect/>
          <a:stretch>
            <a:fillRect/>
          </a:stretch>
        </p:blipFill>
        <p:spPr bwMode="auto">
          <a:xfrm>
            <a:off x="2667000" y="1447800"/>
            <a:ext cx="2533650" cy="1790446"/>
          </a:xfrm>
          <a:prstGeom prst="rect">
            <a:avLst/>
          </a:prstGeom>
          <a:noFill/>
        </p:spPr>
      </p:pic>
    </p:spTree>
    <p:extLst>
      <p:ext uri="{BB962C8B-B14F-4D97-AF65-F5344CB8AC3E}">
        <p14:creationId xmlns:p14="http://schemas.microsoft.com/office/powerpoint/2010/main" val="344374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1E1B81-E776-4858-92E2-5ABCCB42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8086" y="6460733"/>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20:73</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The Witnesses of Baptism</a:t>
            </a:r>
          </a:p>
        </p:txBody>
      </p:sp>
      <p:sp>
        <p:nvSpPr>
          <p:cNvPr id="15" name="Rectangle 14"/>
          <p:cNvSpPr/>
          <p:nvPr/>
        </p:nvSpPr>
        <p:spPr>
          <a:xfrm>
            <a:off x="1058238" y="1676400"/>
            <a:ext cx="5418762" cy="2554545"/>
          </a:xfrm>
          <a:prstGeom prst="rect">
            <a:avLst/>
          </a:prstGeom>
        </p:spPr>
        <p:txBody>
          <a:bodyPr wrap="square">
            <a:spAutoFit/>
          </a:bodyPr>
          <a:lstStyle/>
          <a:p>
            <a:r>
              <a:rPr lang="en-US" sz="2000" dirty="0">
                <a:solidFill>
                  <a:schemeClr val="accent1">
                    <a:lumMod val="20000"/>
                    <a:lumOff val="80000"/>
                  </a:schemeClr>
                </a:solidFill>
                <a:latin typeface="Calibri" panose="020F0502020204030204" pitchFamily="34" charset="0"/>
              </a:rPr>
              <a:t>Two priests or Melchizedek Priesthood holders witness each baptism to make sure it is performed properly. </a:t>
            </a:r>
          </a:p>
          <a:p>
            <a:endParaRPr lang="en-US" sz="2000" dirty="0">
              <a:solidFill>
                <a:schemeClr val="accent1">
                  <a:lumMod val="20000"/>
                  <a:lumOff val="80000"/>
                </a:schemeClr>
              </a:solidFill>
              <a:latin typeface="Calibri" panose="020F0502020204030204" pitchFamily="34" charset="0"/>
            </a:endParaRPr>
          </a:p>
          <a:p>
            <a:r>
              <a:rPr lang="en-US" sz="2000" dirty="0">
                <a:solidFill>
                  <a:schemeClr val="accent1">
                    <a:lumMod val="20000"/>
                    <a:lumOff val="80000"/>
                  </a:schemeClr>
                </a:solidFill>
                <a:latin typeface="Calibri" panose="020F0502020204030204" pitchFamily="34" charset="0"/>
              </a:rPr>
              <a:t>The baptism must be repeated if the words are not spoken exactly as given in Doctrine and Covenants 20:73 or if part of the person’s body or clothing is not immersed completely.</a:t>
            </a:r>
          </a:p>
        </p:txBody>
      </p:sp>
      <p:sp>
        <p:nvSpPr>
          <p:cNvPr id="17" name="Rectangle 16"/>
          <p:cNvSpPr/>
          <p:nvPr/>
        </p:nvSpPr>
        <p:spPr>
          <a:xfrm>
            <a:off x="4792038" y="4800600"/>
            <a:ext cx="5418762" cy="1015663"/>
          </a:xfrm>
          <a:prstGeom prst="rect">
            <a:avLst/>
          </a:prstGeom>
        </p:spPr>
        <p:txBody>
          <a:bodyPr wrap="square">
            <a:spAutoFit/>
          </a:bodyPr>
          <a:lstStyle/>
          <a:p>
            <a:r>
              <a:rPr lang="en-US" sz="2000" dirty="0">
                <a:solidFill>
                  <a:schemeClr val="accent1">
                    <a:lumMod val="20000"/>
                    <a:lumOff val="80000"/>
                  </a:schemeClr>
                </a:solidFill>
                <a:latin typeface="Calibri" panose="020F0502020204030204" pitchFamily="34" charset="0"/>
              </a:rPr>
              <a:t>Under the direction of the presiding authority, a priest or Melchizedek Priesthood holder may perform the ordinance of baptism…</a:t>
            </a:r>
            <a:endParaRPr lang="en-US" sz="2000" dirty="0">
              <a:latin typeface="Calibri" panose="020F0502020204030204" pitchFamily="34" charset="0"/>
            </a:endParaRPr>
          </a:p>
        </p:txBody>
      </p:sp>
      <p:pic>
        <p:nvPicPr>
          <p:cNvPr id="2054" name="Picture 6" descr="https://www.lds.org/bc/content/shared/content/images/gospel-library/manual/09797/wilford-woodruff-baptising-art-lds_138052_inl.jpg"/>
          <p:cNvPicPr>
            <a:picLocks noChangeAspect="1" noChangeArrowheads="1"/>
          </p:cNvPicPr>
          <p:nvPr/>
        </p:nvPicPr>
        <p:blipFill>
          <a:blip r:embed="rId3" cstate="print"/>
          <a:srcRect/>
          <a:stretch>
            <a:fillRect/>
          </a:stretch>
        </p:blipFill>
        <p:spPr bwMode="auto">
          <a:xfrm>
            <a:off x="6629401" y="1676400"/>
            <a:ext cx="3532909" cy="2590800"/>
          </a:xfrm>
          <a:prstGeom prst="rect">
            <a:avLst/>
          </a:prstGeom>
          <a:noFill/>
        </p:spPr>
      </p:pic>
      <p:pic>
        <p:nvPicPr>
          <p:cNvPr id="21" name="Picture 20" descr="john242404.JPG"/>
          <p:cNvPicPr>
            <a:picLocks noChangeAspect="1"/>
          </p:cNvPicPr>
          <p:nvPr/>
        </p:nvPicPr>
        <p:blipFill>
          <a:blip r:embed="rId4" cstate="print"/>
          <a:stretch>
            <a:fillRect/>
          </a:stretch>
        </p:blipFill>
        <p:spPr>
          <a:xfrm>
            <a:off x="2178430" y="4359668"/>
            <a:ext cx="2266856" cy="2209800"/>
          </a:xfrm>
          <a:prstGeom prst="rect">
            <a:avLst/>
          </a:prstGeom>
        </p:spPr>
      </p:pic>
    </p:spTree>
    <p:extLst>
      <p:ext uri="{BB962C8B-B14F-4D97-AF65-F5344CB8AC3E}">
        <p14:creationId xmlns:p14="http://schemas.microsoft.com/office/powerpoint/2010/main" val="23997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D9CCEE-B37E-45A3-AEDD-DC0609359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5618" y="6488668"/>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20:73</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By Immersion</a:t>
            </a:r>
          </a:p>
        </p:txBody>
      </p:sp>
      <p:sp>
        <p:nvSpPr>
          <p:cNvPr id="16" name="Rectangle 15"/>
          <p:cNvSpPr/>
          <p:nvPr/>
        </p:nvSpPr>
        <p:spPr>
          <a:xfrm>
            <a:off x="231607" y="1105287"/>
            <a:ext cx="7785243" cy="5201424"/>
          </a:xfrm>
          <a:prstGeom prst="rect">
            <a:avLst/>
          </a:prstGeom>
        </p:spPr>
        <p:txBody>
          <a:bodyPr wrap="square">
            <a:spAutoFit/>
          </a:bodyPr>
          <a:lstStyle/>
          <a:p>
            <a:pPr fontAlgn="base"/>
            <a:r>
              <a:rPr lang="en-US" sz="1600" dirty="0">
                <a:solidFill>
                  <a:schemeClr val="accent1">
                    <a:lumMod val="20000"/>
                    <a:lumOff val="80000"/>
                  </a:schemeClr>
                </a:solidFill>
                <a:latin typeface="Calibri" panose="020F0502020204030204" pitchFamily="34" charset="0"/>
              </a:rPr>
              <a:t>The Person being baptized:</a:t>
            </a:r>
          </a:p>
          <a:p>
            <a:pPr fontAlgn="base"/>
            <a:r>
              <a:rPr lang="en-US" sz="1600" dirty="0">
                <a:solidFill>
                  <a:schemeClr val="accent1">
                    <a:lumMod val="20000"/>
                    <a:lumOff val="80000"/>
                  </a:schemeClr>
                </a:solidFill>
                <a:latin typeface="Calibri" panose="020F0502020204030204" pitchFamily="34" charset="0"/>
              </a:rPr>
              <a:t>1. Stands in the water with the person to be baptized.</a:t>
            </a:r>
          </a:p>
          <a:p>
            <a:pPr fontAlgn="base"/>
            <a:endParaRPr lang="en-US" sz="1600" dirty="0">
              <a:solidFill>
                <a:schemeClr val="accent1">
                  <a:lumMod val="20000"/>
                  <a:lumOff val="80000"/>
                </a:schemeClr>
              </a:solidFill>
              <a:latin typeface="Calibri" panose="020F0502020204030204" pitchFamily="34" charset="0"/>
            </a:endParaRPr>
          </a:p>
          <a:p>
            <a:pPr fontAlgn="base"/>
            <a:r>
              <a:rPr lang="en-US" sz="1600" dirty="0">
                <a:solidFill>
                  <a:schemeClr val="accent1">
                    <a:lumMod val="20000"/>
                    <a:lumOff val="80000"/>
                  </a:schemeClr>
                </a:solidFill>
                <a:latin typeface="Calibri" panose="020F0502020204030204" pitchFamily="34" charset="0"/>
              </a:rPr>
              <a:t>2. Holds the person’s right wrist with his left hand (for convenience and safety); the person who is being baptized holds the priesthood holder’s left wrist with his or her left hand.</a:t>
            </a:r>
          </a:p>
          <a:p>
            <a:pPr fontAlgn="base"/>
            <a:endParaRPr lang="en-US" sz="1600" dirty="0">
              <a:solidFill>
                <a:schemeClr val="accent1">
                  <a:lumMod val="20000"/>
                  <a:lumOff val="80000"/>
                </a:schemeClr>
              </a:solidFill>
              <a:latin typeface="Calibri" panose="020F0502020204030204" pitchFamily="34" charset="0"/>
            </a:endParaRPr>
          </a:p>
          <a:p>
            <a:pPr fontAlgn="base"/>
            <a:r>
              <a:rPr lang="en-US" sz="1600" dirty="0">
                <a:solidFill>
                  <a:schemeClr val="accent1">
                    <a:lumMod val="20000"/>
                    <a:lumOff val="80000"/>
                  </a:schemeClr>
                </a:solidFill>
                <a:latin typeface="Calibri" panose="020F0502020204030204" pitchFamily="34" charset="0"/>
              </a:rPr>
              <a:t>3. Raises his right arm to the square.</a:t>
            </a:r>
          </a:p>
          <a:p>
            <a:pPr fontAlgn="base"/>
            <a:endParaRPr lang="en-US" sz="1600" dirty="0">
              <a:solidFill>
                <a:schemeClr val="accent1">
                  <a:lumMod val="20000"/>
                  <a:lumOff val="80000"/>
                </a:schemeClr>
              </a:solidFill>
              <a:latin typeface="Calibri" panose="020F0502020204030204" pitchFamily="34" charset="0"/>
            </a:endParaRPr>
          </a:p>
          <a:p>
            <a:pPr fontAlgn="base"/>
            <a:r>
              <a:rPr lang="en-US" sz="1600" dirty="0">
                <a:solidFill>
                  <a:schemeClr val="accent1">
                    <a:lumMod val="20000"/>
                    <a:lumOff val="80000"/>
                  </a:schemeClr>
                </a:solidFill>
                <a:latin typeface="Calibri" panose="020F0502020204030204" pitchFamily="34" charset="0"/>
              </a:rPr>
              <a:t>4. States the person’s full name and says, “Having been commissioned of Jesus Christ, I baptize you in the name of the Father, and of the Son, and of the Holy Ghost. Amen” (D&amp;C 20:73).</a:t>
            </a:r>
          </a:p>
          <a:p>
            <a:pPr fontAlgn="base"/>
            <a:endParaRPr lang="en-US" sz="1600" dirty="0">
              <a:solidFill>
                <a:schemeClr val="accent1">
                  <a:lumMod val="20000"/>
                  <a:lumOff val="80000"/>
                </a:schemeClr>
              </a:solidFill>
              <a:latin typeface="Calibri" panose="020F0502020204030204" pitchFamily="34" charset="0"/>
            </a:endParaRPr>
          </a:p>
          <a:p>
            <a:pPr fontAlgn="base"/>
            <a:r>
              <a:rPr lang="en-US" sz="1600" dirty="0">
                <a:solidFill>
                  <a:schemeClr val="accent1">
                    <a:lumMod val="20000"/>
                    <a:lumOff val="80000"/>
                  </a:schemeClr>
                </a:solidFill>
                <a:latin typeface="Calibri" panose="020F0502020204030204" pitchFamily="34" charset="0"/>
              </a:rPr>
              <a:t>5. Has the person hold his or her nose with the right hand (for convenience); then the priesthood holder places his right hand high on the person’s back and immerses the person completely, including the person’s clothing.</a:t>
            </a:r>
          </a:p>
          <a:p>
            <a:pPr fontAlgn="base"/>
            <a:endParaRPr lang="en-US" sz="1600" dirty="0">
              <a:solidFill>
                <a:schemeClr val="accent1">
                  <a:lumMod val="20000"/>
                  <a:lumOff val="80000"/>
                </a:schemeClr>
              </a:solidFill>
              <a:latin typeface="Calibri" panose="020F0502020204030204" pitchFamily="34" charset="0"/>
            </a:endParaRPr>
          </a:p>
          <a:p>
            <a:pPr fontAlgn="base"/>
            <a:r>
              <a:rPr lang="en-US" sz="1600" dirty="0">
                <a:solidFill>
                  <a:schemeClr val="accent1">
                    <a:lumMod val="20000"/>
                    <a:lumOff val="80000"/>
                  </a:schemeClr>
                </a:solidFill>
                <a:latin typeface="Calibri" panose="020F0502020204030204" pitchFamily="34" charset="0"/>
              </a:rPr>
              <a:t>6. Helps the person come up out of the water.</a:t>
            </a:r>
          </a:p>
          <a:p>
            <a:pPr fontAlgn="base"/>
            <a:r>
              <a:rPr lang="en-US" sz="1600" dirty="0">
                <a:solidFill>
                  <a:schemeClr val="accent1">
                    <a:lumMod val="20000"/>
                    <a:lumOff val="80000"/>
                  </a:schemeClr>
                </a:solidFill>
                <a:latin typeface="Calibri" panose="020F0502020204030204" pitchFamily="34" charset="0"/>
              </a:rPr>
              <a:t>Convert baptisms are usually performed by a priesthood holder in the ward or by one of the missionaries who taught the person. A convert may also request that another qualified member perform the baptism.</a:t>
            </a:r>
          </a:p>
          <a:p>
            <a:pPr fontAlgn="base"/>
            <a:r>
              <a:rPr lang="en-US" sz="1200" dirty="0">
                <a:solidFill>
                  <a:schemeClr val="accent1">
                    <a:lumMod val="20000"/>
                    <a:lumOff val="80000"/>
                  </a:schemeClr>
                </a:solidFill>
                <a:latin typeface="Calibri" panose="020F0502020204030204" pitchFamily="34" charset="0"/>
              </a:rPr>
              <a:t>Handbook 20.3.8 </a:t>
            </a:r>
          </a:p>
        </p:txBody>
      </p:sp>
      <p:pic>
        <p:nvPicPr>
          <p:cNvPr id="4" name="Picture 3">
            <a:extLst>
              <a:ext uri="{FF2B5EF4-FFF2-40B4-BE49-F238E27FC236}">
                <a16:creationId xmlns:a16="http://schemas.microsoft.com/office/drawing/2014/main" id="{967FBA36-03F8-7F04-2C7E-B9B2F252C8F3}"/>
              </a:ext>
            </a:extLst>
          </p:cNvPr>
          <p:cNvPicPr>
            <a:picLocks noChangeAspect="1"/>
          </p:cNvPicPr>
          <p:nvPr/>
        </p:nvPicPr>
        <p:blipFill>
          <a:blip r:embed="rId3"/>
          <a:stretch>
            <a:fillRect/>
          </a:stretch>
        </p:blipFill>
        <p:spPr>
          <a:xfrm>
            <a:off x="8248457" y="1405390"/>
            <a:ext cx="3105583" cy="4601217"/>
          </a:xfrm>
          <a:prstGeom prst="rect">
            <a:avLst/>
          </a:prstGeom>
        </p:spPr>
      </p:pic>
    </p:spTree>
    <p:extLst>
      <p:ext uri="{BB962C8B-B14F-4D97-AF65-F5344CB8AC3E}">
        <p14:creationId xmlns:p14="http://schemas.microsoft.com/office/powerpoint/2010/main" val="12210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A6E967-ACAF-47FE-BAE6-9D342AB8E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4300" y="6447495"/>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20:75-79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The Sacrament</a:t>
            </a:r>
          </a:p>
        </p:txBody>
      </p:sp>
      <p:sp>
        <p:nvSpPr>
          <p:cNvPr id="8" name="TextBox 7"/>
          <p:cNvSpPr txBox="1"/>
          <p:nvPr/>
        </p:nvSpPr>
        <p:spPr>
          <a:xfrm>
            <a:off x="5606845" y="4214099"/>
            <a:ext cx="5061155" cy="2492990"/>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“The one thing that would make for the safety of every man and woman would be to appear at the sacrament table every Sabbath day. We would not get very far away in one week—not so far away that, by the process of self-investigation, we could not rectify the wrongs we may have done. … The road to the sacrament table is the path of safety for Latter-day Saints” </a:t>
            </a:r>
          </a:p>
          <a:p>
            <a:r>
              <a:rPr lang="en-US" sz="1200" dirty="0">
                <a:solidFill>
                  <a:schemeClr val="accent1">
                    <a:lumMod val="20000"/>
                    <a:lumOff val="80000"/>
                  </a:schemeClr>
                </a:solidFill>
                <a:latin typeface="Calibri" panose="020F0502020204030204" pitchFamily="34" charset="0"/>
              </a:rPr>
              <a:t>Elder Melvin J. Ballard</a:t>
            </a:r>
          </a:p>
        </p:txBody>
      </p:sp>
      <p:pic>
        <p:nvPicPr>
          <p:cNvPr id="23554" name="Picture 2" descr="Elder Melvin J. Ballard"/>
          <p:cNvPicPr>
            <a:picLocks noChangeAspect="1" noChangeArrowheads="1"/>
          </p:cNvPicPr>
          <p:nvPr/>
        </p:nvPicPr>
        <p:blipFill>
          <a:blip r:embed="rId3" cstate="print"/>
          <a:srcRect/>
          <a:stretch>
            <a:fillRect/>
          </a:stretch>
        </p:blipFill>
        <p:spPr bwMode="auto">
          <a:xfrm>
            <a:off x="10777537" y="5278339"/>
            <a:ext cx="1076325" cy="1428750"/>
          </a:xfrm>
          <a:prstGeom prst="rect">
            <a:avLst/>
          </a:prstGeom>
          <a:noFill/>
        </p:spPr>
      </p:pic>
      <p:sp>
        <p:nvSpPr>
          <p:cNvPr id="11" name="Rectangle 10"/>
          <p:cNvSpPr/>
          <p:nvPr/>
        </p:nvSpPr>
        <p:spPr>
          <a:xfrm>
            <a:off x="235975" y="914401"/>
            <a:ext cx="5250426" cy="4154984"/>
          </a:xfrm>
          <a:prstGeom prst="rect">
            <a:avLst/>
          </a:prstGeom>
        </p:spPr>
        <p:txBody>
          <a:bodyPr wrap="square">
            <a:spAutoFit/>
          </a:bodyPr>
          <a:lstStyle/>
          <a:p>
            <a:r>
              <a:rPr lang="en-US" dirty="0">
                <a:solidFill>
                  <a:schemeClr val="accent1">
                    <a:lumMod val="20000"/>
                    <a:lumOff val="80000"/>
                  </a:schemeClr>
                </a:solidFill>
                <a:latin typeface="Calibri" panose="020F0502020204030204" pitchFamily="34" charset="0"/>
              </a:rPr>
              <a:t>Bread and Wine—the emblems:</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Bread is the proper emblem of the spiritual food we receive in the Sacrament.</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“Wine” is here, used as a synonym for the </a:t>
            </a:r>
            <a:r>
              <a:rPr lang="en-US" i="1" dirty="0">
                <a:solidFill>
                  <a:schemeClr val="accent1">
                    <a:lumMod val="20000"/>
                    <a:lumOff val="80000"/>
                  </a:schemeClr>
                </a:solidFill>
                <a:latin typeface="Calibri" panose="020F0502020204030204" pitchFamily="34" charset="0"/>
              </a:rPr>
              <a:t>Cup</a:t>
            </a:r>
            <a:r>
              <a:rPr lang="en-US" dirty="0">
                <a:solidFill>
                  <a:schemeClr val="accent1">
                    <a:lumMod val="20000"/>
                    <a:lumOff val="80000"/>
                  </a:schemeClr>
                </a:solidFill>
                <a:latin typeface="Calibri" panose="020F0502020204030204" pitchFamily="34" charset="0"/>
              </a:rPr>
              <a:t>.</a:t>
            </a:r>
          </a:p>
          <a:p>
            <a:r>
              <a:rPr lang="en-US" dirty="0">
                <a:solidFill>
                  <a:schemeClr val="accent1">
                    <a:lumMod val="20000"/>
                    <a:lumOff val="80000"/>
                  </a:schemeClr>
                </a:solidFill>
                <a:latin typeface="Calibri" panose="020F0502020204030204" pitchFamily="34" charset="0"/>
              </a:rPr>
              <a:t>(see Matthew 26:27)</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The essential part of the Sacrament is that those who partake of it receive broken bread and drink of the cup, in remembrance of the broken body and spilt blood of the Redeemer. </a:t>
            </a:r>
          </a:p>
          <a:p>
            <a:r>
              <a:rPr lang="en-US" dirty="0">
                <a:solidFill>
                  <a:schemeClr val="accent1">
                    <a:lumMod val="20000"/>
                    <a:lumOff val="80000"/>
                  </a:schemeClr>
                </a:solidFill>
                <a:latin typeface="Calibri" panose="020F0502020204030204" pitchFamily="34" charset="0"/>
              </a:rPr>
              <a:t>Both must be blessed, and both must be received by the communicants.</a:t>
            </a:r>
          </a:p>
          <a:p>
            <a:r>
              <a:rPr lang="en-US" sz="1200" dirty="0">
                <a:solidFill>
                  <a:schemeClr val="accent1">
                    <a:lumMod val="20000"/>
                    <a:lumOff val="80000"/>
                  </a:schemeClr>
                </a:solidFill>
                <a:latin typeface="Calibri" panose="020F0502020204030204" pitchFamily="34" charset="0"/>
              </a:rPr>
              <a:t>Smith and </a:t>
            </a:r>
            <a:r>
              <a:rPr lang="en-US" sz="1200" dirty="0" err="1">
                <a:solidFill>
                  <a:schemeClr val="accent1">
                    <a:lumMod val="20000"/>
                    <a:lumOff val="80000"/>
                  </a:schemeClr>
                </a:solidFill>
                <a:latin typeface="Calibri" panose="020F0502020204030204" pitchFamily="34" charset="0"/>
              </a:rPr>
              <a:t>Sjodahl</a:t>
            </a:r>
            <a:endParaRPr lang="en-US" sz="1200" dirty="0">
              <a:solidFill>
                <a:schemeClr val="accent1">
                  <a:lumMod val="20000"/>
                  <a:lumOff val="80000"/>
                </a:schemeClr>
              </a:solidFill>
              <a:latin typeface="Calibri" panose="020F0502020204030204" pitchFamily="34" charset="0"/>
            </a:endParaRPr>
          </a:p>
        </p:txBody>
      </p:sp>
      <p:pic>
        <p:nvPicPr>
          <p:cNvPr id="14" name="Picture 13">
            <a:extLst>
              <a:ext uri="{FF2B5EF4-FFF2-40B4-BE49-F238E27FC236}">
                <a16:creationId xmlns:a16="http://schemas.microsoft.com/office/drawing/2014/main" id="{D18DC47D-DA55-4803-8728-D7432F222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423" y="923330"/>
            <a:ext cx="2534004" cy="3858163"/>
          </a:xfrm>
          <a:prstGeom prst="rect">
            <a:avLst/>
          </a:prstGeom>
        </p:spPr>
      </p:pic>
      <p:pic>
        <p:nvPicPr>
          <p:cNvPr id="16" name="Picture 15">
            <a:extLst>
              <a:ext uri="{FF2B5EF4-FFF2-40B4-BE49-F238E27FC236}">
                <a16:creationId xmlns:a16="http://schemas.microsoft.com/office/drawing/2014/main" id="{F3A92247-83AA-4C2B-BC21-348DF68D3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450" y="914401"/>
            <a:ext cx="2371550" cy="3834716"/>
          </a:xfrm>
          <a:prstGeom prst="rect">
            <a:avLst/>
          </a:prstGeom>
        </p:spPr>
      </p:pic>
    </p:spTree>
    <p:extLst>
      <p:ext uri="{BB962C8B-B14F-4D97-AF65-F5344CB8AC3E}">
        <p14:creationId xmlns:p14="http://schemas.microsoft.com/office/powerpoint/2010/main" val="40008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 presetClass="entr" presetSubtype="0" fill="hold" nodeType="withEffect">
                                  <p:stCondLst>
                                    <p:cond delay="0"/>
                                  </p:stCondLst>
                                  <p:childTnLst>
                                    <p:set>
                                      <p:cBhvr>
                                        <p:cTn id="13"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554"/>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E573FFA-EB0C-4499-98ED-4F17D2580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1729" y="6382540"/>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20:77-79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Partaking</a:t>
            </a:r>
          </a:p>
        </p:txBody>
      </p:sp>
      <p:grpSp>
        <p:nvGrpSpPr>
          <p:cNvPr id="22" name="Group 21"/>
          <p:cNvGrpSpPr/>
          <p:nvPr/>
        </p:nvGrpSpPr>
        <p:grpSpPr>
          <a:xfrm>
            <a:off x="3124200" y="1600200"/>
            <a:ext cx="6400800" cy="3657600"/>
            <a:chOff x="1981200" y="2133600"/>
            <a:chExt cx="6400800" cy="3657600"/>
          </a:xfrm>
        </p:grpSpPr>
        <p:grpSp>
          <p:nvGrpSpPr>
            <p:cNvPr id="12" name="Group 11"/>
            <p:cNvGrpSpPr/>
            <p:nvPr/>
          </p:nvGrpSpPr>
          <p:grpSpPr>
            <a:xfrm>
              <a:off x="1981200" y="2133600"/>
              <a:ext cx="6400800" cy="3657600"/>
              <a:chOff x="1143000" y="228600"/>
              <a:chExt cx="7086600" cy="3733800"/>
            </a:xfrm>
          </p:grpSpPr>
          <p:sp>
            <p:nvSpPr>
              <p:cNvPr id="14" name="Flowchart: Manual Operation 13"/>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Flowchart: Manual Operation 14"/>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Flowchart: Manual Operation 15"/>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Flowchart: Manual Operation 16"/>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Flowchart: Manual Operation 17"/>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Block Arc 1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0" name="Flowchart: Manual Operation 19"/>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Rounded Rectangle 20"/>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0" name="Rectangle 9"/>
            <p:cNvSpPr/>
            <p:nvPr/>
          </p:nvSpPr>
          <p:spPr>
            <a:xfrm>
              <a:off x="3124200" y="4038600"/>
              <a:ext cx="4572000" cy="1477328"/>
            </a:xfrm>
            <a:prstGeom prst="rect">
              <a:avLst/>
            </a:prstGeom>
          </p:spPr>
          <p:txBody>
            <a:bodyPr>
              <a:spAutoFit/>
            </a:bodyPr>
            <a:lstStyle/>
            <a:p>
              <a:pPr algn="ctr"/>
              <a:r>
                <a:rPr lang="en-US" b="1" i="1" dirty="0">
                  <a:latin typeface="Calibri" panose="020F0502020204030204" pitchFamily="34" charset="0"/>
                </a:rPr>
                <a:t>When we partake of the sacrament, we witness that we are willing to take upon ourselves the name of Jesus Christ, that we will always remember Him, and that we will keep His commandments.</a:t>
              </a:r>
              <a:endParaRPr lang="en-US" dirty="0">
                <a:latin typeface="Calibri" panose="020F0502020204030204" pitchFamily="34" charset="0"/>
              </a:endParaRPr>
            </a:p>
          </p:txBody>
        </p:sp>
      </p:grpSp>
    </p:spTree>
    <p:extLst>
      <p:ext uri="{BB962C8B-B14F-4D97-AF65-F5344CB8AC3E}">
        <p14:creationId xmlns:p14="http://schemas.microsoft.com/office/powerpoint/2010/main" val="210209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2B321D-417C-4C58-9F10-5ABDDFB7D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6331" y="6400156"/>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20:77-79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Always Remember Him</a:t>
            </a:r>
          </a:p>
        </p:txBody>
      </p:sp>
      <p:sp>
        <p:nvSpPr>
          <p:cNvPr id="22" name="Rectangle 21"/>
          <p:cNvSpPr/>
          <p:nvPr/>
        </p:nvSpPr>
        <p:spPr>
          <a:xfrm>
            <a:off x="1579614" y="1062946"/>
            <a:ext cx="6272981" cy="3877985"/>
          </a:xfrm>
          <a:prstGeom prst="rect">
            <a:avLst/>
          </a:prstGeom>
        </p:spPr>
        <p:txBody>
          <a:bodyPr wrap="square">
            <a:spAutoFit/>
          </a:bodyPr>
          <a:lstStyle/>
          <a:p>
            <a:pPr fontAlgn="base"/>
            <a:r>
              <a:rPr lang="en-US" dirty="0">
                <a:solidFill>
                  <a:schemeClr val="accent1">
                    <a:lumMod val="20000"/>
                    <a:lumOff val="80000"/>
                  </a:schemeClr>
                </a:solidFill>
                <a:latin typeface="Calibri" panose="020F0502020204030204" pitchFamily="34" charset="0"/>
              </a:rPr>
              <a:t>“We should first put in place the things that make it possible to always remember Him—frequent prayer and scripture study, thoughtful study of apostolic teachings, weekly preparation to partake of the sacrament worthily, Sunday worship, and recording and remembering what the Spirit and experience teach us about discipleship.</a:t>
            </a:r>
          </a:p>
          <a:p>
            <a:pPr fontAlgn="base"/>
            <a:r>
              <a:rPr lang="en-US" dirty="0">
                <a:solidFill>
                  <a:schemeClr val="accent1">
                    <a:lumMod val="20000"/>
                    <a:lumOff val="80000"/>
                  </a:schemeClr>
                </a:solidFill>
                <a:latin typeface="Calibri" panose="020F0502020204030204" pitchFamily="34" charset="0"/>
              </a:rPr>
              <a:t>“Other things may come to your mind particularly suited to you at this point in your life. …</a:t>
            </a:r>
          </a:p>
          <a:p>
            <a:pPr fontAlgn="base"/>
            <a:endParaRPr lang="en-US" dirty="0">
              <a:solidFill>
                <a:schemeClr val="accent1">
                  <a:lumMod val="20000"/>
                  <a:lumOff val="80000"/>
                </a:schemeClr>
              </a:solidFill>
              <a:latin typeface="Calibri" panose="020F0502020204030204" pitchFamily="34" charset="0"/>
            </a:endParaRPr>
          </a:p>
          <a:p>
            <a:pPr fontAlgn="base"/>
            <a:r>
              <a:rPr lang="en-US" dirty="0">
                <a:solidFill>
                  <a:schemeClr val="accent1">
                    <a:lumMod val="20000"/>
                    <a:lumOff val="80000"/>
                  </a:schemeClr>
                </a:solidFill>
                <a:latin typeface="Calibri" panose="020F0502020204030204" pitchFamily="34" charset="0"/>
              </a:rPr>
              <a:t>“… I can attest that over time our desire and capacity to always remember and follow the Savior will grow. We should patiently work toward that end and pray always for the discernment and divine help we need” </a:t>
            </a:r>
          </a:p>
          <a:p>
            <a:pPr fontAlgn="base"/>
            <a:r>
              <a:rPr lang="en-US" sz="1200" dirty="0">
                <a:solidFill>
                  <a:schemeClr val="accent1">
                    <a:lumMod val="20000"/>
                    <a:lumOff val="80000"/>
                  </a:schemeClr>
                </a:solidFill>
                <a:latin typeface="Calibri" panose="020F0502020204030204" pitchFamily="34" charset="0"/>
              </a:rPr>
              <a:t>Elder D. Todd </a:t>
            </a:r>
            <a:r>
              <a:rPr lang="en-US" sz="1200" dirty="0" err="1">
                <a:solidFill>
                  <a:schemeClr val="accent1">
                    <a:lumMod val="20000"/>
                    <a:lumOff val="80000"/>
                  </a:schemeClr>
                </a:solidFill>
                <a:latin typeface="Calibri" panose="020F0502020204030204" pitchFamily="34" charset="0"/>
              </a:rPr>
              <a:t>Christofferson</a:t>
            </a:r>
            <a:endParaRPr lang="en-US" sz="1200" dirty="0">
              <a:solidFill>
                <a:schemeClr val="accent1">
                  <a:lumMod val="20000"/>
                  <a:lumOff val="8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9543E846-8D9F-4BBB-927E-697367B5A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463" y="1031238"/>
            <a:ext cx="2975794" cy="2397762"/>
          </a:xfrm>
          <a:prstGeom prst="rect">
            <a:avLst/>
          </a:prstGeom>
        </p:spPr>
      </p:pic>
      <p:pic>
        <p:nvPicPr>
          <p:cNvPr id="8" name="Picture 7">
            <a:extLst>
              <a:ext uri="{FF2B5EF4-FFF2-40B4-BE49-F238E27FC236}">
                <a16:creationId xmlns:a16="http://schemas.microsoft.com/office/drawing/2014/main" id="{0C2D51A3-0EFC-4EF9-9F9B-F2422B379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463" y="3919637"/>
            <a:ext cx="1926773" cy="2569031"/>
          </a:xfrm>
          <a:prstGeom prst="rect">
            <a:avLst/>
          </a:prstGeom>
        </p:spPr>
      </p:pic>
      <p:pic>
        <p:nvPicPr>
          <p:cNvPr id="11" name="Picture 10">
            <a:extLst>
              <a:ext uri="{FF2B5EF4-FFF2-40B4-BE49-F238E27FC236}">
                <a16:creationId xmlns:a16="http://schemas.microsoft.com/office/drawing/2014/main" id="{9ED986FE-CA45-4FF2-955A-3A51100A4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6065" y="4697968"/>
            <a:ext cx="2387600" cy="1790700"/>
          </a:xfrm>
          <a:prstGeom prst="rect">
            <a:avLst/>
          </a:prstGeom>
        </p:spPr>
      </p:pic>
      <p:pic>
        <p:nvPicPr>
          <p:cNvPr id="13" name="Picture 12">
            <a:extLst>
              <a:ext uri="{FF2B5EF4-FFF2-40B4-BE49-F238E27FC236}">
                <a16:creationId xmlns:a16="http://schemas.microsoft.com/office/drawing/2014/main" id="{801C770C-B265-4649-AAD6-CE18F8C084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84" y="209974"/>
            <a:ext cx="1170432" cy="1463040"/>
          </a:xfrm>
          <a:prstGeom prst="rect">
            <a:avLst/>
          </a:prstGeom>
        </p:spPr>
      </p:pic>
    </p:spTree>
    <p:extLst>
      <p:ext uri="{BB962C8B-B14F-4D97-AF65-F5344CB8AC3E}">
        <p14:creationId xmlns:p14="http://schemas.microsoft.com/office/powerpoint/2010/main" val="8505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8837BC-D1FE-4204-8481-E66E68319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5529" y="6444626"/>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20:77-79</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Remission of Sins</a:t>
            </a:r>
          </a:p>
        </p:txBody>
      </p:sp>
      <p:sp>
        <p:nvSpPr>
          <p:cNvPr id="22" name="Rectangle 21"/>
          <p:cNvSpPr/>
          <p:nvPr/>
        </p:nvSpPr>
        <p:spPr>
          <a:xfrm>
            <a:off x="5638800" y="3581401"/>
            <a:ext cx="5029200" cy="3139321"/>
          </a:xfrm>
          <a:prstGeom prst="rect">
            <a:avLst/>
          </a:prstGeom>
        </p:spPr>
        <p:txBody>
          <a:bodyPr wrap="square">
            <a:spAutoFit/>
          </a:bodyPr>
          <a:lstStyle/>
          <a:p>
            <a:pPr fontAlgn="base"/>
            <a:r>
              <a:rPr lang="en-US" dirty="0">
                <a:solidFill>
                  <a:schemeClr val="accent1">
                    <a:lumMod val="20000"/>
                    <a:lumOff val="80000"/>
                  </a:schemeClr>
                </a:solidFill>
                <a:latin typeface="Calibri" panose="020F0502020204030204" pitchFamily="34" charset="0"/>
              </a:rPr>
              <a:t>“You receive great blessings when you keep the baptismal covenant. As you renew it, the Lord renews the promised remission of your sins. Cleansed from sin, you are able to ‘always have his Spirit to be with [you]’ (D&amp;C 20:77). The Spirit’s constant companionship is one of the greatest gifts you can receive in mortality. The Spirit will guide you in the paths of righteousness and peace, leading you to eternal life with your Father in Heaven and Jesus Christ.”</a:t>
            </a:r>
          </a:p>
          <a:p>
            <a:pPr fontAlgn="base"/>
            <a:r>
              <a:rPr lang="en-US" sz="1200" i="1" dirty="0">
                <a:solidFill>
                  <a:schemeClr val="accent1">
                    <a:lumMod val="20000"/>
                    <a:lumOff val="80000"/>
                  </a:schemeClr>
                </a:solidFill>
                <a:latin typeface="Calibri" panose="020F0502020204030204" pitchFamily="34" charset="0"/>
              </a:rPr>
              <a:t>True to the Faith</a:t>
            </a:r>
            <a:endParaRPr lang="en-US" sz="1200" dirty="0">
              <a:solidFill>
                <a:schemeClr val="accent1">
                  <a:lumMod val="20000"/>
                  <a:lumOff val="80000"/>
                </a:schemeClr>
              </a:solidFill>
              <a:latin typeface="Calibri" panose="020F0502020204030204" pitchFamily="34" charset="0"/>
            </a:endParaRPr>
          </a:p>
        </p:txBody>
      </p:sp>
      <p:sp>
        <p:nvSpPr>
          <p:cNvPr id="9" name="Rectangle 8"/>
          <p:cNvSpPr/>
          <p:nvPr/>
        </p:nvSpPr>
        <p:spPr>
          <a:xfrm>
            <a:off x="1828800" y="914400"/>
            <a:ext cx="4572000" cy="2862322"/>
          </a:xfrm>
          <a:prstGeom prst="rect">
            <a:avLst/>
          </a:prstGeom>
        </p:spPr>
        <p:txBody>
          <a:bodyPr>
            <a:spAutoFit/>
          </a:bodyPr>
          <a:lstStyle/>
          <a:p>
            <a:r>
              <a:rPr lang="en-US" dirty="0">
                <a:solidFill>
                  <a:schemeClr val="accent1">
                    <a:lumMod val="20000"/>
                    <a:lumOff val="80000"/>
                  </a:schemeClr>
                </a:solidFill>
                <a:latin typeface="Calibri" panose="020F0502020204030204" pitchFamily="34" charset="0"/>
              </a:rPr>
              <a:t>“The renewal of our covenants by partaking of the sacrament should also be preceded by repentance, so we come to that sacred ordinance with a broken heart and a contrite spirit…Then, as we renew our baptismal covenants and affirm that we will “always remember him’ the Lord will renew the promised remission of our sins, under the conditions and at the time he chooses…”</a:t>
            </a:r>
          </a:p>
          <a:p>
            <a:r>
              <a:rPr lang="en-US" sz="1200" dirty="0" err="1">
                <a:solidFill>
                  <a:schemeClr val="accent1">
                    <a:lumMod val="20000"/>
                    <a:lumOff val="80000"/>
                  </a:schemeClr>
                </a:solidFill>
                <a:latin typeface="Calibri" panose="020F0502020204030204" pitchFamily="34" charset="0"/>
              </a:rPr>
              <a:t>Dallin</a:t>
            </a:r>
            <a:r>
              <a:rPr lang="en-US" sz="1200" dirty="0">
                <a:solidFill>
                  <a:schemeClr val="accent1">
                    <a:lumMod val="20000"/>
                    <a:lumOff val="80000"/>
                  </a:schemeClr>
                </a:solidFill>
                <a:latin typeface="Calibri" panose="020F0502020204030204" pitchFamily="34" charset="0"/>
              </a:rPr>
              <a:t> H. Oaks</a:t>
            </a:r>
          </a:p>
        </p:txBody>
      </p:sp>
      <p:pic>
        <p:nvPicPr>
          <p:cNvPr id="3" name="Picture 2">
            <a:extLst>
              <a:ext uri="{FF2B5EF4-FFF2-40B4-BE49-F238E27FC236}">
                <a16:creationId xmlns:a16="http://schemas.microsoft.com/office/drawing/2014/main" id="{058CED4C-D2AF-43CF-966D-371615380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013" y="1034298"/>
            <a:ext cx="2438400" cy="2409825"/>
          </a:xfrm>
          <a:prstGeom prst="rect">
            <a:avLst/>
          </a:prstGeom>
        </p:spPr>
      </p:pic>
      <p:pic>
        <p:nvPicPr>
          <p:cNvPr id="8" name="Picture 7">
            <a:extLst>
              <a:ext uri="{FF2B5EF4-FFF2-40B4-BE49-F238E27FC236}">
                <a16:creationId xmlns:a16="http://schemas.microsoft.com/office/drawing/2014/main" id="{5DC74C32-74AA-426B-BE97-D3CCC739D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329" y="4049378"/>
            <a:ext cx="2133600" cy="2151888"/>
          </a:xfrm>
          <a:prstGeom prst="rect">
            <a:avLst/>
          </a:prstGeom>
        </p:spPr>
      </p:pic>
      <p:pic>
        <p:nvPicPr>
          <p:cNvPr id="14" name="Picture 13">
            <a:extLst>
              <a:ext uri="{FF2B5EF4-FFF2-40B4-BE49-F238E27FC236}">
                <a16:creationId xmlns:a16="http://schemas.microsoft.com/office/drawing/2014/main" id="{4E7E673D-68C6-4B0E-9DD5-77C694BDD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298314"/>
            <a:ext cx="1267678" cy="1579914"/>
          </a:xfrm>
          <a:prstGeom prst="rect">
            <a:avLst/>
          </a:prstGeom>
        </p:spPr>
      </p:pic>
    </p:spTree>
    <p:extLst>
      <p:ext uri="{BB962C8B-B14F-4D97-AF65-F5344CB8AC3E}">
        <p14:creationId xmlns:p14="http://schemas.microsoft.com/office/powerpoint/2010/main" val="333056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D70FF1-AFD6-46DC-9F31-F25D83C03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6645" y="6382276"/>
            <a:ext cx="3276600"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20:80-84</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accent1">
                    <a:lumMod val="20000"/>
                    <a:lumOff val="80000"/>
                  </a:schemeClr>
                </a:solidFill>
                <a:latin typeface="Arial Rounded MT Bold" pitchFamily="34" charset="0"/>
              </a:rPr>
              <a:t>Keeping Records of Members</a:t>
            </a:r>
          </a:p>
        </p:txBody>
      </p:sp>
      <p:sp>
        <p:nvSpPr>
          <p:cNvPr id="9" name="Rectangle 8"/>
          <p:cNvSpPr/>
          <p:nvPr/>
        </p:nvSpPr>
        <p:spPr>
          <a:xfrm>
            <a:off x="698090" y="1143000"/>
            <a:ext cx="5550310" cy="4801314"/>
          </a:xfrm>
          <a:prstGeom prst="rect">
            <a:avLst/>
          </a:prstGeom>
        </p:spPr>
        <p:txBody>
          <a:bodyPr wrap="square">
            <a:spAutoFit/>
          </a:bodyPr>
          <a:lstStyle/>
          <a:p>
            <a:r>
              <a:rPr lang="en-US" dirty="0">
                <a:solidFill>
                  <a:schemeClr val="accent1">
                    <a:lumMod val="20000"/>
                    <a:lumOff val="80000"/>
                  </a:schemeClr>
                </a:solidFill>
                <a:latin typeface="Calibri" panose="020F0502020204030204" pitchFamily="34" charset="0"/>
              </a:rPr>
              <a:t>The priesthood holders in the early Church were instructed to record the names of people who had joined the Church.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They kept these names in a book.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The names of those who fell away from the Church were removed from the book.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In addition, Church members who moved from one location to another were to take a certificate of their membership with them to give to their new priesthood leaders. </a:t>
            </a:r>
          </a:p>
          <a:p>
            <a:endParaRPr lang="en-US" dirty="0">
              <a:solidFill>
                <a:schemeClr val="accent1">
                  <a:lumMod val="20000"/>
                  <a:lumOff val="80000"/>
                </a:schemeClr>
              </a:solidFill>
              <a:latin typeface="Calibri" panose="020F0502020204030204" pitchFamily="34" charset="0"/>
            </a:endParaRPr>
          </a:p>
          <a:p>
            <a:r>
              <a:rPr lang="en-US" dirty="0">
                <a:solidFill>
                  <a:schemeClr val="accent1">
                    <a:lumMod val="20000"/>
                    <a:lumOff val="80000"/>
                  </a:schemeClr>
                </a:solidFill>
                <a:latin typeface="Calibri" panose="020F0502020204030204" pitchFamily="34" charset="0"/>
              </a:rPr>
              <a:t>In our day, Church leaders continue to keep accurate membership records, but the methods of doing so are more efficient.</a:t>
            </a:r>
            <a:endParaRPr lang="en-US" sz="1200" dirty="0">
              <a:solidFill>
                <a:schemeClr val="accent1">
                  <a:lumMod val="20000"/>
                  <a:lumOff val="8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8480568F-4BD3-48AA-B20E-109E3D0C9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223" y="748802"/>
            <a:ext cx="3657600" cy="1924050"/>
          </a:xfrm>
          <a:prstGeom prst="rect">
            <a:avLst/>
          </a:prstGeom>
        </p:spPr>
      </p:pic>
      <p:pic>
        <p:nvPicPr>
          <p:cNvPr id="8" name="Picture 7">
            <a:extLst>
              <a:ext uri="{FF2B5EF4-FFF2-40B4-BE49-F238E27FC236}">
                <a16:creationId xmlns:a16="http://schemas.microsoft.com/office/drawing/2014/main" id="{FCEC2BE8-E447-4A7C-800C-102FA671D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123" y="2809026"/>
            <a:ext cx="2971800" cy="1676400"/>
          </a:xfrm>
          <a:prstGeom prst="rect">
            <a:avLst/>
          </a:prstGeom>
        </p:spPr>
      </p:pic>
      <p:pic>
        <p:nvPicPr>
          <p:cNvPr id="12" name="Picture 11">
            <a:extLst>
              <a:ext uri="{FF2B5EF4-FFF2-40B4-BE49-F238E27FC236}">
                <a16:creationId xmlns:a16="http://schemas.microsoft.com/office/drawing/2014/main" id="{C11CDFD7-D132-4464-971E-B8A7779CB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236" y="4621600"/>
            <a:ext cx="3581400" cy="2032000"/>
          </a:xfrm>
          <a:prstGeom prst="rect">
            <a:avLst/>
          </a:prstGeom>
        </p:spPr>
      </p:pic>
    </p:spTree>
    <p:extLst>
      <p:ext uri="{BB962C8B-B14F-4D97-AF65-F5344CB8AC3E}">
        <p14:creationId xmlns:p14="http://schemas.microsoft.com/office/powerpoint/2010/main" val="41478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A73AFC1-64F8-48C7-A7CA-6B909838F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658" y="0"/>
            <a:ext cx="10634650" cy="5509200"/>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 </a:t>
            </a:r>
          </a:p>
          <a:p>
            <a:r>
              <a:rPr lang="en-US" sz="1600" b="1" dirty="0">
                <a:solidFill>
                  <a:schemeClr val="bg1"/>
                </a:solidFill>
              </a:rPr>
              <a:t>Same Jersey</a:t>
            </a:r>
            <a:r>
              <a:rPr lang="en-US" sz="1600" dirty="0">
                <a:solidFill>
                  <a:schemeClr val="bg1"/>
                </a:solidFill>
              </a:rPr>
              <a:t> (5:01)</a:t>
            </a:r>
          </a:p>
          <a:p>
            <a:r>
              <a:rPr lang="en-US" sz="1600" b="1" dirty="0">
                <a:solidFill>
                  <a:schemeClr val="bg1"/>
                </a:solidFill>
              </a:rPr>
              <a:t>Partake of the Sacrament</a:t>
            </a:r>
            <a:r>
              <a:rPr lang="en-US" sz="1600" dirty="0">
                <a:solidFill>
                  <a:schemeClr val="bg1"/>
                </a:solidFill>
              </a:rPr>
              <a:t> (1:48)</a:t>
            </a:r>
          </a:p>
          <a:p>
            <a:r>
              <a:rPr lang="en-US" sz="1600" b="1" dirty="0">
                <a:solidFill>
                  <a:schemeClr val="bg1"/>
                </a:solidFill>
              </a:rPr>
              <a:t>Always Remember Him</a:t>
            </a:r>
            <a:r>
              <a:rPr lang="en-US" sz="1600" dirty="0">
                <a:solidFill>
                  <a:schemeClr val="bg1"/>
                </a:solidFill>
              </a:rPr>
              <a:t> (5:27)</a:t>
            </a:r>
          </a:p>
          <a:p>
            <a:r>
              <a:rPr lang="en-US" sz="1600" b="1" dirty="0">
                <a:solidFill>
                  <a:schemeClr val="bg1"/>
                </a:solidFill>
              </a:rPr>
              <a:t>Sacrament Worship</a:t>
            </a:r>
            <a:r>
              <a:rPr lang="en-US" sz="1600" dirty="0">
                <a:solidFill>
                  <a:schemeClr val="bg1"/>
                </a:solidFill>
              </a:rPr>
              <a:t> (1:31)</a:t>
            </a:r>
          </a:p>
          <a:p>
            <a:endParaRPr lang="en-US" sz="1600" dirty="0">
              <a:solidFill>
                <a:schemeClr val="bg1"/>
              </a:solidFill>
            </a:endParaRPr>
          </a:p>
          <a:p>
            <a:r>
              <a:rPr lang="en-US" sz="1600" i="1" dirty="0">
                <a:solidFill>
                  <a:schemeClr val="bg1"/>
                </a:solidFill>
              </a:rPr>
              <a:t>History of the Church,</a:t>
            </a:r>
            <a:r>
              <a:rPr lang="en-US" sz="1600" dirty="0">
                <a:solidFill>
                  <a:schemeClr val="bg1"/>
                </a:solidFill>
              </a:rPr>
              <a:t> 1:61</a:t>
            </a:r>
          </a:p>
          <a:p>
            <a:r>
              <a:rPr lang="en-US" sz="1600" dirty="0">
                <a:solidFill>
                  <a:schemeClr val="bg1"/>
                </a:solidFill>
              </a:rPr>
              <a:t>Lucy Mack Smith, </a:t>
            </a:r>
            <a:r>
              <a:rPr lang="en-US" sz="1600" i="1" dirty="0">
                <a:solidFill>
                  <a:schemeClr val="bg1"/>
                </a:solidFill>
              </a:rPr>
              <a:t>History of Joseph Smith by His Mother,</a:t>
            </a:r>
            <a:r>
              <a:rPr lang="en-US" sz="1600" dirty="0">
                <a:solidFill>
                  <a:schemeClr val="bg1"/>
                </a:solidFill>
              </a:rPr>
              <a:t> ed. Preston Nibley [1958], 168; see also </a:t>
            </a:r>
            <a:r>
              <a:rPr lang="en-US" sz="1600" i="1" dirty="0">
                <a:solidFill>
                  <a:schemeClr val="bg1"/>
                </a:solidFill>
              </a:rPr>
              <a:t>History of the Church,</a:t>
            </a:r>
            <a:r>
              <a:rPr lang="en-US" sz="1600" dirty="0">
                <a:solidFill>
                  <a:schemeClr val="bg1"/>
                </a:solidFill>
              </a:rPr>
              <a:t> 1:79.</a:t>
            </a:r>
          </a:p>
          <a:p>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Vol. II, p. 263</a:t>
            </a:r>
          </a:p>
          <a:p>
            <a:r>
              <a:rPr lang="en-US" sz="1600" dirty="0">
                <a:solidFill>
                  <a:schemeClr val="bg1"/>
                </a:solidFill>
              </a:rPr>
              <a:t>Joseph Fielding Smith </a:t>
            </a:r>
            <a:r>
              <a:rPr lang="en-US" sz="1600" i="1" dirty="0">
                <a:solidFill>
                  <a:schemeClr val="bg1"/>
                </a:solidFill>
              </a:rPr>
              <a:t>Doctrines of Salvation,</a:t>
            </a:r>
            <a:r>
              <a:rPr lang="en-US" sz="1600" dirty="0">
                <a:solidFill>
                  <a:schemeClr val="bg1"/>
                </a:solidFill>
              </a:rPr>
              <a:t> 2:50; see also Moroni 8:5–26).</a:t>
            </a:r>
          </a:p>
          <a:p>
            <a:r>
              <a:rPr lang="en-US" sz="1600" dirty="0">
                <a:solidFill>
                  <a:schemeClr val="bg1"/>
                </a:solidFill>
              </a:rPr>
              <a:t>Elder Melvin J. Ballard (in Bryant S. Hinckley, </a:t>
            </a:r>
            <a:r>
              <a:rPr lang="en-US" sz="1600" i="1" dirty="0">
                <a:solidFill>
                  <a:schemeClr val="bg1"/>
                </a:solidFill>
              </a:rPr>
              <a:t>Sermons and Missionary Services of Melvin Joseph Ballard</a:t>
            </a:r>
            <a:r>
              <a:rPr lang="en-US" sz="1600" dirty="0">
                <a:solidFill>
                  <a:schemeClr val="bg1"/>
                </a:solidFill>
              </a:rPr>
              <a:t> [1949], 151).</a:t>
            </a:r>
          </a:p>
          <a:p>
            <a:r>
              <a:rPr lang="en-US" sz="1600" dirty="0">
                <a:solidFill>
                  <a:schemeClr val="bg1"/>
                </a:solidFill>
              </a:rPr>
              <a:t>Presentation by ©http://fashionsbylynda.com/blog/</a:t>
            </a: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Sjodahl</a:t>
            </a:r>
            <a:r>
              <a:rPr lang="en-US" sz="1600" dirty="0">
                <a:solidFill>
                  <a:schemeClr val="bg1"/>
                </a:solidFill>
              </a:rPr>
              <a:t> </a:t>
            </a:r>
            <a:r>
              <a:rPr lang="en-US" sz="1600" i="1" dirty="0">
                <a:solidFill>
                  <a:schemeClr val="bg1"/>
                </a:solidFill>
              </a:rPr>
              <a:t>Commentary</a:t>
            </a:r>
            <a:r>
              <a:rPr lang="en-US" sz="1600" dirty="0">
                <a:solidFill>
                  <a:schemeClr val="bg1"/>
                </a:solidFill>
              </a:rPr>
              <a:t> pg. 111</a:t>
            </a:r>
          </a:p>
          <a:p>
            <a:r>
              <a:rPr lang="en-US" sz="1600" dirty="0">
                <a:solidFill>
                  <a:schemeClr val="bg1"/>
                </a:solidFill>
              </a:rPr>
              <a:t>Elder D. Todd </a:t>
            </a:r>
            <a:r>
              <a:rPr lang="en-US" sz="1600" dirty="0" err="1">
                <a:solidFill>
                  <a:schemeClr val="bg1"/>
                </a:solidFill>
              </a:rPr>
              <a:t>Christofferson</a:t>
            </a:r>
            <a:r>
              <a:rPr lang="en-US" sz="1600" dirty="0">
                <a:solidFill>
                  <a:schemeClr val="bg1"/>
                </a:solidFill>
              </a:rPr>
              <a:t> (“To Always Remember Him,” </a:t>
            </a:r>
            <a:r>
              <a:rPr lang="en-US" sz="1600" i="1" dirty="0">
                <a:solidFill>
                  <a:schemeClr val="bg1"/>
                </a:solidFill>
              </a:rPr>
              <a:t>Ensign,</a:t>
            </a:r>
            <a:r>
              <a:rPr lang="en-US" sz="1600" dirty="0">
                <a:solidFill>
                  <a:schemeClr val="bg1"/>
                </a:solidFill>
              </a:rPr>
              <a:t> Apr. 2011, 51).</a:t>
            </a:r>
          </a:p>
          <a:p>
            <a:r>
              <a:rPr lang="en-US" sz="1600" dirty="0">
                <a:solidFill>
                  <a:schemeClr val="bg1"/>
                </a:solidFill>
              </a:rPr>
              <a:t> (</a:t>
            </a:r>
            <a:r>
              <a:rPr lang="en-US" sz="1600" i="1" dirty="0">
                <a:solidFill>
                  <a:schemeClr val="bg1"/>
                </a:solidFill>
              </a:rPr>
              <a:t>True to the Faith: A Gospel Reference</a:t>
            </a:r>
            <a:r>
              <a:rPr lang="en-US" sz="1600" dirty="0">
                <a:solidFill>
                  <a:schemeClr val="bg1"/>
                </a:solidFill>
              </a:rPr>
              <a:t> [2004], 148).</a:t>
            </a:r>
          </a:p>
          <a:p>
            <a:r>
              <a:rPr lang="en-US" sz="1600" dirty="0" err="1">
                <a:solidFill>
                  <a:schemeClr val="bg1"/>
                </a:solidFill>
              </a:rPr>
              <a:t>Dallin</a:t>
            </a:r>
            <a:r>
              <a:rPr lang="en-US" sz="1600" dirty="0">
                <a:solidFill>
                  <a:schemeClr val="bg1"/>
                </a:solidFill>
              </a:rPr>
              <a:t> H. Oaks Ensign Nov 1996 </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grpSp>
        <p:nvGrpSpPr>
          <p:cNvPr id="7" name="Group 6"/>
          <p:cNvGrpSpPr/>
          <p:nvPr/>
        </p:nvGrpSpPr>
        <p:grpSpPr>
          <a:xfrm>
            <a:off x="3434616" y="955335"/>
            <a:ext cx="778475" cy="963958"/>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32"/>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3" name="Group 133"/>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7" name="Footer Placeholder 14">
            <a:extLst>
              <a:ext uri="{FF2B5EF4-FFF2-40B4-BE49-F238E27FC236}">
                <a16:creationId xmlns:a16="http://schemas.microsoft.com/office/drawing/2014/main" id="{6ED1A500-09AE-4161-82FB-AE065039E3FB}"/>
              </a:ext>
            </a:extLst>
          </p:cNvPr>
          <p:cNvSpPr>
            <a:spLocks noGrp="1"/>
          </p:cNvSpPr>
          <p:nvPr/>
        </p:nvSpPr>
        <p:spPr>
          <a:xfrm>
            <a:off x="78658" y="63899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Calibri" panose="020F0502020204030204" pitchFamily="34" charset="0"/>
              </a:rPr>
              <a:t>Presentation by ©http://fashionsbylynda.com/blog/</a:t>
            </a:r>
          </a:p>
        </p:txBody>
      </p:sp>
    </p:spTree>
    <p:extLst>
      <p:ext uri="{BB962C8B-B14F-4D97-AF65-F5344CB8AC3E}">
        <p14:creationId xmlns:p14="http://schemas.microsoft.com/office/powerpoint/2010/main" val="263306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1BCD06C0-F0F6-4C2F-915F-C00D0679A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http://www.andersonstainless.com/Blue%20Satin.jpg"/>
          <p:cNvPicPr>
            <a:picLocks noChangeAspect="1" noChangeArrowheads="1"/>
          </p:cNvPicPr>
          <p:nvPr/>
        </p:nvPicPr>
        <p:blipFill>
          <a:blip r:embed="rId3" cstate="print"/>
          <a:srcRect/>
          <a:stretch>
            <a:fillRect/>
          </a:stretch>
        </p:blipFill>
        <p:spPr bwMode="auto">
          <a:xfrm>
            <a:off x="1524000" y="1"/>
            <a:ext cx="9144000" cy="6858003"/>
          </a:xfrm>
          <a:prstGeom prst="rect">
            <a:avLst/>
          </a:prstGeom>
          <a:noFill/>
        </p:spPr>
      </p:pic>
      <p:sp>
        <p:nvSpPr>
          <p:cNvPr id="5" name="TextBox 4"/>
          <p:cNvSpPr txBox="1"/>
          <p:nvPr/>
        </p:nvSpPr>
        <p:spPr>
          <a:xfrm>
            <a:off x="0" y="6446223"/>
            <a:ext cx="2489703" cy="369332"/>
          </a:xfrm>
          <a:prstGeom prst="rect">
            <a:avLst/>
          </a:prstGeom>
          <a:noFill/>
        </p:spPr>
        <p:txBody>
          <a:bodyPr wrap="square" rtlCol="0">
            <a:spAutoFit/>
          </a:bodyPr>
          <a:lstStyle/>
          <a:p>
            <a:r>
              <a:rPr lang="en-US" dirty="0">
                <a:solidFill>
                  <a:schemeClr val="accent1">
                    <a:lumMod val="20000"/>
                    <a:lumOff val="80000"/>
                  </a:schemeClr>
                </a:solidFill>
                <a:latin typeface="Calibri" panose="020F0502020204030204" pitchFamily="34" charset="0"/>
              </a:rPr>
              <a:t>D&amp;C 20:37</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Requirements of Baptism</a:t>
            </a:r>
          </a:p>
        </p:txBody>
      </p:sp>
      <p:grpSp>
        <p:nvGrpSpPr>
          <p:cNvPr id="12" name="Group 11"/>
          <p:cNvGrpSpPr/>
          <p:nvPr/>
        </p:nvGrpSpPr>
        <p:grpSpPr>
          <a:xfrm>
            <a:off x="1524000" y="4953000"/>
            <a:ext cx="1905000" cy="1143000"/>
            <a:chOff x="0" y="4953000"/>
            <a:chExt cx="1905000" cy="1143000"/>
          </a:xfrm>
        </p:grpSpPr>
        <p:sp>
          <p:nvSpPr>
            <p:cNvPr id="9" name="Rounded Rectangle 8"/>
            <p:cNvSpPr/>
            <p:nvPr/>
          </p:nvSpPr>
          <p:spPr>
            <a:xfrm>
              <a:off x="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0" y="5029200"/>
              <a:ext cx="1905000" cy="923330"/>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Humble themselves before God</a:t>
              </a:r>
            </a:p>
          </p:txBody>
        </p:sp>
      </p:grpSp>
      <p:grpSp>
        <p:nvGrpSpPr>
          <p:cNvPr id="13" name="Group 12"/>
          <p:cNvGrpSpPr/>
          <p:nvPr/>
        </p:nvGrpSpPr>
        <p:grpSpPr>
          <a:xfrm>
            <a:off x="8763000" y="4876801"/>
            <a:ext cx="1916677" cy="1143000"/>
            <a:chOff x="1905000" y="4953000"/>
            <a:chExt cx="1916677" cy="1143000"/>
          </a:xfrm>
        </p:grpSpPr>
        <p:sp>
          <p:nvSpPr>
            <p:cNvPr id="14" name="Rounded Rectangle 13"/>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extBox 14"/>
            <p:cNvSpPr txBox="1"/>
            <p:nvPr/>
          </p:nvSpPr>
          <p:spPr>
            <a:xfrm>
              <a:off x="1916677" y="5015806"/>
              <a:ext cx="1905000" cy="923330"/>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Come forth with broken hearts and contrite spirits</a:t>
              </a:r>
            </a:p>
          </p:txBody>
        </p:sp>
      </p:grpSp>
      <p:grpSp>
        <p:nvGrpSpPr>
          <p:cNvPr id="19" name="Group 18"/>
          <p:cNvGrpSpPr/>
          <p:nvPr/>
        </p:nvGrpSpPr>
        <p:grpSpPr>
          <a:xfrm>
            <a:off x="2590800" y="3810001"/>
            <a:ext cx="1905000" cy="1200329"/>
            <a:chOff x="1905000" y="4953000"/>
            <a:chExt cx="1905000" cy="1200329"/>
          </a:xfrm>
        </p:grpSpPr>
        <p:sp>
          <p:nvSpPr>
            <p:cNvPr id="20" name="Rounded Rectangle 19"/>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TextBox 20"/>
            <p:cNvSpPr txBox="1"/>
            <p:nvPr/>
          </p:nvSpPr>
          <p:spPr>
            <a:xfrm>
              <a:off x="1981200" y="4953000"/>
              <a:ext cx="1752600" cy="1200329"/>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Willing to take upon them the name of Jesus Christ</a:t>
              </a:r>
            </a:p>
          </p:txBody>
        </p:sp>
      </p:grpSp>
      <p:grpSp>
        <p:nvGrpSpPr>
          <p:cNvPr id="22" name="Group 21"/>
          <p:cNvGrpSpPr/>
          <p:nvPr/>
        </p:nvGrpSpPr>
        <p:grpSpPr>
          <a:xfrm>
            <a:off x="8763000" y="2590801"/>
            <a:ext cx="1905000" cy="1200329"/>
            <a:chOff x="1905000" y="4953000"/>
            <a:chExt cx="1905000" cy="1200329"/>
          </a:xfrm>
        </p:grpSpPr>
        <p:sp>
          <p:nvSpPr>
            <p:cNvPr id="23" name="Rounded Rectangle 22"/>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TextBox 23"/>
            <p:cNvSpPr txBox="1"/>
            <p:nvPr/>
          </p:nvSpPr>
          <p:spPr>
            <a:xfrm>
              <a:off x="1981200" y="4953000"/>
              <a:ext cx="1752600" cy="1200329"/>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Shall be received by baptism into his church</a:t>
              </a:r>
            </a:p>
          </p:txBody>
        </p:sp>
      </p:grpSp>
      <p:grpSp>
        <p:nvGrpSpPr>
          <p:cNvPr id="25" name="Group 24"/>
          <p:cNvGrpSpPr/>
          <p:nvPr/>
        </p:nvGrpSpPr>
        <p:grpSpPr>
          <a:xfrm>
            <a:off x="7808189" y="3742897"/>
            <a:ext cx="1905000" cy="1143000"/>
            <a:chOff x="1905000" y="4953000"/>
            <a:chExt cx="1905000" cy="1143000"/>
          </a:xfrm>
        </p:grpSpPr>
        <p:sp>
          <p:nvSpPr>
            <p:cNvPr id="26" name="Rounded Rectangle 25"/>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TextBox 26"/>
            <p:cNvSpPr txBox="1"/>
            <p:nvPr/>
          </p:nvSpPr>
          <p:spPr>
            <a:xfrm>
              <a:off x="1964516" y="5072457"/>
              <a:ext cx="1752600" cy="923330"/>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Determined to serve Jesus to the end</a:t>
              </a:r>
            </a:p>
          </p:txBody>
        </p:sp>
      </p:grpSp>
      <p:sp>
        <p:nvSpPr>
          <p:cNvPr id="28" name="Rounded Rectangle 27"/>
          <p:cNvSpPr/>
          <p:nvPr/>
        </p:nvSpPr>
        <p:spPr>
          <a:xfrm>
            <a:off x="1524000" y="3810000"/>
            <a:ext cx="10668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Rounded Rectangle 28"/>
          <p:cNvSpPr/>
          <p:nvPr/>
        </p:nvSpPr>
        <p:spPr>
          <a:xfrm>
            <a:off x="9677400" y="3733800"/>
            <a:ext cx="9906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0" name="Group 29"/>
          <p:cNvGrpSpPr/>
          <p:nvPr/>
        </p:nvGrpSpPr>
        <p:grpSpPr>
          <a:xfrm>
            <a:off x="1524000" y="2667000"/>
            <a:ext cx="1905000" cy="1143000"/>
            <a:chOff x="1905000" y="4953000"/>
            <a:chExt cx="1905000" cy="1143000"/>
          </a:xfrm>
        </p:grpSpPr>
        <p:sp>
          <p:nvSpPr>
            <p:cNvPr id="31" name="Rounded Rectangle 30"/>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TextBox 31"/>
            <p:cNvSpPr txBox="1"/>
            <p:nvPr/>
          </p:nvSpPr>
          <p:spPr>
            <a:xfrm>
              <a:off x="1981200" y="4953000"/>
              <a:ext cx="1752600" cy="1077218"/>
            </a:xfrm>
            <a:prstGeom prst="rect">
              <a:avLst/>
            </a:prstGeom>
            <a:noFill/>
          </p:spPr>
          <p:txBody>
            <a:bodyPr wrap="square" rtlCol="0">
              <a:spAutoFit/>
            </a:bodyPr>
            <a:lstStyle/>
            <a:p>
              <a:pPr algn="ctr"/>
              <a:r>
                <a:rPr lang="en-US" sz="1600" dirty="0">
                  <a:solidFill>
                    <a:schemeClr val="tx2"/>
                  </a:solidFill>
                  <a:latin typeface="Calibri" panose="020F0502020204030204" pitchFamily="34" charset="0"/>
                </a:rPr>
                <a:t>Manifest by their works that they have received the Spirit of Christ</a:t>
              </a:r>
            </a:p>
          </p:txBody>
        </p:sp>
      </p:grpSp>
      <p:grpSp>
        <p:nvGrpSpPr>
          <p:cNvPr id="34" name="Group 51"/>
          <p:cNvGrpSpPr/>
          <p:nvPr/>
        </p:nvGrpSpPr>
        <p:grpSpPr>
          <a:xfrm>
            <a:off x="5029201" y="2590800"/>
            <a:ext cx="2153589" cy="2886734"/>
            <a:chOff x="2806682" y="1913866"/>
            <a:chExt cx="2153589" cy="2886734"/>
          </a:xfrm>
        </p:grpSpPr>
        <p:sp>
          <p:nvSpPr>
            <p:cNvPr id="35" name="Oval 34"/>
            <p:cNvSpPr/>
            <p:nvPr/>
          </p:nvSpPr>
          <p:spPr>
            <a:xfrm rot="10213681">
              <a:off x="2877860" y="2230940"/>
              <a:ext cx="310259" cy="7153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Oval 35"/>
            <p:cNvSpPr/>
            <p:nvPr/>
          </p:nvSpPr>
          <p:spPr>
            <a:xfrm rot="11148156">
              <a:off x="3067008" y="2371926"/>
              <a:ext cx="212023" cy="3867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Rounded Rectangle 36"/>
            <p:cNvSpPr/>
            <p:nvPr/>
          </p:nvSpPr>
          <p:spPr>
            <a:xfrm rot="4902966">
              <a:off x="2971928" y="2710794"/>
              <a:ext cx="269736" cy="3875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Rectangle 37"/>
            <p:cNvSpPr/>
            <p:nvPr/>
          </p:nvSpPr>
          <p:spPr>
            <a:xfrm>
              <a:off x="3810000" y="2971800"/>
              <a:ext cx="914400" cy="152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Trapezoid 38"/>
            <p:cNvSpPr/>
            <p:nvPr/>
          </p:nvSpPr>
          <p:spPr>
            <a:xfrm rot="19657155">
              <a:off x="3564712" y="3684064"/>
              <a:ext cx="354002" cy="60960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Trapezoid 39"/>
            <p:cNvSpPr/>
            <p:nvPr/>
          </p:nvSpPr>
          <p:spPr>
            <a:xfrm>
              <a:off x="3048000" y="3657600"/>
              <a:ext cx="762000" cy="1143000"/>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Flowchart: Merge 40"/>
            <p:cNvSpPr/>
            <p:nvPr/>
          </p:nvSpPr>
          <p:spPr>
            <a:xfrm>
              <a:off x="3124200" y="3429000"/>
              <a:ext cx="609600" cy="609600"/>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42" name="Group 19"/>
            <p:cNvGrpSpPr/>
            <p:nvPr/>
          </p:nvGrpSpPr>
          <p:grpSpPr>
            <a:xfrm>
              <a:off x="3886200" y="2743200"/>
              <a:ext cx="762000" cy="1295400"/>
              <a:chOff x="6073889" y="2761019"/>
              <a:chExt cx="872936" cy="1506181"/>
            </a:xfrm>
          </p:grpSpPr>
          <p:grpSp>
            <p:nvGrpSpPr>
              <p:cNvPr id="70" name="Group 13"/>
              <p:cNvGrpSpPr/>
              <p:nvPr/>
            </p:nvGrpSpPr>
            <p:grpSpPr>
              <a:xfrm>
                <a:off x="6324600" y="3200400"/>
                <a:ext cx="381000" cy="1066800"/>
                <a:chOff x="1463040" y="844062"/>
                <a:chExt cx="685800" cy="1957755"/>
              </a:xfrm>
            </p:grpSpPr>
            <p:sp>
              <p:nvSpPr>
                <p:cNvPr id="73" name="Pentagon 72"/>
                <p:cNvSpPr/>
                <p:nvPr/>
              </p:nvSpPr>
              <p:spPr>
                <a:xfrm rot="5400000">
                  <a:off x="1104900" y="1925516"/>
                  <a:ext cx="1371600" cy="381001"/>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Diamond 73"/>
                <p:cNvSpPr/>
                <p:nvPr/>
              </p:nvSpPr>
              <p:spPr>
                <a:xfrm>
                  <a:off x="1463040" y="844062"/>
                  <a:ext cx="685800" cy="90853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71" name="Parallelogram 70"/>
              <p:cNvSpPr/>
              <p:nvPr/>
            </p:nvSpPr>
            <p:spPr>
              <a:xfrm rot="18360858">
                <a:off x="6443457" y="2994345"/>
                <a:ext cx="721939" cy="28479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Parallelogram 71"/>
              <p:cNvSpPr/>
              <p:nvPr/>
            </p:nvSpPr>
            <p:spPr>
              <a:xfrm rot="3239142" flipH="1">
                <a:off x="5860561" y="2974347"/>
                <a:ext cx="721939" cy="29528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3" name="Oval 42"/>
            <p:cNvSpPr/>
            <p:nvPr/>
          </p:nvSpPr>
          <p:spPr>
            <a:xfrm>
              <a:off x="3810000" y="1981200"/>
              <a:ext cx="9144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Teardrop 43"/>
            <p:cNvSpPr/>
            <p:nvPr/>
          </p:nvSpPr>
          <p:spPr>
            <a:xfrm rot="13665137">
              <a:off x="3900243" y="1837666"/>
              <a:ext cx="533400" cy="685800"/>
            </a:xfrm>
            <a:prstGeom prst="teardrop">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Teardrop 44"/>
            <p:cNvSpPr/>
            <p:nvPr/>
          </p:nvSpPr>
          <p:spPr>
            <a:xfrm rot="17431144">
              <a:off x="4302195" y="2045813"/>
              <a:ext cx="509012" cy="535031"/>
            </a:xfrm>
            <a:prstGeom prst="teardrop">
              <a:avLst>
                <a:gd name="adj" fmla="val 12703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Oval 45"/>
            <p:cNvSpPr/>
            <p:nvPr/>
          </p:nvSpPr>
          <p:spPr>
            <a:xfrm rot="21046149">
              <a:off x="4583344" y="2983116"/>
              <a:ext cx="376927" cy="10116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Oval 46"/>
            <p:cNvSpPr/>
            <p:nvPr/>
          </p:nvSpPr>
          <p:spPr>
            <a:xfrm rot="4863074">
              <a:off x="4149988" y="3492861"/>
              <a:ext cx="368763" cy="10020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Cloud 47"/>
            <p:cNvSpPr/>
            <p:nvPr/>
          </p:nvSpPr>
          <p:spPr>
            <a:xfrm rot="16622943">
              <a:off x="2561917" y="3370526"/>
              <a:ext cx="810760" cy="321229"/>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Cloud 48"/>
            <p:cNvSpPr/>
            <p:nvPr/>
          </p:nvSpPr>
          <p:spPr>
            <a:xfrm rot="16044977">
              <a:off x="3456583" y="3425172"/>
              <a:ext cx="757064" cy="321229"/>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Trapezoid 49"/>
            <p:cNvSpPr/>
            <p:nvPr/>
          </p:nvSpPr>
          <p:spPr>
            <a:xfrm rot="1539158">
              <a:off x="2946991" y="3684706"/>
              <a:ext cx="419235" cy="601755"/>
            </a:xfrm>
            <a:prstGeom prst="trapezoid">
              <a:avLst>
                <a:gd name="adj" fmla="val 321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p:cNvSpPr/>
            <p:nvPr/>
          </p:nvSpPr>
          <p:spPr>
            <a:xfrm>
              <a:off x="3124200" y="2971800"/>
              <a:ext cx="609600"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ardrop 51"/>
            <p:cNvSpPr/>
            <p:nvPr/>
          </p:nvSpPr>
          <p:spPr>
            <a:xfrm rot="13665137">
              <a:off x="3071223" y="2812391"/>
              <a:ext cx="412152" cy="508791"/>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3" name="Group 32"/>
            <p:cNvGrpSpPr/>
            <p:nvPr/>
          </p:nvGrpSpPr>
          <p:grpSpPr>
            <a:xfrm rot="7718142">
              <a:off x="2947801" y="2980004"/>
              <a:ext cx="232975" cy="440791"/>
              <a:chOff x="1066800" y="914400"/>
              <a:chExt cx="762000" cy="1143000"/>
            </a:xfrm>
          </p:grpSpPr>
          <p:sp>
            <p:nvSpPr>
              <p:cNvPr id="67" name="Isosceles Triangle 28"/>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 name="Isosceles Triangle 67"/>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Rounded Rectangle 68"/>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4" name="Teardrop 53"/>
            <p:cNvSpPr/>
            <p:nvPr/>
          </p:nvSpPr>
          <p:spPr>
            <a:xfrm rot="16200000">
              <a:off x="3438248" y="3038752"/>
              <a:ext cx="437314" cy="303410"/>
            </a:xfrm>
            <a:prstGeom prst="teardrop">
              <a:avLst>
                <a:gd name="adj" fmla="val 1270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5" name="Group 33"/>
            <p:cNvGrpSpPr/>
            <p:nvPr/>
          </p:nvGrpSpPr>
          <p:grpSpPr>
            <a:xfrm rot="3806327">
              <a:off x="3668557" y="3139693"/>
              <a:ext cx="250980" cy="350011"/>
              <a:chOff x="1066800" y="914400"/>
              <a:chExt cx="762000" cy="1143000"/>
            </a:xfrm>
          </p:grpSpPr>
          <p:sp>
            <p:nvSpPr>
              <p:cNvPr id="64" name="Isosceles Triangle 63"/>
              <p:cNvSpPr/>
              <p:nvPr/>
            </p:nvSpPr>
            <p:spPr>
              <a:xfrm>
                <a:off x="1066800" y="13716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Isosceles Triangle 64"/>
              <p:cNvSpPr/>
              <p:nvPr/>
            </p:nvSpPr>
            <p:spPr>
              <a:xfrm flipH="1" flipV="1">
                <a:off x="1066800" y="914400"/>
                <a:ext cx="762000" cy="685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6" name="Rounded Rectangle 65"/>
              <p:cNvSpPr/>
              <p:nvPr/>
            </p:nvSpPr>
            <p:spPr>
              <a:xfrm>
                <a:off x="1257300" y="1371600"/>
                <a:ext cx="342900" cy="266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6" name="Oval 55"/>
            <p:cNvSpPr/>
            <p:nvPr/>
          </p:nvSpPr>
          <p:spPr>
            <a:xfrm rot="15972603">
              <a:off x="3132591" y="3905923"/>
              <a:ext cx="209050" cy="670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Oval 56"/>
            <p:cNvSpPr/>
            <p:nvPr/>
          </p:nvSpPr>
          <p:spPr>
            <a:xfrm rot="12309058">
              <a:off x="3386006" y="3850291"/>
              <a:ext cx="280046" cy="405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Oval 57"/>
            <p:cNvSpPr/>
            <p:nvPr/>
          </p:nvSpPr>
          <p:spPr>
            <a:xfrm rot="15629544">
              <a:off x="3423341" y="3856171"/>
              <a:ext cx="346099" cy="5073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Rounded Rectangle 22"/>
            <p:cNvSpPr/>
            <p:nvPr/>
          </p:nvSpPr>
          <p:spPr>
            <a:xfrm rot="21135956">
              <a:off x="3757696" y="3902652"/>
              <a:ext cx="269736" cy="373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Rounded Rectangle 59"/>
            <p:cNvSpPr/>
            <p:nvPr/>
          </p:nvSpPr>
          <p:spPr>
            <a:xfrm>
              <a:off x="2819400" y="4114800"/>
              <a:ext cx="3810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Rounded Rectangle 60"/>
            <p:cNvSpPr/>
            <p:nvPr/>
          </p:nvSpPr>
          <p:spPr>
            <a:xfrm>
              <a:off x="2971800" y="4038600"/>
              <a:ext cx="1524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Rounded Rectangle 61"/>
            <p:cNvSpPr/>
            <p:nvPr/>
          </p:nvSpPr>
          <p:spPr>
            <a:xfrm>
              <a:off x="4724400" y="3733800"/>
              <a:ext cx="152400"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p:cNvSpPr/>
            <p:nvPr/>
          </p:nvSpPr>
          <p:spPr>
            <a:xfrm rot="11148156">
              <a:off x="2982693" y="2525904"/>
              <a:ext cx="235133" cy="227429"/>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p:cNvGrpSpPr/>
          <p:nvPr/>
        </p:nvGrpSpPr>
        <p:grpSpPr>
          <a:xfrm>
            <a:off x="3429000" y="4953000"/>
            <a:ext cx="1905000" cy="1143000"/>
            <a:chOff x="1905000" y="4953000"/>
            <a:chExt cx="1905000" cy="1143000"/>
          </a:xfrm>
        </p:grpSpPr>
        <p:sp>
          <p:nvSpPr>
            <p:cNvPr id="10" name="Rounded Rectangle 9"/>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a:off x="1981200" y="5181600"/>
              <a:ext cx="1752600" cy="646331"/>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Have a desire to be baptized</a:t>
              </a:r>
            </a:p>
          </p:txBody>
        </p:sp>
      </p:grpSp>
      <p:grpSp>
        <p:nvGrpSpPr>
          <p:cNvPr id="16" name="Group 15"/>
          <p:cNvGrpSpPr/>
          <p:nvPr/>
        </p:nvGrpSpPr>
        <p:grpSpPr>
          <a:xfrm>
            <a:off x="6858000" y="4876800"/>
            <a:ext cx="1905000" cy="1143000"/>
            <a:chOff x="1905000" y="4953000"/>
            <a:chExt cx="1905000" cy="1143000"/>
          </a:xfrm>
        </p:grpSpPr>
        <p:sp>
          <p:nvSpPr>
            <p:cNvPr id="17" name="Rounded Rectangle 16"/>
            <p:cNvSpPr/>
            <p:nvPr/>
          </p:nvSpPr>
          <p:spPr>
            <a:xfrm>
              <a:off x="1905000" y="4953000"/>
              <a:ext cx="1905000" cy="11430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TextBox 17"/>
            <p:cNvSpPr txBox="1"/>
            <p:nvPr/>
          </p:nvSpPr>
          <p:spPr>
            <a:xfrm>
              <a:off x="1993918" y="5029200"/>
              <a:ext cx="1739881" cy="923330"/>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Witness before church that they have repented</a:t>
              </a:r>
            </a:p>
          </p:txBody>
        </p:sp>
      </p:grpSp>
      <p:sp>
        <p:nvSpPr>
          <p:cNvPr id="33" name="Rounded Rectangle 32"/>
          <p:cNvSpPr/>
          <p:nvPr/>
        </p:nvSpPr>
        <p:spPr>
          <a:xfrm>
            <a:off x="5334000" y="5105400"/>
            <a:ext cx="1524000" cy="914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40711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4572000" cy="2308324"/>
          </a:xfrm>
          <a:prstGeom prst="rect">
            <a:avLst/>
          </a:prstGeom>
        </p:spPr>
        <p:txBody>
          <a:bodyPr>
            <a:spAutoFit/>
          </a:bodyPr>
          <a:lstStyle/>
          <a:p>
            <a:pPr fontAlgn="base"/>
            <a:r>
              <a:rPr lang="en-US" sz="1200" b="1" dirty="0">
                <a:latin typeface="Calibri" panose="020F0502020204030204" pitchFamily="34" charset="0"/>
              </a:rPr>
              <a:t>Priesthood Keys</a:t>
            </a:r>
          </a:p>
          <a:p>
            <a:pPr fontAlgn="base"/>
            <a:r>
              <a:rPr lang="en-US" sz="1200" dirty="0">
                <a:latin typeface="Calibri" panose="020F0502020204030204" pitchFamily="34" charset="0"/>
              </a:rPr>
              <a:t>Priesthood keys are the authority God has given to priesthood leaders to direct, control, and govern the use of His priesthood on earth. The exercise of priesthood authority is governed by those who hold its keys (see D&amp;C 65:2; 81:2; 124:123). Those who hold priesthood keys have the right to preside over and direct the Church within a jurisdiction.</a:t>
            </a:r>
          </a:p>
          <a:p>
            <a:pPr fontAlgn="base"/>
            <a:r>
              <a:rPr lang="en-US" sz="1200" dirty="0">
                <a:latin typeface="Calibri" panose="020F0502020204030204" pitchFamily="34" charset="0"/>
              </a:rPr>
              <a:t>Jesus Christ holds all the keys of the priesthood pertaining to His Church. He has conferred upon each of His Apostles all the keys that pertain to the kingdom of God on earth. The senior living Apostle, the President of the Church, is the only person on earth authorized to exercise all priesthood keys (see D&amp;C 43:1–4; 81:2; 107:64–67, 91–92; 132:7). Handbook 2.1.1</a:t>
            </a:r>
          </a:p>
        </p:txBody>
      </p:sp>
      <p:sp>
        <p:nvSpPr>
          <p:cNvPr id="3" name="Rectangle 2"/>
          <p:cNvSpPr/>
          <p:nvPr/>
        </p:nvSpPr>
        <p:spPr>
          <a:xfrm>
            <a:off x="1524000" y="2362201"/>
            <a:ext cx="4572000" cy="4524315"/>
          </a:xfrm>
          <a:prstGeom prst="rect">
            <a:avLst/>
          </a:prstGeom>
        </p:spPr>
        <p:txBody>
          <a:bodyPr>
            <a:spAutoFit/>
          </a:bodyPr>
          <a:lstStyle/>
          <a:p>
            <a:r>
              <a:rPr lang="en-US" sz="1200" b="1" dirty="0">
                <a:latin typeface="Calibri" panose="020F0502020204030204" pitchFamily="34" charset="0"/>
              </a:rPr>
              <a:t>Water or Wine</a:t>
            </a:r>
            <a:r>
              <a:rPr lang="en-US" sz="1200" dirty="0">
                <a:latin typeface="Calibri" panose="020F0502020204030204" pitchFamily="34" charset="0"/>
              </a:rPr>
              <a:t>: “For, behold, I say unto you, that it </a:t>
            </a:r>
            <a:r>
              <a:rPr lang="en-US" sz="1200" dirty="0" err="1">
                <a:latin typeface="Calibri" panose="020F0502020204030204" pitchFamily="34" charset="0"/>
              </a:rPr>
              <a:t>mattereth</a:t>
            </a:r>
            <a:r>
              <a:rPr lang="en-US" sz="1200" dirty="0">
                <a:latin typeface="Calibri" panose="020F0502020204030204" pitchFamily="34" charset="0"/>
              </a:rPr>
              <a:t> not what ye shall eat or what ye shall drink when ye partake of the sacrament, if it so be that ye do it with an eye single to my glory—remembering unto the Father my body which was laid down for you, and my</a:t>
            </a:r>
            <a:r>
              <a:rPr lang="en-US" sz="1200" baseline="30000" dirty="0">
                <a:latin typeface="Calibri" panose="020F0502020204030204" pitchFamily="34" charset="0"/>
              </a:rPr>
              <a:t> </a:t>
            </a:r>
            <a:r>
              <a:rPr lang="en-US" sz="1200" dirty="0">
                <a:latin typeface="Calibri" panose="020F0502020204030204" pitchFamily="34" charset="0"/>
              </a:rPr>
              <a:t>blood which was shed for the remission of your sins.”</a:t>
            </a:r>
          </a:p>
          <a:p>
            <a:r>
              <a:rPr lang="en-US" sz="1200" dirty="0">
                <a:latin typeface="Calibri" panose="020F0502020204030204" pitchFamily="34" charset="0"/>
              </a:rPr>
              <a:t>D&amp;C 27:2</a:t>
            </a:r>
          </a:p>
          <a:p>
            <a:endParaRPr lang="en-US" sz="1200" dirty="0">
              <a:latin typeface="Calibri" panose="020F0502020204030204" pitchFamily="34" charset="0"/>
            </a:endParaRPr>
          </a:p>
          <a:p>
            <a:r>
              <a:rPr lang="en-US" sz="1200" dirty="0">
                <a:latin typeface="Calibri" panose="020F0502020204030204" pitchFamily="34" charset="0"/>
              </a:rPr>
              <a:t>In 1833 Joseph Smith received the revelation known as the Word of Wisdom, part of which states that alcohol consumption is harmful to a person's health and well-being. Initially the Word of Wisdom was treated simply as counsel, and the early saints would still drink alcohol on occasion. During the late 19th century, church leaders slowly started to take the Word of Wisdom as a commandment. This increased respect for the Word of Wisdom, combined with the scripture in Doctrine and Covenants 27:2. The practice was officially adopted church-wide in 1912.</a:t>
            </a:r>
          </a:p>
          <a:p>
            <a:r>
              <a:rPr lang="en-US" sz="1200" dirty="0">
                <a:latin typeface="Calibri" panose="020F0502020204030204" pitchFamily="34" charset="0"/>
              </a:rPr>
              <a:t>Occasionally circumstances permit various other food substitutes as well. Crackers and tortillas are sometimes used in outdoor, rugged settings, such as church sponsored Boy Scout camping trips. The Church's official policy, however, is that Boy Scout troops not camp or hike on Sundays. Stories abound of WWII impoverished European congregations using potato slices. In such situations, the word "bread" (in English) is typically used in the prayers.</a:t>
            </a:r>
          </a:p>
          <a:p>
            <a:r>
              <a:rPr lang="en-US" sz="1200" dirty="0">
                <a:latin typeface="Calibri" panose="020F0502020204030204" pitchFamily="34" charset="0"/>
              </a:rPr>
              <a:t>Wikipedia</a:t>
            </a:r>
          </a:p>
        </p:txBody>
      </p:sp>
      <p:sp>
        <p:nvSpPr>
          <p:cNvPr id="5" name="Rectangle 4"/>
          <p:cNvSpPr/>
          <p:nvPr/>
        </p:nvSpPr>
        <p:spPr>
          <a:xfrm>
            <a:off x="6096000" y="1"/>
            <a:ext cx="4572000" cy="6924973"/>
          </a:xfrm>
          <a:prstGeom prst="rect">
            <a:avLst/>
          </a:prstGeom>
          <a:ln>
            <a:solidFill>
              <a:schemeClr val="tx1"/>
            </a:solidFill>
          </a:ln>
        </p:spPr>
        <p:txBody>
          <a:bodyPr>
            <a:spAutoFit/>
          </a:bodyPr>
          <a:lstStyle/>
          <a:p>
            <a:r>
              <a:rPr lang="en-US" sz="1200" b="1" dirty="0">
                <a:latin typeface="Calibri" panose="020F0502020204030204" pitchFamily="34" charset="0"/>
              </a:rPr>
              <a:t>History of administration of the sacrament:</a:t>
            </a:r>
          </a:p>
          <a:p>
            <a:r>
              <a:rPr lang="en-US" sz="1200" dirty="0">
                <a:latin typeface="Calibri" panose="020F0502020204030204" pitchFamily="34" charset="0"/>
              </a:rPr>
              <a:t>Weekly administration of the sacrament did not begin until sometime in the 1850s. There is no known revelation commanding the weekly practice to have been adopted, but rather the custom developed and spread throughout the church over time.</a:t>
            </a:r>
          </a:p>
          <a:p>
            <a:r>
              <a:rPr lang="en-US" sz="1200" dirty="0">
                <a:latin typeface="Calibri" panose="020F0502020204030204" pitchFamily="34" charset="0"/>
              </a:rPr>
              <a:t>Until the late 1890s or early 20th century, the entire congregation generally knelt during the sacramental prayers, consistent with D&amp;C 20:76</a:t>
            </a:r>
            <a:r>
              <a:rPr lang="en-US" sz="1200" baseline="30000" dirty="0">
                <a:latin typeface="Calibri" panose="020F0502020204030204" pitchFamily="34" charset="0"/>
              </a:rPr>
              <a:t> </a:t>
            </a:r>
            <a:r>
              <a:rPr lang="en-US" sz="1200" dirty="0">
                <a:latin typeface="Calibri" panose="020F0502020204030204" pitchFamily="34" charset="0"/>
              </a:rPr>
              <a:t>and Moroni 4:2.</a:t>
            </a:r>
            <a:r>
              <a:rPr lang="en-US" sz="1200" baseline="30000" dirty="0">
                <a:latin typeface="Calibri" panose="020F0502020204030204" pitchFamily="34" charset="0"/>
              </a:rPr>
              <a:t> </a:t>
            </a:r>
            <a:r>
              <a:rPr lang="en-US" sz="1200" dirty="0">
                <a:latin typeface="Calibri" panose="020F0502020204030204" pitchFamily="34" charset="0"/>
              </a:rPr>
              <a:t>More recent direction from church leaders only requires that the individual giving the prayer kneel.</a:t>
            </a:r>
          </a:p>
          <a:p>
            <a:r>
              <a:rPr lang="en-US" sz="1200" dirty="0">
                <a:latin typeface="Calibri" panose="020F0502020204030204" pitchFamily="34" charset="0"/>
              </a:rPr>
              <a:t>Deacons and teachers didn't originally take part in the preparing or passing of the sacrament, which seems to have been first encouraged in 1898 and was widely implemented between the 1920s or 1930s. Previous reluctance to involve them was probably due to the following verse from the LDS Doctrine and Covenants:</a:t>
            </a:r>
          </a:p>
          <a:p>
            <a:r>
              <a:rPr lang="en-US" sz="1200" dirty="0">
                <a:latin typeface="Calibri" panose="020F0502020204030204" pitchFamily="34" charset="0"/>
              </a:rPr>
              <a:t>But neither teachers nor deacons have authority to baptize, administer the sacrament, or lay on hands. (Doctrine and Covenants 20:58, LDS edition) The term administer has since been interpreted as reading the sacrament prayer, which deacons and teachers still do not have the authority to do. Individual water cups, instead of drinking from a common cup, were introduced in 1911.</a:t>
            </a:r>
          </a:p>
          <a:p>
            <a:r>
              <a:rPr lang="en-US" sz="1200" dirty="0">
                <a:latin typeface="Calibri" panose="020F0502020204030204" pitchFamily="34" charset="0"/>
              </a:rPr>
              <a:t>Passing the sacrament first to the presiding church authority was emphasized in 1946. Wikipedia</a:t>
            </a:r>
          </a:p>
          <a:p>
            <a:endParaRPr lang="en-US" sz="1200" dirty="0">
              <a:latin typeface="Calibri" panose="020F0502020204030204" pitchFamily="34" charset="0"/>
            </a:endParaRPr>
          </a:p>
          <a:p>
            <a:r>
              <a:rPr lang="en-US" sz="1200" b="1" dirty="0">
                <a:latin typeface="Calibri" panose="020F0502020204030204" pitchFamily="34" charset="0"/>
              </a:rPr>
              <a:t>Granite Vault Records for the Church:</a:t>
            </a:r>
          </a:p>
          <a:p>
            <a:r>
              <a:rPr lang="en-US" sz="1200" dirty="0">
                <a:latin typeface="Calibri" panose="020F0502020204030204" pitchFamily="34" charset="0"/>
              </a:rPr>
              <a:t>The world’s largest collection of genealogical records is housed in a secure vault located in the mountains near Salt Lake City, Utah. The Church of Jesus Christ of Latter-day Saints built the Granite Mountain Records Vault in 1965 to preserve and protect records of importance to the Church, including its vast collection of family history microfilms.</a:t>
            </a:r>
          </a:p>
          <a:p>
            <a:pPr fontAlgn="base"/>
            <a:r>
              <a:rPr lang="en-US" sz="1200" dirty="0">
                <a:latin typeface="Calibri" panose="020F0502020204030204" pitchFamily="34" charset="0"/>
              </a:rPr>
              <a:t>For security reasons, there is no public access to the Granite Mountain Records Vault.</a:t>
            </a:r>
          </a:p>
          <a:p>
            <a:pPr fontAlgn="base"/>
            <a:r>
              <a:rPr lang="en-US" sz="1200" dirty="0">
                <a:latin typeface="Calibri" panose="020F0502020204030204" pitchFamily="34" charset="0"/>
              </a:rPr>
              <a:t>The vault safeguards more than 3.5 billion images on microfilm, microfiche, and digital media. Currently, the Church is in the process of digitizing the microfilms and making those digital records available through the FamilySearch.org website</a:t>
            </a:r>
          </a:p>
          <a:p>
            <a:pPr fontAlgn="base"/>
            <a:r>
              <a:rPr lang="en-US" sz="1200" dirty="0">
                <a:latin typeface="Calibri" panose="020F0502020204030204" pitchFamily="34" charset="0"/>
              </a:rPr>
              <a:t>http://www.mormonnewsroom.org/article/granite-mountain-records-vault</a:t>
            </a:r>
            <a:endParaRPr lang="en-US" sz="1200" b="1" dirty="0">
              <a:latin typeface="Calibri" panose="020F0502020204030204" pitchFamily="34" charset="0"/>
            </a:endParaRPr>
          </a:p>
        </p:txBody>
      </p:sp>
      <p:sp>
        <p:nvSpPr>
          <p:cNvPr id="6" name="Rectangle 5"/>
          <p:cNvSpPr/>
          <p:nvPr/>
        </p:nvSpPr>
        <p:spPr>
          <a:xfrm>
            <a:off x="1524000" y="0"/>
            <a:ext cx="4572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p:cNvSpPr/>
          <p:nvPr/>
        </p:nvSpPr>
        <p:spPr>
          <a:xfrm>
            <a:off x="1524000" y="2286000"/>
            <a:ext cx="4572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6096000" y="0"/>
            <a:ext cx="4572000" cy="411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04002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EAB9B5-30E1-4032-B769-43A88EACD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accent1">
                    <a:lumMod val="20000"/>
                    <a:lumOff val="80000"/>
                  </a:schemeClr>
                </a:solidFill>
                <a:latin typeface="Arial Rounded MT Bold" pitchFamily="34" charset="0"/>
              </a:rPr>
              <a:t>Before Baptism</a:t>
            </a:r>
          </a:p>
        </p:txBody>
      </p:sp>
      <p:sp>
        <p:nvSpPr>
          <p:cNvPr id="14" name="Rectangle 13"/>
          <p:cNvSpPr/>
          <p:nvPr/>
        </p:nvSpPr>
        <p:spPr>
          <a:xfrm>
            <a:off x="552450" y="923330"/>
            <a:ext cx="7151028" cy="3046988"/>
          </a:xfrm>
          <a:prstGeom prst="rect">
            <a:avLst/>
          </a:prstGeom>
        </p:spPr>
        <p:txBody>
          <a:bodyPr wrap="square">
            <a:spAutoFit/>
          </a:bodyPr>
          <a:lstStyle/>
          <a:p>
            <a:pPr fontAlgn="base"/>
            <a:r>
              <a:rPr lang="en-US" sz="2400" dirty="0">
                <a:solidFill>
                  <a:schemeClr val="accent1">
                    <a:lumMod val="20000"/>
                    <a:lumOff val="80000"/>
                  </a:schemeClr>
                </a:solidFill>
                <a:latin typeface="Calibri" panose="020F0502020204030204" pitchFamily="34" charset="0"/>
              </a:rPr>
              <a:t>The bishop or an assigned counselor conducts interviews for the baptism and confirmation of 8-year-old children who are members of record and 8-year-old children who are not members of record but have at least one parent or guardian who is a member.</a:t>
            </a:r>
          </a:p>
          <a:p>
            <a:pPr fontAlgn="base"/>
            <a:endParaRPr lang="en-US" sz="2400" dirty="0">
              <a:solidFill>
                <a:schemeClr val="accent1">
                  <a:lumMod val="20000"/>
                  <a:lumOff val="80000"/>
                </a:schemeClr>
              </a:solidFill>
              <a:latin typeface="Calibri" panose="020F0502020204030204" pitchFamily="34" charset="0"/>
            </a:endParaRPr>
          </a:p>
          <a:p>
            <a:pPr fontAlgn="base"/>
            <a:r>
              <a:rPr lang="en-US" sz="2400" dirty="0">
                <a:solidFill>
                  <a:schemeClr val="accent1">
                    <a:lumMod val="20000"/>
                    <a:lumOff val="80000"/>
                  </a:schemeClr>
                </a:solidFill>
                <a:latin typeface="Calibri" panose="020F0502020204030204" pitchFamily="34" charset="0"/>
              </a:rPr>
              <a:t>Full-time missionaries interview converts for baptism and confirmation.</a:t>
            </a:r>
          </a:p>
        </p:txBody>
      </p:sp>
      <p:pic>
        <p:nvPicPr>
          <p:cNvPr id="21506" name="Picture 2" descr="http://thoughtsonthingsandstuff.com/wp-content/uploads/2014/02/bishop-interview1.jpg"/>
          <p:cNvPicPr>
            <a:picLocks noChangeAspect="1" noChangeArrowheads="1"/>
          </p:cNvPicPr>
          <p:nvPr/>
        </p:nvPicPr>
        <p:blipFill>
          <a:blip r:embed="rId3" cstate="print"/>
          <a:srcRect/>
          <a:stretch>
            <a:fillRect/>
          </a:stretch>
        </p:blipFill>
        <p:spPr bwMode="auto">
          <a:xfrm>
            <a:off x="8518989" y="990228"/>
            <a:ext cx="2857500" cy="3535052"/>
          </a:xfrm>
          <a:prstGeom prst="rect">
            <a:avLst/>
          </a:prstGeom>
          <a:noFill/>
        </p:spPr>
      </p:pic>
      <p:pic>
        <p:nvPicPr>
          <p:cNvPr id="21508" name="Picture 4" descr="http://media.ldscdn.org/images/media-library/missionary/lds-missionary-brothers-with-bishop-361661-tablet.jpg"/>
          <p:cNvPicPr>
            <a:picLocks noChangeAspect="1" noChangeArrowheads="1"/>
          </p:cNvPicPr>
          <p:nvPr/>
        </p:nvPicPr>
        <p:blipFill>
          <a:blip r:embed="rId4" cstate="print"/>
          <a:srcRect/>
          <a:stretch>
            <a:fillRect/>
          </a:stretch>
        </p:blipFill>
        <p:spPr bwMode="auto">
          <a:xfrm>
            <a:off x="3345523" y="4120794"/>
            <a:ext cx="3657600" cy="2436019"/>
          </a:xfrm>
          <a:prstGeom prst="rect">
            <a:avLst/>
          </a:prstGeom>
          <a:noFill/>
        </p:spPr>
      </p:pic>
    </p:spTree>
    <p:extLst>
      <p:ext uri="{BB962C8B-B14F-4D97-AF65-F5344CB8AC3E}">
        <p14:creationId xmlns:p14="http://schemas.microsoft.com/office/powerpoint/2010/main" val="37691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21508"/>
                                        </p:tgtEl>
                                        <p:attrNameLst>
                                          <p:attrName>style.visibility</p:attrName>
                                        </p:attrNameLst>
                                      </p:cBhvr>
                                      <p:to>
                                        <p:strVal val="visible"/>
                                      </p:to>
                                    </p:set>
                                    <p:animEffect transition="in" filter="fade">
                                      <p:cBhvr>
                                        <p:cTn id="9" dur="1000"/>
                                        <p:tgtEl>
                                          <p:spTgt spid="21508"/>
                                        </p:tgtEl>
                                      </p:cBhvr>
                                    </p:animEffect>
                                    <p:anim calcmode="lin" valueType="num">
                                      <p:cBhvr>
                                        <p:cTn id="10" dur="1000" fill="hold"/>
                                        <p:tgtEl>
                                          <p:spTgt spid="21508"/>
                                        </p:tgtEl>
                                        <p:attrNameLst>
                                          <p:attrName>ppt_x</p:attrName>
                                        </p:attrNameLst>
                                      </p:cBhvr>
                                      <p:tavLst>
                                        <p:tav tm="0">
                                          <p:val>
                                            <p:strVal val="#ppt_x"/>
                                          </p:val>
                                        </p:tav>
                                        <p:tav tm="100000">
                                          <p:val>
                                            <p:strVal val="#ppt_x"/>
                                          </p:val>
                                        </p:tav>
                                      </p:tavLst>
                                    </p:anim>
                                    <p:anim calcmode="lin" valueType="num">
                                      <p:cBhvr>
                                        <p:cTn id="11"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685837-45B4-4B21-B732-F6AFB7357993}"/>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extBox 5"/>
          <p:cNvSpPr txBox="1"/>
          <p:nvPr/>
        </p:nvSpPr>
        <p:spPr>
          <a:xfrm>
            <a:off x="-33482" y="6488668"/>
            <a:ext cx="23622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20:38</a:t>
            </a:r>
          </a:p>
        </p:txBody>
      </p:sp>
      <p:sp>
        <p:nvSpPr>
          <p:cNvPr id="7" name="TextBox 6"/>
          <p:cNvSpPr txBox="1"/>
          <p:nvPr/>
        </p:nvSpPr>
        <p:spPr>
          <a:xfrm>
            <a:off x="2305878" y="-11693"/>
            <a:ext cx="9144000" cy="707886"/>
          </a:xfrm>
          <a:prstGeom prst="rect">
            <a:avLst/>
          </a:prstGeom>
          <a:noFill/>
        </p:spPr>
        <p:txBody>
          <a:bodyPr wrap="square" rtlCol="0">
            <a:spAutoFit/>
          </a:bodyPr>
          <a:lstStyle/>
          <a:p>
            <a:pPr algn="ctr"/>
            <a:r>
              <a:rPr lang="en-US" sz="4000" dirty="0">
                <a:solidFill>
                  <a:schemeClr val="bg1"/>
                </a:solidFill>
                <a:latin typeface="Rockwell Extra Bold" pitchFamily="18" charset="0"/>
              </a:rPr>
              <a:t>Duties of the Priesthood</a:t>
            </a:r>
          </a:p>
        </p:txBody>
      </p:sp>
      <p:sp>
        <p:nvSpPr>
          <p:cNvPr id="8" name="TextBox 7"/>
          <p:cNvSpPr txBox="1"/>
          <p:nvPr/>
        </p:nvSpPr>
        <p:spPr>
          <a:xfrm>
            <a:off x="1524000" y="685800"/>
            <a:ext cx="2362200" cy="369332"/>
          </a:xfrm>
          <a:prstGeom prst="rect">
            <a:avLst/>
          </a:prstGeom>
          <a:noFill/>
        </p:spPr>
        <p:txBody>
          <a:bodyPr wrap="square" rtlCol="0">
            <a:spAutoFit/>
          </a:bodyPr>
          <a:lstStyle/>
          <a:p>
            <a:r>
              <a:rPr lang="en-US" dirty="0">
                <a:solidFill>
                  <a:schemeClr val="bg1"/>
                </a:solidFill>
                <a:latin typeface="Calibri" panose="020F0502020204030204" pitchFamily="34" charset="0"/>
              </a:rPr>
              <a:t>April 6, 1830</a:t>
            </a:r>
          </a:p>
        </p:txBody>
      </p:sp>
      <p:pic>
        <p:nvPicPr>
          <p:cNvPr id="9" name="Picture 8" descr="jesus-reading-from-scroll.jpg"/>
          <p:cNvPicPr>
            <a:picLocks noChangeAspect="1"/>
          </p:cNvPicPr>
          <p:nvPr/>
        </p:nvPicPr>
        <p:blipFill>
          <a:blip r:embed="rId2" cstate="print"/>
          <a:stretch>
            <a:fillRect/>
          </a:stretch>
        </p:blipFill>
        <p:spPr>
          <a:xfrm>
            <a:off x="8686801" y="685800"/>
            <a:ext cx="1693055" cy="1917700"/>
          </a:xfrm>
          <a:prstGeom prst="rect">
            <a:avLst/>
          </a:prstGeom>
        </p:spPr>
      </p:pic>
      <p:pic>
        <p:nvPicPr>
          <p:cNvPr id="2050" name="Picture 2" descr="http://www.tillhecomes.org/wp-content/uploads/2013/11/Jesus-studying-scripture-570x421.jpg"/>
          <p:cNvPicPr>
            <a:picLocks noChangeAspect="1" noChangeArrowheads="1"/>
          </p:cNvPicPr>
          <p:nvPr/>
        </p:nvPicPr>
        <p:blipFill>
          <a:blip r:embed="rId3" cstate="print"/>
          <a:srcRect/>
          <a:stretch>
            <a:fillRect/>
          </a:stretch>
        </p:blipFill>
        <p:spPr bwMode="auto">
          <a:xfrm>
            <a:off x="6477000" y="1600201"/>
            <a:ext cx="1924050" cy="1421097"/>
          </a:xfrm>
          <a:prstGeom prst="rect">
            <a:avLst/>
          </a:prstGeom>
          <a:noFill/>
        </p:spPr>
      </p:pic>
      <p:pic>
        <p:nvPicPr>
          <p:cNvPr id="2052" name="Picture 4" descr="http://www.laywhispers.com/uploads/4/8/1/0/4810238/9760843.jpg"/>
          <p:cNvPicPr>
            <a:picLocks noChangeAspect="1" noChangeArrowheads="1"/>
          </p:cNvPicPr>
          <p:nvPr/>
        </p:nvPicPr>
        <p:blipFill>
          <a:blip r:embed="rId4" cstate="print"/>
          <a:srcRect/>
          <a:stretch>
            <a:fillRect/>
          </a:stretch>
        </p:blipFill>
        <p:spPr bwMode="auto">
          <a:xfrm>
            <a:off x="8610600" y="2819400"/>
            <a:ext cx="1472520" cy="2057400"/>
          </a:xfrm>
          <a:prstGeom prst="rect">
            <a:avLst/>
          </a:prstGeom>
          <a:noFill/>
        </p:spPr>
      </p:pic>
      <p:pic>
        <p:nvPicPr>
          <p:cNvPr id="2054" name="Picture 6" descr="http://th08.deviantart.net/fs70/PRE/i/2013/080/3/6/walks_on_water_by_ralbin-d5yrli4.jpg"/>
          <p:cNvPicPr>
            <a:picLocks noChangeAspect="1" noChangeArrowheads="1"/>
          </p:cNvPicPr>
          <p:nvPr/>
        </p:nvPicPr>
        <p:blipFill>
          <a:blip r:embed="rId5" cstate="print"/>
          <a:srcRect/>
          <a:stretch>
            <a:fillRect/>
          </a:stretch>
        </p:blipFill>
        <p:spPr bwMode="auto">
          <a:xfrm>
            <a:off x="6553200" y="3200400"/>
            <a:ext cx="1752600" cy="1752600"/>
          </a:xfrm>
          <a:prstGeom prst="rect">
            <a:avLst/>
          </a:prstGeom>
          <a:noFill/>
        </p:spPr>
      </p:pic>
      <p:pic>
        <p:nvPicPr>
          <p:cNvPr id="2056" name="Picture 8" descr="https://www.lds.org/bc/content/bible-videos/videos/jesus-heals-a-woman-of-faith/images/02-jesus-heals-a-woman-of-faith-1800.jpg"/>
          <p:cNvPicPr>
            <a:picLocks noChangeAspect="1" noChangeArrowheads="1"/>
          </p:cNvPicPr>
          <p:nvPr/>
        </p:nvPicPr>
        <p:blipFill>
          <a:blip r:embed="rId6" cstate="print"/>
          <a:srcRect/>
          <a:stretch>
            <a:fillRect/>
          </a:stretch>
        </p:blipFill>
        <p:spPr bwMode="auto">
          <a:xfrm>
            <a:off x="8382000" y="5181600"/>
            <a:ext cx="2171700" cy="1447800"/>
          </a:xfrm>
          <a:prstGeom prst="rect">
            <a:avLst/>
          </a:prstGeom>
          <a:noFill/>
        </p:spPr>
      </p:pic>
      <p:pic>
        <p:nvPicPr>
          <p:cNvPr id="2058" name="Picture 10" descr="http://www.harmonartonline.com/resources/img/artworks_540/5235.jpg"/>
          <p:cNvPicPr>
            <a:picLocks noChangeAspect="1" noChangeArrowheads="1"/>
          </p:cNvPicPr>
          <p:nvPr/>
        </p:nvPicPr>
        <p:blipFill>
          <a:blip r:embed="rId7" cstate="print"/>
          <a:srcRect/>
          <a:stretch>
            <a:fillRect/>
          </a:stretch>
        </p:blipFill>
        <p:spPr bwMode="auto">
          <a:xfrm>
            <a:off x="6477000" y="5105400"/>
            <a:ext cx="1828800" cy="1371600"/>
          </a:xfrm>
          <a:prstGeom prst="rect">
            <a:avLst/>
          </a:prstGeom>
          <a:noFill/>
        </p:spPr>
      </p:pic>
      <p:graphicFrame>
        <p:nvGraphicFramePr>
          <p:cNvPr id="16" name="Diagram 15"/>
          <p:cNvGraphicFramePr/>
          <p:nvPr/>
        </p:nvGraphicFramePr>
        <p:xfrm>
          <a:off x="1828800" y="1143000"/>
          <a:ext cx="44958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38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3A8679EF-A285-4BEB-A116-E1E8E2B33ABB}"/>
                                            </p:graphicEl>
                                          </p:spTgt>
                                        </p:tgtEl>
                                        <p:attrNameLst>
                                          <p:attrName>style.visibility</p:attrName>
                                        </p:attrNameLst>
                                      </p:cBhvr>
                                      <p:to>
                                        <p:strVal val="visible"/>
                                      </p:to>
                                    </p:set>
                                    <p:animEffect transition="in" filter="fade">
                                      <p:cBhvr>
                                        <p:cTn id="7" dur="2000"/>
                                        <p:tgtEl>
                                          <p:spTgt spid="16">
                                            <p:graphicEl>
                                              <a:dgm id="{3A8679EF-A285-4BEB-A116-E1E8E2B33AB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graphicEl>
                                              <a:dgm id="{0B8DF323-33ED-4674-92A2-1A0E55FE2457}"/>
                                            </p:graphicEl>
                                          </p:spTgt>
                                        </p:tgtEl>
                                        <p:attrNameLst>
                                          <p:attrName>style.visibility</p:attrName>
                                        </p:attrNameLst>
                                      </p:cBhvr>
                                      <p:to>
                                        <p:strVal val="visible"/>
                                      </p:to>
                                    </p:set>
                                    <p:animEffect transition="in" filter="fade">
                                      <p:cBhvr>
                                        <p:cTn id="10" dur="2000"/>
                                        <p:tgtEl>
                                          <p:spTgt spid="16">
                                            <p:graphicEl>
                                              <a:dgm id="{0B8DF323-33ED-4674-92A2-1A0E55FE245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graphicEl>
                                              <a:dgm id="{7F37D61E-1376-4FFB-A854-B76DD04E73CA}"/>
                                            </p:graphicEl>
                                          </p:spTgt>
                                        </p:tgtEl>
                                        <p:attrNameLst>
                                          <p:attrName>style.visibility</p:attrName>
                                        </p:attrNameLst>
                                      </p:cBhvr>
                                      <p:to>
                                        <p:strVal val="visible"/>
                                      </p:to>
                                    </p:set>
                                    <p:animEffect transition="in" filter="fade">
                                      <p:cBhvr>
                                        <p:cTn id="18" dur="2000"/>
                                        <p:tgtEl>
                                          <p:spTgt spid="16">
                                            <p:graphicEl>
                                              <a:dgm id="{7F37D61E-1376-4FFB-A854-B76DD04E73C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graphicEl>
                                              <a:dgm id="{C078820A-14BC-452D-8B48-312AF0CE3900}"/>
                                            </p:graphicEl>
                                          </p:spTgt>
                                        </p:tgtEl>
                                        <p:attrNameLst>
                                          <p:attrName>style.visibility</p:attrName>
                                        </p:attrNameLst>
                                      </p:cBhvr>
                                      <p:to>
                                        <p:strVal val="visible"/>
                                      </p:to>
                                    </p:set>
                                    <p:animEffect transition="in" filter="fade">
                                      <p:cBhvr>
                                        <p:cTn id="21" dur="2000"/>
                                        <p:tgtEl>
                                          <p:spTgt spid="16">
                                            <p:graphicEl>
                                              <a:dgm id="{C078820A-14BC-452D-8B48-312AF0CE3900}"/>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2000"/>
                                        <p:tgtEl>
                                          <p:spTgt spid="2050"/>
                                        </p:tgtEl>
                                      </p:cBhvr>
                                    </p:animEffect>
                                  </p:childTnLst>
                                </p:cTn>
                              </p:par>
                              <p:par>
                                <p:cTn id="25" presetID="10" presetClass="exit" presetSubtype="0" fill="hold" nodeType="withEffect">
                                  <p:stCondLst>
                                    <p:cond delay="0"/>
                                  </p:stCondLst>
                                  <p:childTnLst>
                                    <p:animEffect transition="out" filter="fad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graphicEl>
                                              <a:dgm id="{2498650F-026A-4483-B7FB-43440D8C2D49}"/>
                                            </p:graphicEl>
                                          </p:spTgt>
                                        </p:tgtEl>
                                        <p:attrNameLst>
                                          <p:attrName>style.visibility</p:attrName>
                                        </p:attrNameLst>
                                      </p:cBhvr>
                                      <p:to>
                                        <p:strVal val="visible"/>
                                      </p:to>
                                    </p:set>
                                    <p:animEffect transition="in" filter="fade">
                                      <p:cBhvr>
                                        <p:cTn id="32" dur="2000"/>
                                        <p:tgtEl>
                                          <p:spTgt spid="16">
                                            <p:graphicEl>
                                              <a:dgm id="{2498650F-026A-4483-B7FB-43440D8C2D49}"/>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graphicEl>
                                              <a:dgm id="{5D21AB97-6BCC-45A7-863C-B1CD9AEEBACE}"/>
                                            </p:graphicEl>
                                          </p:spTgt>
                                        </p:tgtEl>
                                        <p:attrNameLst>
                                          <p:attrName>style.visibility</p:attrName>
                                        </p:attrNameLst>
                                      </p:cBhvr>
                                      <p:to>
                                        <p:strVal val="visible"/>
                                      </p:to>
                                    </p:set>
                                    <p:animEffect transition="in" filter="fade">
                                      <p:cBhvr>
                                        <p:cTn id="35" dur="2000"/>
                                        <p:tgtEl>
                                          <p:spTgt spid="16">
                                            <p:graphicEl>
                                              <a:dgm id="{5D21AB97-6BCC-45A7-863C-B1CD9AEEBACE}"/>
                                            </p:graphic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fade">
                                      <p:cBhvr>
                                        <p:cTn id="38" dur="2000"/>
                                        <p:tgtEl>
                                          <p:spTgt spid="2052"/>
                                        </p:tgtEl>
                                      </p:cBhvr>
                                    </p:animEffect>
                                  </p:childTnLst>
                                </p:cTn>
                              </p:par>
                              <p:par>
                                <p:cTn id="39" presetID="10" presetClass="exit" presetSubtype="0" fill="hold" nodeType="withEffect">
                                  <p:stCondLst>
                                    <p:cond delay="0"/>
                                  </p:stCondLst>
                                  <p:childTnLst>
                                    <p:animEffect transition="out" filter="fade">
                                      <p:cBhvr>
                                        <p:cTn id="40" dur="2000"/>
                                        <p:tgtEl>
                                          <p:spTgt spid="2050"/>
                                        </p:tgtEl>
                                      </p:cBhvr>
                                    </p:animEffect>
                                    <p:set>
                                      <p:cBhvr>
                                        <p:cTn id="41" dur="1" fill="hold">
                                          <p:stCondLst>
                                            <p:cond delay="1999"/>
                                          </p:stCondLst>
                                        </p:cTn>
                                        <p:tgtEl>
                                          <p:spTgt spid="205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graphicEl>
                                              <a:dgm id="{CCA42712-EE8D-4149-A111-4BD77920A0F4}"/>
                                            </p:graphicEl>
                                          </p:spTgt>
                                        </p:tgtEl>
                                        <p:attrNameLst>
                                          <p:attrName>style.visibility</p:attrName>
                                        </p:attrNameLst>
                                      </p:cBhvr>
                                      <p:to>
                                        <p:strVal val="visible"/>
                                      </p:to>
                                    </p:set>
                                    <p:animEffect transition="in" filter="fade">
                                      <p:cBhvr>
                                        <p:cTn id="46" dur="2000"/>
                                        <p:tgtEl>
                                          <p:spTgt spid="16">
                                            <p:graphicEl>
                                              <a:dgm id="{CCA42712-EE8D-4149-A111-4BD77920A0F4}"/>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graphicEl>
                                              <a:dgm id="{FCCE18A4-689D-4C47-A52D-B996A6FAE878}"/>
                                            </p:graphicEl>
                                          </p:spTgt>
                                        </p:tgtEl>
                                        <p:attrNameLst>
                                          <p:attrName>style.visibility</p:attrName>
                                        </p:attrNameLst>
                                      </p:cBhvr>
                                      <p:to>
                                        <p:strVal val="visible"/>
                                      </p:to>
                                    </p:set>
                                    <p:animEffect transition="in" filter="fade">
                                      <p:cBhvr>
                                        <p:cTn id="49" dur="2000"/>
                                        <p:tgtEl>
                                          <p:spTgt spid="16">
                                            <p:graphicEl>
                                              <a:dgm id="{FCCE18A4-689D-4C47-A52D-B996A6FAE878}"/>
                                            </p:graphic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fade">
                                      <p:cBhvr>
                                        <p:cTn id="52" dur="2000"/>
                                        <p:tgtEl>
                                          <p:spTgt spid="2054"/>
                                        </p:tgtEl>
                                      </p:cBhvr>
                                    </p:animEffect>
                                  </p:childTnLst>
                                </p:cTn>
                              </p:par>
                              <p:par>
                                <p:cTn id="53" presetID="10" presetClass="exit" presetSubtype="0" fill="hold" nodeType="withEffect">
                                  <p:stCondLst>
                                    <p:cond delay="0"/>
                                  </p:stCondLst>
                                  <p:childTnLst>
                                    <p:animEffect transition="out" filter="fade">
                                      <p:cBhvr>
                                        <p:cTn id="54" dur="2000"/>
                                        <p:tgtEl>
                                          <p:spTgt spid="2052"/>
                                        </p:tgtEl>
                                      </p:cBhvr>
                                    </p:animEffect>
                                    <p:set>
                                      <p:cBhvr>
                                        <p:cTn id="55" dur="1" fill="hold">
                                          <p:stCondLst>
                                            <p:cond delay="1999"/>
                                          </p:stCondLst>
                                        </p:cTn>
                                        <p:tgtEl>
                                          <p:spTgt spid="205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graphicEl>
                                              <a:dgm id="{AF087DCE-5847-4A26-9CC4-D6CD569989F5}"/>
                                            </p:graphicEl>
                                          </p:spTgt>
                                        </p:tgtEl>
                                        <p:attrNameLst>
                                          <p:attrName>style.visibility</p:attrName>
                                        </p:attrNameLst>
                                      </p:cBhvr>
                                      <p:to>
                                        <p:strVal val="visible"/>
                                      </p:to>
                                    </p:set>
                                    <p:animEffect transition="in" filter="fade">
                                      <p:cBhvr>
                                        <p:cTn id="60" dur="2000"/>
                                        <p:tgtEl>
                                          <p:spTgt spid="16">
                                            <p:graphicEl>
                                              <a:dgm id="{AF087DCE-5847-4A26-9CC4-D6CD569989F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graphicEl>
                                              <a:dgm id="{4D14D118-F0E8-4A71-99EE-EA0A94AD310A}"/>
                                            </p:graphicEl>
                                          </p:spTgt>
                                        </p:tgtEl>
                                        <p:attrNameLst>
                                          <p:attrName>style.visibility</p:attrName>
                                        </p:attrNameLst>
                                      </p:cBhvr>
                                      <p:to>
                                        <p:strVal val="visible"/>
                                      </p:to>
                                    </p:set>
                                    <p:animEffect transition="in" filter="fade">
                                      <p:cBhvr>
                                        <p:cTn id="63" dur="2000"/>
                                        <p:tgtEl>
                                          <p:spTgt spid="16">
                                            <p:graphicEl>
                                              <a:dgm id="{4D14D118-F0E8-4A71-99EE-EA0A94AD310A}"/>
                                            </p:graphic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058"/>
                                        </p:tgtEl>
                                        <p:attrNameLst>
                                          <p:attrName>style.visibility</p:attrName>
                                        </p:attrNameLst>
                                      </p:cBhvr>
                                      <p:to>
                                        <p:strVal val="visible"/>
                                      </p:to>
                                    </p:set>
                                    <p:animEffect transition="in" filter="fade">
                                      <p:cBhvr>
                                        <p:cTn id="66" dur="2000"/>
                                        <p:tgtEl>
                                          <p:spTgt spid="2058"/>
                                        </p:tgtEl>
                                      </p:cBhvr>
                                    </p:animEffect>
                                  </p:childTnLst>
                                </p:cTn>
                              </p:par>
                              <p:par>
                                <p:cTn id="67" presetID="10" presetClass="exit" presetSubtype="0" fill="hold" nodeType="withEffect">
                                  <p:stCondLst>
                                    <p:cond delay="0"/>
                                  </p:stCondLst>
                                  <p:childTnLst>
                                    <p:animEffect transition="out" filter="fade">
                                      <p:cBhvr>
                                        <p:cTn id="68" dur="2000"/>
                                        <p:tgtEl>
                                          <p:spTgt spid="2054"/>
                                        </p:tgtEl>
                                      </p:cBhvr>
                                    </p:animEffect>
                                    <p:set>
                                      <p:cBhvr>
                                        <p:cTn id="69" dur="1" fill="hold">
                                          <p:stCondLst>
                                            <p:cond delay="1999"/>
                                          </p:stCondLst>
                                        </p:cTn>
                                        <p:tgtEl>
                                          <p:spTgt spid="205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graphicEl>
                                              <a:dgm id="{D8E8669C-DEF5-412A-A138-D66A783C223B}"/>
                                            </p:graphicEl>
                                          </p:spTgt>
                                        </p:tgtEl>
                                        <p:attrNameLst>
                                          <p:attrName>style.visibility</p:attrName>
                                        </p:attrNameLst>
                                      </p:cBhvr>
                                      <p:to>
                                        <p:strVal val="visible"/>
                                      </p:to>
                                    </p:set>
                                    <p:animEffect transition="in" filter="fade">
                                      <p:cBhvr>
                                        <p:cTn id="74" dur="2000"/>
                                        <p:tgtEl>
                                          <p:spTgt spid="16">
                                            <p:graphicEl>
                                              <a:dgm id="{D8E8669C-DEF5-412A-A138-D66A783C223B}"/>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graphicEl>
                                              <a:dgm id="{4314E650-1067-411C-820F-569DCF859684}"/>
                                            </p:graphicEl>
                                          </p:spTgt>
                                        </p:tgtEl>
                                        <p:attrNameLst>
                                          <p:attrName>style.visibility</p:attrName>
                                        </p:attrNameLst>
                                      </p:cBhvr>
                                      <p:to>
                                        <p:strVal val="visible"/>
                                      </p:to>
                                    </p:set>
                                    <p:animEffect transition="in" filter="fade">
                                      <p:cBhvr>
                                        <p:cTn id="77" dur="2000"/>
                                        <p:tgtEl>
                                          <p:spTgt spid="16">
                                            <p:graphicEl>
                                              <a:dgm id="{4314E650-1067-411C-820F-569DCF859684}"/>
                                            </p:graphic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056"/>
                                        </p:tgtEl>
                                        <p:attrNameLst>
                                          <p:attrName>style.visibility</p:attrName>
                                        </p:attrNameLst>
                                      </p:cBhvr>
                                      <p:to>
                                        <p:strVal val="visible"/>
                                      </p:to>
                                    </p:set>
                                    <p:animEffect transition="in" filter="fade">
                                      <p:cBhvr>
                                        <p:cTn id="80" dur="2000"/>
                                        <p:tgtEl>
                                          <p:spTgt spid="2056"/>
                                        </p:tgtEl>
                                      </p:cBhvr>
                                    </p:animEffect>
                                  </p:childTnLst>
                                </p:cTn>
                              </p:par>
                              <p:par>
                                <p:cTn id="81" presetID="10" presetClass="exit" presetSubtype="0" fill="hold" nodeType="withEffect">
                                  <p:stCondLst>
                                    <p:cond delay="0"/>
                                  </p:stCondLst>
                                  <p:childTnLst>
                                    <p:animEffect transition="out" filter="fade">
                                      <p:cBhvr>
                                        <p:cTn id="82" dur="2000"/>
                                        <p:tgtEl>
                                          <p:spTgt spid="2058"/>
                                        </p:tgtEl>
                                      </p:cBhvr>
                                    </p:animEffect>
                                    <p:set>
                                      <p:cBhvr>
                                        <p:cTn id="83" dur="1" fill="hold">
                                          <p:stCondLst>
                                            <p:cond delay="1999"/>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D8A0D7-E215-49F5-B721-87AF96EFAD97}"/>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TextBox 4"/>
          <p:cNvSpPr txBox="1"/>
          <p:nvPr/>
        </p:nvSpPr>
        <p:spPr>
          <a:xfrm>
            <a:off x="1828801" y="304800"/>
            <a:ext cx="184731" cy="369332"/>
          </a:xfrm>
          <a:prstGeom prst="rect">
            <a:avLst/>
          </a:prstGeom>
          <a:noFill/>
          <a:ln>
            <a:solidFill>
              <a:schemeClr val="tx1"/>
            </a:solidFill>
          </a:ln>
        </p:spPr>
        <p:txBody>
          <a:bodyPr wrap="none" rtlCol="0">
            <a:spAutoFit/>
          </a:bodyPr>
          <a:lstStyle/>
          <a:p>
            <a:endParaRPr lang="en-US" dirty="0">
              <a:latin typeface="Calibri" panose="020F0502020204030204" pitchFamily="34" charset="0"/>
            </a:endParaRPr>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Aaronic Priesthood</a:t>
            </a:r>
            <a:endParaRPr lang="en-US" sz="4000" dirty="0">
              <a:solidFill>
                <a:schemeClr val="bg1"/>
              </a:solidFill>
              <a:latin typeface="Rockwell Extra Bold" pitchFamily="18" charset="0"/>
            </a:endParaRPr>
          </a:p>
        </p:txBody>
      </p:sp>
      <p:sp>
        <p:nvSpPr>
          <p:cNvPr id="8" name="Rectangle 7"/>
          <p:cNvSpPr/>
          <p:nvPr/>
        </p:nvSpPr>
        <p:spPr>
          <a:xfrm>
            <a:off x="435796" y="1474619"/>
            <a:ext cx="4572000" cy="3908762"/>
          </a:xfrm>
          <a:prstGeom prst="rect">
            <a:avLst/>
          </a:prstGeom>
        </p:spPr>
        <p:txBody>
          <a:bodyPr>
            <a:spAutoFit/>
          </a:bodyPr>
          <a:lstStyle/>
          <a:p>
            <a:r>
              <a:rPr lang="en-US" dirty="0">
                <a:solidFill>
                  <a:schemeClr val="bg1"/>
                </a:solidFill>
                <a:latin typeface="Calibri" panose="020F0502020204030204" pitchFamily="34" charset="0"/>
              </a:rPr>
              <a:t>Prophets, apostles, other Church leaders, and full-time missionaries have these responsibilities. </a:t>
            </a:r>
          </a:p>
          <a:p>
            <a:endParaRPr lang="en-US" dirty="0">
              <a:solidFill>
                <a:schemeClr val="bg1"/>
              </a:solidFill>
              <a:latin typeface="Calibri" panose="020F0502020204030204" pitchFamily="34" charset="0"/>
            </a:endParaRPr>
          </a:p>
          <a:p>
            <a:r>
              <a:rPr lang="en-US" sz="3200" dirty="0">
                <a:solidFill>
                  <a:srgbClr val="FFFF00"/>
                </a:solidFill>
                <a:latin typeface="Calibri" panose="020F0502020204030204" pitchFamily="34" charset="0"/>
              </a:rPr>
              <a:t>However,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These are duties that all priesthood holders, including Aaronic Priesthood holders, can carry out.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Aaronic Priesthood holders in your class have been trusted with significant opportunities to serve.</a:t>
            </a:r>
          </a:p>
        </p:txBody>
      </p:sp>
      <p:pic>
        <p:nvPicPr>
          <p:cNvPr id="16388" name="Picture 4" descr="http://www.mormonnewsroom.org/media/640x360/Sacrament.jpg"/>
          <p:cNvPicPr>
            <a:picLocks noChangeAspect="1" noChangeArrowheads="1"/>
          </p:cNvPicPr>
          <p:nvPr/>
        </p:nvPicPr>
        <p:blipFill>
          <a:blip r:embed="rId2" cstate="print"/>
          <a:srcRect/>
          <a:stretch>
            <a:fillRect/>
          </a:stretch>
        </p:blipFill>
        <p:spPr bwMode="auto">
          <a:xfrm>
            <a:off x="6553200" y="4343401"/>
            <a:ext cx="3352800" cy="1891863"/>
          </a:xfrm>
          <a:prstGeom prst="rect">
            <a:avLst/>
          </a:prstGeom>
          <a:noFill/>
        </p:spPr>
      </p:pic>
      <p:pic>
        <p:nvPicPr>
          <p:cNvPr id="1026" name="Picture 2" descr="Image result for presidency of the church">
            <a:extLst>
              <a:ext uri="{FF2B5EF4-FFF2-40B4-BE49-F238E27FC236}">
                <a16:creationId xmlns:a16="http://schemas.microsoft.com/office/drawing/2014/main" id="{EEFC5F50-8CD5-4F9A-9C34-3354F6D6B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15" y="1268905"/>
            <a:ext cx="3347856" cy="216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1000"/>
                                        <p:tgtEl>
                                          <p:spTgt spid="8">
                                            <p:txEl>
                                              <p:pRg st="6" end="6"/>
                                            </p:txEl>
                                          </p:spTgt>
                                        </p:tgtEl>
                                      </p:cBhvr>
                                    </p:animEffect>
                                    <p:anim calcmode="lin" valueType="num">
                                      <p:cBhvr>
                                        <p:cTn id="1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6408FD-0285-4FA9-9A67-3CBBD2366E33}"/>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extBox 5"/>
          <p:cNvSpPr txBox="1"/>
          <p:nvPr/>
        </p:nvSpPr>
        <p:spPr>
          <a:xfrm>
            <a:off x="471949" y="2077065"/>
            <a:ext cx="4104968" cy="4247317"/>
          </a:xfrm>
          <a:prstGeom prst="rect">
            <a:avLst/>
          </a:prstGeom>
          <a:noFill/>
        </p:spPr>
        <p:txBody>
          <a:bodyPr wrap="square" rtlCol="0">
            <a:spAutoFit/>
          </a:bodyPr>
          <a:lstStyle/>
          <a:p>
            <a:r>
              <a:rPr lang="en-US" dirty="0">
                <a:solidFill>
                  <a:schemeClr val="bg1"/>
                </a:solidFill>
                <a:latin typeface="Calibri" panose="020F0502020204030204" pitchFamily="34" charset="0"/>
              </a:rPr>
              <a:t>An Apostle is an Elder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Baptize and Confirm the Gift of the Holy Ghost by laying on of hands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Ordain other Elders, Priest, Teachers and Deacons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Administer the Sacrament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Teach, Expound, Exhort, and watch of the church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Take lead in all meetings and conduct with the Holy Spirit</a:t>
            </a:r>
          </a:p>
        </p:txBody>
      </p:sp>
      <p:sp>
        <p:nvSpPr>
          <p:cNvPr id="7" name="TextBox 6"/>
          <p:cNvSpPr txBox="1"/>
          <p:nvPr/>
        </p:nvSpPr>
        <p:spPr>
          <a:xfrm>
            <a:off x="1524000" y="0"/>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Duties of an Elder</a:t>
            </a:r>
            <a:endParaRPr lang="en-US" sz="4000" dirty="0">
              <a:solidFill>
                <a:schemeClr val="bg1"/>
              </a:solidFill>
              <a:latin typeface="Rockwell Extra Bold" pitchFamily="18" charset="0"/>
            </a:endParaRPr>
          </a:p>
        </p:txBody>
      </p:sp>
      <p:sp>
        <p:nvSpPr>
          <p:cNvPr id="9" name="TextBox 8"/>
          <p:cNvSpPr txBox="1"/>
          <p:nvPr/>
        </p:nvSpPr>
        <p:spPr>
          <a:xfrm>
            <a:off x="1828800" y="900954"/>
            <a:ext cx="2590800" cy="830997"/>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rPr>
              <a:t>Elders</a:t>
            </a:r>
          </a:p>
          <a:p>
            <a:pPr algn="ctr"/>
            <a:r>
              <a:rPr lang="en-US" sz="2400" dirty="0">
                <a:solidFill>
                  <a:srgbClr val="FFFF00"/>
                </a:solidFill>
                <a:latin typeface="Calibri" panose="020F0502020204030204" pitchFamily="34" charset="0"/>
              </a:rPr>
              <a:t>D&amp;C 20:38-45</a:t>
            </a:r>
          </a:p>
        </p:txBody>
      </p:sp>
      <p:pic>
        <p:nvPicPr>
          <p:cNvPr id="13" name="Picture 12" descr="100_0820.JPG"/>
          <p:cNvPicPr>
            <a:picLocks noChangeAspect="1"/>
          </p:cNvPicPr>
          <p:nvPr/>
        </p:nvPicPr>
        <p:blipFill>
          <a:blip r:embed="rId2" cstate="print"/>
          <a:stretch>
            <a:fillRect/>
          </a:stretch>
        </p:blipFill>
        <p:spPr>
          <a:xfrm>
            <a:off x="7339900" y="4322096"/>
            <a:ext cx="1763047" cy="2350729"/>
          </a:xfrm>
          <a:prstGeom prst="rect">
            <a:avLst/>
          </a:prstGeom>
        </p:spPr>
      </p:pic>
      <p:grpSp>
        <p:nvGrpSpPr>
          <p:cNvPr id="4" name="Group 3">
            <a:extLst>
              <a:ext uri="{FF2B5EF4-FFF2-40B4-BE49-F238E27FC236}">
                <a16:creationId xmlns:a16="http://schemas.microsoft.com/office/drawing/2014/main" id="{6A94C361-022B-19E7-D679-92E95834205D}"/>
              </a:ext>
            </a:extLst>
          </p:cNvPr>
          <p:cNvGrpSpPr/>
          <p:nvPr/>
        </p:nvGrpSpPr>
        <p:grpSpPr>
          <a:xfrm>
            <a:off x="5345229" y="1187359"/>
            <a:ext cx="5877576" cy="2943507"/>
            <a:chOff x="5345229" y="1187359"/>
            <a:chExt cx="5478858" cy="2743828"/>
          </a:xfrm>
        </p:grpSpPr>
        <p:grpSp>
          <p:nvGrpSpPr>
            <p:cNvPr id="5" name="Group 4">
              <a:extLst>
                <a:ext uri="{FF2B5EF4-FFF2-40B4-BE49-F238E27FC236}">
                  <a16:creationId xmlns:a16="http://schemas.microsoft.com/office/drawing/2014/main" id="{0A026E58-B8B3-7DEF-EA74-9896BBC61C3C}"/>
                </a:ext>
              </a:extLst>
            </p:cNvPr>
            <p:cNvGrpSpPr/>
            <p:nvPr/>
          </p:nvGrpSpPr>
          <p:grpSpPr>
            <a:xfrm>
              <a:off x="5345229" y="1187359"/>
              <a:ext cx="5478858" cy="2743828"/>
              <a:chOff x="3398442" y="3656972"/>
              <a:chExt cx="5478858" cy="2743828"/>
            </a:xfrm>
          </p:grpSpPr>
          <p:sp>
            <p:nvSpPr>
              <p:cNvPr id="45" name="Rectangle 44">
                <a:extLst>
                  <a:ext uri="{FF2B5EF4-FFF2-40B4-BE49-F238E27FC236}">
                    <a16:creationId xmlns:a16="http://schemas.microsoft.com/office/drawing/2014/main" id="{C9F62DF1-7D12-8DB7-E6D3-DB6241F4D00F}"/>
                  </a:ext>
                </a:extLst>
              </p:cNvPr>
              <p:cNvSpPr/>
              <p:nvPr/>
            </p:nvSpPr>
            <p:spPr>
              <a:xfrm>
                <a:off x="7077636" y="5100918"/>
                <a:ext cx="838200" cy="1295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51484C96-90B9-BC88-27C7-111272B661FD}"/>
                  </a:ext>
                </a:extLst>
              </p:cNvPr>
              <p:cNvSpPr/>
              <p:nvPr/>
            </p:nvSpPr>
            <p:spPr>
              <a:xfrm>
                <a:off x="8001000" y="5105400"/>
                <a:ext cx="838200" cy="12954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TextBox 46">
                <a:extLst>
                  <a:ext uri="{FF2B5EF4-FFF2-40B4-BE49-F238E27FC236}">
                    <a16:creationId xmlns:a16="http://schemas.microsoft.com/office/drawing/2014/main" id="{C5BB5E4A-3AE3-28C3-5A11-D51E3FD18255}"/>
                  </a:ext>
                </a:extLst>
              </p:cNvPr>
              <p:cNvSpPr txBox="1"/>
              <p:nvPr/>
            </p:nvSpPr>
            <p:spPr>
              <a:xfrm>
                <a:off x="3406758" y="4698650"/>
                <a:ext cx="957378" cy="200829"/>
              </a:xfrm>
              <a:prstGeom prst="rect">
                <a:avLst/>
              </a:prstGeom>
              <a:noFill/>
            </p:spPr>
            <p:txBody>
              <a:bodyPr wrap="square" rtlCol="0">
                <a:spAutoFit/>
              </a:bodyPr>
              <a:lstStyle/>
              <a:p>
                <a:pPr algn="ctr"/>
                <a:r>
                  <a:rPr lang="en-US" sz="800" dirty="0">
                    <a:latin typeface="Calibri" panose="020F0502020204030204" pitchFamily="34" charset="0"/>
                  </a:rPr>
                  <a:t>M. Russell Ballard</a:t>
                </a:r>
              </a:p>
            </p:txBody>
          </p:sp>
          <p:sp>
            <p:nvSpPr>
              <p:cNvPr id="48" name="Rectangle 47">
                <a:extLst>
                  <a:ext uri="{FF2B5EF4-FFF2-40B4-BE49-F238E27FC236}">
                    <a16:creationId xmlns:a16="http://schemas.microsoft.com/office/drawing/2014/main" id="{09D7EA57-D6C5-D2DC-F49E-8D082A2DD3D2}"/>
                  </a:ext>
                </a:extLst>
              </p:cNvPr>
              <p:cNvSpPr/>
              <p:nvPr/>
            </p:nvSpPr>
            <p:spPr>
              <a:xfrm>
                <a:off x="3450606" y="3656972"/>
                <a:ext cx="838200" cy="1295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TextBox 48">
                <a:extLst>
                  <a:ext uri="{FF2B5EF4-FFF2-40B4-BE49-F238E27FC236}">
                    <a16:creationId xmlns:a16="http://schemas.microsoft.com/office/drawing/2014/main" id="{2DD72888-AF09-C21A-0E58-5DCC453E8FC3}"/>
                  </a:ext>
                </a:extLst>
              </p:cNvPr>
              <p:cNvSpPr txBox="1"/>
              <p:nvPr/>
            </p:nvSpPr>
            <p:spPr>
              <a:xfrm>
                <a:off x="4287908" y="4748086"/>
                <a:ext cx="914400" cy="200829"/>
              </a:xfrm>
              <a:prstGeom prst="rect">
                <a:avLst/>
              </a:prstGeom>
              <a:noFill/>
            </p:spPr>
            <p:txBody>
              <a:bodyPr wrap="square" rtlCol="0">
                <a:spAutoFit/>
              </a:bodyPr>
              <a:lstStyle/>
              <a:p>
                <a:pPr algn="ctr"/>
                <a:r>
                  <a:rPr lang="en-US" sz="800" dirty="0">
                    <a:latin typeface="Calibri" panose="020F0502020204030204" pitchFamily="34" charset="0"/>
                  </a:rPr>
                  <a:t>Jeffrey R. Holland</a:t>
                </a:r>
              </a:p>
            </p:txBody>
          </p:sp>
          <p:sp>
            <p:nvSpPr>
              <p:cNvPr id="50" name="Rectangle 49">
                <a:extLst>
                  <a:ext uri="{FF2B5EF4-FFF2-40B4-BE49-F238E27FC236}">
                    <a16:creationId xmlns:a16="http://schemas.microsoft.com/office/drawing/2014/main" id="{4C8491E1-D25F-8AA9-73C2-29F7EA7CD0C2}"/>
                  </a:ext>
                </a:extLst>
              </p:cNvPr>
              <p:cNvSpPr/>
              <p:nvPr/>
            </p:nvSpPr>
            <p:spPr>
              <a:xfrm>
                <a:off x="4343400" y="3657600"/>
                <a:ext cx="838200" cy="12954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TextBox 50">
                <a:extLst>
                  <a:ext uri="{FF2B5EF4-FFF2-40B4-BE49-F238E27FC236}">
                    <a16:creationId xmlns:a16="http://schemas.microsoft.com/office/drawing/2014/main" id="{B36C89A1-1C2D-BED6-922F-1AD47C276C51}"/>
                  </a:ext>
                </a:extLst>
              </p:cNvPr>
              <p:cNvSpPr txBox="1"/>
              <p:nvPr/>
            </p:nvSpPr>
            <p:spPr>
              <a:xfrm>
                <a:off x="5112201" y="4766466"/>
                <a:ext cx="1180715" cy="200829"/>
              </a:xfrm>
              <a:prstGeom prst="rect">
                <a:avLst/>
              </a:prstGeom>
              <a:noFill/>
            </p:spPr>
            <p:txBody>
              <a:bodyPr wrap="square" rtlCol="0">
                <a:spAutoFit/>
              </a:bodyPr>
              <a:lstStyle/>
              <a:p>
                <a:pPr algn="ctr"/>
                <a:r>
                  <a:rPr lang="en-US" sz="800" dirty="0">
                    <a:latin typeface="Calibri" panose="020F0502020204030204" pitchFamily="34" charset="0"/>
                  </a:rPr>
                  <a:t>Dieter F. Uchtdorf</a:t>
                </a:r>
              </a:p>
            </p:txBody>
          </p:sp>
          <p:sp>
            <p:nvSpPr>
              <p:cNvPr id="52" name="Rectangle 51">
                <a:extLst>
                  <a:ext uri="{FF2B5EF4-FFF2-40B4-BE49-F238E27FC236}">
                    <a16:creationId xmlns:a16="http://schemas.microsoft.com/office/drawing/2014/main" id="{692FF8F3-D25D-6469-61FB-E26BE311BA5F}"/>
                  </a:ext>
                </a:extLst>
              </p:cNvPr>
              <p:cNvSpPr/>
              <p:nvPr/>
            </p:nvSpPr>
            <p:spPr>
              <a:xfrm>
                <a:off x="5257800" y="3657600"/>
                <a:ext cx="838200" cy="1295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extBox 52">
                <a:extLst>
                  <a:ext uri="{FF2B5EF4-FFF2-40B4-BE49-F238E27FC236}">
                    <a16:creationId xmlns:a16="http://schemas.microsoft.com/office/drawing/2014/main" id="{302FF81A-6DE4-0656-0AB7-68F179AAA0AF}"/>
                  </a:ext>
                </a:extLst>
              </p:cNvPr>
              <p:cNvSpPr txBox="1"/>
              <p:nvPr/>
            </p:nvSpPr>
            <p:spPr>
              <a:xfrm>
                <a:off x="6121118" y="4746867"/>
                <a:ext cx="914400" cy="200829"/>
              </a:xfrm>
              <a:prstGeom prst="rect">
                <a:avLst/>
              </a:prstGeom>
              <a:noFill/>
            </p:spPr>
            <p:txBody>
              <a:bodyPr wrap="square" rtlCol="0">
                <a:spAutoFit/>
              </a:bodyPr>
              <a:lstStyle/>
              <a:p>
                <a:pPr algn="ctr"/>
                <a:r>
                  <a:rPr lang="en-US" sz="800" dirty="0">
                    <a:latin typeface="Calibri" panose="020F0502020204030204" pitchFamily="34" charset="0"/>
                  </a:rPr>
                  <a:t>David A. Bednar</a:t>
                </a:r>
              </a:p>
            </p:txBody>
          </p:sp>
          <p:sp>
            <p:nvSpPr>
              <p:cNvPr id="54" name="Rectangle 53">
                <a:extLst>
                  <a:ext uri="{FF2B5EF4-FFF2-40B4-BE49-F238E27FC236}">
                    <a16:creationId xmlns:a16="http://schemas.microsoft.com/office/drawing/2014/main" id="{D6F25EBB-4267-B42F-8413-66CA74AAA194}"/>
                  </a:ext>
                </a:extLst>
              </p:cNvPr>
              <p:cNvSpPr/>
              <p:nvPr/>
            </p:nvSpPr>
            <p:spPr>
              <a:xfrm>
                <a:off x="6172200" y="3667435"/>
                <a:ext cx="838200" cy="1295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5" name="Picture 54">
                <a:extLst>
                  <a:ext uri="{FF2B5EF4-FFF2-40B4-BE49-F238E27FC236}">
                    <a16:creationId xmlns:a16="http://schemas.microsoft.com/office/drawing/2014/main" id="{D62EA7B2-126E-E846-468F-9608A1CFD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733" y="3875087"/>
                <a:ext cx="716072" cy="900407"/>
              </a:xfrm>
              <a:prstGeom prst="rect">
                <a:avLst/>
              </a:prstGeom>
            </p:spPr>
          </p:pic>
          <p:sp>
            <p:nvSpPr>
              <p:cNvPr id="56" name="TextBox 55">
                <a:extLst>
                  <a:ext uri="{FF2B5EF4-FFF2-40B4-BE49-F238E27FC236}">
                    <a16:creationId xmlns:a16="http://schemas.microsoft.com/office/drawing/2014/main" id="{6C7CF62A-0E61-D069-C066-459F6DD453A4}"/>
                  </a:ext>
                </a:extLst>
              </p:cNvPr>
              <p:cNvSpPr txBox="1"/>
              <p:nvPr/>
            </p:nvSpPr>
            <p:spPr>
              <a:xfrm>
                <a:off x="7078351" y="4755936"/>
                <a:ext cx="914400" cy="200829"/>
              </a:xfrm>
              <a:prstGeom prst="rect">
                <a:avLst/>
              </a:prstGeom>
              <a:noFill/>
            </p:spPr>
            <p:txBody>
              <a:bodyPr wrap="square" rtlCol="0">
                <a:spAutoFit/>
              </a:bodyPr>
              <a:lstStyle/>
              <a:p>
                <a:pPr algn="ctr"/>
                <a:r>
                  <a:rPr lang="en-US" sz="800" dirty="0">
                    <a:latin typeface="Calibri" panose="020F0502020204030204" pitchFamily="34" charset="0"/>
                  </a:rPr>
                  <a:t>Quentin L. Cook</a:t>
                </a:r>
              </a:p>
            </p:txBody>
          </p:sp>
          <p:sp>
            <p:nvSpPr>
              <p:cNvPr id="57" name="Rectangle 56">
                <a:extLst>
                  <a:ext uri="{FF2B5EF4-FFF2-40B4-BE49-F238E27FC236}">
                    <a16:creationId xmlns:a16="http://schemas.microsoft.com/office/drawing/2014/main" id="{8C1A9C5E-7FE2-6B70-53D1-C97304FE476C}"/>
                  </a:ext>
                </a:extLst>
              </p:cNvPr>
              <p:cNvSpPr/>
              <p:nvPr/>
            </p:nvSpPr>
            <p:spPr>
              <a:xfrm>
                <a:off x="7086600" y="3657600"/>
                <a:ext cx="838200" cy="1295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8" name="Picture 57">
                <a:extLst>
                  <a:ext uri="{FF2B5EF4-FFF2-40B4-BE49-F238E27FC236}">
                    <a16:creationId xmlns:a16="http://schemas.microsoft.com/office/drawing/2014/main" id="{064A4952-6785-1917-BF55-6FA3BD694213}"/>
                  </a:ext>
                </a:extLst>
              </p:cNvPr>
              <p:cNvPicPr>
                <a:picLocks noChangeAspect="1"/>
              </p:cNvPicPr>
              <p:nvPr/>
            </p:nvPicPr>
            <p:blipFill rotWithShape="1">
              <a:blip r:embed="rId4">
                <a:extLst>
                  <a:ext uri="{28A0092B-C50C-407E-A947-70E740481C1C}">
                    <a14:useLocalDpi xmlns:a14="http://schemas.microsoft.com/office/drawing/2010/main" val="0"/>
                  </a:ext>
                </a:extLst>
              </a:blip>
              <a:srcRect l="16253" r="10325" b="-8272"/>
              <a:stretch/>
            </p:blipFill>
            <p:spPr>
              <a:xfrm>
                <a:off x="6249983" y="3904120"/>
                <a:ext cx="656669" cy="968363"/>
              </a:xfrm>
              <a:prstGeom prst="rect">
                <a:avLst/>
              </a:prstGeom>
            </p:spPr>
          </p:pic>
          <p:sp>
            <p:nvSpPr>
              <p:cNvPr id="59" name="TextBox 58">
                <a:extLst>
                  <a:ext uri="{FF2B5EF4-FFF2-40B4-BE49-F238E27FC236}">
                    <a16:creationId xmlns:a16="http://schemas.microsoft.com/office/drawing/2014/main" id="{1A1F4616-9806-E4BC-88F6-09979DC03E25}"/>
                  </a:ext>
                </a:extLst>
              </p:cNvPr>
              <p:cNvSpPr txBox="1"/>
              <p:nvPr/>
            </p:nvSpPr>
            <p:spPr>
              <a:xfrm>
                <a:off x="7962900" y="4686531"/>
                <a:ext cx="914400" cy="315587"/>
              </a:xfrm>
              <a:prstGeom prst="rect">
                <a:avLst/>
              </a:prstGeom>
              <a:noFill/>
            </p:spPr>
            <p:txBody>
              <a:bodyPr wrap="square" rtlCol="0">
                <a:spAutoFit/>
              </a:bodyPr>
              <a:lstStyle/>
              <a:p>
                <a:pPr algn="ctr"/>
                <a:r>
                  <a:rPr lang="en-US" sz="800" dirty="0">
                    <a:latin typeface="Calibri" panose="020F0502020204030204" pitchFamily="34" charset="0"/>
                  </a:rPr>
                  <a:t>D. Todd Christofferson</a:t>
                </a:r>
              </a:p>
            </p:txBody>
          </p:sp>
          <p:sp>
            <p:nvSpPr>
              <p:cNvPr id="60" name="Rectangle 59">
                <a:extLst>
                  <a:ext uri="{FF2B5EF4-FFF2-40B4-BE49-F238E27FC236}">
                    <a16:creationId xmlns:a16="http://schemas.microsoft.com/office/drawing/2014/main" id="{59CAD6B4-332D-DCDD-8AF9-169B90C0BA20}"/>
                  </a:ext>
                </a:extLst>
              </p:cNvPr>
              <p:cNvSpPr/>
              <p:nvPr/>
            </p:nvSpPr>
            <p:spPr>
              <a:xfrm>
                <a:off x="8001000" y="3657600"/>
                <a:ext cx="838200" cy="12954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TextBox 60">
                <a:extLst>
                  <a:ext uri="{FF2B5EF4-FFF2-40B4-BE49-F238E27FC236}">
                    <a16:creationId xmlns:a16="http://schemas.microsoft.com/office/drawing/2014/main" id="{4E4DBDEA-3A67-3016-04D8-2A2D20FC4664}"/>
                  </a:ext>
                </a:extLst>
              </p:cNvPr>
              <p:cNvSpPr txBox="1"/>
              <p:nvPr/>
            </p:nvSpPr>
            <p:spPr>
              <a:xfrm>
                <a:off x="3398442" y="6181612"/>
                <a:ext cx="914400" cy="200829"/>
              </a:xfrm>
              <a:prstGeom prst="rect">
                <a:avLst/>
              </a:prstGeom>
              <a:noFill/>
            </p:spPr>
            <p:txBody>
              <a:bodyPr wrap="square" rtlCol="0">
                <a:spAutoFit/>
              </a:bodyPr>
              <a:lstStyle/>
              <a:p>
                <a:pPr algn="ctr"/>
                <a:r>
                  <a:rPr lang="en-US" sz="800" dirty="0">
                    <a:latin typeface="Calibri" panose="020F0502020204030204" pitchFamily="34" charset="0"/>
                  </a:rPr>
                  <a:t>Neil L. Anderson</a:t>
                </a:r>
              </a:p>
            </p:txBody>
          </p:sp>
          <p:sp>
            <p:nvSpPr>
              <p:cNvPr id="62" name="Rectangle 61">
                <a:extLst>
                  <a:ext uri="{FF2B5EF4-FFF2-40B4-BE49-F238E27FC236}">
                    <a16:creationId xmlns:a16="http://schemas.microsoft.com/office/drawing/2014/main" id="{2E6E9097-608C-FBD1-1CE3-6DF9FB10FA44}"/>
                  </a:ext>
                </a:extLst>
              </p:cNvPr>
              <p:cNvSpPr/>
              <p:nvPr/>
            </p:nvSpPr>
            <p:spPr>
              <a:xfrm>
                <a:off x="3427578" y="5102140"/>
                <a:ext cx="838200" cy="129540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TextBox 62">
                <a:extLst>
                  <a:ext uri="{FF2B5EF4-FFF2-40B4-BE49-F238E27FC236}">
                    <a16:creationId xmlns:a16="http://schemas.microsoft.com/office/drawing/2014/main" id="{FB05AD77-B8CB-A6E7-C6B6-5CED0F35945D}"/>
                  </a:ext>
                </a:extLst>
              </p:cNvPr>
              <p:cNvSpPr txBox="1"/>
              <p:nvPr/>
            </p:nvSpPr>
            <p:spPr>
              <a:xfrm>
                <a:off x="4253452" y="6161166"/>
                <a:ext cx="1033181" cy="200829"/>
              </a:xfrm>
              <a:prstGeom prst="rect">
                <a:avLst/>
              </a:prstGeom>
              <a:noFill/>
            </p:spPr>
            <p:txBody>
              <a:bodyPr wrap="square" rtlCol="0">
                <a:spAutoFit/>
              </a:bodyPr>
              <a:lstStyle/>
              <a:p>
                <a:pPr algn="ctr"/>
                <a:r>
                  <a:rPr lang="en-US" sz="800" dirty="0">
                    <a:latin typeface="Calibri" panose="020F0502020204030204" pitchFamily="34" charset="0"/>
                  </a:rPr>
                  <a:t>Ronald A. </a:t>
                </a:r>
                <a:r>
                  <a:rPr lang="en-US" sz="800" dirty="0" err="1">
                    <a:latin typeface="Calibri" panose="020F0502020204030204" pitchFamily="34" charset="0"/>
                  </a:rPr>
                  <a:t>Rasband</a:t>
                </a:r>
                <a:endParaRPr lang="en-US" sz="800" dirty="0">
                  <a:latin typeface="Calibri" panose="020F0502020204030204" pitchFamily="34" charset="0"/>
                </a:endParaRPr>
              </a:p>
            </p:txBody>
          </p:sp>
          <p:sp>
            <p:nvSpPr>
              <p:cNvPr id="2048" name="Rectangle 2047">
                <a:extLst>
                  <a:ext uri="{FF2B5EF4-FFF2-40B4-BE49-F238E27FC236}">
                    <a16:creationId xmlns:a16="http://schemas.microsoft.com/office/drawing/2014/main" id="{DE1783D3-7121-3CAC-D6D4-CB467F63687F}"/>
                  </a:ext>
                </a:extLst>
              </p:cNvPr>
              <p:cNvSpPr/>
              <p:nvPr/>
            </p:nvSpPr>
            <p:spPr>
              <a:xfrm>
                <a:off x="4350942" y="5098865"/>
                <a:ext cx="838200" cy="12954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049" name="Picture 4" descr="https://www.lds.org/bc/content/shared/content/images/leaders/elder-rasband-2016-278.jpg">
                <a:extLst>
                  <a:ext uri="{FF2B5EF4-FFF2-40B4-BE49-F238E27FC236}">
                    <a16:creationId xmlns:a16="http://schemas.microsoft.com/office/drawing/2014/main" id="{E6446A4E-704C-63CD-F2B6-237AD7CCD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557" y="5297678"/>
                <a:ext cx="700444" cy="871776"/>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Box 2050">
                <a:extLst>
                  <a:ext uri="{FF2B5EF4-FFF2-40B4-BE49-F238E27FC236}">
                    <a16:creationId xmlns:a16="http://schemas.microsoft.com/office/drawing/2014/main" id="{B76C29CC-EE82-CDA7-1665-695F7D22AD45}"/>
                  </a:ext>
                </a:extLst>
              </p:cNvPr>
              <p:cNvSpPr txBox="1"/>
              <p:nvPr/>
            </p:nvSpPr>
            <p:spPr>
              <a:xfrm>
                <a:off x="5140287" y="6176083"/>
                <a:ext cx="1065293" cy="200829"/>
              </a:xfrm>
              <a:prstGeom prst="rect">
                <a:avLst/>
              </a:prstGeom>
              <a:noFill/>
            </p:spPr>
            <p:txBody>
              <a:bodyPr wrap="square" rtlCol="0">
                <a:spAutoFit/>
              </a:bodyPr>
              <a:lstStyle/>
              <a:p>
                <a:pPr algn="ctr"/>
                <a:r>
                  <a:rPr lang="en-US" sz="800" dirty="0">
                    <a:latin typeface="Calibri" panose="020F0502020204030204" pitchFamily="34" charset="0"/>
                  </a:rPr>
                  <a:t>Gary E. Stevenson</a:t>
                </a:r>
              </a:p>
            </p:txBody>
          </p:sp>
          <p:sp>
            <p:nvSpPr>
              <p:cNvPr id="2053" name="Rectangle 2052">
                <a:extLst>
                  <a:ext uri="{FF2B5EF4-FFF2-40B4-BE49-F238E27FC236}">
                    <a16:creationId xmlns:a16="http://schemas.microsoft.com/office/drawing/2014/main" id="{226659DC-B179-1B7F-1397-D292286C3E2B}"/>
                  </a:ext>
                </a:extLst>
              </p:cNvPr>
              <p:cNvSpPr/>
              <p:nvPr/>
            </p:nvSpPr>
            <p:spPr>
              <a:xfrm>
                <a:off x="5257800" y="5105400"/>
                <a:ext cx="838200" cy="1295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054" name="Picture 6" descr="https://www.lds.org/bc/content/shared/content/images/leaders/stevenson-gary-e-267x334.jpg">
                <a:extLst>
                  <a:ext uri="{FF2B5EF4-FFF2-40B4-BE49-F238E27FC236}">
                    <a16:creationId xmlns:a16="http://schemas.microsoft.com/office/drawing/2014/main" id="{217A8B14-1283-C0B5-92E7-6524BB8855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4902" y="5314051"/>
                <a:ext cx="713298" cy="889619"/>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Box 2054">
                <a:extLst>
                  <a:ext uri="{FF2B5EF4-FFF2-40B4-BE49-F238E27FC236}">
                    <a16:creationId xmlns:a16="http://schemas.microsoft.com/office/drawing/2014/main" id="{10A07BF7-C849-ACBD-7821-7EBCB561098A}"/>
                  </a:ext>
                </a:extLst>
              </p:cNvPr>
              <p:cNvSpPr txBox="1"/>
              <p:nvPr/>
            </p:nvSpPr>
            <p:spPr>
              <a:xfrm>
                <a:off x="6134100" y="6191000"/>
                <a:ext cx="914400" cy="200829"/>
              </a:xfrm>
              <a:prstGeom prst="rect">
                <a:avLst/>
              </a:prstGeom>
              <a:noFill/>
            </p:spPr>
            <p:txBody>
              <a:bodyPr wrap="square" rtlCol="0">
                <a:spAutoFit/>
              </a:bodyPr>
              <a:lstStyle/>
              <a:p>
                <a:pPr algn="ctr"/>
                <a:r>
                  <a:rPr lang="en-US" sz="800" dirty="0">
                    <a:latin typeface="Calibri" panose="020F0502020204030204" pitchFamily="34" charset="0"/>
                  </a:rPr>
                  <a:t>Dale G. </a:t>
                </a:r>
                <a:r>
                  <a:rPr lang="en-US" sz="800" dirty="0" err="1">
                    <a:latin typeface="Calibri" panose="020F0502020204030204" pitchFamily="34" charset="0"/>
                  </a:rPr>
                  <a:t>Renlund</a:t>
                </a:r>
                <a:endParaRPr lang="en-US" sz="800" dirty="0">
                  <a:latin typeface="Calibri" panose="020F0502020204030204" pitchFamily="34" charset="0"/>
                </a:endParaRPr>
              </a:p>
            </p:txBody>
          </p:sp>
          <p:sp>
            <p:nvSpPr>
              <p:cNvPr id="2056" name="Rectangle 2055">
                <a:extLst>
                  <a:ext uri="{FF2B5EF4-FFF2-40B4-BE49-F238E27FC236}">
                    <a16:creationId xmlns:a16="http://schemas.microsoft.com/office/drawing/2014/main" id="{D7ACA564-49DF-0B11-DE79-E8559892193C}"/>
                  </a:ext>
                </a:extLst>
              </p:cNvPr>
              <p:cNvSpPr/>
              <p:nvPr/>
            </p:nvSpPr>
            <p:spPr>
              <a:xfrm>
                <a:off x="6172200" y="5105400"/>
                <a:ext cx="8382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057" name="Picture 8" descr="https://www.lds.org/bc/content/shared/content/images/leaders/elder-renlund-2016-278.jpg">
                <a:extLst>
                  <a:ext uri="{FF2B5EF4-FFF2-40B4-BE49-F238E27FC236}">
                    <a16:creationId xmlns:a16="http://schemas.microsoft.com/office/drawing/2014/main" id="{82EE0D43-1147-FC68-D6CB-75A7A1D93C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1083" y="5323825"/>
                <a:ext cx="695811" cy="8660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lds.org/bc/content/shared/content/images/leaders/d-todd-christofferson-large.jpg">
                <a:extLst>
                  <a:ext uri="{FF2B5EF4-FFF2-40B4-BE49-F238E27FC236}">
                    <a16:creationId xmlns:a16="http://schemas.microsoft.com/office/drawing/2014/main" id="{DFE68058-5E63-D6EA-27C4-A71FB88AF1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3605" y="3906095"/>
                <a:ext cx="710627" cy="88961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2" descr="https://www.lds.org/bc/content/shared/content/images/leaders/dieter-f-uchtdorf-large.jpg">
                <a:extLst>
                  <a:ext uri="{FF2B5EF4-FFF2-40B4-BE49-F238E27FC236}">
                    <a16:creationId xmlns:a16="http://schemas.microsoft.com/office/drawing/2014/main" id="{0C8C9F94-A842-B430-C4D0-0FF43FE5B9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7880" y="3875087"/>
                <a:ext cx="716072" cy="89307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4" descr="https://www.lds.org/bc/content/shared/content/images/leaders/neil-l-andersen-large.jpg">
                <a:extLst>
                  <a:ext uri="{FF2B5EF4-FFF2-40B4-BE49-F238E27FC236}">
                    <a16:creationId xmlns:a16="http://schemas.microsoft.com/office/drawing/2014/main" id="{49E25573-5C66-1D13-6005-39E1363E02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4731" y="3875087"/>
                <a:ext cx="670579" cy="83948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6" descr="https://www.lds.org/bc/content/shared/content/images/leaders/jeffrey-r-holland-large.jpg">
                <a:extLst>
                  <a:ext uri="{FF2B5EF4-FFF2-40B4-BE49-F238E27FC236}">
                    <a16:creationId xmlns:a16="http://schemas.microsoft.com/office/drawing/2014/main" id="{874848D6-C1FB-1D23-4E61-177FF4A915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7962" y="3858638"/>
                <a:ext cx="724602" cy="901843"/>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2" descr="Image result">
              <a:extLst>
                <a:ext uri="{FF2B5EF4-FFF2-40B4-BE49-F238E27FC236}">
                  <a16:creationId xmlns:a16="http://schemas.microsoft.com/office/drawing/2014/main" id="{98BBF414-15BA-5F7B-1BF1-3EAE5C5518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0451" y="2798027"/>
              <a:ext cx="747750" cy="96439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Related image">
              <a:extLst>
                <a:ext uri="{FF2B5EF4-FFF2-40B4-BE49-F238E27FC236}">
                  <a16:creationId xmlns:a16="http://schemas.microsoft.com/office/drawing/2014/main" id="{6B1F2163-E860-B7B5-7249-17686B5B37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99994" y="2854212"/>
              <a:ext cx="696359" cy="9196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62" name="Picture 2061">
            <a:extLst>
              <a:ext uri="{FF2B5EF4-FFF2-40B4-BE49-F238E27FC236}">
                <a16:creationId xmlns:a16="http://schemas.microsoft.com/office/drawing/2014/main" id="{77A99893-9ED6-9911-BBCB-E204FEC6B67D}"/>
              </a:ext>
            </a:extLst>
          </p:cNvPr>
          <p:cNvPicPr>
            <a:picLocks noChangeAspect="1"/>
          </p:cNvPicPr>
          <p:nvPr/>
        </p:nvPicPr>
        <p:blipFill>
          <a:blip r:embed="rId14"/>
          <a:srcRect t="3553"/>
          <a:stretch/>
        </p:blipFill>
        <p:spPr>
          <a:xfrm>
            <a:off x="10345428" y="2961678"/>
            <a:ext cx="752580" cy="983110"/>
          </a:xfrm>
          <a:prstGeom prst="rect">
            <a:avLst/>
          </a:prstGeom>
        </p:spPr>
      </p:pic>
    </p:spTree>
    <p:extLst>
      <p:ext uri="{BB962C8B-B14F-4D97-AF65-F5344CB8AC3E}">
        <p14:creationId xmlns:p14="http://schemas.microsoft.com/office/powerpoint/2010/main" val="38911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E67487-6C26-40CA-96D7-425A249ECB39}"/>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13539"/>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Duties of a Priest</a:t>
            </a:r>
            <a:endParaRPr lang="en-US" sz="4000" dirty="0">
              <a:solidFill>
                <a:schemeClr val="bg1"/>
              </a:solidFill>
              <a:latin typeface="Rockwell Extra Bold" pitchFamily="18" charset="0"/>
            </a:endParaRPr>
          </a:p>
        </p:txBody>
      </p:sp>
      <p:sp>
        <p:nvSpPr>
          <p:cNvPr id="10" name="TextBox 9"/>
          <p:cNvSpPr txBox="1"/>
          <p:nvPr/>
        </p:nvSpPr>
        <p:spPr>
          <a:xfrm>
            <a:off x="1981200" y="990601"/>
            <a:ext cx="2209800" cy="830997"/>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rPr>
              <a:t>Priests</a:t>
            </a:r>
          </a:p>
          <a:p>
            <a:pPr algn="ctr"/>
            <a:r>
              <a:rPr lang="en-US" sz="2400" dirty="0">
                <a:solidFill>
                  <a:srgbClr val="FFFF00"/>
                </a:solidFill>
                <a:latin typeface="Calibri" panose="020F0502020204030204" pitchFamily="34" charset="0"/>
              </a:rPr>
              <a:t>D&amp;C 20:46-52</a:t>
            </a:r>
          </a:p>
        </p:txBody>
      </p:sp>
      <p:sp>
        <p:nvSpPr>
          <p:cNvPr id="12" name="TextBox 11"/>
          <p:cNvSpPr txBox="1"/>
          <p:nvPr/>
        </p:nvSpPr>
        <p:spPr>
          <a:xfrm>
            <a:off x="585627" y="1828801"/>
            <a:ext cx="5129373" cy="4247317"/>
          </a:xfrm>
          <a:prstGeom prst="rect">
            <a:avLst/>
          </a:prstGeom>
          <a:noFill/>
        </p:spPr>
        <p:txBody>
          <a:bodyPr wrap="square" rtlCol="0">
            <a:spAutoFit/>
          </a:bodyPr>
          <a:lstStyle/>
          <a:p>
            <a:r>
              <a:rPr lang="en-US" dirty="0">
                <a:solidFill>
                  <a:schemeClr val="bg1"/>
                </a:solidFill>
                <a:latin typeface="Calibri" panose="020F0502020204030204" pitchFamily="34" charset="0"/>
              </a:rPr>
              <a:t>Teach, Expound, Exhort, Baptize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Administer the Sacrament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Visit the house of each member, and exhort them to pray vocally and in secret and attend to all family duties.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Ordain other Elders, Priest, Teachers and Deacons</a:t>
            </a:r>
          </a:p>
          <a:p>
            <a:r>
              <a:rPr lang="en-US" dirty="0">
                <a:solidFill>
                  <a:schemeClr val="bg1"/>
                </a:solidFill>
                <a:latin typeface="Calibri" panose="020F0502020204030204" pitchFamily="34" charset="0"/>
              </a:rPr>
              <a:t>Confirm the Gift of the Holy Ghost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Take lead in all meetings when there is no Elder present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Assist an Elder if occasion arises</a:t>
            </a:r>
          </a:p>
        </p:txBody>
      </p:sp>
      <p:pic>
        <p:nvPicPr>
          <p:cNvPr id="22530" name="Picture 2" descr="http://mormonbeliefs.org/files/2012/04/blessing-sacrament-mormon.jpg"/>
          <p:cNvPicPr>
            <a:picLocks noChangeAspect="1" noChangeArrowheads="1"/>
          </p:cNvPicPr>
          <p:nvPr/>
        </p:nvPicPr>
        <p:blipFill>
          <a:blip r:embed="rId3" cstate="print"/>
          <a:srcRect/>
          <a:stretch>
            <a:fillRect/>
          </a:stretch>
        </p:blipFill>
        <p:spPr bwMode="auto">
          <a:xfrm>
            <a:off x="6781800" y="1524000"/>
            <a:ext cx="2563178" cy="3429000"/>
          </a:xfrm>
          <a:prstGeom prst="rect">
            <a:avLst/>
          </a:prstGeom>
          <a:noFill/>
        </p:spPr>
      </p:pic>
    </p:spTree>
    <p:extLst>
      <p:ext uri="{BB962C8B-B14F-4D97-AF65-F5344CB8AC3E}">
        <p14:creationId xmlns:p14="http://schemas.microsoft.com/office/powerpoint/2010/main" val="33222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2000"/>
                                        <p:tgtEl>
                                          <p:spTgt spid="225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415A95-FD6E-48B0-A3CA-A7BEDBEF08A5}"/>
              </a:ext>
            </a:extLst>
          </p:cNvPr>
          <p:cNvSpPr/>
          <p:nvPr/>
        </p:nvSpPr>
        <p:spPr>
          <a:xfrm>
            <a:off x="0" y="0"/>
            <a:ext cx="12192000" cy="6858000"/>
          </a:xfrm>
          <a:prstGeom prst="rect">
            <a:avLst/>
          </a:prstGeom>
          <a:gradFill>
            <a:gsLst>
              <a:gs pos="51000">
                <a:schemeClr val="bg2">
                  <a:lumMod val="25000"/>
                </a:schemeClr>
              </a:gs>
              <a:gs pos="0">
                <a:schemeClr val="tx2">
                  <a:lumMod val="40000"/>
                  <a:lumOff val="60000"/>
                </a:schemeClr>
              </a:gs>
              <a:gs pos="100000">
                <a:srgbClr val="723E24"/>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p:cNvSpPr txBox="1"/>
          <p:nvPr/>
        </p:nvSpPr>
        <p:spPr>
          <a:xfrm>
            <a:off x="1524000" y="0"/>
            <a:ext cx="9144000" cy="1015663"/>
          </a:xfrm>
          <a:prstGeom prst="rect">
            <a:avLst/>
          </a:prstGeom>
          <a:noFill/>
        </p:spPr>
        <p:txBody>
          <a:bodyPr wrap="square" rtlCol="0">
            <a:spAutoFit/>
          </a:bodyPr>
          <a:lstStyle/>
          <a:p>
            <a:pPr algn="ctr"/>
            <a:r>
              <a:rPr lang="en-US" sz="6000" dirty="0">
                <a:solidFill>
                  <a:schemeClr val="bg1"/>
                </a:solidFill>
                <a:latin typeface="Rockwell Extra Bold" pitchFamily="18" charset="0"/>
              </a:rPr>
              <a:t>Duties of a Teacher</a:t>
            </a:r>
            <a:endParaRPr lang="en-US" sz="4000" dirty="0">
              <a:solidFill>
                <a:schemeClr val="bg1"/>
              </a:solidFill>
              <a:latin typeface="Rockwell Extra Bold" pitchFamily="18" charset="0"/>
            </a:endParaRPr>
          </a:p>
        </p:txBody>
      </p:sp>
      <p:sp>
        <p:nvSpPr>
          <p:cNvPr id="11" name="TextBox 10"/>
          <p:cNvSpPr txBox="1"/>
          <p:nvPr/>
        </p:nvSpPr>
        <p:spPr>
          <a:xfrm>
            <a:off x="2382078" y="769204"/>
            <a:ext cx="3886200" cy="830997"/>
          </a:xfrm>
          <a:prstGeom prst="rect">
            <a:avLst/>
          </a:prstGeom>
          <a:noFill/>
        </p:spPr>
        <p:txBody>
          <a:bodyPr wrap="square" rtlCol="0">
            <a:spAutoFit/>
          </a:bodyPr>
          <a:lstStyle/>
          <a:p>
            <a:pPr algn="ctr"/>
            <a:r>
              <a:rPr lang="en-US" sz="2400" dirty="0">
                <a:solidFill>
                  <a:srgbClr val="FFFF00"/>
                </a:solidFill>
                <a:latin typeface="Calibri" panose="020F0502020204030204" pitchFamily="34" charset="0"/>
              </a:rPr>
              <a:t>Teachers and Deacons</a:t>
            </a:r>
          </a:p>
          <a:p>
            <a:pPr algn="ctr"/>
            <a:r>
              <a:rPr lang="en-US" sz="2400" dirty="0">
                <a:solidFill>
                  <a:srgbClr val="FFFF00"/>
                </a:solidFill>
                <a:latin typeface="Calibri" panose="020F0502020204030204" pitchFamily="34" charset="0"/>
              </a:rPr>
              <a:t>D&amp;C 20:53-59</a:t>
            </a:r>
          </a:p>
        </p:txBody>
      </p:sp>
      <p:sp>
        <p:nvSpPr>
          <p:cNvPr id="12" name="TextBox 11"/>
          <p:cNvSpPr txBox="1"/>
          <p:nvPr/>
        </p:nvSpPr>
        <p:spPr>
          <a:xfrm>
            <a:off x="667820" y="1600201"/>
            <a:ext cx="8171380" cy="5078313"/>
          </a:xfrm>
          <a:prstGeom prst="rect">
            <a:avLst/>
          </a:prstGeom>
          <a:noFill/>
        </p:spPr>
        <p:txBody>
          <a:bodyPr wrap="square" rtlCol="0">
            <a:spAutoFit/>
          </a:bodyPr>
          <a:lstStyle/>
          <a:p>
            <a:r>
              <a:rPr lang="en-US" dirty="0">
                <a:solidFill>
                  <a:schemeClr val="bg1"/>
                </a:solidFill>
                <a:latin typeface="Calibri" panose="020F0502020204030204" pitchFamily="34" charset="0"/>
              </a:rPr>
              <a:t>Watch over the church continually and strengthen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see that there is no iniquity in the church, neither</a:t>
            </a:r>
            <a:r>
              <a:rPr lang="en-US" baseline="30000" dirty="0">
                <a:solidFill>
                  <a:schemeClr val="bg1"/>
                </a:solidFill>
                <a:latin typeface="Calibri" panose="020F0502020204030204" pitchFamily="34" charset="0"/>
              </a:rPr>
              <a:t> </a:t>
            </a:r>
            <a:r>
              <a:rPr lang="en-US" dirty="0">
                <a:solidFill>
                  <a:schemeClr val="bg1"/>
                </a:solidFill>
                <a:latin typeface="Calibri" panose="020F0502020204030204" pitchFamily="34" charset="0"/>
              </a:rPr>
              <a:t>hardness with each other, neither lying, backbiting, nor evil</a:t>
            </a:r>
            <a:r>
              <a:rPr lang="en-US" baseline="30000" dirty="0">
                <a:solidFill>
                  <a:schemeClr val="bg1"/>
                </a:solidFill>
                <a:latin typeface="Calibri" panose="020F0502020204030204" pitchFamily="34" charset="0"/>
              </a:rPr>
              <a:t> </a:t>
            </a:r>
            <a:r>
              <a:rPr lang="en-US" dirty="0">
                <a:solidFill>
                  <a:schemeClr val="bg1"/>
                </a:solidFill>
                <a:latin typeface="Calibri" panose="020F0502020204030204" pitchFamily="34" charset="0"/>
              </a:rPr>
              <a:t>speaking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See that the church meet together often, and also see that all the members do their duty.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take the lead of meetings in the absence of the elder or priest—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are to assisted always, in all their duties in the church, by the deacons, if occasion requires.</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But neither teachers nor deacons have authority to baptize, administer the sacrament, or lay on hands;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To warn, expound, exhort, and teach, and invite all to come unto Christ.</a:t>
            </a:r>
          </a:p>
          <a:p>
            <a:endParaRPr lang="en-US" dirty="0">
              <a:solidFill>
                <a:schemeClr val="bg1"/>
              </a:solidFill>
              <a:latin typeface="Calibri" panose="020F0502020204030204" pitchFamily="34" charset="0"/>
            </a:endParaRPr>
          </a:p>
        </p:txBody>
      </p:sp>
      <p:pic>
        <p:nvPicPr>
          <p:cNvPr id="20482" name="Picture 2" descr="https://encrypted-tbn1.gstatic.com/images?q=tbn:ANd9GcS1PwezTNyPKNgjsi3JeXQ9VsEeZZgw2EyKn0l10akVjEo_Bu52"/>
          <p:cNvPicPr>
            <a:picLocks noChangeAspect="1" noChangeArrowheads="1"/>
          </p:cNvPicPr>
          <p:nvPr/>
        </p:nvPicPr>
        <p:blipFill>
          <a:blip r:embed="rId2" cstate="print"/>
          <a:srcRect/>
          <a:stretch>
            <a:fillRect/>
          </a:stretch>
        </p:blipFill>
        <p:spPr bwMode="auto">
          <a:xfrm>
            <a:off x="9115746" y="2291138"/>
            <a:ext cx="2516482" cy="3228216"/>
          </a:xfrm>
          <a:prstGeom prst="rect">
            <a:avLst/>
          </a:prstGeom>
          <a:noFill/>
        </p:spPr>
      </p:pic>
    </p:spTree>
    <p:extLst>
      <p:ext uri="{BB962C8B-B14F-4D97-AF65-F5344CB8AC3E}">
        <p14:creationId xmlns:p14="http://schemas.microsoft.com/office/powerpoint/2010/main" val="23012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fade">
                                      <p:cBhvr>
                                        <p:cTn id="17" dur="20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TotalTime>
  <Words>4512</Words>
  <Application>Microsoft Office PowerPoint</Application>
  <PresentationFormat>Widescreen</PresentationFormat>
  <Paragraphs>327</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 Rounded MT Bold</vt:lpstr>
      <vt:lpstr>Abadi</vt:lpstr>
      <vt:lpstr>Aptos Display</vt:lpstr>
      <vt:lpstr>Calibri</vt:lpstr>
      <vt:lpstr>Arial</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5</cp:revision>
  <dcterms:created xsi:type="dcterms:W3CDTF">2024-09-29T17:25:58Z</dcterms:created>
  <dcterms:modified xsi:type="dcterms:W3CDTF">2024-12-29T14:54:05Z</dcterms:modified>
</cp:coreProperties>
</file>