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68" r:id="rId3"/>
    <p:sldId id="269" r:id="rId4"/>
    <p:sldId id="270" r:id="rId5"/>
    <p:sldId id="271" r:id="rId6"/>
    <p:sldId id="276" r:id="rId7"/>
    <p:sldId id="277" r:id="rId8"/>
    <p:sldId id="278" r:id="rId9"/>
    <p:sldId id="258" r:id="rId10"/>
    <p:sldId id="260" r:id="rId11"/>
    <p:sldId id="265" r:id="rId12"/>
    <p:sldId id="261" r:id="rId13"/>
    <p:sldId id="262" r:id="rId14"/>
    <p:sldId id="266" r:id="rId15"/>
    <p:sldId id="267" r:id="rId16"/>
    <p:sldId id="272" r:id="rId17"/>
    <p:sldId id="273" r:id="rId18"/>
    <p:sldId id="259" r:id="rId19"/>
    <p:sldId id="274" r:id="rId20"/>
  </p:sldIdLst>
  <p:sldSz cx="12192000" cy="6858000"/>
  <p:notesSz cx="6858000" cy="9144000"/>
  <p:embeddedFontLst>
    <p:embeddedFont>
      <p:font typeface="AR CHRISTY" panose="020B0604020202020204" charset="0"/>
      <p:regular r:id="rId21"/>
    </p:embeddedFont>
    <p:embeddedFont>
      <p:font typeface="Bernard MT Condensed" panose="02050806060905020404" pitchFamily="18" charset="0"/>
      <p:regular r:id="rId22"/>
    </p:embeddedFont>
    <p:embeddedFont>
      <p:font typeface="Open Sans" panose="020B0606030504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A19E-6C38-4A6E-8931-78C20C5CA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8514C-8A37-4149-B73E-88D728141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B6C4F-591F-4115-9803-F71D2898A8AA}"/>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5" name="Footer Placeholder 4">
            <a:extLst>
              <a:ext uri="{FF2B5EF4-FFF2-40B4-BE49-F238E27FC236}">
                <a16:creationId xmlns:a16="http://schemas.microsoft.com/office/drawing/2014/main" id="{869A681B-D709-4542-9BE0-006549147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585A3-68F8-4F88-8EDA-FD96F202B1FC}"/>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54632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1E32-DE79-4E42-B24D-76F61BEF2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1B3D6-EF2A-48E3-8AD8-BD9BF7C96E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5DEB6-E281-46E4-BF9E-313668AC6308}"/>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5" name="Footer Placeholder 4">
            <a:extLst>
              <a:ext uri="{FF2B5EF4-FFF2-40B4-BE49-F238E27FC236}">
                <a16:creationId xmlns:a16="http://schemas.microsoft.com/office/drawing/2014/main" id="{2891DC7A-BB21-47EF-A258-0E89356D7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AEC31-915A-4A3E-9551-F9665E77F1BE}"/>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3040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3017B-C4FB-41F6-A71A-C853953C3F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D12F2-ED43-4079-BF1D-6CDB74741B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56CD7-8747-4CFE-8158-5A0037A9445E}"/>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5" name="Footer Placeholder 4">
            <a:extLst>
              <a:ext uri="{FF2B5EF4-FFF2-40B4-BE49-F238E27FC236}">
                <a16:creationId xmlns:a16="http://schemas.microsoft.com/office/drawing/2014/main" id="{B56EEE7A-5469-458A-87EB-632B5CA28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340CE-CFD0-4F6A-B178-707CFA2F6F71}"/>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42611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F46A-DF7C-40A3-AF30-ACA411B9B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E5312-CD4D-48C0-8E27-9EDCFEFB37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BF5E8-E39E-42CB-8276-53165B30C8C5}"/>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5" name="Footer Placeholder 4">
            <a:extLst>
              <a:ext uri="{FF2B5EF4-FFF2-40B4-BE49-F238E27FC236}">
                <a16:creationId xmlns:a16="http://schemas.microsoft.com/office/drawing/2014/main" id="{6ADA95E8-FCCB-41BB-B78F-EADB556F8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5493F-6FD0-47E5-8F11-5783F752F934}"/>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34525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7F2A-A7E7-44C9-A018-7D2F9FB4F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36751-4CF7-4D47-8BFA-CB2AA52FB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9EFDD4-6FEF-4013-9806-7D0E02E93543}"/>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5" name="Footer Placeholder 4">
            <a:extLst>
              <a:ext uri="{FF2B5EF4-FFF2-40B4-BE49-F238E27FC236}">
                <a16:creationId xmlns:a16="http://schemas.microsoft.com/office/drawing/2014/main" id="{1BC3F0D0-BBA5-46E8-BCF3-167024D3B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DCAE4-3C59-48E5-8DF5-6BEED514CB66}"/>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32641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0122-B621-42B3-8D1E-65FF4897F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44E35-E9C0-435B-B229-57C1905CA7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08ACE-BC48-4C05-929A-9DBD14EE6C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D93D1-096F-478E-9850-E6CD1F530A41}"/>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6" name="Footer Placeholder 5">
            <a:extLst>
              <a:ext uri="{FF2B5EF4-FFF2-40B4-BE49-F238E27FC236}">
                <a16:creationId xmlns:a16="http://schemas.microsoft.com/office/drawing/2014/main" id="{65E5D18B-742F-493E-9D51-1B63E5E99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1E734-7705-434E-A3FF-DFF17ABA66C0}"/>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427452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BBA4-66D1-46B6-8F9A-3318957D3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DAB1-6B47-419C-BEC7-F6C33D276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55A4FF-ABF2-4C92-9D02-7F0FEC3AC6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5D59AD-8131-4DDE-B0EB-74A22F28B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784AE2-F052-4FF3-B741-8AE743D1DA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FA5C6-3191-4E87-92DB-F2BED1A3FF24}"/>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8" name="Footer Placeholder 7">
            <a:extLst>
              <a:ext uri="{FF2B5EF4-FFF2-40B4-BE49-F238E27FC236}">
                <a16:creationId xmlns:a16="http://schemas.microsoft.com/office/drawing/2014/main" id="{3EC3BC91-1A19-4840-A535-85EE711CAC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4A0CD-FCBF-4A83-84B3-4BCEEF7798F4}"/>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292576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C91-6E81-4125-922A-79ACEE72A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A6F79-988C-473B-85C3-E08174460A6B}"/>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4" name="Footer Placeholder 3">
            <a:extLst>
              <a:ext uri="{FF2B5EF4-FFF2-40B4-BE49-F238E27FC236}">
                <a16:creationId xmlns:a16="http://schemas.microsoft.com/office/drawing/2014/main" id="{AA6EB78D-6D2D-46B0-9883-DDCA45DF06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1152C4-62CE-44F1-BC01-50D2DA79479E}"/>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393907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F21AE-6B45-4A20-8BBA-4BA07E4980B0}"/>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3" name="Footer Placeholder 2">
            <a:extLst>
              <a:ext uri="{FF2B5EF4-FFF2-40B4-BE49-F238E27FC236}">
                <a16:creationId xmlns:a16="http://schemas.microsoft.com/office/drawing/2014/main" id="{ADBCFFC5-D27D-469D-A54E-4CF825AAE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D2993D-60A1-4D3D-AF77-EF69EF923E4D}"/>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387904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4FB7-BBD6-4329-A0C5-0FD3A649D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2CE3B7-377A-4865-83BB-DC22E230F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C7F4EA-E8C5-438D-90F7-F165A2EF0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8586BE-8F00-4615-A735-08B9166481F7}"/>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6" name="Footer Placeholder 5">
            <a:extLst>
              <a:ext uri="{FF2B5EF4-FFF2-40B4-BE49-F238E27FC236}">
                <a16:creationId xmlns:a16="http://schemas.microsoft.com/office/drawing/2014/main" id="{2670DA01-4774-4086-8C6B-1C5680CF49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31B37-CF09-45AB-8EA8-589DC0CA436F}"/>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43044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D2B8-AC51-4E1B-B522-610A0DAA7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68042-B4EA-454C-8DD4-97149DAEB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E771EF-C143-4E72-AE47-631FBB4F7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2A9E99-218E-4CE8-915A-9345F0EA863A}"/>
              </a:ext>
            </a:extLst>
          </p:cNvPr>
          <p:cNvSpPr>
            <a:spLocks noGrp="1"/>
          </p:cNvSpPr>
          <p:nvPr>
            <p:ph type="dt" sz="half" idx="10"/>
          </p:nvPr>
        </p:nvSpPr>
        <p:spPr/>
        <p:txBody>
          <a:bodyPr/>
          <a:lstStyle/>
          <a:p>
            <a:fld id="{BC109951-4288-421A-A01D-1EA6AA94A27F}" type="datetimeFigureOut">
              <a:rPr lang="en-US" smtClean="0"/>
              <a:t>12/29/2024</a:t>
            </a:fld>
            <a:endParaRPr lang="en-US"/>
          </a:p>
        </p:txBody>
      </p:sp>
      <p:sp>
        <p:nvSpPr>
          <p:cNvPr id="6" name="Footer Placeholder 5">
            <a:extLst>
              <a:ext uri="{FF2B5EF4-FFF2-40B4-BE49-F238E27FC236}">
                <a16:creationId xmlns:a16="http://schemas.microsoft.com/office/drawing/2014/main" id="{130E623F-2DDA-4629-81A6-186E45F4C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4E7E9-1305-47F0-A02B-0E6F3943C4D1}"/>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401902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F4A6-9774-446D-BF64-30C205EAB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FE7B06-375E-4C32-9FD5-1171EC93F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9753D-6C45-4DA9-97D9-EDBD35C44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09951-4288-421A-A01D-1EA6AA94A27F}" type="datetimeFigureOut">
              <a:rPr lang="en-US" smtClean="0"/>
              <a:t>12/29/2024</a:t>
            </a:fld>
            <a:endParaRPr lang="en-US"/>
          </a:p>
        </p:txBody>
      </p:sp>
      <p:sp>
        <p:nvSpPr>
          <p:cNvPr id="5" name="Footer Placeholder 4">
            <a:extLst>
              <a:ext uri="{FF2B5EF4-FFF2-40B4-BE49-F238E27FC236}">
                <a16:creationId xmlns:a16="http://schemas.microsoft.com/office/drawing/2014/main" id="{93D3A943-5DB2-4478-A26A-8F360A2F3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F9C31-6B1E-4036-AE81-440A96440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248F3-33EB-4AB3-B9C3-8FB49B348EA5}" type="slidenum">
              <a:rPr lang="en-US" smtClean="0"/>
              <a:t>‹#›</a:t>
            </a:fld>
            <a:endParaRPr lang="en-US"/>
          </a:p>
        </p:txBody>
      </p:sp>
    </p:spTree>
    <p:extLst>
      <p:ext uri="{BB962C8B-B14F-4D97-AF65-F5344CB8AC3E}">
        <p14:creationId xmlns:p14="http://schemas.microsoft.com/office/powerpoint/2010/main" val="3248590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ooden shelf with many shelves&#10;&#10;Description automatically generated">
            <a:extLst>
              <a:ext uri="{FF2B5EF4-FFF2-40B4-BE49-F238E27FC236}">
                <a16:creationId xmlns:a16="http://schemas.microsoft.com/office/drawing/2014/main" id="{EE950D14-C084-4D0B-E97E-8DDA44046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9C2CD4C-F7ED-F3D7-54F5-6134CC2A1064}"/>
              </a:ext>
            </a:extLst>
          </p:cNvPr>
          <p:cNvPicPr>
            <a:picLocks noChangeAspect="1"/>
          </p:cNvPicPr>
          <p:nvPr/>
        </p:nvPicPr>
        <p:blipFill>
          <a:blip r:embed="rId3">
            <a:extLst>
              <a:ext uri="{28A0092B-C50C-407E-A947-70E740481C1C}">
                <a14:useLocalDpi xmlns:a14="http://schemas.microsoft.com/office/drawing/2010/main" val="0"/>
              </a:ext>
            </a:extLst>
          </a:blip>
          <a:srcRect l="33291" t="80988" r="37407"/>
          <a:stretch/>
        </p:blipFill>
        <p:spPr>
          <a:xfrm>
            <a:off x="4058816" y="5554132"/>
            <a:ext cx="3572473" cy="1303867"/>
          </a:xfrm>
          <a:prstGeom prst="rect">
            <a:avLst/>
          </a:prstGeom>
        </p:spPr>
      </p:pic>
      <p:grpSp>
        <p:nvGrpSpPr>
          <p:cNvPr id="5" name="Group 4">
            <a:extLst>
              <a:ext uri="{FF2B5EF4-FFF2-40B4-BE49-F238E27FC236}">
                <a16:creationId xmlns:a16="http://schemas.microsoft.com/office/drawing/2014/main" id="{88DB495D-1BD2-D84D-0A35-7925E009D418}"/>
              </a:ext>
            </a:extLst>
          </p:cNvPr>
          <p:cNvGrpSpPr/>
          <p:nvPr/>
        </p:nvGrpSpPr>
        <p:grpSpPr>
          <a:xfrm>
            <a:off x="8725401" y="787074"/>
            <a:ext cx="1914717" cy="5953787"/>
            <a:chOff x="1139268" y="708052"/>
            <a:chExt cx="1914717" cy="5953787"/>
          </a:xfrm>
        </p:grpSpPr>
        <p:grpSp>
          <p:nvGrpSpPr>
            <p:cNvPr id="6" name="Group 5">
              <a:extLst>
                <a:ext uri="{FF2B5EF4-FFF2-40B4-BE49-F238E27FC236}">
                  <a16:creationId xmlns:a16="http://schemas.microsoft.com/office/drawing/2014/main" id="{980BA21E-054C-0FFA-ED87-667E92494DC2}"/>
                </a:ext>
              </a:extLst>
            </p:cNvPr>
            <p:cNvGrpSpPr/>
            <p:nvPr/>
          </p:nvGrpSpPr>
          <p:grpSpPr>
            <a:xfrm>
              <a:off x="1139268" y="708052"/>
              <a:ext cx="1914717" cy="5953787"/>
              <a:chOff x="914400" y="228600"/>
              <a:chExt cx="1788913" cy="5562601"/>
            </a:xfrm>
          </p:grpSpPr>
          <p:grpSp>
            <p:nvGrpSpPr>
              <p:cNvPr id="8" name="Group 7">
                <a:extLst>
                  <a:ext uri="{FF2B5EF4-FFF2-40B4-BE49-F238E27FC236}">
                    <a16:creationId xmlns:a16="http://schemas.microsoft.com/office/drawing/2014/main" id="{E4E46754-E46E-6F6A-8097-6869D4984EDD}"/>
                  </a:ext>
                </a:extLst>
              </p:cNvPr>
              <p:cNvGrpSpPr/>
              <p:nvPr/>
            </p:nvGrpSpPr>
            <p:grpSpPr>
              <a:xfrm>
                <a:off x="914400" y="1295400"/>
                <a:ext cx="1788913" cy="4495801"/>
                <a:chOff x="914400" y="1295400"/>
                <a:chExt cx="1788913" cy="4495801"/>
              </a:xfrm>
            </p:grpSpPr>
            <p:sp>
              <p:nvSpPr>
                <p:cNvPr id="12" name="Round Diagonal Corner Rectangle 32">
                  <a:extLst>
                    <a:ext uri="{FF2B5EF4-FFF2-40B4-BE49-F238E27FC236}">
                      <a16:creationId xmlns:a16="http://schemas.microsoft.com/office/drawing/2014/main" id="{B9E3491B-3191-C377-B195-07633429A930}"/>
                    </a:ext>
                  </a:extLst>
                </p:cNvPr>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FECB1DA-07F6-E7A2-FFB1-0A6B1103EB12}"/>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F608BB-8954-A6B6-84EB-0E15B7A92CD7}"/>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8109B217-64E3-0C0D-E953-B7C0D420F623}"/>
                    </a:ext>
                  </a:extLst>
                </p:cNvPr>
                <p:cNvSpPr/>
                <p:nvPr/>
              </p:nvSpPr>
              <p:spPr>
                <a:xfrm rot="1297584">
                  <a:off x="1063454" y="2684511"/>
                  <a:ext cx="552222"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4C00F66D-9178-FA02-ACAB-3B0663BA3014}"/>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D1D044-004D-5715-853B-5474215A3D38}"/>
                    </a:ext>
                  </a:extLst>
                </p:cNvPr>
                <p:cNvSpPr/>
                <p:nvPr/>
              </p:nvSpPr>
              <p:spPr>
                <a:xfrm rot="2704841" flipH="1">
                  <a:off x="1256221" y="5317245"/>
                  <a:ext cx="394574" cy="55333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5351B5B4-C982-0F35-229A-21B158942D72}"/>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7589A53-9711-340B-1FFD-BE36F1101A56}"/>
                    </a:ext>
                  </a:extLst>
                </p:cNvPr>
                <p:cNvSpPr/>
                <p:nvPr/>
              </p:nvSpPr>
              <p:spPr>
                <a:xfrm rot="17610301" flipH="1">
                  <a:off x="1834919" y="5265056"/>
                  <a:ext cx="394574" cy="55333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a:extLst>
                    <a:ext uri="{FF2B5EF4-FFF2-40B4-BE49-F238E27FC236}">
                      <a16:creationId xmlns:a16="http://schemas.microsoft.com/office/drawing/2014/main" id="{E2F0AF04-DDC2-385D-EAA2-22364D9B75DB}"/>
                    </a:ext>
                  </a:extLst>
                </p:cNvPr>
                <p:cNvSpPr/>
                <p:nvPr/>
              </p:nvSpPr>
              <p:spPr>
                <a:xfrm rot="10800000">
                  <a:off x="1217587" y="3927493"/>
                  <a:ext cx="1187673" cy="159383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5">
                  <a:extLst>
                    <a:ext uri="{FF2B5EF4-FFF2-40B4-BE49-F238E27FC236}">
                      <a16:creationId xmlns:a16="http://schemas.microsoft.com/office/drawing/2014/main" id="{9BC70698-F9CE-2A06-BCCF-A21CB3310610}"/>
                    </a:ext>
                  </a:extLst>
                </p:cNvPr>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ED42FA28-89D7-CB5B-A8BB-F313BA481EA2}"/>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DF72B296-C5D4-E1C6-D9DD-61E9B7FBDA70}"/>
                    </a:ext>
                  </a:extLst>
                </p:cNvPr>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04466134-32EA-6BFE-76F3-C5453F535B86}"/>
                    </a:ext>
                  </a:extLst>
                </p:cNvPr>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F95FE0C-7A9C-6340-7813-7722D7268BF7}"/>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E6D176D-16F5-2C17-0BFE-F3A90DBBF119}"/>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gonal Stripe 26">
                  <a:extLst>
                    <a:ext uri="{FF2B5EF4-FFF2-40B4-BE49-F238E27FC236}">
                      <a16:creationId xmlns:a16="http://schemas.microsoft.com/office/drawing/2014/main" id="{A880DB20-E094-B6EF-CD25-2D0773DF1BD6}"/>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iagonal Stripe 27">
                  <a:extLst>
                    <a:ext uri="{FF2B5EF4-FFF2-40B4-BE49-F238E27FC236}">
                      <a16:creationId xmlns:a16="http://schemas.microsoft.com/office/drawing/2014/main" id="{2F880829-94DD-EBD1-6DC0-4600E57FF2CE}"/>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47">
                  <a:extLst>
                    <a:ext uri="{FF2B5EF4-FFF2-40B4-BE49-F238E27FC236}">
                      <a16:creationId xmlns:a16="http://schemas.microsoft.com/office/drawing/2014/main" id="{881194EB-84CB-740E-AC40-D57C6CF26D21}"/>
                    </a:ext>
                  </a:extLst>
                </p:cNvPr>
                <p:cNvGrpSpPr/>
                <p:nvPr/>
              </p:nvGrpSpPr>
              <p:grpSpPr>
                <a:xfrm>
                  <a:off x="1371600" y="2819400"/>
                  <a:ext cx="864127" cy="228600"/>
                  <a:chOff x="2971800" y="2971800"/>
                  <a:chExt cx="864127" cy="228600"/>
                </a:xfrm>
              </p:grpSpPr>
              <p:sp>
                <p:nvSpPr>
                  <p:cNvPr id="34" name="Double Wave 33">
                    <a:extLst>
                      <a:ext uri="{FF2B5EF4-FFF2-40B4-BE49-F238E27FC236}">
                        <a16:creationId xmlns:a16="http://schemas.microsoft.com/office/drawing/2014/main" id="{7B8593D2-4753-3206-B4FC-A82BF3064383}"/>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a:extLst>
                      <a:ext uri="{FF2B5EF4-FFF2-40B4-BE49-F238E27FC236}">
                        <a16:creationId xmlns:a16="http://schemas.microsoft.com/office/drawing/2014/main" id="{47F018B0-5DD6-7651-1CC7-BCDA30A4C5BE}"/>
                      </a:ext>
                    </a:extLst>
                  </p:cNvPr>
                  <p:cNvSpPr/>
                  <p:nvPr/>
                </p:nvSpPr>
                <p:spPr>
                  <a:xfrm rot="1849731">
                    <a:off x="3378727" y="3041898"/>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1596530-AF1E-6FA2-9770-B587E846D3BD}"/>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Wave 29">
                  <a:extLst>
                    <a:ext uri="{FF2B5EF4-FFF2-40B4-BE49-F238E27FC236}">
                      <a16:creationId xmlns:a16="http://schemas.microsoft.com/office/drawing/2014/main" id="{2A761EB2-0D58-4A63-D02F-317B478925CF}"/>
                    </a:ext>
                  </a:extLst>
                </p:cNvPr>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1">
                  <a:extLst>
                    <a:ext uri="{FF2B5EF4-FFF2-40B4-BE49-F238E27FC236}">
                      <a16:creationId xmlns:a16="http://schemas.microsoft.com/office/drawing/2014/main" id="{40EAC97D-E0C4-990A-4E5D-298DD990F46D}"/>
                    </a:ext>
                  </a:extLst>
                </p:cNvPr>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DB7218B-9A67-5AEA-B04E-F98758679A86}"/>
                    </a:ext>
                  </a:extLst>
                </p:cNvPr>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17085F6-DBBA-970C-88B7-AAFC4CB8C01F}"/>
                    </a:ext>
                  </a:extLst>
                </p:cNvPr>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CF80FD3-F9EE-9CE0-7A16-453C2CDC8DF8}"/>
                  </a:ext>
                </a:extLst>
              </p:cNvPr>
              <p:cNvGrpSpPr/>
              <p:nvPr/>
            </p:nvGrpSpPr>
            <p:grpSpPr>
              <a:xfrm>
                <a:off x="1143000" y="228600"/>
                <a:ext cx="1447800" cy="1447800"/>
                <a:chOff x="2362200" y="2209800"/>
                <a:chExt cx="1828800" cy="1600200"/>
              </a:xfrm>
            </p:grpSpPr>
            <p:sp>
              <p:nvSpPr>
                <p:cNvPr id="10" name="Oval 9">
                  <a:extLst>
                    <a:ext uri="{FF2B5EF4-FFF2-40B4-BE49-F238E27FC236}">
                      <a16:creationId xmlns:a16="http://schemas.microsoft.com/office/drawing/2014/main" id="{D228E623-B297-5879-2621-91DA2BE64A7A}"/>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a:extLst>
                    <a:ext uri="{FF2B5EF4-FFF2-40B4-BE49-F238E27FC236}">
                      <a16:creationId xmlns:a16="http://schemas.microsoft.com/office/drawing/2014/main" id="{14D48512-2F38-AD6D-990B-81ADED6321A8}"/>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a:extLst>
                <a:ext uri="{FF2B5EF4-FFF2-40B4-BE49-F238E27FC236}">
                  <a16:creationId xmlns:a16="http://schemas.microsoft.com/office/drawing/2014/main" id="{4761D949-C6C9-C770-C472-68FBE68CFE2A}"/>
                </a:ext>
              </a:extLst>
            </p:cNvPr>
            <p:cNvCxnSpPr>
              <a:cxnSpLocks/>
            </p:cNvCxnSpPr>
            <p:nvPr/>
          </p:nvCxnSpPr>
          <p:spPr>
            <a:xfrm flipH="1">
              <a:off x="2018543" y="5492656"/>
              <a:ext cx="45505" cy="84440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7" name="Cube 36">
            <a:extLst>
              <a:ext uri="{FF2B5EF4-FFF2-40B4-BE49-F238E27FC236}">
                <a16:creationId xmlns:a16="http://schemas.microsoft.com/office/drawing/2014/main" id="{B7C9BA97-EA9D-F7B4-0682-E2CC39AF37A1}"/>
              </a:ext>
            </a:extLst>
          </p:cNvPr>
          <p:cNvSpPr/>
          <p:nvPr/>
        </p:nvSpPr>
        <p:spPr>
          <a:xfrm>
            <a:off x="4608944" y="1849984"/>
            <a:ext cx="3022345" cy="678247"/>
          </a:xfrm>
          <a:prstGeom prst="cube">
            <a:avLst>
              <a:gd name="adj" fmla="val 11382"/>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195B4A8-9DAD-83CF-3698-C9E8AAD49768}"/>
              </a:ext>
            </a:extLst>
          </p:cNvPr>
          <p:cNvSpPr txBox="1"/>
          <p:nvPr/>
        </p:nvSpPr>
        <p:spPr>
          <a:xfrm>
            <a:off x="4747168" y="2019147"/>
            <a:ext cx="2745895" cy="369332"/>
          </a:xfrm>
          <a:prstGeom prst="rect">
            <a:avLst/>
          </a:prstGeom>
          <a:solidFill>
            <a:schemeClr val="bg2">
              <a:lumMod val="90000"/>
            </a:schemeClr>
          </a:solidFill>
        </p:spPr>
        <p:txBody>
          <a:bodyPr wrap="square" rtlCol="0">
            <a:spAutoFit/>
          </a:bodyPr>
          <a:lstStyle/>
          <a:p>
            <a:r>
              <a:rPr lang="en-US" dirty="0"/>
              <a:t>Doctrine and Covenants 41</a:t>
            </a:r>
          </a:p>
        </p:txBody>
      </p:sp>
      <p:sp>
        <p:nvSpPr>
          <p:cNvPr id="40" name="Cube 39">
            <a:extLst>
              <a:ext uri="{FF2B5EF4-FFF2-40B4-BE49-F238E27FC236}">
                <a16:creationId xmlns:a16="http://schemas.microsoft.com/office/drawing/2014/main" id="{E43534BB-071A-5B06-B609-AAF957803BAB}"/>
              </a:ext>
            </a:extLst>
          </p:cNvPr>
          <p:cNvSpPr/>
          <p:nvPr/>
        </p:nvSpPr>
        <p:spPr>
          <a:xfrm>
            <a:off x="5982230" y="3125824"/>
            <a:ext cx="838070" cy="678247"/>
          </a:xfrm>
          <a:prstGeom prst="cube">
            <a:avLst>
              <a:gd name="adj" fmla="val 11382"/>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A897CAA-9758-872C-551E-3AB34A3B47CF}"/>
              </a:ext>
            </a:extLst>
          </p:cNvPr>
          <p:cNvGrpSpPr/>
          <p:nvPr/>
        </p:nvGrpSpPr>
        <p:grpSpPr>
          <a:xfrm>
            <a:off x="449568" y="2440356"/>
            <a:ext cx="1520949" cy="2629974"/>
            <a:chOff x="405882" y="107302"/>
            <a:chExt cx="3657600" cy="6324600"/>
          </a:xfrm>
        </p:grpSpPr>
        <p:sp>
          <p:nvSpPr>
            <p:cNvPr id="42" name="Freeform: Shape 41">
              <a:extLst>
                <a:ext uri="{FF2B5EF4-FFF2-40B4-BE49-F238E27FC236}">
                  <a16:creationId xmlns:a16="http://schemas.microsoft.com/office/drawing/2014/main" id="{8C2CCD50-5929-6E14-82EE-C9F654089ADE}"/>
                </a:ext>
              </a:extLst>
            </p:cNvPr>
            <p:cNvSpPr/>
            <p:nvPr/>
          </p:nvSpPr>
          <p:spPr>
            <a:xfrm flipH="1">
              <a:off x="2286933" y="1832193"/>
              <a:ext cx="1776549" cy="4312227"/>
            </a:xfrm>
            <a:custGeom>
              <a:avLst/>
              <a:gdLst>
                <a:gd name="connsiteX0" fmla="*/ 1566010 w 1776549"/>
                <a:gd name="connsiteY0" fmla="*/ 0 h 4312227"/>
                <a:gd name="connsiteX1" fmla="*/ 1566010 w 1776549"/>
                <a:gd name="connsiteY1" fmla="*/ 159916 h 4312227"/>
                <a:gd name="connsiteX2" fmla="*/ 1023132 w 1776549"/>
                <a:gd name="connsiteY2" fmla="*/ 159916 h 4312227"/>
                <a:gd name="connsiteX3" fmla="*/ 0 w 1776549"/>
                <a:gd name="connsiteY3" fmla="*/ 1183048 h 4312227"/>
                <a:gd name="connsiteX4" fmla="*/ 0 w 1776549"/>
                <a:gd name="connsiteY4" fmla="*/ 1998349 h 4312227"/>
                <a:gd name="connsiteX5" fmla="*/ 0 w 1776549"/>
                <a:gd name="connsiteY5" fmla="*/ 2313878 h 4312227"/>
                <a:gd name="connsiteX6" fmla="*/ 0 w 1776549"/>
                <a:gd name="connsiteY6" fmla="*/ 3129179 h 4312227"/>
                <a:gd name="connsiteX7" fmla="*/ 1023132 w 1776549"/>
                <a:gd name="connsiteY7" fmla="*/ 4152311 h 4312227"/>
                <a:gd name="connsiteX8" fmla="*/ 1566010 w 1776549"/>
                <a:gd name="connsiteY8" fmla="*/ 4152311 h 4312227"/>
                <a:gd name="connsiteX9" fmla="*/ 1566010 w 1776549"/>
                <a:gd name="connsiteY9" fmla="*/ 4312227 h 4312227"/>
                <a:gd name="connsiteX10" fmla="*/ 1776549 w 1776549"/>
                <a:gd name="connsiteY10" fmla="*/ 4065482 h 4312227"/>
                <a:gd name="connsiteX11" fmla="*/ 1566010 w 1776549"/>
                <a:gd name="connsiteY11" fmla="*/ 3818737 h 4312227"/>
                <a:gd name="connsiteX12" fmla="*/ 1566010 w 1776549"/>
                <a:gd name="connsiteY12" fmla="*/ 3978653 h 4312227"/>
                <a:gd name="connsiteX13" fmla="*/ 1023132 w 1776549"/>
                <a:gd name="connsiteY13" fmla="*/ 3978653 h 4312227"/>
                <a:gd name="connsiteX14" fmla="*/ 173657 w 1776549"/>
                <a:gd name="connsiteY14" fmla="*/ 3129178 h 4312227"/>
                <a:gd name="connsiteX15" fmla="*/ 173658 w 1776549"/>
                <a:gd name="connsiteY15" fmla="*/ 2313878 h 4312227"/>
                <a:gd name="connsiteX16" fmla="*/ 173658 w 1776549"/>
                <a:gd name="connsiteY16" fmla="*/ 2313878 h 4312227"/>
                <a:gd name="connsiteX17" fmla="*/ 173658 w 1776549"/>
                <a:gd name="connsiteY17" fmla="*/ 2156114 h 4312227"/>
                <a:gd name="connsiteX18" fmla="*/ 173658 w 1776549"/>
                <a:gd name="connsiteY18" fmla="*/ 1998349 h 4312227"/>
                <a:gd name="connsiteX19" fmla="*/ 173658 w 1776549"/>
                <a:gd name="connsiteY19" fmla="*/ 1998349 h 4312227"/>
                <a:gd name="connsiteX20" fmla="*/ 173657 w 1776549"/>
                <a:gd name="connsiteY20" fmla="*/ 1183049 h 4312227"/>
                <a:gd name="connsiteX21" fmla="*/ 1023132 w 1776549"/>
                <a:gd name="connsiteY21" fmla="*/ 333574 h 4312227"/>
                <a:gd name="connsiteX22" fmla="*/ 1566010 w 1776549"/>
                <a:gd name="connsiteY22" fmla="*/ 333574 h 4312227"/>
                <a:gd name="connsiteX23" fmla="*/ 1566010 w 1776549"/>
                <a:gd name="connsiteY23" fmla="*/ 493490 h 4312227"/>
                <a:gd name="connsiteX24" fmla="*/ 1776549 w 1776549"/>
                <a:gd name="connsiteY24" fmla="*/ 246745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566010" y="159916"/>
                  </a:lnTo>
                  <a:lnTo>
                    <a:pt x="1023132" y="159916"/>
                  </a:lnTo>
                  <a:cubicBezTo>
                    <a:pt x="458072" y="159916"/>
                    <a:pt x="0" y="617988"/>
                    <a:pt x="0" y="1183048"/>
                  </a:cubicBezTo>
                  <a:lnTo>
                    <a:pt x="0" y="1998349"/>
                  </a:lnTo>
                  <a:lnTo>
                    <a:pt x="0" y="2313878"/>
                  </a:lnTo>
                  <a:lnTo>
                    <a:pt x="0" y="3129179"/>
                  </a:lnTo>
                  <a:cubicBezTo>
                    <a:pt x="0" y="3694239"/>
                    <a:pt x="458072" y="4152311"/>
                    <a:pt x="1023132" y="4152311"/>
                  </a:cubicBezTo>
                  <a:lnTo>
                    <a:pt x="1566010" y="4152311"/>
                  </a:lnTo>
                  <a:lnTo>
                    <a:pt x="1566010" y="4312227"/>
                  </a:lnTo>
                  <a:lnTo>
                    <a:pt x="1776549" y="4065482"/>
                  </a:lnTo>
                  <a:lnTo>
                    <a:pt x="1566010" y="3818737"/>
                  </a:lnTo>
                  <a:lnTo>
                    <a:pt x="1566010" y="3978653"/>
                  </a:lnTo>
                  <a:lnTo>
                    <a:pt x="1023132" y="3978653"/>
                  </a:lnTo>
                  <a:cubicBezTo>
                    <a:pt x="553980" y="3978653"/>
                    <a:pt x="173657" y="3598330"/>
                    <a:pt x="173657" y="3129178"/>
                  </a:cubicBezTo>
                  <a:lnTo>
                    <a:pt x="173658" y="2313878"/>
                  </a:lnTo>
                  <a:lnTo>
                    <a:pt x="173658" y="2313878"/>
                  </a:lnTo>
                  <a:lnTo>
                    <a:pt x="173658" y="2156114"/>
                  </a:lnTo>
                  <a:lnTo>
                    <a:pt x="173658" y="1998349"/>
                  </a:lnTo>
                  <a:lnTo>
                    <a:pt x="173658" y="1998349"/>
                  </a:lnTo>
                  <a:lnTo>
                    <a:pt x="173657" y="1183049"/>
                  </a:lnTo>
                  <a:cubicBezTo>
                    <a:pt x="173657" y="713897"/>
                    <a:pt x="553980" y="333574"/>
                    <a:pt x="1023132" y="333574"/>
                  </a:cubicBezTo>
                  <a:lnTo>
                    <a:pt x="1566010" y="333574"/>
                  </a:lnTo>
                  <a:lnTo>
                    <a:pt x="1566010" y="493490"/>
                  </a:lnTo>
                  <a:lnTo>
                    <a:pt x="1776549" y="246745"/>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3" name="Freeform: Shape 42">
              <a:extLst>
                <a:ext uri="{FF2B5EF4-FFF2-40B4-BE49-F238E27FC236}">
                  <a16:creationId xmlns:a16="http://schemas.microsoft.com/office/drawing/2014/main" id="{19F7768C-264F-06AE-FB14-80423C8E97A0}"/>
                </a:ext>
              </a:extLst>
            </p:cNvPr>
            <p:cNvSpPr/>
            <p:nvPr/>
          </p:nvSpPr>
          <p:spPr>
            <a:xfrm>
              <a:off x="405882" y="1832193"/>
              <a:ext cx="1776549" cy="4312227"/>
            </a:xfrm>
            <a:custGeom>
              <a:avLst/>
              <a:gdLst>
                <a:gd name="connsiteX0" fmla="*/ 1566010 w 1776549"/>
                <a:gd name="connsiteY0" fmla="*/ 0 h 4312227"/>
                <a:gd name="connsiteX1" fmla="*/ 1776549 w 1776549"/>
                <a:gd name="connsiteY1" fmla="*/ 246745 h 4312227"/>
                <a:gd name="connsiteX2" fmla="*/ 1566010 w 1776549"/>
                <a:gd name="connsiteY2" fmla="*/ 493490 h 4312227"/>
                <a:gd name="connsiteX3" fmla="*/ 1566010 w 1776549"/>
                <a:gd name="connsiteY3" fmla="*/ 333574 h 4312227"/>
                <a:gd name="connsiteX4" fmla="*/ 1023132 w 1776549"/>
                <a:gd name="connsiteY4" fmla="*/ 333574 h 4312227"/>
                <a:gd name="connsiteX5" fmla="*/ 173657 w 1776549"/>
                <a:gd name="connsiteY5" fmla="*/ 1183049 h 4312227"/>
                <a:gd name="connsiteX6" fmla="*/ 173658 w 1776549"/>
                <a:gd name="connsiteY6" fmla="*/ 1820718 h 4312227"/>
                <a:gd name="connsiteX7" fmla="*/ 173658 w 1776549"/>
                <a:gd name="connsiteY7" fmla="*/ 1820718 h 4312227"/>
                <a:gd name="connsiteX8" fmla="*/ 173658 w 1776549"/>
                <a:gd name="connsiteY8" fmla="*/ 1989127 h 4312227"/>
                <a:gd name="connsiteX9" fmla="*/ 173658 w 1776549"/>
                <a:gd name="connsiteY9" fmla="*/ 2108200 h 4312227"/>
                <a:gd name="connsiteX10" fmla="*/ 173658 w 1776549"/>
                <a:gd name="connsiteY10" fmla="*/ 2108200 h 4312227"/>
                <a:gd name="connsiteX11" fmla="*/ 173657 w 1776549"/>
                <a:gd name="connsiteY11" fmla="*/ 3129178 h 4312227"/>
                <a:gd name="connsiteX12" fmla="*/ 1023132 w 1776549"/>
                <a:gd name="connsiteY12" fmla="*/ 3978653 h 4312227"/>
                <a:gd name="connsiteX13" fmla="*/ 1566010 w 1776549"/>
                <a:gd name="connsiteY13" fmla="*/ 3978653 h 4312227"/>
                <a:gd name="connsiteX14" fmla="*/ 1566010 w 1776549"/>
                <a:gd name="connsiteY14" fmla="*/ 3818737 h 4312227"/>
                <a:gd name="connsiteX15" fmla="*/ 1776549 w 1776549"/>
                <a:gd name="connsiteY15" fmla="*/ 4065482 h 4312227"/>
                <a:gd name="connsiteX16" fmla="*/ 1566010 w 1776549"/>
                <a:gd name="connsiteY16" fmla="*/ 4312227 h 4312227"/>
                <a:gd name="connsiteX17" fmla="*/ 1566010 w 1776549"/>
                <a:gd name="connsiteY17" fmla="*/ 4152311 h 4312227"/>
                <a:gd name="connsiteX18" fmla="*/ 1023132 w 1776549"/>
                <a:gd name="connsiteY18" fmla="*/ 4152311 h 4312227"/>
                <a:gd name="connsiteX19" fmla="*/ 0 w 1776549"/>
                <a:gd name="connsiteY19" fmla="*/ 3129179 h 4312227"/>
                <a:gd name="connsiteX20" fmla="*/ 0 w 1776549"/>
                <a:gd name="connsiteY20" fmla="*/ 2108200 h 4312227"/>
                <a:gd name="connsiteX21" fmla="*/ 0 w 1776549"/>
                <a:gd name="connsiteY21" fmla="*/ 1820718 h 4312227"/>
                <a:gd name="connsiteX22" fmla="*/ 0 w 1776549"/>
                <a:gd name="connsiteY22" fmla="*/ 1183048 h 4312227"/>
                <a:gd name="connsiteX23" fmla="*/ 1023132 w 1776549"/>
                <a:gd name="connsiteY23" fmla="*/ 159916 h 4312227"/>
                <a:gd name="connsiteX24" fmla="*/ 1566010 w 1776549"/>
                <a:gd name="connsiteY24" fmla="*/ 159916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776549" y="246745"/>
                  </a:lnTo>
                  <a:lnTo>
                    <a:pt x="1566010" y="493490"/>
                  </a:lnTo>
                  <a:lnTo>
                    <a:pt x="1566010" y="333574"/>
                  </a:lnTo>
                  <a:lnTo>
                    <a:pt x="1023132" y="333574"/>
                  </a:lnTo>
                  <a:cubicBezTo>
                    <a:pt x="553980" y="333574"/>
                    <a:pt x="173657" y="713897"/>
                    <a:pt x="173657" y="1183049"/>
                  </a:cubicBezTo>
                  <a:lnTo>
                    <a:pt x="173658" y="1820718"/>
                  </a:lnTo>
                  <a:lnTo>
                    <a:pt x="173658" y="1820718"/>
                  </a:lnTo>
                  <a:lnTo>
                    <a:pt x="173658" y="1989127"/>
                  </a:lnTo>
                  <a:lnTo>
                    <a:pt x="173658" y="2108200"/>
                  </a:lnTo>
                  <a:lnTo>
                    <a:pt x="173658" y="2108200"/>
                  </a:lnTo>
                  <a:lnTo>
                    <a:pt x="173657" y="3129178"/>
                  </a:lnTo>
                  <a:cubicBezTo>
                    <a:pt x="173657" y="3598330"/>
                    <a:pt x="553980" y="3978653"/>
                    <a:pt x="1023132" y="3978653"/>
                  </a:cubicBezTo>
                  <a:lnTo>
                    <a:pt x="1566010" y="3978653"/>
                  </a:lnTo>
                  <a:lnTo>
                    <a:pt x="1566010" y="3818737"/>
                  </a:lnTo>
                  <a:lnTo>
                    <a:pt x="1776549" y="4065482"/>
                  </a:lnTo>
                  <a:lnTo>
                    <a:pt x="1566010" y="4312227"/>
                  </a:lnTo>
                  <a:lnTo>
                    <a:pt x="1566010" y="4152311"/>
                  </a:lnTo>
                  <a:lnTo>
                    <a:pt x="1023132" y="4152311"/>
                  </a:lnTo>
                  <a:cubicBezTo>
                    <a:pt x="458072" y="4152311"/>
                    <a:pt x="0" y="3694239"/>
                    <a:pt x="0" y="3129179"/>
                  </a:cubicBezTo>
                  <a:lnTo>
                    <a:pt x="0" y="2108200"/>
                  </a:lnTo>
                  <a:lnTo>
                    <a:pt x="0" y="1820718"/>
                  </a:lnTo>
                  <a:lnTo>
                    <a:pt x="0" y="1183048"/>
                  </a:lnTo>
                  <a:cubicBezTo>
                    <a:pt x="0" y="617988"/>
                    <a:pt x="458072" y="159916"/>
                    <a:pt x="1023132" y="159916"/>
                  </a:cubicBezTo>
                  <a:lnTo>
                    <a:pt x="1566010" y="15991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4" name="Oval 2">
              <a:extLst>
                <a:ext uri="{FF2B5EF4-FFF2-40B4-BE49-F238E27FC236}">
                  <a16:creationId xmlns:a16="http://schemas.microsoft.com/office/drawing/2014/main" id="{682F2B56-A3D3-93ED-EFAA-CB90AE0FE32F}"/>
                </a:ext>
              </a:extLst>
            </p:cNvPr>
            <p:cNvSpPr/>
            <p:nvPr/>
          </p:nvSpPr>
          <p:spPr>
            <a:xfrm>
              <a:off x="928396" y="2215502"/>
              <a:ext cx="2717074" cy="3258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3">
              <a:extLst>
                <a:ext uri="{FF2B5EF4-FFF2-40B4-BE49-F238E27FC236}">
                  <a16:creationId xmlns:a16="http://schemas.microsoft.com/office/drawing/2014/main" id="{1EBEFABD-87A9-543B-2AED-BC15AE7F6834}"/>
                </a:ext>
              </a:extLst>
            </p:cNvPr>
            <p:cNvSpPr/>
            <p:nvPr/>
          </p:nvSpPr>
          <p:spPr>
            <a:xfrm rot="10800000">
              <a:off x="1346408" y="2311329"/>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
              <a:extLst>
                <a:ext uri="{FF2B5EF4-FFF2-40B4-BE49-F238E27FC236}">
                  <a16:creationId xmlns:a16="http://schemas.microsoft.com/office/drawing/2014/main" id="{E2D8B46F-8515-A0EC-CEC1-2C046AA334A5}"/>
                </a:ext>
              </a:extLst>
            </p:cNvPr>
            <p:cNvSpPr/>
            <p:nvPr/>
          </p:nvSpPr>
          <p:spPr>
            <a:xfrm rot="10800000">
              <a:off x="1364849" y="1403788"/>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4">
              <a:extLst>
                <a:ext uri="{FF2B5EF4-FFF2-40B4-BE49-F238E27FC236}">
                  <a16:creationId xmlns:a16="http://schemas.microsoft.com/office/drawing/2014/main" id="{DD24C5F6-533F-8D73-30BC-9E0B22D0FD86}"/>
                </a:ext>
              </a:extLst>
            </p:cNvPr>
            <p:cNvSpPr/>
            <p:nvPr/>
          </p:nvSpPr>
          <p:spPr>
            <a:xfrm>
              <a:off x="1764419" y="1691270"/>
              <a:ext cx="1020440" cy="157833"/>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
              <a:extLst>
                <a:ext uri="{FF2B5EF4-FFF2-40B4-BE49-F238E27FC236}">
                  <a16:creationId xmlns:a16="http://schemas.microsoft.com/office/drawing/2014/main" id="{2025678C-78B8-39CE-EABA-AB3179897E7B}"/>
                </a:ext>
              </a:extLst>
            </p:cNvPr>
            <p:cNvSpPr/>
            <p:nvPr/>
          </p:nvSpPr>
          <p:spPr>
            <a:xfrm>
              <a:off x="1659916" y="1832193"/>
              <a:ext cx="1254034" cy="47913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nut 16">
              <a:extLst>
                <a:ext uri="{FF2B5EF4-FFF2-40B4-BE49-F238E27FC236}">
                  <a16:creationId xmlns:a16="http://schemas.microsoft.com/office/drawing/2014/main" id="{FA1302AD-F2CC-DDEB-608B-9402A5F55CE0}"/>
                </a:ext>
              </a:extLst>
            </p:cNvPr>
            <p:cNvSpPr/>
            <p:nvPr/>
          </p:nvSpPr>
          <p:spPr>
            <a:xfrm>
              <a:off x="1659916" y="107302"/>
              <a:ext cx="1254034" cy="1149927"/>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ounded Rectangle 7">
              <a:extLst>
                <a:ext uri="{FF2B5EF4-FFF2-40B4-BE49-F238E27FC236}">
                  <a16:creationId xmlns:a16="http://schemas.microsoft.com/office/drawing/2014/main" id="{72743861-F9EF-369E-F494-0FA1441AB2C7}"/>
                </a:ext>
              </a:extLst>
            </p:cNvPr>
            <p:cNvSpPr/>
            <p:nvPr/>
          </p:nvSpPr>
          <p:spPr>
            <a:xfrm rot="16200000">
              <a:off x="2095279" y="1152726"/>
              <a:ext cx="383309" cy="2090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9">
              <a:extLst>
                <a:ext uri="{FF2B5EF4-FFF2-40B4-BE49-F238E27FC236}">
                  <a16:creationId xmlns:a16="http://schemas.microsoft.com/office/drawing/2014/main" id="{CDCBE9F6-5596-D6E0-6529-2803B24BBDB0}"/>
                </a:ext>
              </a:extLst>
            </p:cNvPr>
            <p:cNvSpPr/>
            <p:nvPr/>
          </p:nvSpPr>
          <p:spPr>
            <a:xfrm>
              <a:off x="1137402" y="5090320"/>
              <a:ext cx="2299063" cy="95827"/>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0">
              <a:extLst>
                <a:ext uri="{FF2B5EF4-FFF2-40B4-BE49-F238E27FC236}">
                  <a16:creationId xmlns:a16="http://schemas.microsoft.com/office/drawing/2014/main" id="{B24B81B1-0D6D-3E01-D8B0-A27B2C2FEA66}"/>
                </a:ext>
              </a:extLst>
            </p:cNvPr>
            <p:cNvSpPr/>
            <p:nvPr/>
          </p:nvSpPr>
          <p:spPr>
            <a:xfrm>
              <a:off x="780863" y="5856938"/>
              <a:ext cx="3073613" cy="574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1">
              <a:extLst>
                <a:ext uri="{FF2B5EF4-FFF2-40B4-BE49-F238E27FC236}">
                  <a16:creationId xmlns:a16="http://schemas.microsoft.com/office/drawing/2014/main" id="{BA82D2F9-A6B8-172B-9176-D63A76C93D2D}"/>
                </a:ext>
              </a:extLst>
            </p:cNvPr>
            <p:cNvSpPr/>
            <p:nvPr/>
          </p:nvSpPr>
          <p:spPr>
            <a:xfrm>
              <a:off x="1555413" y="5186147"/>
              <a:ext cx="1463040" cy="191655"/>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2">
              <a:extLst>
                <a:ext uri="{FF2B5EF4-FFF2-40B4-BE49-F238E27FC236}">
                  <a16:creationId xmlns:a16="http://schemas.microsoft.com/office/drawing/2014/main" id="{79174D93-CBAC-587E-35BE-CC2F2D71857A}"/>
                </a:ext>
              </a:extLst>
            </p:cNvPr>
            <p:cNvSpPr/>
            <p:nvPr/>
          </p:nvSpPr>
          <p:spPr>
            <a:xfrm>
              <a:off x="1450911" y="5377802"/>
              <a:ext cx="1672046" cy="19165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Operation 13">
              <a:extLst>
                <a:ext uri="{FF2B5EF4-FFF2-40B4-BE49-F238E27FC236}">
                  <a16:creationId xmlns:a16="http://schemas.microsoft.com/office/drawing/2014/main" id="{E52BA9E7-D12F-8962-E4BC-66CC6D9DD51B}"/>
                </a:ext>
              </a:extLst>
            </p:cNvPr>
            <p:cNvSpPr/>
            <p:nvPr/>
          </p:nvSpPr>
          <p:spPr>
            <a:xfrm rot="10800000">
              <a:off x="823893" y="5569457"/>
              <a:ext cx="2926080"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7FC58675-4D31-6D0A-0829-47434CD66F84}"/>
              </a:ext>
            </a:extLst>
          </p:cNvPr>
          <p:cNvSpPr txBox="1"/>
          <p:nvPr/>
        </p:nvSpPr>
        <p:spPr>
          <a:xfrm>
            <a:off x="484034" y="3546721"/>
            <a:ext cx="1546873" cy="923330"/>
          </a:xfrm>
          <a:prstGeom prst="rect">
            <a:avLst/>
          </a:prstGeom>
          <a:noFill/>
        </p:spPr>
        <p:txBody>
          <a:bodyPr wrap="square">
            <a:spAutoFit/>
          </a:bodyPr>
          <a:lstStyle/>
          <a:p>
            <a:pPr algn="ctr"/>
            <a:r>
              <a:rPr lang="en-US" dirty="0"/>
              <a:t>Bishops </a:t>
            </a:r>
          </a:p>
          <a:p>
            <a:pPr algn="ctr"/>
            <a:r>
              <a:rPr lang="en-US" dirty="0"/>
              <a:t>of the </a:t>
            </a:r>
          </a:p>
          <a:p>
            <a:pPr algn="ctr"/>
            <a:r>
              <a:rPr lang="en-US" dirty="0"/>
              <a:t>Church</a:t>
            </a:r>
          </a:p>
        </p:txBody>
      </p:sp>
      <p:grpSp>
        <p:nvGrpSpPr>
          <p:cNvPr id="58" name="Group 57">
            <a:extLst>
              <a:ext uri="{FF2B5EF4-FFF2-40B4-BE49-F238E27FC236}">
                <a16:creationId xmlns:a16="http://schemas.microsoft.com/office/drawing/2014/main" id="{BEB94351-B456-8559-9B23-0CC321FDBC28}"/>
              </a:ext>
            </a:extLst>
          </p:cNvPr>
          <p:cNvGrpSpPr/>
          <p:nvPr/>
        </p:nvGrpSpPr>
        <p:grpSpPr>
          <a:xfrm>
            <a:off x="2668182" y="2781685"/>
            <a:ext cx="860064" cy="1020077"/>
            <a:chOff x="6021023" y="2420236"/>
            <a:chExt cx="1619487" cy="1920789"/>
          </a:xfrm>
        </p:grpSpPr>
        <p:sp>
          <p:nvSpPr>
            <p:cNvPr id="59" name="Cube 58">
              <a:extLst>
                <a:ext uri="{FF2B5EF4-FFF2-40B4-BE49-F238E27FC236}">
                  <a16:creationId xmlns:a16="http://schemas.microsoft.com/office/drawing/2014/main" id="{E4158117-84C6-3E39-1991-61D17AE89562}"/>
                </a:ext>
              </a:extLst>
            </p:cNvPr>
            <p:cNvSpPr/>
            <p:nvPr/>
          </p:nvSpPr>
          <p:spPr>
            <a:xfrm rot="497268">
              <a:off x="7008280" y="2546519"/>
              <a:ext cx="498351" cy="1391457"/>
            </a:xfrm>
            <a:prstGeom prst="cube">
              <a:avLst>
                <a:gd name="adj" fmla="val 16204"/>
              </a:avLst>
            </a:prstGeom>
            <a:solidFill>
              <a:srgbClr val="FFFF9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Cylinder 59">
              <a:extLst>
                <a:ext uri="{FF2B5EF4-FFF2-40B4-BE49-F238E27FC236}">
                  <a16:creationId xmlns:a16="http://schemas.microsoft.com/office/drawing/2014/main" id="{275AF292-EE25-8C93-29CF-A365B8B5CBBC}"/>
                </a:ext>
              </a:extLst>
            </p:cNvPr>
            <p:cNvSpPr/>
            <p:nvPr/>
          </p:nvSpPr>
          <p:spPr>
            <a:xfrm>
              <a:off x="6725924" y="2648980"/>
              <a:ext cx="435126" cy="1238296"/>
            </a:xfrm>
            <a:prstGeom prst="can">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F8DD839-7383-C4DF-3187-B8DD53D12258}"/>
                </a:ext>
              </a:extLst>
            </p:cNvPr>
            <p:cNvGrpSpPr/>
            <p:nvPr/>
          </p:nvGrpSpPr>
          <p:grpSpPr>
            <a:xfrm rot="20932293">
              <a:off x="6103470" y="2420236"/>
              <a:ext cx="770799" cy="1684349"/>
              <a:chOff x="703932" y="1489047"/>
              <a:chExt cx="2323702" cy="2948463"/>
            </a:xfrm>
          </p:grpSpPr>
          <p:sp>
            <p:nvSpPr>
              <p:cNvPr id="66" name="Rounded Rectangle 1">
                <a:extLst>
                  <a:ext uri="{FF2B5EF4-FFF2-40B4-BE49-F238E27FC236}">
                    <a16:creationId xmlns:a16="http://schemas.microsoft.com/office/drawing/2014/main" id="{9DE84F75-14FC-F3C0-42D0-C529827048AD}"/>
                  </a:ext>
                </a:extLst>
              </p:cNvPr>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1DF9E025-6D20-C100-AAE1-A1CCD6BD03F4}"/>
                  </a:ext>
                </a:extLst>
              </p:cNvPr>
              <p:cNvGrpSpPr/>
              <p:nvPr/>
            </p:nvGrpSpPr>
            <p:grpSpPr>
              <a:xfrm rot="19000554">
                <a:off x="703932" y="1637061"/>
                <a:ext cx="573335" cy="231077"/>
                <a:chOff x="3248471" y="1778787"/>
                <a:chExt cx="2770631" cy="1600200"/>
              </a:xfrm>
            </p:grpSpPr>
            <p:grpSp>
              <p:nvGrpSpPr>
                <p:cNvPr id="93" name="Group 92">
                  <a:extLst>
                    <a:ext uri="{FF2B5EF4-FFF2-40B4-BE49-F238E27FC236}">
                      <a16:creationId xmlns:a16="http://schemas.microsoft.com/office/drawing/2014/main" id="{4FD7D614-CA62-975C-2216-8F715023ECA5}"/>
                    </a:ext>
                  </a:extLst>
                </p:cNvPr>
                <p:cNvGrpSpPr/>
                <p:nvPr/>
              </p:nvGrpSpPr>
              <p:grpSpPr>
                <a:xfrm>
                  <a:off x="3248471" y="1778787"/>
                  <a:ext cx="2770631" cy="1600200"/>
                  <a:chOff x="5664926" y="1981200"/>
                  <a:chExt cx="659674" cy="381000"/>
                </a:xfrm>
              </p:grpSpPr>
              <p:sp>
                <p:nvSpPr>
                  <p:cNvPr id="96" name="Round Diagonal Corner Rectangle 3">
                    <a:extLst>
                      <a:ext uri="{FF2B5EF4-FFF2-40B4-BE49-F238E27FC236}">
                        <a16:creationId xmlns:a16="http://schemas.microsoft.com/office/drawing/2014/main" id="{0645D0A5-4B94-61E8-AFAC-740EA7DDC234}"/>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4">
                    <a:extLst>
                      <a:ext uri="{FF2B5EF4-FFF2-40B4-BE49-F238E27FC236}">
                        <a16:creationId xmlns:a16="http://schemas.microsoft.com/office/drawing/2014/main" id="{C1C6DF0D-FF46-2E60-D7F8-DFBA482AD3D9}"/>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2">
                    <a:extLst>
                      <a:ext uri="{FF2B5EF4-FFF2-40B4-BE49-F238E27FC236}">
                        <a16:creationId xmlns:a16="http://schemas.microsoft.com/office/drawing/2014/main" id="{882E11C8-1ED5-4268-CDE2-A84544A70121}"/>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a:extLst>
                    <a:ext uri="{FF2B5EF4-FFF2-40B4-BE49-F238E27FC236}">
                      <a16:creationId xmlns:a16="http://schemas.microsoft.com/office/drawing/2014/main" id="{1F1C63CC-19D1-28F8-4960-D9226D9B98F3}"/>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8CF3DA3-3B9E-708E-03A4-0B1EFBB28366}"/>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A04D89B-0E21-4F3C-1D4E-6F4E02C9CB6B}"/>
                  </a:ext>
                </a:extLst>
              </p:cNvPr>
              <p:cNvGrpSpPr/>
              <p:nvPr/>
            </p:nvGrpSpPr>
            <p:grpSpPr>
              <a:xfrm rot="3952562">
                <a:off x="2618405" y="1660176"/>
                <a:ext cx="573335" cy="231077"/>
                <a:chOff x="3248471" y="1778787"/>
                <a:chExt cx="2770631" cy="1600200"/>
              </a:xfrm>
            </p:grpSpPr>
            <p:grpSp>
              <p:nvGrpSpPr>
                <p:cNvPr id="87" name="Group 86">
                  <a:extLst>
                    <a:ext uri="{FF2B5EF4-FFF2-40B4-BE49-F238E27FC236}">
                      <a16:creationId xmlns:a16="http://schemas.microsoft.com/office/drawing/2014/main" id="{F80EC8BD-24F6-3EF2-ABBB-F8CA7A6532C1}"/>
                    </a:ext>
                  </a:extLst>
                </p:cNvPr>
                <p:cNvGrpSpPr/>
                <p:nvPr/>
              </p:nvGrpSpPr>
              <p:grpSpPr>
                <a:xfrm>
                  <a:off x="3248471" y="1778787"/>
                  <a:ext cx="2770631" cy="1600200"/>
                  <a:chOff x="5664926" y="1981200"/>
                  <a:chExt cx="659674" cy="381000"/>
                </a:xfrm>
              </p:grpSpPr>
              <p:sp>
                <p:nvSpPr>
                  <p:cNvPr id="90" name="Round Diagonal Corner Rectangle 19">
                    <a:extLst>
                      <a:ext uri="{FF2B5EF4-FFF2-40B4-BE49-F238E27FC236}">
                        <a16:creationId xmlns:a16="http://schemas.microsoft.com/office/drawing/2014/main" id="{DCD9DCEA-A3B7-488A-338C-4CE9AE630042}"/>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20">
                    <a:extLst>
                      <a:ext uri="{FF2B5EF4-FFF2-40B4-BE49-F238E27FC236}">
                        <a16:creationId xmlns:a16="http://schemas.microsoft.com/office/drawing/2014/main" id="{78477AFB-C680-95A1-699E-05AFD71E9D25}"/>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21">
                    <a:extLst>
                      <a:ext uri="{FF2B5EF4-FFF2-40B4-BE49-F238E27FC236}">
                        <a16:creationId xmlns:a16="http://schemas.microsoft.com/office/drawing/2014/main" id="{F92A92F6-A6AB-8D8F-0809-47D60B8E3631}"/>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a:extLst>
                    <a:ext uri="{FF2B5EF4-FFF2-40B4-BE49-F238E27FC236}">
                      <a16:creationId xmlns:a16="http://schemas.microsoft.com/office/drawing/2014/main" id="{F0E0AAC8-FA7D-350C-3BD3-919FCCC7B54A}"/>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C4B43A3-1F98-D19D-0651-936A5121B70B}"/>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2EB1551A-81F5-B89F-0DB9-4A7C2FA5B1F9}"/>
                  </a:ext>
                </a:extLst>
              </p:cNvPr>
              <p:cNvGrpSpPr/>
              <p:nvPr/>
            </p:nvGrpSpPr>
            <p:grpSpPr>
              <a:xfrm rot="12634831">
                <a:off x="754314" y="4106056"/>
                <a:ext cx="573335" cy="231077"/>
                <a:chOff x="3248471" y="1778787"/>
                <a:chExt cx="2770631" cy="1600200"/>
              </a:xfrm>
            </p:grpSpPr>
            <p:grpSp>
              <p:nvGrpSpPr>
                <p:cNvPr id="81" name="Group 80">
                  <a:extLst>
                    <a:ext uri="{FF2B5EF4-FFF2-40B4-BE49-F238E27FC236}">
                      <a16:creationId xmlns:a16="http://schemas.microsoft.com/office/drawing/2014/main" id="{AD99911C-A895-CD93-F8F2-9237D2BE6BCD}"/>
                    </a:ext>
                  </a:extLst>
                </p:cNvPr>
                <p:cNvGrpSpPr/>
                <p:nvPr/>
              </p:nvGrpSpPr>
              <p:grpSpPr>
                <a:xfrm>
                  <a:off x="3248471" y="1778787"/>
                  <a:ext cx="2770631" cy="1600200"/>
                  <a:chOff x="5664926" y="1981200"/>
                  <a:chExt cx="659674" cy="381000"/>
                </a:xfrm>
              </p:grpSpPr>
              <p:sp>
                <p:nvSpPr>
                  <p:cNvPr id="84" name="Round Diagonal Corner Rectangle 26">
                    <a:extLst>
                      <a:ext uri="{FF2B5EF4-FFF2-40B4-BE49-F238E27FC236}">
                        <a16:creationId xmlns:a16="http://schemas.microsoft.com/office/drawing/2014/main" id="{A9EA795A-2ECF-E026-77E8-A85544A8CCE3}"/>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27">
                    <a:extLst>
                      <a:ext uri="{FF2B5EF4-FFF2-40B4-BE49-F238E27FC236}">
                        <a16:creationId xmlns:a16="http://schemas.microsoft.com/office/drawing/2014/main" id="{FAA85796-A4ED-5615-6A1D-B0E5F0C2D3B3}"/>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28">
                    <a:extLst>
                      <a:ext uri="{FF2B5EF4-FFF2-40B4-BE49-F238E27FC236}">
                        <a16:creationId xmlns:a16="http://schemas.microsoft.com/office/drawing/2014/main" id="{DC5712E1-308F-0C95-4033-585AF6FA9989}"/>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1DB841FF-96E4-14BA-0232-05A999E3F92F}"/>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4F70F4B-7175-1154-AA67-FFCC669D59D1}"/>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39A2CA5-557C-F1F4-EC07-176100F90C8E}"/>
                  </a:ext>
                </a:extLst>
              </p:cNvPr>
              <p:cNvGrpSpPr/>
              <p:nvPr/>
            </p:nvGrpSpPr>
            <p:grpSpPr>
              <a:xfrm rot="7809653">
                <a:off x="2625428" y="4035304"/>
                <a:ext cx="573335" cy="231077"/>
                <a:chOff x="3248471" y="1778787"/>
                <a:chExt cx="2770631" cy="1600200"/>
              </a:xfrm>
            </p:grpSpPr>
            <p:grpSp>
              <p:nvGrpSpPr>
                <p:cNvPr id="75" name="Group 74">
                  <a:extLst>
                    <a:ext uri="{FF2B5EF4-FFF2-40B4-BE49-F238E27FC236}">
                      <a16:creationId xmlns:a16="http://schemas.microsoft.com/office/drawing/2014/main" id="{31D8E0A7-8177-534B-8976-F93F6D6DBA8D}"/>
                    </a:ext>
                  </a:extLst>
                </p:cNvPr>
                <p:cNvGrpSpPr/>
                <p:nvPr/>
              </p:nvGrpSpPr>
              <p:grpSpPr>
                <a:xfrm>
                  <a:off x="3248471" y="1778787"/>
                  <a:ext cx="2770631" cy="1600200"/>
                  <a:chOff x="5664926" y="1981200"/>
                  <a:chExt cx="659674" cy="381000"/>
                </a:xfrm>
              </p:grpSpPr>
              <p:sp>
                <p:nvSpPr>
                  <p:cNvPr id="78" name="Round Diagonal Corner Rectangle 33">
                    <a:extLst>
                      <a:ext uri="{FF2B5EF4-FFF2-40B4-BE49-F238E27FC236}">
                        <a16:creationId xmlns:a16="http://schemas.microsoft.com/office/drawing/2014/main" id="{3F0156A4-B3CC-60F3-E4D5-CD1C44BE8958}"/>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34">
                    <a:extLst>
                      <a:ext uri="{FF2B5EF4-FFF2-40B4-BE49-F238E27FC236}">
                        <a16:creationId xmlns:a16="http://schemas.microsoft.com/office/drawing/2014/main" id="{B3DE3F99-E2E2-0A00-70CF-EDF67C1118EF}"/>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35">
                    <a:extLst>
                      <a:ext uri="{FF2B5EF4-FFF2-40B4-BE49-F238E27FC236}">
                        <a16:creationId xmlns:a16="http://schemas.microsoft.com/office/drawing/2014/main" id="{A8B33A48-7EAA-630B-C39F-01F259818781}"/>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a:extLst>
                    <a:ext uri="{FF2B5EF4-FFF2-40B4-BE49-F238E27FC236}">
                      <a16:creationId xmlns:a16="http://schemas.microsoft.com/office/drawing/2014/main" id="{8E97DB33-2BA1-2E93-0CF7-4635E07213F9}"/>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A562753-877A-2BD8-4767-B0558E435E8A}"/>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4F7EEC78-00CE-918D-05D8-F0A4F85B231C}"/>
                  </a:ext>
                </a:extLst>
              </p:cNvPr>
              <p:cNvSpPr/>
              <p:nvPr/>
            </p:nvSpPr>
            <p:spPr>
              <a:xfrm>
                <a:off x="987631" y="2209800"/>
                <a:ext cx="1932314" cy="13716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57C41B41-015D-4882-589B-887C4A0AA1CB}"/>
                  </a:ext>
                </a:extLst>
              </p:cNvPr>
              <p:cNvSpPr txBox="1"/>
              <p:nvPr/>
            </p:nvSpPr>
            <p:spPr>
              <a:xfrm>
                <a:off x="982075" y="1976522"/>
                <a:ext cx="1913526" cy="1777924"/>
              </a:xfrm>
              <a:prstGeom prst="rect">
                <a:avLst/>
              </a:prstGeom>
              <a:noFill/>
            </p:spPr>
            <p:txBody>
              <a:bodyPr wrap="square" rtlCol="0">
                <a:spAutoFit/>
              </a:bodyPr>
              <a:lstStyle/>
              <a:p>
                <a:pPr algn="ctr"/>
                <a:endParaRPr lang="en-US" sz="6000" dirty="0"/>
              </a:p>
            </p:txBody>
          </p:sp>
          <p:sp>
            <p:nvSpPr>
              <p:cNvPr id="73" name="Rectangle 72">
                <a:extLst>
                  <a:ext uri="{FF2B5EF4-FFF2-40B4-BE49-F238E27FC236}">
                    <a16:creationId xmlns:a16="http://schemas.microsoft.com/office/drawing/2014/main" id="{724D4BDE-AE4E-2479-D1C3-D3DF9BCB2BCE}"/>
                  </a:ext>
                </a:extLst>
              </p:cNvPr>
              <p:cNvSpPr/>
              <p:nvPr/>
            </p:nvSpPr>
            <p:spPr>
              <a:xfrm>
                <a:off x="983277" y="2353491"/>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21B6718-A802-1720-7A43-B19D0C3023A0}"/>
                  </a:ext>
                </a:extLst>
              </p:cNvPr>
              <p:cNvSpPr/>
              <p:nvPr/>
            </p:nvSpPr>
            <p:spPr>
              <a:xfrm>
                <a:off x="978923" y="3193869"/>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C069F147-E049-09DA-DECD-47D3F3C73C74}"/>
                </a:ext>
              </a:extLst>
            </p:cNvPr>
            <p:cNvSpPr/>
            <p:nvPr/>
          </p:nvSpPr>
          <p:spPr>
            <a:xfrm>
              <a:off x="6031240" y="2907459"/>
              <a:ext cx="1604163" cy="1433566"/>
            </a:xfrm>
            <a:prstGeom prst="rect">
              <a:avLst/>
            </a:prstGeom>
            <a:solidFill>
              <a:srgbClr val="CC99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808030C-ED85-B96F-8173-9EE537A8AD3F}"/>
                </a:ext>
              </a:extLst>
            </p:cNvPr>
            <p:cNvSpPr txBox="1"/>
            <p:nvPr/>
          </p:nvSpPr>
          <p:spPr>
            <a:xfrm>
              <a:off x="6070532" y="3241443"/>
              <a:ext cx="1544347" cy="637492"/>
            </a:xfrm>
            <a:prstGeom prst="rect">
              <a:avLst/>
            </a:prstGeom>
            <a:noFill/>
          </p:spPr>
          <p:txBody>
            <a:bodyPr wrap="square" rtlCol="0">
              <a:spAutoFit/>
            </a:bodyPr>
            <a:lstStyle/>
            <a:p>
              <a:pPr algn="ctr"/>
              <a:r>
                <a:rPr lang="en-US" sz="1600" dirty="0">
                  <a:latin typeface="Bernard MT Condensed" panose="02050806060905020404" pitchFamily="18" charset="0"/>
                </a:rPr>
                <a:t>Food</a:t>
              </a:r>
            </a:p>
          </p:txBody>
        </p:sp>
        <p:sp>
          <p:nvSpPr>
            <p:cNvPr id="64" name="Rectangle 63">
              <a:extLst>
                <a:ext uri="{FF2B5EF4-FFF2-40B4-BE49-F238E27FC236}">
                  <a16:creationId xmlns:a16="http://schemas.microsoft.com/office/drawing/2014/main" id="{FA540B62-646C-0C62-E589-627FCE06DA10}"/>
                </a:ext>
              </a:extLst>
            </p:cNvPr>
            <p:cNvSpPr/>
            <p:nvPr/>
          </p:nvSpPr>
          <p:spPr>
            <a:xfrm>
              <a:off x="6021023" y="3768330"/>
              <a:ext cx="1614379" cy="118946"/>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E9D39F0-BBA7-A263-3493-6BFF4EED694B}"/>
                </a:ext>
              </a:extLst>
            </p:cNvPr>
            <p:cNvSpPr/>
            <p:nvPr/>
          </p:nvSpPr>
          <p:spPr>
            <a:xfrm>
              <a:off x="6026131" y="3921533"/>
              <a:ext cx="1614379" cy="182997"/>
            </a:xfrm>
            <a:prstGeom prst="rect">
              <a:avLst/>
            </a:prstGeom>
            <a:solidFill>
              <a:schemeClr val="tx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CA3E722F-5EF4-BFC1-E96B-23925D53DBBE}"/>
              </a:ext>
            </a:extLst>
          </p:cNvPr>
          <p:cNvGrpSpPr/>
          <p:nvPr/>
        </p:nvGrpSpPr>
        <p:grpSpPr>
          <a:xfrm>
            <a:off x="4058816" y="221641"/>
            <a:ext cx="722326" cy="1085849"/>
            <a:chOff x="5943600" y="4419600"/>
            <a:chExt cx="1371600" cy="2061882"/>
          </a:xfrm>
        </p:grpSpPr>
        <p:sp>
          <p:nvSpPr>
            <p:cNvPr id="100" name="Rounded Rectangle 147">
              <a:extLst>
                <a:ext uri="{FF2B5EF4-FFF2-40B4-BE49-F238E27FC236}">
                  <a16:creationId xmlns:a16="http://schemas.microsoft.com/office/drawing/2014/main" id="{248F1F01-03C7-5050-FEEF-CBDAFB5BA73F}"/>
                </a:ext>
              </a:extLst>
            </p:cNvPr>
            <p:cNvSpPr/>
            <p:nvPr/>
          </p:nvSpPr>
          <p:spPr>
            <a:xfrm>
              <a:off x="6019800" y="4572000"/>
              <a:ext cx="1219200" cy="1905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48">
              <a:extLst>
                <a:ext uri="{FF2B5EF4-FFF2-40B4-BE49-F238E27FC236}">
                  <a16:creationId xmlns:a16="http://schemas.microsoft.com/office/drawing/2014/main" id="{4034BD45-E1B1-571C-4390-32C918A35A48}"/>
                </a:ext>
              </a:extLst>
            </p:cNvPr>
            <p:cNvSpPr/>
            <p:nvPr/>
          </p:nvSpPr>
          <p:spPr>
            <a:xfrm>
              <a:off x="5943600" y="4419600"/>
              <a:ext cx="1371600"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9AB308D5-2297-2ADA-D819-698A8FAC80FD}"/>
                </a:ext>
              </a:extLst>
            </p:cNvPr>
            <p:cNvCxnSpPr/>
            <p:nvPr/>
          </p:nvCxnSpPr>
          <p:spPr>
            <a:xfrm>
              <a:off x="6096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35AF789-0F3D-6302-34A5-D22BA61B467E}"/>
                </a:ext>
              </a:extLst>
            </p:cNvPr>
            <p:cNvCxnSpPr/>
            <p:nvPr/>
          </p:nvCxnSpPr>
          <p:spPr>
            <a:xfrm>
              <a:off x="61722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5B65931-2BCF-2CBA-F315-18A1BF06CF39}"/>
                </a:ext>
              </a:extLst>
            </p:cNvPr>
            <p:cNvCxnSpPr/>
            <p:nvPr/>
          </p:nvCxnSpPr>
          <p:spPr>
            <a:xfrm>
              <a:off x="62484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8C4197A-4781-0597-DC76-69C3C648A332}"/>
                </a:ext>
              </a:extLst>
            </p:cNvPr>
            <p:cNvCxnSpPr/>
            <p:nvPr/>
          </p:nvCxnSpPr>
          <p:spPr>
            <a:xfrm>
              <a:off x="63246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F3A7627-F732-7304-CBEA-C0D841D928C3}"/>
                </a:ext>
              </a:extLst>
            </p:cNvPr>
            <p:cNvCxnSpPr/>
            <p:nvPr/>
          </p:nvCxnSpPr>
          <p:spPr>
            <a:xfrm>
              <a:off x="6400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8BEB739-5292-4B42-79F6-86FDE1B1040E}"/>
                </a:ext>
              </a:extLst>
            </p:cNvPr>
            <p:cNvCxnSpPr/>
            <p:nvPr/>
          </p:nvCxnSpPr>
          <p:spPr>
            <a:xfrm>
              <a:off x="6477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9172F23-3A63-1A2D-558D-455CF58AA1B2}"/>
                </a:ext>
              </a:extLst>
            </p:cNvPr>
            <p:cNvCxnSpPr/>
            <p:nvPr/>
          </p:nvCxnSpPr>
          <p:spPr>
            <a:xfrm>
              <a:off x="65532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AA811C4-06E0-77C4-7680-50D61FA15E04}"/>
                </a:ext>
              </a:extLst>
            </p:cNvPr>
            <p:cNvCxnSpPr/>
            <p:nvPr/>
          </p:nvCxnSpPr>
          <p:spPr>
            <a:xfrm>
              <a:off x="66294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208D9FE-D2D9-7A76-7BF9-4F50A0C77ADA}"/>
                </a:ext>
              </a:extLst>
            </p:cNvPr>
            <p:cNvCxnSpPr/>
            <p:nvPr/>
          </p:nvCxnSpPr>
          <p:spPr>
            <a:xfrm>
              <a:off x="67056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77516CA-DF78-7BB4-3D70-C030D6411974}"/>
                </a:ext>
              </a:extLst>
            </p:cNvPr>
            <p:cNvCxnSpPr/>
            <p:nvPr/>
          </p:nvCxnSpPr>
          <p:spPr>
            <a:xfrm>
              <a:off x="6781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75926A7-C70A-A652-A4FA-73A77C5AC0C0}"/>
                </a:ext>
              </a:extLst>
            </p:cNvPr>
            <p:cNvCxnSpPr/>
            <p:nvPr/>
          </p:nvCxnSpPr>
          <p:spPr>
            <a:xfrm>
              <a:off x="6858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FE7CF80-A1C8-760A-4334-1672201FFFA8}"/>
                </a:ext>
              </a:extLst>
            </p:cNvPr>
            <p:cNvCxnSpPr/>
            <p:nvPr/>
          </p:nvCxnSpPr>
          <p:spPr>
            <a:xfrm>
              <a:off x="69342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F238087-FB5F-6392-E935-DCB184514F07}"/>
                </a:ext>
              </a:extLst>
            </p:cNvPr>
            <p:cNvCxnSpPr/>
            <p:nvPr/>
          </p:nvCxnSpPr>
          <p:spPr>
            <a:xfrm>
              <a:off x="70104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5A40540-57BD-7047-C257-B2DC59070B21}"/>
                </a:ext>
              </a:extLst>
            </p:cNvPr>
            <p:cNvCxnSpPr/>
            <p:nvPr/>
          </p:nvCxnSpPr>
          <p:spPr>
            <a:xfrm>
              <a:off x="70866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71AFD30-BF8C-4BB6-CF31-B9493EE6AD62}"/>
                </a:ext>
              </a:extLst>
            </p:cNvPr>
            <p:cNvCxnSpPr/>
            <p:nvPr/>
          </p:nvCxnSpPr>
          <p:spPr>
            <a:xfrm>
              <a:off x="7162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8B56E15-C97A-65A0-7B8E-834B871A3E8D}"/>
                </a:ext>
              </a:extLst>
            </p:cNvPr>
            <p:cNvCxnSpPr/>
            <p:nvPr/>
          </p:nvCxnSpPr>
          <p:spPr>
            <a:xfrm>
              <a:off x="7239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92D8F3B-B61A-5DB8-029F-DEE2C2F78F2B}"/>
                </a:ext>
              </a:extLst>
            </p:cNvPr>
            <p:cNvCxnSpPr/>
            <p:nvPr/>
          </p:nvCxnSpPr>
          <p:spPr>
            <a:xfrm>
              <a:off x="6019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1EC45771-8F65-01EA-8B5A-D82A769ABEAF}"/>
                </a:ext>
              </a:extLst>
            </p:cNvPr>
            <p:cNvSpPr/>
            <p:nvPr/>
          </p:nvSpPr>
          <p:spPr>
            <a:xfrm>
              <a:off x="6096000" y="61722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7430985C-B7B8-4445-E82E-BD164CDB0F74}"/>
                </a:ext>
              </a:extLst>
            </p:cNvPr>
            <p:cNvSpPr/>
            <p:nvPr/>
          </p:nvSpPr>
          <p:spPr>
            <a:xfrm>
              <a:off x="6418729" y="617668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F918D42D-C27A-DBE8-77D4-3191A2B66DD4}"/>
                </a:ext>
              </a:extLst>
            </p:cNvPr>
            <p:cNvSpPr/>
            <p:nvPr/>
          </p:nvSpPr>
          <p:spPr>
            <a:xfrm>
              <a:off x="6714564" y="61722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326845CF-2BCF-F776-38CD-763CD029262C}"/>
                </a:ext>
              </a:extLst>
            </p:cNvPr>
            <p:cNvSpPr/>
            <p:nvPr/>
          </p:nvSpPr>
          <p:spPr>
            <a:xfrm>
              <a:off x="6938683" y="600187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F06D8016-839E-33CD-7A93-1D3F4C8834FD}"/>
                </a:ext>
              </a:extLst>
            </p:cNvPr>
            <p:cNvSpPr/>
            <p:nvPr/>
          </p:nvSpPr>
          <p:spPr>
            <a:xfrm>
              <a:off x="6580094" y="5939117"/>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A73E7A2-352F-430D-4553-B2B08AFB0393}"/>
                </a:ext>
              </a:extLst>
            </p:cNvPr>
            <p:cNvSpPr/>
            <p:nvPr/>
          </p:nvSpPr>
          <p:spPr>
            <a:xfrm>
              <a:off x="6284259" y="5939118"/>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216FEC5A-93B3-889E-3FDF-B3DDEA74B707}"/>
                </a:ext>
              </a:extLst>
            </p:cNvPr>
            <p:cNvSpPr/>
            <p:nvPr/>
          </p:nvSpPr>
          <p:spPr>
            <a:xfrm>
              <a:off x="6033247" y="579568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457C354E-FB7E-27B9-2C0A-F4FE5F4F4E1D}"/>
                </a:ext>
              </a:extLst>
            </p:cNvPr>
            <p:cNvSpPr/>
            <p:nvPr/>
          </p:nvSpPr>
          <p:spPr>
            <a:xfrm>
              <a:off x="6920753" y="5697071"/>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AF198439-4901-D6AE-E377-B5F7FB92167A}"/>
                </a:ext>
              </a:extLst>
            </p:cNvPr>
            <p:cNvSpPr/>
            <p:nvPr/>
          </p:nvSpPr>
          <p:spPr>
            <a:xfrm>
              <a:off x="6624918" y="564328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521E537-C231-4BF7-6388-03AAA58A68CE}"/>
                </a:ext>
              </a:extLst>
            </p:cNvPr>
            <p:cNvSpPr/>
            <p:nvPr/>
          </p:nvSpPr>
          <p:spPr>
            <a:xfrm>
              <a:off x="6320118" y="5652248"/>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0F37570-FA7D-EF20-3E18-8F1291306BD2}"/>
                </a:ext>
              </a:extLst>
            </p:cNvPr>
            <p:cNvSpPr/>
            <p:nvPr/>
          </p:nvSpPr>
          <p:spPr>
            <a:xfrm>
              <a:off x="6069106" y="5499848"/>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67CE75A6-62F5-90B5-FBCC-96352FA8DF59}"/>
                </a:ext>
              </a:extLst>
            </p:cNvPr>
            <p:cNvSpPr/>
            <p:nvPr/>
          </p:nvSpPr>
          <p:spPr>
            <a:xfrm>
              <a:off x="6347011" y="5365377"/>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2E2F80EB-A16C-1C6D-9229-67BA17BFCEDE}"/>
                </a:ext>
              </a:extLst>
            </p:cNvPr>
            <p:cNvSpPr/>
            <p:nvPr/>
          </p:nvSpPr>
          <p:spPr>
            <a:xfrm>
              <a:off x="6633882" y="535641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82751403-AEC3-2E19-A67C-D5DFABE324C1}"/>
                </a:ext>
              </a:extLst>
            </p:cNvPr>
            <p:cNvSpPr/>
            <p:nvPr/>
          </p:nvSpPr>
          <p:spPr>
            <a:xfrm>
              <a:off x="6929718" y="5383306"/>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C15AC7BC-102A-9431-E7A5-F17D755A5436}"/>
                </a:ext>
              </a:extLst>
            </p:cNvPr>
            <p:cNvSpPr/>
            <p:nvPr/>
          </p:nvSpPr>
          <p:spPr>
            <a:xfrm>
              <a:off x="6060141" y="5212977"/>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7B008802-5752-FAE8-AE58-0B8E85E87713}"/>
                </a:ext>
              </a:extLst>
            </p:cNvPr>
            <p:cNvSpPr/>
            <p:nvPr/>
          </p:nvSpPr>
          <p:spPr>
            <a:xfrm>
              <a:off x="6324600" y="51054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31101B5C-6919-FFC7-A186-D620ACE681F0}"/>
                </a:ext>
              </a:extLst>
            </p:cNvPr>
            <p:cNvSpPr/>
            <p:nvPr/>
          </p:nvSpPr>
          <p:spPr>
            <a:xfrm>
              <a:off x="6019800" y="49530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3C49662-4CA4-8D89-35AF-EAFB22013E6A}"/>
                </a:ext>
              </a:extLst>
            </p:cNvPr>
            <p:cNvSpPr/>
            <p:nvPr/>
          </p:nvSpPr>
          <p:spPr>
            <a:xfrm>
              <a:off x="6642847" y="5078506"/>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A1F34C95-C098-5D70-B0AD-3E5C8A0FA97E}"/>
                </a:ext>
              </a:extLst>
            </p:cNvPr>
            <p:cNvSpPr/>
            <p:nvPr/>
          </p:nvSpPr>
          <p:spPr>
            <a:xfrm>
              <a:off x="6934200" y="51054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9CB3D12-7DA5-7A43-4BD6-684F72F66016}"/>
                </a:ext>
              </a:extLst>
            </p:cNvPr>
            <p:cNvSpPr/>
            <p:nvPr/>
          </p:nvSpPr>
          <p:spPr>
            <a:xfrm>
              <a:off x="6831106" y="4827494"/>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3301582F-103A-7DAD-B920-797FEF2AAF60}"/>
                </a:ext>
              </a:extLst>
            </p:cNvPr>
            <p:cNvSpPr/>
            <p:nvPr/>
          </p:nvSpPr>
          <p:spPr>
            <a:xfrm>
              <a:off x="6454588" y="4827494"/>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2AAB84D2-CF27-6CB3-2E0D-BED962E48EAF}"/>
              </a:ext>
            </a:extLst>
          </p:cNvPr>
          <p:cNvGrpSpPr/>
          <p:nvPr/>
        </p:nvGrpSpPr>
        <p:grpSpPr>
          <a:xfrm>
            <a:off x="5779262" y="213163"/>
            <a:ext cx="722326" cy="1083489"/>
            <a:chOff x="6553200" y="4572000"/>
            <a:chExt cx="1371600" cy="2057400"/>
          </a:xfrm>
        </p:grpSpPr>
        <p:sp>
          <p:nvSpPr>
            <p:cNvPr id="141" name="Rounded Rectangle 190">
              <a:extLst>
                <a:ext uri="{FF2B5EF4-FFF2-40B4-BE49-F238E27FC236}">
                  <a16:creationId xmlns:a16="http://schemas.microsoft.com/office/drawing/2014/main" id="{AE28AAC4-B229-5967-0BA8-468FCFFD870C}"/>
                </a:ext>
              </a:extLst>
            </p:cNvPr>
            <p:cNvSpPr/>
            <p:nvPr/>
          </p:nvSpPr>
          <p:spPr>
            <a:xfrm>
              <a:off x="6629400" y="4724400"/>
              <a:ext cx="1219200" cy="1905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91">
              <a:extLst>
                <a:ext uri="{FF2B5EF4-FFF2-40B4-BE49-F238E27FC236}">
                  <a16:creationId xmlns:a16="http://schemas.microsoft.com/office/drawing/2014/main" id="{D178C81A-8605-B659-9CB3-BE517252BF7A}"/>
                </a:ext>
              </a:extLst>
            </p:cNvPr>
            <p:cNvSpPr/>
            <p:nvPr/>
          </p:nvSpPr>
          <p:spPr>
            <a:xfrm>
              <a:off x="6553200" y="4572000"/>
              <a:ext cx="1371600"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F73ED488-9538-4DC6-F269-6DE63E86B004}"/>
                </a:ext>
              </a:extLst>
            </p:cNvPr>
            <p:cNvCxnSpPr/>
            <p:nvPr/>
          </p:nvCxnSpPr>
          <p:spPr>
            <a:xfrm>
              <a:off x="6705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4FEBDD2-76F9-8EC6-93EF-8217DEE25065}"/>
                </a:ext>
              </a:extLst>
            </p:cNvPr>
            <p:cNvCxnSpPr/>
            <p:nvPr/>
          </p:nvCxnSpPr>
          <p:spPr>
            <a:xfrm>
              <a:off x="67818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99DE4F2-D86F-94FD-79A6-367A7574A1C8}"/>
                </a:ext>
              </a:extLst>
            </p:cNvPr>
            <p:cNvCxnSpPr/>
            <p:nvPr/>
          </p:nvCxnSpPr>
          <p:spPr>
            <a:xfrm>
              <a:off x="68580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D74AD17-4226-AEDE-EC68-2E877FD728C5}"/>
                </a:ext>
              </a:extLst>
            </p:cNvPr>
            <p:cNvCxnSpPr/>
            <p:nvPr/>
          </p:nvCxnSpPr>
          <p:spPr>
            <a:xfrm>
              <a:off x="69342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E31482A-2CB0-B109-4C72-154B1C186F95}"/>
                </a:ext>
              </a:extLst>
            </p:cNvPr>
            <p:cNvCxnSpPr/>
            <p:nvPr/>
          </p:nvCxnSpPr>
          <p:spPr>
            <a:xfrm>
              <a:off x="7010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735C2BA-34E4-84FF-3D50-342F3AAC7AD8}"/>
                </a:ext>
              </a:extLst>
            </p:cNvPr>
            <p:cNvCxnSpPr/>
            <p:nvPr/>
          </p:nvCxnSpPr>
          <p:spPr>
            <a:xfrm>
              <a:off x="7086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B6F63D5-0648-A605-E76B-8A27B5798D0E}"/>
                </a:ext>
              </a:extLst>
            </p:cNvPr>
            <p:cNvCxnSpPr/>
            <p:nvPr/>
          </p:nvCxnSpPr>
          <p:spPr>
            <a:xfrm>
              <a:off x="71628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85C6C6C-1A77-2023-F443-1D175597F8BB}"/>
                </a:ext>
              </a:extLst>
            </p:cNvPr>
            <p:cNvCxnSpPr/>
            <p:nvPr/>
          </p:nvCxnSpPr>
          <p:spPr>
            <a:xfrm>
              <a:off x="72390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488B858-629A-A3E5-C053-0277A9190194}"/>
                </a:ext>
              </a:extLst>
            </p:cNvPr>
            <p:cNvCxnSpPr/>
            <p:nvPr/>
          </p:nvCxnSpPr>
          <p:spPr>
            <a:xfrm>
              <a:off x="73152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72EA8D-41F9-86EC-8A26-2ADBB7EB8688}"/>
                </a:ext>
              </a:extLst>
            </p:cNvPr>
            <p:cNvCxnSpPr/>
            <p:nvPr/>
          </p:nvCxnSpPr>
          <p:spPr>
            <a:xfrm>
              <a:off x="7391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C29976A-8A32-3318-C6F4-F905245C0FCD}"/>
                </a:ext>
              </a:extLst>
            </p:cNvPr>
            <p:cNvCxnSpPr/>
            <p:nvPr/>
          </p:nvCxnSpPr>
          <p:spPr>
            <a:xfrm>
              <a:off x="7467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7FA97B1-8527-2EFE-830C-2526E55CD168}"/>
                </a:ext>
              </a:extLst>
            </p:cNvPr>
            <p:cNvCxnSpPr/>
            <p:nvPr/>
          </p:nvCxnSpPr>
          <p:spPr>
            <a:xfrm>
              <a:off x="75438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BF31B75-2F13-A166-58BB-4B9BD0F6F8F4}"/>
                </a:ext>
              </a:extLst>
            </p:cNvPr>
            <p:cNvCxnSpPr/>
            <p:nvPr/>
          </p:nvCxnSpPr>
          <p:spPr>
            <a:xfrm>
              <a:off x="76200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6606514-F738-E399-20A6-9F9CCB3B35D4}"/>
                </a:ext>
              </a:extLst>
            </p:cNvPr>
            <p:cNvCxnSpPr/>
            <p:nvPr/>
          </p:nvCxnSpPr>
          <p:spPr>
            <a:xfrm>
              <a:off x="76962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2EECAD-6ED3-FE24-CF19-27772BBAD8FC}"/>
                </a:ext>
              </a:extLst>
            </p:cNvPr>
            <p:cNvCxnSpPr/>
            <p:nvPr/>
          </p:nvCxnSpPr>
          <p:spPr>
            <a:xfrm>
              <a:off x="7772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ADFDC69-C124-DACC-E49B-6333840F3710}"/>
                </a:ext>
              </a:extLst>
            </p:cNvPr>
            <p:cNvCxnSpPr/>
            <p:nvPr/>
          </p:nvCxnSpPr>
          <p:spPr>
            <a:xfrm>
              <a:off x="7848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EC4D311-9CE8-C9EB-2440-49B02F03B881}"/>
                </a:ext>
              </a:extLst>
            </p:cNvPr>
            <p:cNvCxnSpPr/>
            <p:nvPr/>
          </p:nvCxnSpPr>
          <p:spPr>
            <a:xfrm>
              <a:off x="6629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5412ABA3-606D-34EC-4F43-3F54F6678C88}"/>
                </a:ext>
              </a:extLst>
            </p:cNvPr>
            <p:cNvSpPr/>
            <p:nvPr/>
          </p:nvSpPr>
          <p:spPr>
            <a:xfrm>
              <a:off x="67056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C3AD1486-F5B1-6EB7-5EC4-03FD3D857D1C}"/>
                </a:ext>
              </a:extLst>
            </p:cNvPr>
            <p:cNvSpPr/>
            <p:nvPr/>
          </p:nvSpPr>
          <p:spPr>
            <a:xfrm flipV="1">
              <a:off x="69342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F3F7BE42-66AA-AB32-CABA-002FAC794BB6}"/>
                </a:ext>
              </a:extLst>
            </p:cNvPr>
            <p:cNvSpPr/>
            <p:nvPr/>
          </p:nvSpPr>
          <p:spPr>
            <a:xfrm>
              <a:off x="71628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F41DB281-976F-AD93-4081-B1786D299BA2}"/>
                </a:ext>
              </a:extLst>
            </p:cNvPr>
            <p:cNvSpPr/>
            <p:nvPr/>
          </p:nvSpPr>
          <p:spPr>
            <a:xfrm>
              <a:off x="73914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72E3443A-ED19-F45F-DFB8-C89FD2C4B684}"/>
                </a:ext>
              </a:extLst>
            </p:cNvPr>
            <p:cNvSpPr/>
            <p:nvPr/>
          </p:nvSpPr>
          <p:spPr>
            <a:xfrm>
              <a:off x="7620000" y="64008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E1ABEFA-B738-5FD9-636B-ACE2659B381A}"/>
                </a:ext>
              </a:extLst>
            </p:cNvPr>
            <p:cNvSpPr/>
            <p:nvPr/>
          </p:nvSpPr>
          <p:spPr>
            <a:xfrm>
              <a:off x="6858000" y="63246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0987F326-C24C-33F4-0154-B76694811910}"/>
                </a:ext>
              </a:extLst>
            </p:cNvPr>
            <p:cNvSpPr/>
            <p:nvPr/>
          </p:nvSpPr>
          <p:spPr>
            <a:xfrm rot="20644001">
              <a:off x="7162800" y="63246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6BD1261-1E78-03AD-64E5-76EB8003ACA6}"/>
                </a:ext>
              </a:extLst>
            </p:cNvPr>
            <p:cNvSpPr/>
            <p:nvPr/>
          </p:nvSpPr>
          <p:spPr>
            <a:xfrm>
              <a:off x="7391400" y="63246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1A3B5ED3-4A42-DA73-956F-AA18C196E961}"/>
                </a:ext>
              </a:extLst>
            </p:cNvPr>
            <p:cNvSpPr/>
            <p:nvPr/>
          </p:nvSpPr>
          <p:spPr>
            <a:xfrm rot="18275754">
              <a:off x="6651812" y="6288741"/>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8FEB935-C4C5-CA07-C78C-42F218135866}"/>
                </a:ext>
              </a:extLst>
            </p:cNvPr>
            <p:cNvSpPr/>
            <p:nvPr/>
          </p:nvSpPr>
          <p:spPr>
            <a:xfrm>
              <a:off x="6651812" y="6091518"/>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E2682CB2-2B43-7A39-F260-54AD1BD2EE00}"/>
                </a:ext>
              </a:extLst>
            </p:cNvPr>
            <p:cNvSpPr/>
            <p:nvPr/>
          </p:nvSpPr>
          <p:spPr>
            <a:xfrm rot="1205643">
              <a:off x="7315200" y="61722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3489B4C2-0AE4-F828-1420-ABC8BBEEC8A6}"/>
                </a:ext>
              </a:extLst>
            </p:cNvPr>
            <p:cNvSpPr/>
            <p:nvPr/>
          </p:nvSpPr>
          <p:spPr>
            <a:xfrm>
              <a:off x="6858000" y="61722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A10FA02D-58E0-20B0-ACD6-8F9418B5F279}"/>
                </a:ext>
              </a:extLst>
            </p:cNvPr>
            <p:cNvSpPr/>
            <p:nvPr/>
          </p:nvSpPr>
          <p:spPr>
            <a:xfrm rot="19150032">
              <a:off x="7086600" y="61722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A2D33C37-8089-F429-80CE-69355B209793}"/>
                </a:ext>
              </a:extLst>
            </p:cNvPr>
            <p:cNvSpPr/>
            <p:nvPr/>
          </p:nvSpPr>
          <p:spPr>
            <a:xfrm rot="1922870">
              <a:off x="7566815" y="6221237"/>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0CE445A7-0F9F-B7F3-3E0F-F3BC2A7232B5}"/>
              </a:ext>
            </a:extLst>
          </p:cNvPr>
          <p:cNvGrpSpPr/>
          <p:nvPr/>
        </p:nvGrpSpPr>
        <p:grpSpPr>
          <a:xfrm>
            <a:off x="4922385" y="213163"/>
            <a:ext cx="722326" cy="1083489"/>
            <a:chOff x="7162800" y="838200"/>
            <a:chExt cx="1371600" cy="2057400"/>
          </a:xfrm>
        </p:grpSpPr>
        <p:sp>
          <p:nvSpPr>
            <p:cNvPr id="175" name="Rounded Rectangle 233">
              <a:extLst>
                <a:ext uri="{FF2B5EF4-FFF2-40B4-BE49-F238E27FC236}">
                  <a16:creationId xmlns:a16="http://schemas.microsoft.com/office/drawing/2014/main" id="{6B0DC55B-2C6E-7D2D-B3BA-73017384942D}"/>
                </a:ext>
              </a:extLst>
            </p:cNvPr>
            <p:cNvSpPr/>
            <p:nvPr/>
          </p:nvSpPr>
          <p:spPr>
            <a:xfrm>
              <a:off x="7239000" y="990600"/>
              <a:ext cx="1219200" cy="1905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234">
              <a:extLst>
                <a:ext uri="{FF2B5EF4-FFF2-40B4-BE49-F238E27FC236}">
                  <a16:creationId xmlns:a16="http://schemas.microsoft.com/office/drawing/2014/main" id="{56515066-9D04-F1E5-AAE8-ADDF16B559C5}"/>
                </a:ext>
              </a:extLst>
            </p:cNvPr>
            <p:cNvSpPr/>
            <p:nvPr/>
          </p:nvSpPr>
          <p:spPr>
            <a:xfrm>
              <a:off x="7162800" y="838200"/>
              <a:ext cx="1371600"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8045B37-B824-4383-AC31-3401A2102ED5}"/>
                </a:ext>
              </a:extLst>
            </p:cNvPr>
            <p:cNvCxnSpPr/>
            <p:nvPr/>
          </p:nvCxnSpPr>
          <p:spPr>
            <a:xfrm>
              <a:off x="7315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8FC2429-99DD-7722-3875-0AC09D0F6E0D}"/>
                </a:ext>
              </a:extLst>
            </p:cNvPr>
            <p:cNvCxnSpPr/>
            <p:nvPr/>
          </p:nvCxnSpPr>
          <p:spPr>
            <a:xfrm>
              <a:off x="7391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8D67848-DFF2-6873-A495-CA0DCA91F3AF}"/>
                </a:ext>
              </a:extLst>
            </p:cNvPr>
            <p:cNvCxnSpPr/>
            <p:nvPr/>
          </p:nvCxnSpPr>
          <p:spPr>
            <a:xfrm>
              <a:off x="7467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A4C456B-B9AF-3DDD-BC68-B767C5FD3379}"/>
                </a:ext>
              </a:extLst>
            </p:cNvPr>
            <p:cNvCxnSpPr/>
            <p:nvPr/>
          </p:nvCxnSpPr>
          <p:spPr>
            <a:xfrm>
              <a:off x="7543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D89956F-8381-16D1-EF67-3770F5E0D0B4}"/>
                </a:ext>
              </a:extLst>
            </p:cNvPr>
            <p:cNvCxnSpPr/>
            <p:nvPr/>
          </p:nvCxnSpPr>
          <p:spPr>
            <a:xfrm>
              <a:off x="7620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5F961C0-E29F-4A0F-B63E-F2F594F497E9}"/>
                </a:ext>
              </a:extLst>
            </p:cNvPr>
            <p:cNvCxnSpPr/>
            <p:nvPr/>
          </p:nvCxnSpPr>
          <p:spPr>
            <a:xfrm>
              <a:off x="7696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01620D6-87F2-9788-A720-FF4CE8AD8A66}"/>
                </a:ext>
              </a:extLst>
            </p:cNvPr>
            <p:cNvCxnSpPr/>
            <p:nvPr/>
          </p:nvCxnSpPr>
          <p:spPr>
            <a:xfrm>
              <a:off x="7772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C533652-7306-79A6-B32B-2E5E64F40631}"/>
                </a:ext>
              </a:extLst>
            </p:cNvPr>
            <p:cNvCxnSpPr/>
            <p:nvPr/>
          </p:nvCxnSpPr>
          <p:spPr>
            <a:xfrm>
              <a:off x="7848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B0978E6-33A7-766F-E56E-4C7E085165F7}"/>
                </a:ext>
              </a:extLst>
            </p:cNvPr>
            <p:cNvCxnSpPr/>
            <p:nvPr/>
          </p:nvCxnSpPr>
          <p:spPr>
            <a:xfrm>
              <a:off x="7924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07EFF6A-4224-EE2F-E758-56EF9218955E}"/>
                </a:ext>
              </a:extLst>
            </p:cNvPr>
            <p:cNvCxnSpPr/>
            <p:nvPr/>
          </p:nvCxnSpPr>
          <p:spPr>
            <a:xfrm>
              <a:off x="8001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3F6E6E6-0AE3-1D6F-611E-99971A971BAC}"/>
                </a:ext>
              </a:extLst>
            </p:cNvPr>
            <p:cNvCxnSpPr/>
            <p:nvPr/>
          </p:nvCxnSpPr>
          <p:spPr>
            <a:xfrm>
              <a:off x="8077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69A54A4-5666-CBB7-37F1-8E64389C9813}"/>
                </a:ext>
              </a:extLst>
            </p:cNvPr>
            <p:cNvCxnSpPr/>
            <p:nvPr/>
          </p:nvCxnSpPr>
          <p:spPr>
            <a:xfrm>
              <a:off x="8153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370EC8F-AE44-68DF-00DE-42B94BCCF290}"/>
                </a:ext>
              </a:extLst>
            </p:cNvPr>
            <p:cNvCxnSpPr/>
            <p:nvPr/>
          </p:nvCxnSpPr>
          <p:spPr>
            <a:xfrm>
              <a:off x="8229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48F99F4-C5AE-AFCA-DBC4-EC0F19C26359}"/>
                </a:ext>
              </a:extLst>
            </p:cNvPr>
            <p:cNvCxnSpPr/>
            <p:nvPr/>
          </p:nvCxnSpPr>
          <p:spPr>
            <a:xfrm>
              <a:off x="8305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9D079B7-B7BA-3DC2-825C-31BA24F24A78}"/>
                </a:ext>
              </a:extLst>
            </p:cNvPr>
            <p:cNvCxnSpPr/>
            <p:nvPr/>
          </p:nvCxnSpPr>
          <p:spPr>
            <a:xfrm>
              <a:off x="8382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1B9D64E-FEDC-F21A-AC03-5E946A8359E7}"/>
                </a:ext>
              </a:extLst>
            </p:cNvPr>
            <p:cNvCxnSpPr/>
            <p:nvPr/>
          </p:nvCxnSpPr>
          <p:spPr>
            <a:xfrm>
              <a:off x="8458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C0F444D-108D-38D1-DDC9-C8A9D027DCF4}"/>
                </a:ext>
              </a:extLst>
            </p:cNvPr>
            <p:cNvCxnSpPr/>
            <p:nvPr/>
          </p:nvCxnSpPr>
          <p:spPr>
            <a:xfrm>
              <a:off x="7239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4" name="Group 193">
              <a:extLst>
                <a:ext uri="{FF2B5EF4-FFF2-40B4-BE49-F238E27FC236}">
                  <a16:creationId xmlns:a16="http://schemas.microsoft.com/office/drawing/2014/main" id="{3DAC6C30-7A5E-AE8B-83E9-3B91EF0746CF}"/>
                </a:ext>
              </a:extLst>
            </p:cNvPr>
            <p:cNvGrpSpPr/>
            <p:nvPr/>
          </p:nvGrpSpPr>
          <p:grpSpPr>
            <a:xfrm>
              <a:off x="7315200" y="2559424"/>
              <a:ext cx="1125071" cy="336176"/>
              <a:chOff x="7315200" y="2559424"/>
              <a:chExt cx="1125071" cy="336176"/>
            </a:xfrm>
          </p:grpSpPr>
          <p:sp>
            <p:nvSpPr>
              <p:cNvPr id="240" name="Oval 239">
                <a:extLst>
                  <a:ext uri="{FF2B5EF4-FFF2-40B4-BE49-F238E27FC236}">
                    <a16:creationId xmlns:a16="http://schemas.microsoft.com/office/drawing/2014/main" id="{2BD458CA-B310-BF06-8599-760B902A30F3}"/>
                  </a:ext>
                </a:extLst>
              </p:cNvPr>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FFCB69AC-B003-4540-CE31-E7AEF988D46A}"/>
                  </a:ext>
                </a:extLst>
              </p:cNvPr>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3746C857-8763-44FE-F048-BE057BDD40B4}"/>
                  </a:ext>
                </a:extLst>
              </p:cNvPr>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A9F93B67-536C-7342-6CB9-C0EC7AC34209}"/>
                  </a:ext>
                </a:extLst>
              </p:cNvPr>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3558CEDB-EDA0-78B8-F700-FAC255264334}"/>
                  </a:ext>
                </a:extLst>
              </p:cNvPr>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6A7288A8-139E-AB1C-4A03-4C39F7789B00}"/>
                  </a:ext>
                </a:extLst>
              </p:cNvPr>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DC9F2F2C-AA3E-321D-2141-C674D68A7E13}"/>
                  </a:ext>
                </a:extLst>
              </p:cNvPr>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DCF1E14D-2858-E195-69DA-79866AF792CA}"/>
                  </a:ext>
                </a:extLst>
              </p:cNvPr>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E3089396-E19F-F3DA-92CA-F48EA7204530}"/>
                  </a:ext>
                </a:extLst>
              </p:cNvPr>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03870AA9-FB14-C51C-6F43-A7424EC7285D}"/>
                  </a:ext>
                </a:extLst>
              </p:cNvPr>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DDC2D47E-6624-C557-9AF1-B4216A4A1F83}"/>
                  </a:ext>
                </a:extLst>
              </p:cNvPr>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15C77C4D-1B7B-17BC-4896-CB2291BF183C}"/>
                  </a:ext>
                </a:extLst>
              </p:cNvPr>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8CA4A3A5-7DA9-BFB7-3DA7-A51BC04D5A95}"/>
                  </a:ext>
                </a:extLst>
              </p:cNvPr>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75CE1D76-7B99-ABFB-F437-9680DB8EBD3E}"/>
                </a:ext>
              </a:extLst>
            </p:cNvPr>
            <p:cNvGrpSpPr/>
            <p:nvPr/>
          </p:nvGrpSpPr>
          <p:grpSpPr>
            <a:xfrm rot="10800000">
              <a:off x="7265894" y="2277036"/>
              <a:ext cx="1125071" cy="336176"/>
              <a:chOff x="7315200" y="2559424"/>
              <a:chExt cx="1125071" cy="336176"/>
            </a:xfrm>
          </p:grpSpPr>
          <p:sp>
            <p:nvSpPr>
              <p:cNvPr id="227" name="Oval 226">
                <a:extLst>
                  <a:ext uri="{FF2B5EF4-FFF2-40B4-BE49-F238E27FC236}">
                    <a16:creationId xmlns:a16="http://schemas.microsoft.com/office/drawing/2014/main" id="{DAF96BF3-C2BC-CA8A-48EE-E860E50E50DE}"/>
                  </a:ext>
                </a:extLst>
              </p:cNvPr>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85960DA0-5F39-6ED8-994C-1EB7FEC137C5}"/>
                  </a:ext>
                </a:extLst>
              </p:cNvPr>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D865AF56-1AF6-6274-FE7B-1B5C3AE0FEAD}"/>
                  </a:ext>
                </a:extLst>
              </p:cNvPr>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F5435CC5-9AB5-FB7D-67C4-FA6D10C7E97F}"/>
                  </a:ext>
                </a:extLst>
              </p:cNvPr>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0715889B-017D-191B-656A-971B50974E42}"/>
                  </a:ext>
                </a:extLst>
              </p:cNvPr>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6E09EA15-E8B1-CB44-8EEA-11D5CF017A3E}"/>
                  </a:ext>
                </a:extLst>
              </p:cNvPr>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4AD6C28E-F066-AAF0-C3C5-55161E38D864}"/>
                  </a:ext>
                </a:extLst>
              </p:cNvPr>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C7A14359-93F1-8969-C8C1-CC69535410A5}"/>
                  </a:ext>
                </a:extLst>
              </p:cNvPr>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E62E83E6-C8AF-B150-B3EF-446C75BCF24F}"/>
                  </a:ext>
                </a:extLst>
              </p:cNvPr>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BD343234-F2DE-0BCA-4960-C0F0540455F3}"/>
                  </a:ext>
                </a:extLst>
              </p:cNvPr>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BCB57CF6-F11D-80AF-0CE1-4714A6546DD5}"/>
                  </a:ext>
                </a:extLst>
              </p:cNvPr>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A9E28D9D-5463-A4F6-CB52-583971E578D2}"/>
                  </a:ext>
                </a:extLst>
              </p:cNvPr>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A6B68906-7AD9-D7F1-FD34-74F32C41BFB7}"/>
                  </a:ext>
                </a:extLst>
              </p:cNvPr>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42A99A07-8D3A-9B6C-B339-40701E3AEA59}"/>
                </a:ext>
              </a:extLst>
            </p:cNvPr>
            <p:cNvGrpSpPr/>
            <p:nvPr/>
          </p:nvGrpSpPr>
          <p:grpSpPr>
            <a:xfrm>
              <a:off x="7265894" y="1954306"/>
              <a:ext cx="1125071" cy="336176"/>
              <a:chOff x="7315200" y="2559424"/>
              <a:chExt cx="1125071" cy="336176"/>
            </a:xfrm>
          </p:grpSpPr>
          <p:sp>
            <p:nvSpPr>
              <p:cNvPr id="214" name="Oval 213">
                <a:extLst>
                  <a:ext uri="{FF2B5EF4-FFF2-40B4-BE49-F238E27FC236}">
                    <a16:creationId xmlns:a16="http://schemas.microsoft.com/office/drawing/2014/main" id="{C862D952-C13F-0073-87E5-F4D48E4C1F5C}"/>
                  </a:ext>
                </a:extLst>
              </p:cNvPr>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309D5F24-0985-E3D4-D71E-D4B1FD70A271}"/>
                  </a:ext>
                </a:extLst>
              </p:cNvPr>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9DAF2295-5961-EDC5-4D1A-58F81592A304}"/>
                  </a:ext>
                </a:extLst>
              </p:cNvPr>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0764EF3E-079A-C3B6-66D3-E377243383A2}"/>
                  </a:ext>
                </a:extLst>
              </p:cNvPr>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C3073E64-8076-C5AB-9354-53DC765790D8}"/>
                  </a:ext>
                </a:extLst>
              </p:cNvPr>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55CC4A4D-6AB0-42E6-6937-1D8F3B6FEC9E}"/>
                  </a:ext>
                </a:extLst>
              </p:cNvPr>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65D0619B-9C00-BC3A-EEA7-7056435EB0CD}"/>
                  </a:ext>
                </a:extLst>
              </p:cNvPr>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87707830-DBCB-0608-C6D6-A8C565E27DA5}"/>
                  </a:ext>
                </a:extLst>
              </p:cNvPr>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B083D832-84D8-20DB-53B8-A9D5307067FE}"/>
                  </a:ext>
                </a:extLst>
              </p:cNvPr>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CA477CED-8D28-26CF-DE9A-FF6E87DF558D}"/>
                  </a:ext>
                </a:extLst>
              </p:cNvPr>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90AF5FC-7289-8C74-1753-F4BB49A6C19A}"/>
                  </a:ext>
                </a:extLst>
              </p:cNvPr>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7E1A69B1-9243-0DE2-FB1D-58F9722838E0}"/>
                  </a:ext>
                </a:extLst>
              </p:cNvPr>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D54CE81E-238D-8716-6840-3656C647C2A5}"/>
                  </a:ext>
                </a:extLst>
              </p:cNvPr>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598C1942-3ACF-F4CE-86AF-EC0789732DC8}"/>
                </a:ext>
              </a:extLst>
            </p:cNvPr>
            <p:cNvGrpSpPr/>
            <p:nvPr/>
          </p:nvGrpSpPr>
          <p:grpSpPr>
            <a:xfrm>
              <a:off x="7279341" y="1645024"/>
              <a:ext cx="1125071" cy="336176"/>
              <a:chOff x="7315200" y="2559424"/>
              <a:chExt cx="1125071" cy="336176"/>
            </a:xfrm>
          </p:grpSpPr>
          <p:sp>
            <p:nvSpPr>
              <p:cNvPr id="201" name="Oval 200">
                <a:extLst>
                  <a:ext uri="{FF2B5EF4-FFF2-40B4-BE49-F238E27FC236}">
                    <a16:creationId xmlns:a16="http://schemas.microsoft.com/office/drawing/2014/main" id="{F97697EF-B66D-BC0F-ABC0-12920737C9DA}"/>
                  </a:ext>
                </a:extLst>
              </p:cNvPr>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6918D862-E24A-FF12-721E-AAD3ED29C832}"/>
                  </a:ext>
                </a:extLst>
              </p:cNvPr>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C03F3B7F-3B68-FEEF-AA5D-C6EC41071E3F}"/>
                  </a:ext>
                </a:extLst>
              </p:cNvPr>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4D243BE-265B-E715-8C1D-DDE242C15E46}"/>
                  </a:ext>
                </a:extLst>
              </p:cNvPr>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EA1FABE9-8CC5-589E-0754-B1E7B4777210}"/>
                  </a:ext>
                </a:extLst>
              </p:cNvPr>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3F1CE83B-D20D-E6F9-9B16-36B37EF34321}"/>
                  </a:ext>
                </a:extLst>
              </p:cNvPr>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91E76B42-E382-C960-B424-F553595CB74C}"/>
                  </a:ext>
                </a:extLst>
              </p:cNvPr>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EADD86AE-58C1-71F5-F568-27EA9600DCDE}"/>
                  </a:ext>
                </a:extLst>
              </p:cNvPr>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92E307F0-8772-3799-A6A5-C162E38605D1}"/>
                  </a:ext>
                </a:extLst>
              </p:cNvPr>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2331983C-F9C1-9216-A771-F2656199F139}"/>
                  </a:ext>
                </a:extLst>
              </p:cNvPr>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BB424FBF-D95E-4A7F-F9C7-20C2A651054B}"/>
                  </a:ext>
                </a:extLst>
              </p:cNvPr>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77942C8E-A5E7-434E-5C6B-7E59A0C177E6}"/>
                  </a:ext>
                </a:extLst>
              </p:cNvPr>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226D4EA-4777-086C-9646-566F7191D194}"/>
                  </a:ext>
                </a:extLst>
              </p:cNvPr>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Oval 197">
              <a:extLst>
                <a:ext uri="{FF2B5EF4-FFF2-40B4-BE49-F238E27FC236}">
                  <a16:creationId xmlns:a16="http://schemas.microsoft.com/office/drawing/2014/main" id="{C9C609BD-D895-D4DB-2BFF-F5F60E8631F1}"/>
                </a:ext>
              </a:extLst>
            </p:cNvPr>
            <p:cNvSpPr/>
            <p:nvPr/>
          </p:nvSpPr>
          <p:spPr>
            <a:xfrm>
              <a:off x="7651376" y="1573306"/>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6F552CED-B8D6-CBCD-2394-628AECAFD949}"/>
                </a:ext>
              </a:extLst>
            </p:cNvPr>
            <p:cNvSpPr/>
            <p:nvPr/>
          </p:nvSpPr>
          <p:spPr>
            <a:xfrm>
              <a:off x="7696200" y="25146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75B95F1E-41BB-BFB8-F2DD-B0AEC5F70E69}"/>
                </a:ext>
              </a:extLst>
            </p:cNvPr>
            <p:cNvSpPr/>
            <p:nvPr/>
          </p:nvSpPr>
          <p:spPr>
            <a:xfrm>
              <a:off x="7848600" y="25146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C22107B5-37BC-8170-0903-4420157D140C}"/>
              </a:ext>
            </a:extLst>
          </p:cNvPr>
          <p:cNvGrpSpPr/>
          <p:nvPr/>
        </p:nvGrpSpPr>
        <p:grpSpPr>
          <a:xfrm>
            <a:off x="2418193" y="152796"/>
            <a:ext cx="941345" cy="1194439"/>
            <a:chOff x="703932" y="1489047"/>
            <a:chExt cx="2323702" cy="2948463"/>
          </a:xfrm>
        </p:grpSpPr>
        <p:sp>
          <p:nvSpPr>
            <p:cNvPr id="254" name="Rounded Rectangle 1">
              <a:extLst>
                <a:ext uri="{FF2B5EF4-FFF2-40B4-BE49-F238E27FC236}">
                  <a16:creationId xmlns:a16="http://schemas.microsoft.com/office/drawing/2014/main" id="{C38A762B-2392-4508-BB46-6BB75DAFBC94}"/>
                </a:ext>
              </a:extLst>
            </p:cNvPr>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54">
              <a:extLst>
                <a:ext uri="{FF2B5EF4-FFF2-40B4-BE49-F238E27FC236}">
                  <a16:creationId xmlns:a16="http://schemas.microsoft.com/office/drawing/2014/main" id="{A9EAAAD1-BD40-A0ED-41C9-B7324100D0B8}"/>
                </a:ext>
              </a:extLst>
            </p:cNvPr>
            <p:cNvGrpSpPr/>
            <p:nvPr/>
          </p:nvGrpSpPr>
          <p:grpSpPr>
            <a:xfrm rot="19000554">
              <a:off x="703932" y="1637061"/>
              <a:ext cx="573335" cy="231077"/>
              <a:chOff x="3248471" y="1778787"/>
              <a:chExt cx="2770631" cy="1600200"/>
            </a:xfrm>
          </p:grpSpPr>
          <p:grpSp>
            <p:nvGrpSpPr>
              <p:cNvPr id="281" name="Group 280">
                <a:extLst>
                  <a:ext uri="{FF2B5EF4-FFF2-40B4-BE49-F238E27FC236}">
                    <a16:creationId xmlns:a16="http://schemas.microsoft.com/office/drawing/2014/main" id="{A7B3577F-6132-7756-20BC-31299AC9348A}"/>
                  </a:ext>
                </a:extLst>
              </p:cNvPr>
              <p:cNvGrpSpPr/>
              <p:nvPr/>
            </p:nvGrpSpPr>
            <p:grpSpPr>
              <a:xfrm>
                <a:off x="3248471" y="1778787"/>
                <a:ext cx="2770631" cy="1600200"/>
                <a:chOff x="5664926" y="1981200"/>
                <a:chExt cx="659674" cy="381000"/>
              </a:xfrm>
            </p:grpSpPr>
            <p:sp>
              <p:nvSpPr>
                <p:cNvPr id="284" name="Round Diagonal Corner Rectangle 3">
                  <a:extLst>
                    <a:ext uri="{FF2B5EF4-FFF2-40B4-BE49-F238E27FC236}">
                      <a16:creationId xmlns:a16="http://schemas.microsoft.com/office/drawing/2014/main" id="{64BBF61F-10C3-F946-AC7B-9A51746134F6}"/>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 Diagonal Corner Rectangle 4">
                  <a:extLst>
                    <a:ext uri="{FF2B5EF4-FFF2-40B4-BE49-F238E27FC236}">
                      <a16:creationId xmlns:a16="http://schemas.microsoft.com/office/drawing/2014/main" id="{EFD033D9-376E-B2C7-8EA5-CD4097613FDD}"/>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
                  <a:extLst>
                    <a:ext uri="{FF2B5EF4-FFF2-40B4-BE49-F238E27FC236}">
                      <a16:creationId xmlns:a16="http://schemas.microsoft.com/office/drawing/2014/main" id="{360D2D5C-0D13-AE61-16AB-C5C4611B3666}"/>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Oval 281">
                <a:extLst>
                  <a:ext uri="{FF2B5EF4-FFF2-40B4-BE49-F238E27FC236}">
                    <a16:creationId xmlns:a16="http://schemas.microsoft.com/office/drawing/2014/main" id="{7CF1954D-B378-E38A-5B4A-E72505D6E959}"/>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ABDBEFD7-9823-B084-EC0E-E481E3B984F5}"/>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a:extLst>
                <a:ext uri="{FF2B5EF4-FFF2-40B4-BE49-F238E27FC236}">
                  <a16:creationId xmlns:a16="http://schemas.microsoft.com/office/drawing/2014/main" id="{8ED5C522-8EE6-912A-D19C-6A9A88CC5648}"/>
                </a:ext>
              </a:extLst>
            </p:cNvPr>
            <p:cNvGrpSpPr/>
            <p:nvPr/>
          </p:nvGrpSpPr>
          <p:grpSpPr>
            <a:xfrm rot="3952562">
              <a:off x="2618405" y="1660176"/>
              <a:ext cx="573335" cy="231077"/>
              <a:chOff x="3248471" y="1778787"/>
              <a:chExt cx="2770631" cy="1600200"/>
            </a:xfrm>
          </p:grpSpPr>
          <p:grpSp>
            <p:nvGrpSpPr>
              <p:cNvPr id="275" name="Group 274">
                <a:extLst>
                  <a:ext uri="{FF2B5EF4-FFF2-40B4-BE49-F238E27FC236}">
                    <a16:creationId xmlns:a16="http://schemas.microsoft.com/office/drawing/2014/main" id="{5668138D-F3F3-D052-E717-014FA54FBA19}"/>
                  </a:ext>
                </a:extLst>
              </p:cNvPr>
              <p:cNvGrpSpPr/>
              <p:nvPr/>
            </p:nvGrpSpPr>
            <p:grpSpPr>
              <a:xfrm>
                <a:off x="3248471" y="1778787"/>
                <a:ext cx="2770631" cy="1600200"/>
                <a:chOff x="5664926" y="1981200"/>
                <a:chExt cx="659674" cy="381000"/>
              </a:xfrm>
            </p:grpSpPr>
            <p:sp>
              <p:nvSpPr>
                <p:cNvPr id="278" name="Round Diagonal Corner Rectangle 19">
                  <a:extLst>
                    <a:ext uri="{FF2B5EF4-FFF2-40B4-BE49-F238E27FC236}">
                      <a16:creationId xmlns:a16="http://schemas.microsoft.com/office/drawing/2014/main" id="{3373B92B-510D-CC26-FC55-F284797E987B}"/>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 Diagonal Corner Rectangle 20">
                  <a:extLst>
                    <a:ext uri="{FF2B5EF4-FFF2-40B4-BE49-F238E27FC236}">
                      <a16:creationId xmlns:a16="http://schemas.microsoft.com/office/drawing/2014/main" id="{BD800A08-3152-9909-23F3-E2B96C159C80}"/>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1">
                  <a:extLst>
                    <a:ext uri="{FF2B5EF4-FFF2-40B4-BE49-F238E27FC236}">
                      <a16:creationId xmlns:a16="http://schemas.microsoft.com/office/drawing/2014/main" id="{C4B1C747-57D8-C91E-3F14-FD7013103E27}"/>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a:extLst>
                  <a:ext uri="{FF2B5EF4-FFF2-40B4-BE49-F238E27FC236}">
                    <a16:creationId xmlns:a16="http://schemas.microsoft.com/office/drawing/2014/main" id="{57D27C7A-E870-5D08-04D6-C9599962BCF3}"/>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A83F82C7-C71F-F71A-9F16-85E29FDCA58F}"/>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a:extLst>
                <a:ext uri="{FF2B5EF4-FFF2-40B4-BE49-F238E27FC236}">
                  <a16:creationId xmlns:a16="http://schemas.microsoft.com/office/drawing/2014/main" id="{F50C4644-B0B1-E357-648F-BD5F1CA35D50}"/>
                </a:ext>
              </a:extLst>
            </p:cNvPr>
            <p:cNvGrpSpPr/>
            <p:nvPr/>
          </p:nvGrpSpPr>
          <p:grpSpPr>
            <a:xfrm rot="12634831">
              <a:off x="754314" y="4106056"/>
              <a:ext cx="573335" cy="231077"/>
              <a:chOff x="3248471" y="1778787"/>
              <a:chExt cx="2770631" cy="1600200"/>
            </a:xfrm>
          </p:grpSpPr>
          <p:grpSp>
            <p:nvGrpSpPr>
              <p:cNvPr id="269" name="Group 268">
                <a:extLst>
                  <a:ext uri="{FF2B5EF4-FFF2-40B4-BE49-F238E27FC236}">
                    <a16:creationId xmlns:a16="http://schemas.microsoft.com/office/drawing/2014/main" id="{8FB77DD7-00C5-6AD8-58EB-5BF35A8D2BA2}"/>
                  </a:ext>
                </a:extLst>
              </p:cNvPr>
              <p:cNvGrpSpPr/>
              <p:nvPr/>
            </p:nvGrpSpPr>
            <p:grpSpPr>
              <a:xfrm>
                <a:off x="3248471" y="1778787"/>
                <a:ext cx="2770631" cy="1600200"/>
                <a:chOff x="5664926" y="1981200"/>
                <a:chExt cx="659674" cy="381000"/>
              </a:xfrm>
            </p:grpSpPr>
            <p:sp>
              <p:nvSpPr>
                <p:cNvPr id="272" name="Round Diagonal Corner Rectangle 26">
                  <a:extLst>
                    <a:ext uri="{FF2B5EF4-FFF2-40B4-BE49-F238E27FC236}">
                      <a16:creationId xmlns:a16="http://schemas.microsoft.com/office/drawing/2014/main" id="{DBF64B6E-2E5D-D479-372A-B16A6A3DD88B}"/>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 Diagonal Corner Rectangle 27">
                  <a:extLst>
                    <a:ext uri="{FF2B5EF4-FFF2-40B4-BE49-F238E27FC236}">
                      <a16:creationId xmlns:a16="http://schemas.microsoft.com/office/drawing/2014/main" id="{4B5977B3-6C56-6DA4-5CBE-5C0B31B9F198}"/>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8">
                  <a:extLst>
                    <a:ext uri="{FF2B5EF4-FFF2-40B4-BE49-F238E27FC236}">
                      <a16:creationId xmlns:a16="http://schemas.microsoft.com/office/drawing/2014/main" id="{C505900E-0023-2488-A212-D526472F6B1D}"/>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Oval 269">
                <a:extLst>
                  <a:ext uri="{FF2B5EF4-FFF2-40B4-BE49-F238E27FC236}">
                    <a16:creationId xmlns:a16="http://schemas.microsoft.com/office/drawing/2014/main" id="{7C40BE3E-83D2-2AA0-C82D-A695F7373F62}"/>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649BC374-8F57-52C0-3D6D-472C1156BC2F}"/>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a:extLst>
                <a:ext uri="{FF2B5EF4-FFF2-40B4-BE49-F238E27FC236}">
                  <a16:creationId xmlns:a16="http://schemas.microsoft.com/office/drawing/2014/main" id="{964F67F9-39BB-6E23-3B49-DE21FC322B51}"/>
                </a:ext>
              </a:extLst>
            </p:cNvPr>
            <p:cNvGrpSpPr/>
            <p:nvPr/>
          </p:nvGrpSpPr>
          <p:grpSpPr>
            <a:xfrm rot="7809653">
              <a:off x="2625428" y="4035304"/>
              <a:ext cx="573335" cy="231077"/>
              <a:chOff x="3248471" y="1778787"/>
              <a:chExt cx="2770631" cy="1600200"/>
            </a:xfrm>
          </p:grpSpPr>
          <p:grpSp>
            <p:nvGrpSpPr>
              <p:cNvPr id="263" name="Group 262">
                <a:extLst>
                  <a:ext uri="{FF2B5EF4-FFF2-40B4-BE49-F238E27FC236}">
                    <a16:creationId xmlns:a16="http://schemas.microsoft.com/office/drawing/2014/main" id="{513B284E-E214-9D1C-40E8-5216EE2AC617}"/>
                  </a:ext>
                </a:extLst>
              </p:cNvPr>
              <p:cNvGrpSpPr/>
              <p:nvPr/>
            </p:nvGrpSpPr>
            <p:grpSpPr>
              <a:xfrm>
                <a:off x="3248471" y="1778787"/>
                <a:ext cx="2770631" cy="1600200"/>
                <a:chOff x="5664926" y="1981200"/>
                <a:chExt cx="659674" cy="381000"/>
              </a:xfrm>
            </p:grpSpPr>
            <p:sp>
              <p:nvSpPr>
                <p:cNvPr id="266" name="Round Diagonal Corner Rectangle 33">
                  <a:extLst>
                    <a:ext uri="{FF2B5EF4-FFF2-40B4-BE49-F238E27FC236}">
                      <a16:creationId xmlns:a16="http://schemas.microsoft.com/office/drawing/2014/main" id="{9354CF7A-8F41-8724-56D5-972DB3928F37}"/>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34">
                  <a:extLst>
                    <a:ext uri="{FF2B5EF4-FFF2-40B4-BE49-F238E27FC236}">
                      <a16:creationId xmlns:a16="http://schemas.microsoft.com/office/drawing/2014/main" id="{DB2545C2-B8AD-A920-B2BE-648B3A3254A6}"/>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35">
                  <a:extLst>
                    <a:ext uri="{FF2B5EF4-FFF2-40B4-BE49-F238E27FC236}">
                      <a16:creationId xmlns:a16="http://schemas.microsoft.com/office/drawing/2014/main" id="{068BC594-E8DE-6E96-64FE-70CF35377037}"/>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Oval 263">
                <a:extLst>
                  <a:ext uri="{FF2B5EF4-FFF2-40B4-BE49-F238E27FC236}">
                    <a16:creationId xmlns:a16="http://schemas.microsoft.com/office/drawing/2014/main" id="{D1E1884C-3AAC-3A9F-CE90-17A1366A82AA}"/>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5AA3BB6B-56D1-365D-4CC4-C93F97A4BF0A}"/>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258">
              <a:extLst>
                <a:ext uri="{FF2B5EF4-FFF2-40B4-BE49-F238E27FC236}">
                  <a16:creationId xmlns:a16="http://schemas.microsoft.com/office/drawing/2014/main" id="{A739C5B0-3A80-267C-4598-E47333CA76D8}"/>
                </a:ext>
              </a:extLst>
            </p:cNvPr>
            <p:cNvSpPr/>
            <p:nvPr/>
          </p:nvSpPr>
          <p:spPr>
            <a:xfrm>
              <a:off x="987631" y="2209800"/>
              <a:ext cx="1907969" cy="13716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259">
              <a:extLst>
                <a:ext uri="{FF2B5EF4-FFF2-40B4-BE49-F238E27FC236}">
                  <a16:creationId xmlns:a16="http://schemas.microsoft.com/office/drawing/2014/main" id="{A97C969C-28A2-02AB-6EAA-D2E323AFA28E}"/>
                </a:ext>
              </a:extLst>
            </p:cNvPr>
            <p:cNvSpPr txBox="1"/>
            <p:nvPr/>
          </p:nvSpPr>
          <p:spPr>
            <a:xfrm>
              <a:off x="982074" y="2357653"/>
              <a:ext cx="1913526" cy="1015663"/>
            </a:xfrm>
            <a:prstGeom prst="rect">
              <a:avLst/>
            </a:prstGeom>
            <a:noFill/>
          </p:spPr>
          <p:txBody>
            <a:bodyPr wrap="square" rtlCol="0">
              <a:spAutoFit/>
            </a:bodyPr>
            <a:lstStyle/>
            <a:p>
              <a:pPr algn="ctr"/>
              <a:endParaRPr lang="en-US" sz="6000" dirty="0"/>
            </a:p>
          </p:txBody>
        </p:sp>
        <p:sp>
          <p:nvSpPr>
            <p:cNvPr id="261" name="Rectangle 260">
              <a:extLst>
                <a:ext uri="{FF2B5EF4-FFF2-40B4-BE49-F238E27FC236}">
                  <a16:creationId xmlns:a16="http://schemas.microsoft.com/office/drawing/2014/main" id="{8A275042-CC66-5A63-66A1-918AB55A9405}"/>
                </a:ext>
              </a:extLst>
            </p:cNvPr>
            <p:cNvSpPr/>
            <p:nvPr/>
          </p:nvSpPr>
          <p:spPr>
            <a:xfrm>
              <a:off x="983277" y="2353490"/>
              <a:ext cx="1899669" cy="164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1A62EF9D-8363-A0BA-0BD7-3009C7852A48}"/>
                </a:ext>
              </a:extLst>
            </p:cNvPr>
            <p:cNvSpPr/>
            <p:nvPr/>
          </p:nvSpPr>
          <p:spPr>
            <a:xfrm>
              <a:off x="979781" y="3184210"/>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A0D57CC6-00B9-0449-11AA-ADA8F843B3E0}"/>
              </a:ext>
            </a:extLst>
          </p:cNvPr>
          <p:cNvGrpSpPr/>
          <p:nvPr/>
        </p:nvGrpSpPr>
        <p:grpSpPr>
          <a:xfrm>
            <a:off x="1303630" y="131938"/>
            <a:ext cx="941345" cy="1194439"/>
            <a:chOff x="703932" y="1489047"/>
            <a:chExt cx="2323702" cy="2948463"/>
          </a:xfrm>
        </p:grpSpPr>
        <p:sp>
          <p:nvSpPr>
            <p:cNvPr id="288" name="Rounded Rectangle 1">
              <a:extLst>
                <a:ext uri="{FF2B5EF4-FFF2-40B4-BE49-F238E27FC236}">
                  <a16:creationId xmlns:a16="http://schemas.microsoft.com/office/drawing/2014/main" id="{4B2FDEFD-965C-FD78-2866-31543EA0410D}"/>
                </a:ext>
              </a:extLst>
            </p:cNvPr>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288">
              <a:extLst>
                <a:ext uri="{FF2B5EF4-FFF2-40B4-BE49-F238E27FC236}">
                  <a16:creationId xmlns:a16="http://schemas.microsoft.com/office/drawing/2014/main" id="{097D26D6-4342-3369-2AA9-49DC52081E36}"/>
                </a:ext>
              </a:extLst>
            </p:cNvPr>
            <p:cNvGrpSpPr/>
            <p:nvPr/>
          </p:nvGrpSpPr>
          <p:grpSpPr>
            <a:xfrm rot="19000554">
              <a:off x="703932" y="1637061"/>
              <a:ext cx="573335" cy="231077"/>
              <a:chOff x="3248471" y="1778787"/>
              <a:chExt cx="2770631" cy="1600200"/>
            </a:xfrm>
          </p:grpSpPr>
          <p:grpSp>
            <p:nvGrpSpPr>
              <p:cNvPr id="315" name="Group 314">
                <a:extLst>
                  <a:ext uri="{FF2B5EF4-FFF2-40B4-BE49-F238E27FC236}">
                    <a16:creationId xmlns:a16="http://schemas.microsoft.com/office/drawing/2014/main" id="{49EA97B7-7441-D104-35AD-BF9CA136174E}"/>
                  </a:ext>
                </a:extLst>
              </p:cNvPr>
              <p:cNvGrpSpPr/>
              <p:nvPr/>
            </p:nvGrpSpPr>
            <p:grpSpPr>
              <a:xfrm>
                <a:off x="3248471" y="1778787"/>
                <a:ext cx="2770631" cy="1600200"/>
                <a:chOff x="5664926" y="1981200"/>
                <a:chExt cx="659674" cy="381000"/>
              </a:xfrm>
            </p:grpSpPr>
            <p:sp>
              <p:nvSpPr>
                <p:cNvPr id="318" name="Round Diagonal Corner Rectangle 3">
                  <a:extLst>
                    <a:ext uri="{FF2B5EF4-FFF2-40B4-BE49-F238E27FC236}">
                      <a16:creationId xmlns:a16="http://schemas.microsoft.com/office/drawing/2014/main" id="{1D37BAD3-8D82-70CE-9EAB-F98D9A2C4335}"/>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4">
                  <a:extLst>
                    <a:ext uri="{FF2B5EF4-FFF2-40B4-BE49-F238E27FC236}">
                      <a16:creationId xmlns:a16="http://schemas.microsoft.com/office/drawing/2014/main" id="{11B5CF29-FD3A-E17D-4028-68A4A8CD93EB}"/>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2">
                  <a:extLst>
                    <a:ext uri="{FF2B5EF4-FFF2-40B4-BE49-F238E27FC236}">
                      <a16:creationId xmlns:a16="http://schemas.microsoft.com/office/drawing/2014/main" id="{04A94D49-D8DF-54AF-A043-C7B3865F433C}"/>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Oval 315">
                <a:extLst>
                  <a:ext uri="{FF2B5EF4-FFF2-40B4-BE49-F238E27FC236}">
                    <a16:creationId xmlns:a16="http://schemas.microsoft.com/office/drawing/2014/main" id="{2E45F98A-E6B4-F0D6-4CB6-A130BD997FE9}"/>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A2C7554E-7D24-EC5E-7D94-DCD12221E30C}"/>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a:extLst>
                <a:ext uri="{FF2B5EF4-FFF2-40B4-BE49-F238E27FC236}">
                  <a16:creationId xmlns:a16="http://schemas.microsoft.com/office/drawing/2014/main" id="{19F5D18A-B5E3-D4BE-CA60-EFCE6848D780}"/>
                </a:ext>
              </a:extLst>
            </p:cNvPr>
            <p:cNvGrpSpPr/>
            <p:nvPr/>
          </p:nvGrpSpPr>
          <p:grpSpPr>
            <a:xfrm rot="3952562">
              <a:off x="2618405" y="1660176"/>
              <a:ext cx="573335" cy="231077"/>
              <a:chOff x="3248471" y="1778787"/>
              <a:chExt cx="2770631" cy="1600200"/>
            </a:xfrm>
          </p:grpSpPr>
          <p:grpSp>
            <p:nvGrpSpPr>
              <p:cNvPr id="309" name="Group 308">
                <a:extLst>
                  <a:ext uri="{FF2B5EF4-FFF2-40B4-BE49-F238E27FC236}">
                    <a16:creationId xmlns:a16="http://schemas.microsoft.com/office/drawing/2014/main" id="{EBBD5BB9-7C83-7DA3-FEAA-A621B5832A57}"/>
                  </a:ext>
                </a:extLst>
              </p:cNvPr>
              <p:cNvGrpSpPr/>
              <p:nvPr/>
            </p:nvGrpSpPr>
            <p:grpSpPr>
              <a:xfrm>
                <a:off x="3248471" y="1778787"/>
                <a:ext cx="2770631" cy="1600200"/>
                <a:chOff x="5664926" y="1981200"/>
                <a:chExt cx="659674" cy="381000"/>
              </a:xfrm>
            </p:grpSpPr>
            <p:sp>
              <p:nvSpPr>
                <p:cNvPr id="312" name="Round Diagonal Corner Rectangle 19">
                  <a:extLst>
                    <a:ext uri="{FF2B5EF4-FFF2-40B4-BE49-F238E27FC236}">
                      <a16:creationId xmlns:a16="http://schemas.microsoft.com/office/drawing/2014/main" id="{F530CBEB-21D7-E511-F796-386F5D375AC2}"/>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20">
                  <a:extLst>
                    <a:ext uri="{FF2B5EF4-FFF2-40B4-BE49-F238E27FC236}">
                      <a16:creationId xmlns:a16="http://schemas.microsoft.com/office/drawing/2014/main" id="{49A5BF91-84ED-8371-985D-AA5FB9D5432A}"/>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21">
                  <a:extLst>
                    <a:ext uri="{FF2B5EF4-FFF2-40B4-BE49-F238E27FC236}">
                      <a16:creationId xmlns:a16="http://schemas.microsoft.com/office/drawing/2014/main" id="{A0B58212-48E5-320E-C60A-575B46ECB53C}"/>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Oval 309">
                <a:extLst>
                  <a:ext uri="{FF2B5EF4-FFF2-40B4-BE49-F238E27FC236}">
                    <a16:creationId xmlns:a16="http://schemas.microsoft.com/office/drawing/2014/main" id="{437229EA-A8F0-8592-2248-31F69B26FE68}"/>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3C2885AC-B51D-C264-1D7F-6478E34175F1}"/>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a:extLst>
                <a:ext uri="{FF2B5EF4-FFF2-40B4-BE49-F238E27FC236}">
                  <a16:creationId xmlns:a16="http://schemas.microsoft.com/office/drawing/2014/main" id="{70340734-D130-16C6-2349-C4F06591C445}"/>
                </a:ext>
              </a:extLst>
            </p:cNvPr>
            <p:cNvGrpSpPr/>
            <p:nvPr/>
          </p:nvGrpSpPr>
          <p:grpSpPr>
            <a:xfrm rot="12634831">
              <a:off x="754314" y="4106056"/>
              <a:ext cx="573335" cy="231077"/>
              <a:chOff x="3248471" y="1778787"/>
              <a:chExt cx="2770631" cy="1600200"/>
            </a:xfrm>
          </p:grpSpPr>
          <p:grpSp>
            <p:nvGrpSpPr>
              <p:cNvPr id="303" name="Group 302">
                <a:extLst>
                  <a:ext uri="{FF2B5EF4-FFF2-40B4-BE49-F238E27FC236}">
                    <a16:creationId xmlns:a16="http://schemas.microsoft.com/office/drawing/2014/main" id="{1D2BEA89-B82F-4EF6-E527-43C49E32B9CB}"/>
                  </a:ext>
                </a:extLst>
              </p:cNvPr>
              <p:cNvGrpSpPr/>
              <p:nvPr/>
            </p:nvGrpSpPr>
            <p:grpSpPr>
              <a:xfrm>
                <a:off x="3248471" y="1778787"/>
                <a:ext cx="2770631" cy="1600200"/>
                <a:chOff x="5664926" y="1981200"/>
                <a:chExt cx="659674" cy="381000"/>
              </a:xfrm>
            </p:grpSpPr>
            <p:sp>
              <p:nvSpPr>
                <p:cNvPr id="306" name="Round Diagonal Corner Rectangle 26">
                  <a:extLst>
                    <a:ext uri="{FF2B5EF4-FFF2-40B4-BE49-F238E27FC236}">
                      <a16:creationId xmlns:a16="http://schemas.microsoft.com/office/drawing/2014/main" id="{6A458634-EF37-D480-EED5-404C8B3C94E9}"/>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 Diagonal Corner Rectangle 27">
                  <a:extLst>
                    <a:ext uri="{FF2B5EF4-FFF2-40B4-BE49-F238E27FC236}">
                      <a16:creationId xmlns:a16="http://schemas.microsoft.com/office/drawing/2014/main" id="{5F1E3BE7-DD1F-1C61-187C-228391397533}"/>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28">
                  <a:extLst>
                    <a:ext uri="{FF2B5EF4-FFF2-40B4-BE49-F238E27FC236}">
                      <a16:creationId xmlns:a16="http://schemas.microsoft.com/office/drawing/2014/main" id="{DB491DE3-F2FA-A3AA-040E-A6E0ABA152E0}"/>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Oval 303">
                <a:extLst>
                  <a:ext uri="{FF2B5EF4-FFF2-40B4-BE49-F238E27FC236}">
                    <a16:creationId xmlns:a16="http://schemas.microsoft.com/office/drawing/2014/main" id="{6B3995FF-131B-BDB5-E386-E2DEF7D7E28F}"/>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4CEE439F-5FC1-88F2-5405-8AB5230B74D5}"/>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73CEC006-C90C-83A7-209B-02D45B16CE6E}"/>
                </a:ext>
              </a:extLst>
            </p:cNvPr>
            <p:cNvGrpSpPr/>
            <p:nvPr/>
          </p:nvGrpSpPr>
          <p:grpSpPr>
            <a:xfrm rot="7809653">
              <a:off x="2625428" y="4035304"/>
              <a:ext cx="573335" cy="231077"/>
              <a:chOff x="3248471" y="1778787"/>
              <a:chExt cx="2770631" cy="1600200"/>
            </a:xfrm>
          </p:grpSpPr>
          <p:grpSp>
            <p:nvGrpSpPr>
              <p:cNvPr id="297" name="Group 296">
                <a:extLst>
                  <a:ext uri="{FF2B5EF4-FFF2-40B4-BE49-F238E27FC236}">
                    <a16:creationId xmlns:a16="http://schemas.microsoft.com/office/drawing/2014/main" id="{FB72FD57-96A0-D588-9F1A-04B30A57D13E}"/>
                  </a:ext>
                </a:extLst>
              </p:cNvPr>
              <p:cNvGrpSpPr/>
              <p:nvPr/>
            </p:nvGrpSpPr>
            <p:grpSpPr>
              <a:xfrm>
                <a:off x="3248471" y="1778787"/>
                <a:ext cx="2770631" cy="1600200"/>
                <a:chOff x="5664926" y="1981200"/>
                <a:chExt cx="659674" cy="381000"/>
              </a:xfrm>
            </p:grpSpPr>
            <p:sp>
              <p:nvSpPr>
                <p:cNvPr id="300" name="Round Diagonal Corner Rectangle 33">
                  <a:extLst>
                    <a:ext uri="{FF2B5EF4-FFF2-40B4-BE49-F238E27FC236}">
                      <a16:creationId xmlns:a16="http://schemas.microsoft.com/office/drawing/2014/main" id="{0279C3FD-6DA2-2DE0-0424-3A1C4B9E80DC}"/>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4">
                  <a:extLst>
                    <a:ext uri="{FF2B5EF4-FFF2-40B4-BE49-F238E27FC236}">
                      <a16:creationId xmlns:a16="http://schemas.microsoft.com/office/drawing/2014/main" id="{E9F8B4A0-5CD3-6BE6-E218-BDE42FE4157F}"/>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5">
                  <a:extLst>
                    <a:ext uri="{FF2B5EF4-FFF2-40B4-BE49-F238E27FC236}">
                      <a16:creationId xmlns:a16="http://schemas.microsoft.com/office/drawing/2014/main" id="{70E85BC8-76BD-50AD-4D9D-2373E04C29A9}"/>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Oval 297">
                <a:extLst>
                  <a:ext uri="{FF2B5EF4-FFF2-40B4-BE49-F238E27FC236}">
                    <a16:creationId xmlns:a16="http://schemas.microsoft.com/office/drawing/2014/main" id="{2D1DAFB2-5D3E-D5D7-8983-0185BA978E6B}"/>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2CA461E3-33BD-A032-0FDB-1B335DC58317}"/>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a:extLst>
                <a:ext uri="{FF2B5EF4-FFF2-40B4-BE49-F238E27FC236}">
                  <a16:creationId xmlns:a16="http://schemas.microsoft.com/office/drawing/2014/main" id="{0B505000-4DFA-59C9-7728-B785529F3D06}"/>
                </a:ext>
              </a:extLst>
            </p:cNvPr>
            <p:cNvSpPr/>
            <p:nvPr/>
          </p:nvSpPr>
          <p:spPr>
            <a:xfrm>
              <a:off x="987631" y="2209800"/>
              <a:ext cx="1907969" cy="13716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a:extLst>
                <a:ext uri="{FF2B5EF4-FFF2-40B4-BE49-F238E27FC236}">
                  <a16:creationId xmlns:a16="http://schemas.microsoft.com/office/drawing/2014/main" id="{E1AF2D75-6B49-04C7-E37F-9CD08B500FC2}"/>
                </a:ext>
              </a:extLst>
            </p:cNvPr>
            <p:cNvSpPr txBox="1"/>
            <p:nvPr/>
          </p:nvSpPr>
          <p:spPr>
            <a:xfrm>
              <a:off x="982074" y="2357653"/>
              <a:ext cx="1913526" cy="1015663"/>
            </a:xfrm>
            <a:prstGeom prst="rect">
              <a:avLst/>
            </a:prstGeom>
            <a:noFill/>
          </p:spPr>
          <p:txBody>
            <a:bodyPr wrap="square" rtlCol="0">
              <a:spAutoFit/>
            </a:bodyPr>
            <a:lstStyle/>
            <a:p>
              <a:pPr algn="ctr"/>
              <a:endParaRPr lang="en-US" sz="6000" dirty="0"/>
            </a:p>
          </p:txBody>
        </p:sp>
        <p:sp>
          <p:nvSpPr>
            <p:cNvPr id="295" name="Rectangle 294">
              <a:extLst>
                <a:ext uri="{FF2B5EF4-FFF2-40B4-BE49-F238E27FC236}">
                  <a16:creationId xmlns:a16="http://schemas.microsoft.com/office/drawing/2014/main" id="{8AC20107-09E2-86E8-DAFD-7C1B38746C80}"/>
                </a:ext>
              </a:extLst>
            </p:cNvPr>
            <p:cNvSpPr/>
            <p:nvPr/>
          </p:nvSpPr>
          <p:spPr>
            <a:xfrm>
              <a:off x="983277" y="2353490"/>
              <a:ext cx="1899669" cy="164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6AE17171-AFBB-2B7C-14C1-AA656691220A}"/>
                </a:ext>
              </a:extLst>
            </p:cNvPr>
            <p:cNvSpPr/>
            <p:nvPr/>
          </p:nvSpPr>
          <p:spPr>
            <a:xfrm>
              <a:off x="979781" y="3184210"/>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EF950EDC-A040-DEB9-4382-48370313CAF3}"/>
              </a:ext>
            </a:extLst>
          </p:cNvPr>
          <p:cNvGrpSpPr/>
          <p:nvPr/>
        </p:nvGrpSpPr>
        <p:grpSpPr>
          <a:xfrm>
            <a:off x="288948" y="130086"/>
            <a:ext cx="941345" cy="1194439"/>
            <a:chOff x="703932" y="1489047"/>
            <a:chExt cx="2323702" cy="2948463"/>
          </a:xfrm>
        </p:grpSpPr>
        <p:sp>
          <p:nvSpPr>
            <p:cNvPr id="322" name="Rounded Rectangle 1">
              <a:extLst>
                <a:ext uri="{FF2B5EF4-FFF2-40B4-BE49-F238E27FC236}">
                  <a16:creationId xmlns:a16="http://schemas.microsoft.com/office/drawing/2014/main" id="{0698D76D-1EA3-F82A-E657-0617FF449B67}"/>
                </a:ext>
              </a:extLst>
            </p:cNvPr>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a:extLst>
                <a:ext uri="{FF2B5EF4-FFF2-40B4-BE49-F238E27FC236}">
                  <a16:creationId xmlns:a16="http://schemas.microsoft.com/office/drawing/2014/main" id="{A008F24D-E444-3705-5D4C-50E7C51EE67C}"/>
                </a:ext>
              </a:extLst>
            </p:cNvPr>
            <p:cNvGrpSpPr/>
            <p:nvPr/>
          </p:nvGrpSpPr>
          <p:grpSpPr>
            <a:xfrm rot="19000554">
              <a:off x="703932" y="1637061"/>
              <a:ext cx="573335" cy="231077"/>
              <a:chOff x="3248471" y="1778787"/>
              <a:chExt cx="2770631" cy="1600200"/>
            </a:xfrm>
          </p:grpSpPr>
          <p:grpSp>
            <p:nvGrpSpPr>
              <p:cNvPr id="349" name="Group 348">
                <a:extLst>
                  <a:ext uri="{FF2B5EF4-FFF2-40B4-BE49-F238E27FC236}">
                    <a16:creationId xmlns:a16="http://schemas.microsoft.com/office/drawing/2014/main" id="{D828C3D9-C424-1FDB-5BA1-CEE88A744168}"/>
                  </a:ext>
                </a:extLst>
              </p:cNvPr>
              <p:cNvGrpSpPr/>
              <p:nvPr/>
            </p:nvGrpSpPr>
            <p:grpSpPr>
              <a:xfrm>
                <a:off x="3248471" y="1778787"/>
                <a:ext cx="2770631" cy="1600200"/>
                <a:chOff x="5664926" y="1981200"/>
                <a:chExt cx="659674" cy="381000"/>
              </a:xfrm>
            </p:grpSpPr>
            <p:sp>
              <p:nvSpPr>
                <p:cNvPr id="352" name="Round Diagonal Corner Rectangle 3">
                  <a:extLst>
                    <a:ext uri="{FF2B5EF4-FFF2-40B4-BE49-F238E27FC236}">
                      <a16:creationId xmlns:a16="http://schemas.microsoft.com/office/drawing/2014/main" id="{1EB20BD2-ACB5-A305-912F-FE2EBC6B2F80}"/>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 Diagonal Corner Rectangle 4">
                  <a:extLst>
                    <a:ext uri="{FF2B5EF4-FFF2-40B4-BE49-F238E27FC236}">
                      <a16:creationId xmlns:a16="http://schemas.microsoft.com/office/drawing/2014/main" id="{BBD76468-474E-8AFB-2817-3DF3501945BD}"/>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2">
                  <a:extLst>
                    <a:ext uri="{FF2B5EF4-FFF2-40B4-BE49-F238E27FC236}">
                      <a16:creationId xmlns:a16="http://schemas.microsoft.com/office/drawing/2014/main" id="{3D388786-D3E6-C606-CCB6-A091385A0B39}"/>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0" name="Oval 349">
                <a:extLst>
                  <a:ext uri="{FF2B5EF4-FFF2-40B4-BE49-F238E27FC236}">
                    <a16:creationId xmlns:a16="http://schemas.microsoft.com/office/drawing/2014/main" id="{1D4345C2-113F-2B52-A198-3173356A63DE}"/>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53EF2995-86C0-027F-A65E-DE3B6110B64A}"/>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a:extLst>
                <a:ext uri="{FF2B5EF4-FFF2-40B4-BE49-F238E27FC236}">
                  <a16:creationId xmlns:a16="http://schemas.microsoft.com/office/drawing/2014/main" id="{D6176C6A-1FC1-F9C1-EBF0-A6E50478E4D7}"/>
                </a:ext>
              </a:extLst>
            </p:cNvPr>
            <p:cNvGrpSpPr/>
            <p:nvPr/>
          </p:nvGrpSpPr>
          <p:grpSpPr>
            <a:xfrm rot="3952562">
              <a:off x="2618405" y="1660176"/>
              <a:ext cx="573335" cy="231077"/>
              <a:chOff x="3248471" y="1778787"/>
              <a:chExt cx="2770631" cy="1600200"/>
            </a:xfrm>
          </p:grpSpPr>
          <p:grpSp>
            <p:nvGrpSpPr>
              <p:cNvPr id="343" name="Group 342">
                <a:extLst>
                  <a:ext uri="{FF2B5EF4-FFF2-40B4-BE49-F238E27FC236}">
                    <a16:creationId xmlns:a16="http://schemas.microsoft.com/office/drawing/2014/main" id="{A3F36055-888B-0777-A8B4-FBCF1E63E5D9}"/>
                  </a:ext>
                </a:extLst>
              </p:cNvPr>
              <p:cNvGrpSpPr/>
              <p:nvPr/>
            </p:nvGrpSpPr>
            <p:grpSpPr>
              <a:xfrm>
                <a:off x="3248471" y="1778787"/>
                <a:ext cx="2770631" cy="1600200"/>
                <a:chOff x="5664926" y="1981200"/>
                <a:chExt cx="659674" cy="381000"/>
              </a:xfrm>
            </p:grpSpPr>
            <p:sp>
              <p:nvSpPr>
                <p:cNvPr id="346" name="Round Diagonal Corner Rectangle 19">
                  <a:extLst>
                    <a:ext uri="{FF2B5EF4-FFF2-40B4-BE49-F238E27FC236}">
                      <a16:creationId xmlns:a16="http://schemas.microsoft.com/office/drawing/2014/main" id="{F2D25F88-36DF-C373-0CB2-66D6036E7FDA}"/>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20">
                  <a:extLst>
                    <a:ext uri="{FF2B5EF4-FFF2-40B4-BE49-F238E27FC236}">
                      <a16:creationId xmlns:a16="http://schemas.microsoft.com/office/drawing/2014/main" id="{FE2D7023-C3C3-FFC5-9446-3C57EE195C34}"/>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21">
                  <a:extLst>
                    <a:ext uri="{FF2B5EF4-FFF2-40B4-BE49-F238E27FC236}">
                      <a16:creationId xmlns:a16="http://schemas.microsoft.com/office/drawing/2014/main" id="{73FEFC13-A7BF-F14E-20FE-5F9D6B6CD3C7}"/>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4" name="Oval 343">
                <a:extLst>
                  <a:ext uri="{FF2B5EF4-FFF2-40B4-BE49-F238E27FC236}">
                    <a16:creationId xmlns:a16="http://schemas.microsoft.com/office/drawing/2014/main" id="{11BBA907-D6CA-C19C-5CDF-5A7625E3C553}"/>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E186B917-5EB9-0664-26BA-08D1F119A838}"/>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7664487A-12CF-72C2-D6FC-A8A820AEDF32}"/>
                </a:ext>
              </a:extLst>
            </p:cNvPr>
            <p:cNvGrpSpPr/>
            <p:nvPr/>
          </p:nvGrpSpPr>
          <p:grpSpPr>
            <a:xfrm rot="12634831">
              <a:off x="754314" y="4106056"/>
              <a:ext cx="573335" cy="231077"/>
              <a:chOff x="3248471" y="1778787"/>
              <a:chExt cx="2770631" cy="1600200"/>
            </a:xfrm>
          </p:grpSpPr>
          <p:grpSp>
            <p:nvGrpSpPr>
              <p:cNvPr id="337" name="Group 336">
                <a:extLst>
                  <a:ext uri="{FF2B5EF4-FFF2-40B4-BE49-F238E27FC236}">
                    <a16:creationId xmlns:a16="http://schemas.microsoft.com/office/drawing/2014/main" id="{4D769149-5FCB-C705-43A9-8E493619986C}"/>
                  </a:ext>
                </a:extLst>
              </p:cNvPr>
              <p:cNvGrpSpPr/>
              <p:nvPr/>
            </p:nvGrpSpPr>
            <p:grpSpPr>
              <a:xfrm>
                <a:off x="3248471" y="1778787"/>
                <a:ext cx="2770631" cy="1600200"/>
                <a:chOff x="5664926" y="1981200"/>
                <a:chExt cx="659674" cy="381000"/>
              </a:xfrm>
            </p:grpSpPr>
            <p:sp>
              <p:nvSpPr>
                <p:cNvPr id="340" name="Round Diagonal Corner Rectangle 26">
                  <a:extLst>
                    <a:ext uri="{FF2B5EF4-FFF2-40B4-BE49-F238E27FC236}">
                      <a16:creationId xmlns:a16="http://schemas.microsoft.com/office/drawing/2014/main" id="{645BE7DE-0B14-B653-4EF0-DFFD8E59D36D}"/>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 Diagonal Corner Rectangle 27">
                  <a:extLst>
                    <a:ext uri="{FF2B5EF4-FFF2-40B4-BE49-F238E27FC236}">
                      <a16:creationId xmlns:a16="http://schemas.microsoft.com/office/drawing/2014/main" id="{82D4CB1C-6048-FD09-1895-9C44999B8F48}"/>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28">
                  <a:extLst>
                    <a:ext uri="{FF2B5EF4-FFF2-40B4-BE49-F238E27FC236}">
                      <a16:creationId xmlns:a16="http://schemas.microsoft.com/office/drawing/2014/main" id="{10CEFEAC-66C4-47EB-2C17-12836FA13A06}"/>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Oval 337">
                <a:extLst>
                  <a:ext uri="{FF2B5EF4-FFF2-40B4-BE49-F238E27FC236}">
                    <a16:creationId xmlns:a16="http://schemas.microsoft.com/office/drawing/2014/main" id="{83DF6DC4-BF73-E9D9-39E4-2821CB32FEA3}"/>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966E4BB3-12DC-397B-7F49-DB4CDA3828FA}"/>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7F6CC62E-869F-ADE8-6B9E-09F40D20492F}"/>
                </a:ext>
              </a:extLst>
            </p:cNvPr>
            <p:cNvGrpSpPr/>
            <p:nvPr/>
          </p:nvGrpSpPr>
          <p:grpSpPr>
            <a:xfrm rot="7809653">
              <a:off x="2625428" y="4035304"/>
              <a:ext cx="573335" cy="231077"/>
              <a:chOff x="3248471" y="1778787"/>
              <a:chExt cx="2770631" cy="1600200"/>
            </a:xfrm>
          </p:grpSpPr>
          <p:grpSp>
            <p:nvGrpSpPr>
              <p:cNvPr id="331" name="Group 330">
                <a:extLst>
                  <a:ext uri="{FF2B5EF4-FFF2-40B4-BE49-F238E27FC236}">
                    <a16:creationId xmlns:a16="http://schemas.microsoft.com/office/drawing/2014/main" id="{D798F642-6C47-AA3F-A081-9AD00ABF4F75}"/>
                  </a:ext>
                </a:extLst>
              </p:cNvPr>
              <p:cNvGrpSpPr/>
              <p:nvPr/>
            </p:nvGrpSpPr>
            <p:grpSpPr>
              <a:xfrm>
                <a:off x="3248471" y="1778787"/>
                <a:ext cx="2770631" cy="1600200"/>
                <a:chOff x="5664926" y="1981200"/>
                <a:chExt cx="659674" cy="381000"/>
              </a:xfrm>
            </p:grpSpPr>
            <p:sp>
              <p:nvSpPr>
                <p:cNvPr id="334" name="Round Diagonal Corner Rectangle 33">
                  <a:extLst>
                    <a:ext uri="{FF2B5EF4-FFF2-40B4-BE49-F238E27FC236}">
                      <a16:creationId xmlns:a16="http://schemas.microsoft.com/office/drawing/2014/main" id="{B60181A6-97C2-BA40-FAC1-CE1CC358D5FB}"/>
                    </a:ext>
                  </a:extLst>
                </p:cNvPr>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34">
                  <a:extLst>
                    <a:ext uri="{FF2B5EF4-FFF2-40B4-BE49-F238E27FC236}">
                      <a16:creationId xmlns:a16="http://schemas.microsoft.com/office/drawing/2014/main" id="{739554A7-B334-BCE3-821B-9C612B70B611}"/>
                    </a:ext>
                  </a:extLst>
                </p:cNvPr>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35">
                  <a:extLst>
                    <a:ext uri="{FF2B5EF4-FFF2-40B4-BE49-F238E27FC236}">
                      <a16:creationId xmlns:a16="http://schemas.microsoft.com/office/drawing/2014/main" id="{C219D253-D2A7-2564-72E2-8C4E0AE3AD66}"/>
                    </a:ext>
                  </a:extLst>
                </p:cNvPr>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Oval 331">
                <a:extLst>
                  <a:ext uri="{FF2B5EF4-FFF2-40B4-BE49-F238E27FC236}">
                    <a16:creationId xmlns:a16="http://schemas.microsoft.com/office/drawing/2014/main" id="{D0FC0E29-45BF-2AEC-7495-BDFF9988172B}"/>
                  </a:ext>
                </a:extLst>
              </p:cNvPr>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7293A97F-AF0C-C168-DA73-A478A074B3EE}"/>
                  </a:ext>
                </a:extLst>
              </p:cNvPr>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Rectangle 326">
              <a:extLst>
                <a:ext uri="{FF2B5EF4-FFF2-40B4-BE49-F238E27FC236}">
                  <a16:creationId xmlns:a16="http://schemas.microsoft.com/office/drawing/2014/main" id="{C0A92CBA-E0BB-0848-5FA7-2B146C8DEF5D}"/>
                </a:ext>
              </a:extLst>
            </p:cNvPr>
            <p:cNvSpPr/>
            <p:nvPr/>
          </p:nvSpPr>
          <p:spPr>
            <a:xfrm>
              <a:off x="987631" y="2209800"/>
              <a:ext cx="1907969" cy="1371600"/>
            </a:xfrm>
            <a:prstGeom prst="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xtBox 327">
              <a:extLst>
                <a:ext uri="{FF2B5EF4-FFF2-40B4-BE49-F238E27FC236}">
                  <a16:creationId xmlns:a16="http://schemas.microsoft.com/office/drawing/2014/main" id="{F8BCD668-9A3F-45A3-2EDB-0C1AE25F155A}"/>
                </a:ext>
              </a:extLst>
            </p:cNvPr>
            <p:cNvSpPr txBox="1"/>
            <p:nvPr/>
          </p:nvSpPr>
          <p:spPr>
            <a:xfrm>
              <a:off x="982074" y="2357653"/>
              <a:ext cx="1913526" cy="1015663"/>
            </a:xfrm>
            <a:prstGeom prst="rect">
              <a:avLst/>
            </a:prstGeom>
            <a:noFill/>
          </p:spPr>
          <p:txBody>
            <a:bodyPr wrap="square" rtlCol="0">
              <a:spAutoFit/>
            </a:bodyPr>
            <a:lstStyle/>
            <a:p>
              <a:pPr algn="ctr"/>
              <a:endParaRPr lang="en-US" sz="6000" dirty="0"/>
            </a:p>
          </p:txBody>
        </p:sp>
        <p:sp>
          <p:nvSpPr>
            <p:cNvPr id="329" name="Rectangle 328">
              <a:extLst>
                <a:ext uri="{FF2B5EF4-FFF2-40B4-BE49-F238E27FC236}">
                  <a16:creationId xmlns:a16="http://schemas.microsoft.com/office/drawing/2014/main" id="{30716ED4-2F40-951D-D75F-F5F8A57D7379}"/>
                </a:ext>
              </a:extLst>
            </p:cNvPr>
            <p:cNvSpPr/>
            <p:nvPr/>
          </p:nvSpPr>
          <p:spPr>
            <a:xfrm>
              <a:off x="983277" y="2353490"/>
              <a:ext cx="1899669" cy="164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C3ABB5A2-4F63-3391-9FF5-5FBB1AEFDA67}"/>
                </a:ext>
              </a:extLst>
            </p:cNvPr>
            <p:cNvSpPr/>
            <p:nvPr/>
          </p:nvSpPr>
          <p:spPr>
            <a:xfrm>
              <a:off x="979781" y="3184210"/>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6F2577F1-D150-1932-73A8-DC148A22D02B}"/>
              </a:ext>
            </a:extLst>
          </p:cNvPr>
          <p:cNvGrpSpPr/>
          <p:nvPr/>
        </p:nvGrpSpPr>
        <p:grpSpPr>
          <a:xfrm>
            <a:off x="6868688" y="480277"/>
            <a:ext cx="494663" cy="811247"/>
            <a:chOff x="637978" y="2676747"/>
            <a:chExt cx="1905000" cy="3124200"/>
          </a:xfrm>
        </p:grpSpPr>
        <p:grpSp>
          <p:nvGrpSpPr>
            <p:cNvPr id="356" name="Group 32">
              <a:extLst>
                <a:ext uri="{FF2B5EF4-FFF2-40B4-BE49-F238E27FC236}">
                  <a16:creationId xmlns:a16="http://schemas.microsoft.com/office/drawing/2014/main" id="{ACE170A7-8739-B485-6740-711D9A844334}"/>
                </a:ext>
              </a:extLst>
            </p:cNvPr>
            <p:cNvGrpSpPr/>
            <p:nvPr/>
          </p:nvGrpSpPr>
          <p:grpSpPr>
            <a:xfrm>
              <a:off x="637978" y="2676747"/>
              <a:ext cx="1905000" cy="3124200"/>
              <a:chOff x="1447800" y="1600200"/>
              <a:chExt cx="1905000" cy="3124200"/>
            </a:xfrm>
          </p:grpSpPr>
          <p:sp>
            <p:nvSpPr>
              <p:cNvPr id="358" name="Can 163">
                <a:extLst>
                  <a:ext uri="{FF2B5EF4-FFF2-40B4-BE49-F238E27FC236}">
                    <a16:creationId xmlns:a16="http://schemas.microsoft.com/office/drawing/2014/main" id="{5DBDAB7E-6845-1061-21DF-6A7F897BD21F}"/>
                  </a:ext>
                </a:extLst>
              </p:cNvPr>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Stored Data 358">
                <a:extLst>
                  <a:ext uri="{FF2B5EF4-FFF2-40B4-BE49-F238E27FC236}">
                    <a16:creationId xmlns:a16="http://schemas.microsoft.com/office/drawing/2014/main" id="{D2CA0DE4-BC10-DB26-9A21-D5847187E595}"/>
                  </a:ext>
                </a:extLst>
              </p:cNvPr>
              <p:cNvSpPr/>
              <p:nvPr/>
            </p:nvSpPr>
            <p:spPr>
              <a:xfrm rot="16200000">
                <a:off x="1485900" y="2247900"/>
                <a:ext cx="1828800" cy="190500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Flowchart: Delay 356">
              <a:extLst>
                <a:ext uri="{FF2B5EF4-FFF2-40B4-BE49-F238E27FC236}">
                  <a16:creationId xmlns:a16="http://schemas.microsoft.com/office/drawing/2014/main" id="{DE89853B-ACD8-F2BE-9CE0-402D28F32A9E}"/>
                </a:ext>
              </a:extLst>
            </p:cNvPr>
            <p:cNvSpPr/>
            <p:nvPr/>
          </p:nvSpPr>
          <p:spPr>
            <a:xfrm>
              <a:off x="762000" y="2806755"/>
              <a:ext cx="564276" cy="1713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a:extLst>
              <a:ext uri="{FF2B5EF4-FFF2-40B4-BE49-F238E27FC236}">
                <a16:creationId xmlns:a16="http://schemas.microsoft.com/office/drawing/2014/main" id="{3F0ECB84-9C24-1AA5-4396-44B39A65D4A1}"/>
              </a:ext>
            </a:extLst>
          </p:cNvPr>
          <p:cNvGrpSpPr/>
          <p:nvPr/>
        </p:nvGrpSpPr>
        <p:grpSpPr>
          <a:xfrm>
            <a:off x="7464703" y="502545"/>
            <a:ext cx="494663" cy="811247"/>
            <a:chOff x="637978" y="2676747"/>
            <a:chExt cx="1905000" cy="3124200"/>
          </a:xfrm>
        </p:grpSpPr>
        <p:grpSp>
          <p:nvGrpSpPr>
            <p:cNvPr id="362" name="Group 32">
              <a:extLst>
                <a:ext uri="{FF2B5EF4-FFF2-40B4-BE49-F238E27FC236}">
                  <a16:creationId xmlns:a16="http://schemas.microsoft.com/office/drawing/2014/main" id="{433CE3D6-5647-2205-1C40-5FE4E02783BD}"/>
                </a:ext>
              </a:extLst>
            </p:cNvPr>
            <p:cNvGrpSpPr/>
            <p:nvPr/>
          </p:nvGrpSpPr>
          <p:grpSpPr>
            <a:xfrm>
              <a:off x="637978" y="2676747"/>
              <a:ext cx="1905000" cy="3124200"/>
              <a:chOff x="1447800" y="1600200"/>
              <a:chExt cx="1905000" cy="3124200"/>
            </a:xfrm>
          </p:grpSpPr>
          <p:sp>
            <p:nvSpPr>
              <p:cNvPr id="364" name="Can 163">
                <a:extLst>
                  <a:ext uri="{FF2B5EF4-FFF2-40B4-BE49-F238E27FC236}">
                    <a16:creationId xmlns:a16="http://schemas.microsoft.com/office/drawing/2014/main" id="{5620A174-A890-7822-72B9-9E0820CD2FE6}"/>
                  </a:ext>
                </a:extLst>
              </p:cNvPr>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Stored Data 364">
                <a:extLst>
                  <a:ext uri="{FF2B5EF4-FFF2-40B4-BE49-F238E27FC236}">
                    <a16:creationId xmlns:a16="http://schemas.microsoft.com/office/drawing/2014/main" id="{DFDFF9C6-3691-D877-2FD4-6F4BFA05AB19}"/>
                  </a:ext>
                </a:extLst>
              </p:cNvPr>
              <p:cNvSpPr/>
              <p:nvPr/>
            </p:nvSpPr>
            <p:spPr>
              <a:xfrm rot="16200000">
                <a:off x="1485900" y="2247900"/>
                <a:ext cx="1828800" cy="190500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Flowchart: Delay 362">
              <a:extLst>
                <a:ext uri="{FF2B5EF4-FFF2-40B4-BE49-F238E27FC236}">
                  <a16:creationId xmlns:a16="http://schemas.microsoft.com/office/drawing/2014/main" id="{1FEC18D1-1D34-ED72-5C1F-CE43BF475E63}"/>
                </a:ext>
              </a:extLst>
            </p:cNvPr>
            <p:cNvSpPr/>
            <p:nvPr/>
          </p:nvSpPr>
          <p:spPr>
            <a:xfrm>
              <a:off x="762000" y="2806755"/>
              <a:ext cx="564276" cy="1713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B1EF01A6-6285-C0A6-6070-C420DBF2D65F}"/>
              </a:ext>
            </a:extLst>
          </p:cNvPr>
          <p:cNvGrpSpPr/>
          <p:nvPr/>
        </p:nvGrpSpPr>
        <p:grpSpPr>
          <a:xfrm>
            <a:off x="10547485" y="499718"/>
            <a:ext cx="402060" cy="812668"/>
            <a:chOff x="1676400" y="228600"/>
            <a:chExt cx="3124200" cy="6314814"/>
          </a:xfrm>
          <a:solidFill>
            <a:srgbClr val="FFFFCC"/>
          </a:solidFill>
        </p:grpSpPr>
        <p:sp>
          <p:nvSpPr>
            <p:cNvPr id="392" name="Rectangle: Rounded Corners 391">
              <a:extLst>
                <a:ext uri="{FF2B5EF4-FFF2-40B4-BE49-F238E27FC236}">
                  <a16:creationId xmlns:a16="http://schemas.microsoft.com/office/drawing/2014/main" id="{3BD794FE-2CE2-6F3D-C7BC-5330CBBBB1C8}"/>
                </a:ext>
              </a:extLst>
            </p:cNvPr>
            <p:cNvSpPr/>
            <p:nvPr/>
          </p:nvSpPr>
          <p:spPr>
            <a:xfrm>
              <a:off x="2157046" y="532217"/>
              <a:ext cx="2162908" cy="288046"/>
            </a:xfrm>
            <a:prstGeom prst="roundRect">
              <a:avLst/>
            </a:prstGeom>
            <a:grp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93" name="Group 392">
              <a:extLst>
                <a:ext uri="{FF2B5EF4-FFF2-40B4-BE49-F238E27FC236}">
                  <a16:creationId xmlns:a16="http://schemas.microsoft.com/office/drawing/2014/main" id="{2059DD26-EE11-2E76-9BA1-61206A6A1088}"/>
                </a:ext>
              </a:extLst>
            </p:cNvPr>
            <p:cNvGrpSpPr/>
            <p:nvPr/>
          </p:nvGrpSpPr>
          <p:grpSpPr>
            <a:xfrm>
              <a:off x="1996831" y="228600"/>
              <a:ext cx="2483338" cy="412608"/>
              <a:chOff x="2667000" y="609600"/>
              <a:chExt cx="6467920" cy="762000"/>
            </a:xfrm>
            <a:grpFill/>
          </p:grpSpPr>
          <p:sp>
            <p:nvSpPr>
              <p:cNvPr id="395" name="Rectangle: Rounded Corners 394">
                <a:extLst>
                  <a:ext uri="{FF2B5EF4-FFF2-40B4-BE49-F238E27FC236}">
                    <a16:creationId xmlns:a16="http://schemas.microsoft.com/office/drawing/2014/main" id="{50958AB5-3B8A-857E-55A6-96FFEE9FA7B0}"/>
                  </a:ext>
                </a:extLst>
              </p:cNvPr>
              <p:cNvSpPr/>
              <p:nvPr/>
            </p:nvSpPr>
            <p:spPr>
              <a:xfrm>
                <a:off x="2667000" y="609600"/>
                <a:ext cx="6467920" cy="762000"/>
              </a:xfrm>
              <a:prstGeom prst="roundRect">
                <a:avLst/>
              </a:prstGeom>
              <a:grp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96" name="Straight Connector 395">
                <a:extLst>
                  <a:ext uri="{FF2B5EF4-FFF2-40B4-BE49-F238E27FC236}">
                    <a16:creationId xmlns:a16="http://schemas.microsoft.com/office/drawing/2014/main" id="{609FC0DD-6A03-989E-3F20-657F3A4BDDDD}"/>
                  </a:ext>
                </a:extLst>
              </p:cNvPr>
              <p:cNvCxnSpPr/>
              <p:nvPr/>
            </p:nvCxnSpPr>
            <p:spPr>
              <a:xfrm>
                <a:off x="2971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72332BC-7C4E-CD9B-E502-4A0E05451F8B}"/>
                  </a:ext>
                </a:extLst>
              </p:cNvPr>
              <p:cNvCxnSpPr/>
              <p:nvPr/>
            </p:nvCxnSpPr>
            <p:spPr>
              <a:xfrm>
                <a:off x="3276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E1BC2EF5-5EFA-463C-8A7E-AA4A6E3FEFCE}"/>
                  </a:ext>
                </a:extLst>
              </p:cNvPr>
              <p:cNvCxnSpPr/>
              <p:nvPr/>
            </p:nvCxnSpPr>
            <p:spPr>
              <a:xfrm>
                <a:off x="3581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F4DEE878-4F8D-C217-BC6D-47A792AAC19D}"/>
                  </a:ext>
                </a:extLst>
              </p:cNvPr>
              <p:cNvCxnSpPr/>
              <p:nvPr/>
            </p:nvCxnSpPr>
            <p:spPr>
              <a:xfrm>
                <a:off x="3886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F24FCBD4-A916-4DA2-A6AE-CBF6BD09CCC9}"/>
                  </a:ext>
                </a:extLst>
              </p:cNvPr>
              <p:cNvCxnSpPr/>
              <p:nvPr/>
            </p:nvCxnSpPr>
            <p:spPr>
              <a:xfrm>
                <a:off x="4191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BD2B5B1-EE69-6CCF-6DA0-236840AD491E}"/>
                  </a:ext>
                </a:extLst>
              </p:cNvPr>
              <p:cNvCxnSpPr/>
              <p:nvPr/>
            </p:nvCxnSpPr>
            <p:spPr>
              <a:xfrm>
                <a:off x="4495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018D6E21-F717-6498-BBD6-D03C9B9966EC}"/>
                  </a:ext>
                </a:extLst>
              </p:cNvPr>
              <p:cNvCxnSpPr/>
              <p:nvPr/>
            </p:nvCxnSpPr>
            <p:spPr>
              <a:xfrm>
                <a:off x="4800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5954122C-2CBC-1597-8802-2993A71B2C1C}"/>
                  </a:ext>
                </a:extLst>
              </p:cNvPr>
              <p:cNvCxnSpPr/>
              <p:nvPr/>
            </p:nvCxnSpPr>
            <p:spPr>
              <a:xfrm>
                <a:off x="5105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70C70DF7-020E-BE8E-A385-4298F98AF5AE}"/>
                  </a:ext>
                </a:extLst>
              </p:cNvPr>
              <p:cNvCxnSpPr/>
              <p:nvPr/>
            </p:nvCxnSpPr>
            <p:spPr>
              <a:xfrm>
                <a:off x="5410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B3DB0F6F-C610-600A-4D8E-64553B151183}"/>
                  </a:ext>
                </a:extLst>
              </p:cNvPr>
              <p:cNvCxnSpPr/>
              <p:nvPr/>
            </p:nvCxnSpPr>
            <p:spPr>
              <a:xfrm>
                <a:off x="5715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61AAEA04-EA3E-45B5-39F2-C02580490334}"/>
                  </a:ext>
                </a:extLst>
              </p:cNvPr>
              <p:cNvCxnSpPr/>
              <p:nvPr/>
            </p:nvCxnSpPr>
            <p:spPr>
              <a:xfrm>
                <a:off x="6019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EA647392-285F-F4D6-7A83-7108066DB544}"/>
                  </a:ext>
                </a:extLst>
              </p:cNvPr>
              <p:cNvCxnSpPr/>
              <p:nvPr/>
            </p:nvCxnSpPr>
            <p:spPr>
              <a:xfrm>
                <a:off x="6324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7E3F3E31-8158-CFFE-6C72-9CA20D1E01E8}"/>
                  </a:ext>
                </a:extLst>
              </p:cNvPr>
              <p:cNvCxnSpPr/>
              <p:nvPr/>
            </p:nvCxnSpPr>
            <p:spPr>
              <a:xfrm>
                <a:off x="6629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BBAF6C47-E446-EBCC-73D7-32D83E52F3D4}"/>
                  </a:ext>
                </a:extLst>
              </p:cNvPr>
              <p:cNvCxnSpPr/>
              <p:nvPr/>
            </p:nvCxnSpPr>
            <p:spPr>
              <a:xfrm>
                <a:off x="6934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2AE6A3FA-3A76-2310-8C9D-6D1E2E2E09D6}"/>
                  </a:ext>
                </a:extLst>
              </p:cNvPr>
              <p:cNvCxnSpPr/>
              <p:nvPr/>
            </p:nvCxnSpPr>
            <p:spPr>
              <a:xfrm>
                <a:off x="7239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F9EF4D96-6B81-C3A1-2A0E-280B9F319C5B}"/>
                  </a:ext>
                </a:extLst>
              </p:cNvPr>
              <p:cNvCxnSpPr/>
              <p:nvPr/>
            </p:nvCxnSpPr>
            <p:spPr>
              <a:xfrm>
                <a:off x="7543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0A46744D-3F2D-4F42-0599-B7F8A63ED71F}"/>
                  </a:ext>
                </a:extLst>
              </p:cNvPr>
              <p:cNvCxnSpPr/>
              <p:nvPr/>
            </p:nvCxnSpPr>
            <p:spPr>
              <a:xfrm>
                <a:off x="7848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F1237A22-CF34-EF6A-DB89-5931155EED1F}"/>
                  </a:ext>
                </a:extLst>
              </p:cNvPr>
              <p:cNvCxnSpPr/>
              <p:nvPr/>
            </p:nvCxnSpPr>
            <p:spPr>
              <a:xfrm>
                <a:off x="8153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30E02B7C-8137-7FF3-992E-28A3DF3C6AC2}"/>
                  </a:ext>
                </a:extLst>
              </p:cNvPr>
              <p:cNvCxnSpPr/>
              <p:nvPr/>
            </p:nvCxnSpPr>
            <p:spPr>
              <a:xfrm>
                <a:off x="8458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18BC9C23-D024-5A41-6500-26B6E771B567}"/>
                  </a:ext>
                </a:extLst>
              </p:cNvPr>
              <p:cNvCxnSpPr/>
              <p:nvPr/>
            </p:nvCxnSpPr>
            <p:spPr>
              <a:xfrm>
                <a:off x="8763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Freeform: Shape 393">
              <a:extLst>
                <a:ext uri="{FF2B5EF4-FFF2-40B4-BE49-F238E27FC236}">
                  <a16:creationId xmlns:a16="http://schemas.microsoft.com/office/drawing/2014/main" id="{19AE535C-695F-502E-F8E9-DA73ADBC04C1}"/>
                </a:ext>
              </a:extLst>
            </p:cNvPr>
            <p:cNvSpPr/>
            <p:nvPr/>
          </p:nvSpPr>
          <p:spPr>
            <a:xfrm>
              <a:off x="1676400" y="820263"/>
              <a:ext cx="3124200" cy="5723151"/>
            </a:xfrm>
            <a:custGeom>
              <a:avLst/>
              <a:gdLst>
                <a:gd name="connsiteX0" fmla="*/ 520711 w 3124200"/>
                <a:gd name="connsiteY0" fmla="*/ 0 h 5723151"/>
                <a:gd name="connsiteX1" fmla="*/ 2603490 w 3124200"/>
                <a:gd name="connsiteY1" fmla="*/ 0 h 5723151"/>
                <a:gd name="connsiteX2" fmla="*/ 3124200 w 3124200"/>
                <a:gd name="connsiteY2" fmla="*/ 581942 h 5723151"/>
                <a:gd name="connsiteX3" fmla="*/ 3124200 w 3124200"/>
                <a:gd name="connsiteY3" fmla="*/ 4968779 h 5723151"/>
                <a:gd name="connsiteX4" fmla="*/ 3083280 w 3124200"/>
                <a:gd name="connsiteY4" fmla="*/ 5195297 h 5723151"/>
                <a:gd name="connsiteX5" fmla="*/ 3080799 w 3124200"/>
                <a:gd name="connsiteY5" fmla="*/ 5200406 h 5723151"/>
                <a:gd name="connsiteX6" fmla="*/ 3078232 w 3124200"/>
                <a:gd name="connsiteY6" fmla="*/ 5219134 h 5723151"/>
                <a:gd name="connsiteX7" fmla="*/ 3017584 w 3124200"/>
                <a:gd name="connsiteY7" fmla="*/ 5328681 h 5723151"/>
                <a:gd name="connsiteX8" fmla="*/ 2987199 w 3124200"/>
                <a:gd name="connsiteY8" fmla="*/ 5359264 h 5723151"/>
                <a:gd name="connsiteX9" fmla="*/ 2971688 w 3124200"/>
                <a:gd name="connsiteY9" fmla="*/ 5380274 h 5723151"/>
                <a:gd name="connsiteX10" fmla="*/ 2708431 w 3124200"/>
                <a:gd name="connsiteY10" fmla="*/ 5538898 h 5723151"/>
                <a:gd name="connsiteX11" fmla="*/ 2680997 w 3124200"/>
                <a:gd name="connsiteY11" fmla="*/ 5541989 h 5723151"/>
                <a:gd name="connsiteX12" fmla="*/ 2639731 w 3124200"/>
                <a:gd name="connsiteY12" fmla="*/ 5558715 h 5723151"/>
                <a:gd name="connsiteX13" fmla="*/ 1562100 w 3124200"/>
                <a:gd name="connsiteY13" fmla="*/ 5723151 h 5723151"/>
                <a:gd name="connsiteX14" fmla="*/ 484469 w 3124200"/>
                <a:gd name="connsiteY14" fmla="*/ 5558715 h 5723151"/>
                <a:gd name="connsiteX15" fmla="*/ 443203 w 3124200"/>
                <a:gd name="connsiteY15" fmla="*/ 5541989 h 5723151"/>
                <a:gd name="connsiteX16" fmla="*/ 415769 w 3124200"/>
                <a:gd name="connsiteY16" fmla="*/ 5538898 h 5723151"/>
                <a:gd name="connsiteX17" fmla="*/ 152513 w 3124200"/>
                <a:gd name="connsiteY17" fmla="*/ 5380274 h 5723151"/>
                <a:gd name="connsiteX18" fmla="*/ 137002 w 3124200"/>
                <a:gd name="connsiteY18" fmla="*/ 5359265 h 5723151"/>
                <a:gd name="connsiteX19" fmla="*/ 106616 w 3124200"/>
                <a:gd name="connsiteY19" fmla="*/ 5328681 h 5723151"/>
                <a:gd name="connsiteX20" fmla="*/ 45968 w 3124200"/>
                <a:gd name="connsiteY20" fmla="*/ 5219134 h 5723151"/>
                <a:gd name="connsiteX21" fmla="*/ 43401 w 3124200"/>
                <a:gd name="connsiteY21" fmla="*/ 5200406 h 5723151"/>
                <a:gd name="connsiteX22" fmla="*/ 40920 w 3124200"/>
                <a:gd name="connsiteY22" fmla="*/ 5195297 h 5723151"/>
                <a:gd name="connsiteX23" fmla="*/ 0 w 3124200"/>
                <a:gd name="connsiteY23" fmla="*/ 4968779 h 5723151"/>
                <a:gd name="connsiteX24" fmla="*/ 0 w 3124200"/>
                <a:gd name="connsiteY24" fmla="*/ 581942 h 5723151"/>
                <a:gd name="connsiteX25" fmla="*/ 520711 w 3124200"/>
                <a:gd name="connsiteY25" fmla="*/ 0 h 572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4200" h="5723151">
                  <a:moveTo>
                    <a:pt x="520711" y="0"/>
                  </a:moveTo>
                  <a:lnTo>
                    <a:pt x="2603490" y="0"/>
                  </a:lnTo>
                  <a:cubicBezTo>
                    <a:pt x="2629849" y="315293"/>
                    <a:pt x="3124200" y="260545"/>
                    <a:pt x="3124200" y="581942"/>
                  </a:cubicBezTo>
                  <a:lnTo>
                    <a:pt x="3124200" y="4968779"/>
                  </a:lnTo>
                  <a:cubicBezTo>
                    <a:pt x="3124200" y="5049129"/>
                    <a:pt x="3109630" y="5125675"/>
                    <a:pt x="3083280" y="5195297"/>
                  </a:cubicBezTo>
                  <a:lnTo>
                    <a:pt x="3080799" y="5200406"/>
                  </a:lnTo>
                  <a:lnTo>
                    <a:pt x="3078232" y="5219134"/>
                  </a:lnTo>
                  <a:cubicBezTo>
                    <a:pt x="3067826" y="5256881"/>
                    <a:pt x="3047270" y="5293522"/>
                    <a:pt x="3017584" y="5328681"/>
                  </a:cubicBezTo>
                  <a:lnTo>
                    <a:pt x="2987199" y="5359264"/>
                  </a:lnTo>
                  <a:lnTo>
                    <a:pt x="2971688" y="5380274"/>
                  </a:lnTo>
                  <a:cubicBezTo>
                    <a:pt x="2901015" y="5459257"/>
                    <a:pt x="2810122" y="5515642"/>
                    <a:pt x="2708431" y="5538898"/>
                  </a:cubicBezTo>
                  <a:lnTo>
                    <a:pt x="2680997" y="5541989"/>
                  </a:lnTo>
                  <a:lnTo>
                    <a:pt x="2639731" y="5558715"/>
                  </a:lnTo>
                  <a:cubicBezTo>
                    <a:pt x="2363941" y="5660312"/>
                    <a:pt x="1982941" y="5723151"/>
                    <a:pt x="1562100" y="5723151"/>
                  </a:cubicBezTo>
                  <a:cubicBezTo>
                    <a:pt x="1141259" y="5723151"/>
                    <a:pt x="760259" y="5660312"/>
                    <a:pt x="484469" y="5558715"/>
                  </a:cubicBezTo>
                  <a:lnTo>
                    <a:pt x="443203" y="5541989"/>
                  </a:lnTo>
                  <a:lnTo>
                    <a:pt x="415769" y="5538898"/>
                  </a:lnTo>
                  <a:cubicBezTo>
                    <a:pt x="314078" y="5515642"/>
                    <a:pt x="223185" y="5459257"/>
                    <a:pt x="152513" y="5380274"/>
                  </a:cubicBezTo>
                  <a:lnTo>
                    <a:pt x="137002" y="5359265"/>
                  </a:lnTo>
                  <a:lnTo>
                    <a:pt x="106616" y="5328681"/>
                  </a:lnTo>
                  <a:cubicBezTo>
                    <a:pt x="76931" y="5293522"/>
                    <a:pt x="56374" y="5256881"/>
                    <a:pt x="45968" y="5219134"/>
                  </a:cubicBezTo>
                  <a:lnTo>
                    <a:pt x="43401" y="5200406"/>
                  </a:lnTo>
                  <a:lnTo>
                    <a:pt x="40920" y="5195297"/>
                  </a:lnTo>
                  <a:cubicBezTo>
                    <a:pt x="14571" y="5125675"/>
                    <a:pt x="0" y="5049129"/>
                    <a:pt x="0" y="4968779"/>
                  </a:cubicBezTo>
                  <a:lnTo>
                    <a:pt x="0" y="581942"/>
                  </a:lnTo>
                  <a:cubicBezTo>
                    <a:pt x="0" y="260545"/>
                    <a:pt x="337618" y="432069"/>
                    <a:pt x="520711" y="0"/>
                  </a:cubicBezTo>
                  <a:close/>
                </a:path>
              </a:pathLst>
            </a:custGeom>
            <a:grp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grpSp>
        <p:nvGrpSpPr>
          <p:cNvPr id="416" name="Group 415">
            <a:extLst>
              <a:ext uri="{FF2B5EF4-FFF2-40B4-BE49-F238E27FC236}">
                <a16:creationId xmlns:a16="http://schemas.microsoft.com/office/drawing/2014/main" id="{97B1F382-17D2-49B6-849E-54B7948501F1}"/>
              </a:ext>
            </a:extLst>
          </p:cNvPr>
          <p:cNvGrpSpPr/>
          <p:nvPr/>
        </p:nvGrpSpPr>
        <p:grpSpPr>
          <a:xfrm>
            <a:off x="11067272" y="509790"/>
            <a:ext cx="402060" cy="812668"/>
            <a:chOff x="1676400" y="228600"/>
            <a:chExt cx="3124200" cy="6314814"/>
          </a:xfrm>
          <a:solidFill>
            <a:srgbClr val="C00000"/>
          </a:solidFill>
        </p:grpSpPr>
        <p:sp>
          <p:nvSpPr>
            <p:cNvPr id="417" name="Rectangle: Rounded Corners 416">
              <a:extLst>
                <a:ext uri="{FF2B5EF4-FFF2-40B4-BE49-F238E27FC236}">
                  <a16:creationId xmlns:a16="http://schemas.microsoft.com/office/drawing/2014/main" id="{295B33A7-8C80-EB35-0B1A-5AB68FAEAEE5}"/>
                </a:ext>
              </a:extLst>
            </p:cNvPr>
            <p:cNvSpPr/>
            <p:nvPr/>
          </p:nvSpPr>
          <p:spPr>
            <a:xfrm>
              <a:off x="2157046" y="532217"/>
              <a:ext cx="2162908" cy="288046"/>
            </a:xfrm>
            <a:prstGeom prst="roundRect">
              <a:avLst/>
            </a:prstGeom>
            <a:grp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18" name="Group 417">
              <a:extLst>
                <a:ext uri="{FF2B5EF4-FFF2-40B4-BE49-F238E27FC236}">
                  <a16:creationId xmlns:a16="http://schemas.microsoft.com/office/drawing/2014/main" id="{13AA442D-BC2F-B217-3D0F-759A3E5A80E8}"/>
                </a:ext>
              </a:extLst>
            </p:cNvPr>
            <p:cNvGrpSpPr/>
            <p:nvPr/>
          </p:nvGrpSpPr>
          <p:grpSpPr>
            <a:xfrm>
              <a:off x="1996831" y="228600"/>
              <a:ext cx="2483338" cy="412608"/>
              <a:chOff x="2667000" y="609600"/>
              <a:chExt cx="6467920" cy="762000"/>
            </a:xfrm>
            <a:grpFill/>
          </p:grpSpPr>
          <p:sp>
            <p:nvSpPr>
              <p:cNvPr id="420" name="Rectangle: Rounded Corners 419">
                <a:extLst>
                  <a:ext uri="{FF2B5EF4-FFF2-40B4-BE49-F238E27FC236}">
                    <a16:creationId xmlns:a16="http://schemas.microsoft.com/office/drawing/2014/main" id="{3DF8E016-DADC-4CFF-1EA3-5E3DF0077245}"/>
                  </a:ext>
                </a:extLst>
              </p:cNvPr>
              <p:cNvSpPr/>
              <p:nvPr/>
            </p:nvSpPr>
            <p:spPr>
              <a:xfrm>
                <a:off x="2667000" y="609600"/>
                <a:ext cx="6467920" cy="762000"/>
              </a:xfrm>
              <a:prstGeom prst="roundRect">
                <a:avLst/>
              </a:prstGeom>
              <a:grp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21" name="Straight Connector 420">
                <a:extLst>
                  <a:ext uri="{FF2B5EF4-FFF2-40B4-BE49-F238E27FC236}">
                    <a16:creationId xmlns:a16="http://schemas.microsoft.com/office/drawing/2014/main" id="{847EF0E5-8D31-8528-7530-42FA30D2955B}"/>
                  </a:ext>
                </a:extLst>
              </p:cNvPr>
              <p:cNvCxnSpPr/>
              <p:nvPr/>
            </p:nvCxnSpPr>
            <p:spPr>
              <a:xfrm>
                <a:off x="2971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590E0E09-0CF5-3F9E-42C3-A0675DBF9F60}"/>
                  </a:ext>
                </a:extLst>
              </p:cNvPr>
              <p:cNvCxnSpPr/>
              <p:nvPr/>
            </p:nvCxnSpPr>
            <p:spPr>
              <a:xfrm>
                <a:off x="3276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7EAF0D87-482F-33C1-606C-9731EC739843}"/>
                  </a:ext>
                </a:extLst>
              </p:cNvPr>
              <p:cNvCxnSpPr/>
              <p:nvPr/>
            </p:nvCxnSpPr>
            <p:spPr>
              <a:xfrm>
                <a:off x="3581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89A2CF02-3D64-87C5-8369-7C38A6A7921C}"/>
                  </a:ext>
                </a:extLst>
              </p:cNvPr>
              <p:cNvCxnSpPr/>
              <p:nvPr/>
            </p:nvCxnSpPr>
            <p:spPr>
              <a:xfrm>
                <a:off x="3886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E8EA8B69-E48D-B539-10B9-20F09996B3B2}"/>
                  </a:ext>
                </a:extLst>
              </p:cNvPr>
              <p:cNvCxnSpPr/>
              <p:nvPr/>
            </p:nvCxnSpPr>
            <p:spPr>
              <a:xfrm>
                <a:off x="4191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658F8D62-9BEF-D851-68D0-B1A3C468D836}"/>
                  </a:ext>
                </a:extLst>
              </p:cNvPr>
              <p:cNvCxnSpPr/>
              <p:nvPr/>
            </p:nvCxnSpPr>
            <p:spPr>
              <a:xfrm>
                <a:off x="4495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F0572CC8-A774-DF19-B886-F4FE6BED8940}"/>
                  </a:ext>
                </a:extLst>
              </p:cNvPr>
              <p:cNvCxnSpPr/>
              <p:nvPr/>
            </p:nvCxnSpPr>
            <p:spPr>
              <a:xfrm>
                <a:off x="4800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B7AFCCC6-F3E4-05AB-5E40-2750520B1BB5}"/>
                  </a:ext>
                </a:extLst>
              </p:cNvPr>
              <p:cNvCxnSpPr/>
              <p:nvPr/>
            </p:nvCxnSpPr>
            <p:spPr>
              <a:xfrm>
                <a:off x="5105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2F4E1F89-754F-9C15-0D19-F0E7C143E90E}"/>
                  </a:ext>
                </a:extLst>
              </p:cNvPr>
              <p:cNvCxnSpPr/>
              <p:nvPr/>
            </p:nvCxnSpPr>
            <p:spPr>
              <a:xfrm>
                <a:off x="5410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58F69BBB-9A00-68D2-23D1-7D7AD123A2FA}"/>
                  </a:ext>
                </a:extLst>
              </p:cNvPr>
              <p:cNvCxnSpPr/>
              <p:nvPr/>
            </p:nvCxnSpPr>
            <p:spPr>
              <a:xfrm>
                <a:off x="5715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47CEED43-BE2E-C6E1-FB4B-3FF6FAD9AA2D}"/>
                  </a:ext>
                </a:extLst>
              </p:cNvPr>
              <p:cNvCxnSpPr/>
              <p:nvPr/>
            </p:nvCxnSpPr>
            <p:spPr>
              <a:xfrm>
                <a:off x="6019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38995B25-D0EB-B6F1-1044-72DC9635B5C6}"/>
                  </a:ext>
                </a:extLst>
              </p:cNvPr>
              <p:cNvCxnSpPr/>
              <p:nvPr/>
            </p:nvCxnSpPr>
            <p:spPr>
              <a:xfrm>
                <a:off x="6324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D8256403-4E66-C6C5-8B57-06F02A4F1A2F}"/>
                  </a:ext>
                </a:extLst>
              </p:cNvPr>
              <p:cNvCxnSpPr/>
              <p:nvPr/>
            </p:nvCxnSpPr>
            <p:spPr>
              <a:xfrm>
                <a:off x="6629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86EF6191-3032-CBBC-2305-61B6241597AC}"/>
                  </a:ext>
                </a:extLst>
              </p:cNvPr>
              <p:cNvCxnSpPr/>
              <p:nvPr/>
            </p:nvCxnSpPr>
            <p:spPr>
              <a:xfrm>
                <a:off x="6934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211E4497-F09A-618A-17CE-3DCE1D611009}"/>
                  </a:ext>
                </a:extLst>
              </p:cNvPr>
              <p:cNvCxnSpPr/>
              <p:nvPr/>
            </p:nvCxnSpPr>
            <p:spPr>
              <a:xfrm>
                <a:off x="7239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7E74770C-8957-09F2-4339-F268F3171A3F}"/>
                  </a:ext>
                </a:extLst>
              </p:cNvPr>
              <p:cNvCxnSpPr/>
              <p:nvPr/>
            </p:nvCxnSpPr>
            <p:spPr>
              <a:xfrm>
                <a:off x="75438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942F0CA8-19E2-3CA7-18AB-BF2214E56BB7}"/>
                  </a:ext>
                </a:extLst>
              </p:cNvPr>
              <p:cNvCxnSpPr/>
              <p:nvPr/>
            </p:nvCxnSpPr>
            <p:spPr>
              <a:xfrm>
                <a:off x="78486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441D88EF-DE4E-6B8F-D084-795F08F9C8A9}"/>
                  </a:ext>
                </a:extLst>
              </p:cNvPr>
              <p:cNvCxnSpPr/>
              <p:nvPr/>
            </p:nvCxnSpPr>
            <p:spPr>
              <a:xfrm>
                <a:off x="81534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EFC34DBE-D489-0749-EE82-8A355AEACAF4}"/>
                  </a:ext>
                </a:extLst>
              </p:cNvPr>
              <p:cNvCxnSpPr/>
              <p:nvPr/>
            </p:nvCxnSpPr>
            <p:spPr>
              <a:xfrm>
                <a:off x="84582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F5902AE3-6593-9E8D-03F5-D4797F4AAC1D}"/>
                  </a:ext>
                </a:extLst>
              </p:cNvPr>
              <p:cNvCxnSpPr/>
              <p:nvPr/>
            </p:nvCxnSpPr>
            <p:spPr>
              <a:xfrm>
                <a:off x="8763000" y="609600"/>
                <a:ext cx="0" cy="7620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9" name="Freeform: Shape 418">
              <a:extLst>
                <a:ext uri="{FF2B5EF4-FFF2-40B4-BE49-F238E27FC236}">
                  <a16:creationId xmlns:a16="http://schemas.microsoft.com/office/drawing/2014/main" id="{8E43F617-23BC-443D-FB90-B32521C36F05}"/>
                </a:ext>
              </a:extLst>
            </p:cNvPr>
            <p:cNvSpPr/>
            <p:nvPr/>
          </p:nvSpPr>
          <p:spPr>
            <a:xfrm>
              <a:off x="1676400" y="820263"/>
              <a:ext cx="3124200" cy="5723151"/>
            </a:xfrm>
            <a:custGeom>
              <a:avLst/>
              <a:gdLst>
                <a:gd name="connsiteX0" fmla="*/ 520711 w 3124200"/>
                <a:gd name="connsiteY0" fmla="*/ 0 h 5723151"/>
                <a:gd name="connsiteX1" fmla="*/ 2603490 w 3124200"/>
                <a:gd name="connsiteY1" fmla="*/ 0 h 5723151"/>
                <a:gd name="connsiteX2" fmla="*/ 3124200 w 3124200"/>
                <a:gd name="connsiteY2" fmla="*/ 581942 h 5723151"/>
                <a:gd name="connsiteX3" fmla="*/ 3124200 w 3124200"/>
                <a:gd name="connsiteY3" fmla="*/ 4968779 h 5723151"/>
                <a:gd name="connsiteX4" fmla="*/ 3083280 w 3124200"/>
                <a:gd name="connsiteY4" fmla="*/ 5195297 h 5723151"/>
                <a:gd name="connsiteX5" fmla="*/ 3080799 w 3124200"/>
                <a:gd name="connsiteY5" fmla="*/ 5200406 h 5723151"/>
                <a:gd name="connsiteX6" fmla="*/ 3078232 w 3124200"/>
                <a:gd name="connsiteY6" fmla="*/ 5219134 h 5723151"/>
                <a:gd name="connsiteX7" fmla="*/ 3017584 w 3124200"/>
                <a:gd name="connsiteY7" fmla="*/ 5328681 h 5723151"/>
                <a:gd name="connsiteX8" fmla="*/ 2987199 w 3124200"/>
                <a:gd name="connsiteY8" fmla="*/ 5359264 h 5723151"/>
                <a:gd name="connsiteX9" fmla="*/ 2971688 w 3124200"/>
                <a:gd name="connsiteY9" fmla="*/ 5380274 h 5723151"/>
                <a:gd name="connsiteX10" fmla="*/ 2708431 w 3124200"/>
                <a:gd name="connsiteY10" fmla="*/ 5538898 h 5723151"/>
                <a:gd name="connsiteX11" fmla="*/ 2680997 w 3124200"/>
                <a:gd name="connsiteY11" fmla="*/ 5541989 h 5723151"/>
                <a:gd name="connsiteX12" fmla="*/ 2639731 w 3124200"/>
                <a:gd name="connsiteY12" fmla="*/ 5558715 h 5723151"/>
                <a:gd name="connsiteX13" fmla="*/ 1562100 w 3124200"/>
                <a:gd name="connsiteY13" fmla="*/ 5723151 h 5723151"/>
                <a:gd name="connsiteX14" fmla="*/ 484469 w 3124200"/>
                <a:gd name="connsiteY14" fmla="*/ 5558715 h 5723151"/>
                <a:gd name="connsiteX15" fmla="*/ 443203 w 3124200"/>
                <a:gd name="connsiteY15" fmla="*/ 5541989 h 5723151"/>
                <a:gd name="connsiteX16" fmla="*/ 415769 w 3124200"/>
                <a:gd name="connsiteY16" fmla="*/ 5538898 h 5723151"/>
                <a:gd name="connsiteX17" fmla="*/ 152513 w 3124200"/>
                <a:gd name="connsiteY17" fmla="*/ 5380274 h 5723151"/>
                <a:gd name="connsiteX18" fmla="*/ 137002 w 3124200"/>
                <a:gd name="connsiteY18" fmla="*/ 5359265 h 5723151"/>
                <a:gd name="connsiteX19" fmla="*/ 106616 w 3124200"/>
                <a:gd name="connsiteY19" fmla="*/ 5328681 h 5723151"/>
                <a:gd name="connsiteX20" fmla="*/ 45968 w 3124200"/>
                <a:gd name="connsiteY20" fmla="*/ 5219134 h 5723151"/>
                <a:gd name="connsiteX21" fmla="*/ 43401 w 3124200"/>
                <a:gd name="connsiteY21" fmla="*/ 5200406 h 5723151"/>
                <a:gd name="connsiteX22" fmla="*/ 40920 w 3124200"/>
                <a:gd name="connsiteY22" fmla="*/ 5195297 h 5723151"/>
                <a:gd name="connsiteX23" fmla="*/ 0 w 3124200"/>
                <a:gd name="connsiteY23" fmla="*/ 4968779 h 5723151"/>
                <a:gd name="connsiteX24" fmla="*/ 0 w 3124200"/>
                <a:gd name="connsiteY24" fmla="*/ 581942 h 5723151"/>
                <a:gd name="connsiteX25" fmla="*/ 520711 w 3124200"/>
                <a:gd name="connsiteY25" fmla="*/ 0 h 572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4200" h="5723151">
                  <a:moveTo>
                    <a:pt x="520711" y="0"/>
                  </a:moveTo>
                  <a:lnTo>
                    <a:pt x="2603490" y="0"/>
                  </a:lnTo>
                  <a:cubicBezTo>
                    <a:pt x="2629849" y="315293"/>
                    <a:pt x="3124200" y="260545"/>
                    <a:pt x="3124200" y="581942"/>
                  </a:cubicBezTo>
                  <a:lnTo>
                    <a:pt x="3124200" y="4968779"/>
                  </a:lnTo>
                  <a:cubicBezTo>
                    <a:pt x="3124200" y="5049129"/>
                    <a:pt x="3109630" y="5125675"/>
                    <a:pt x="3083280" y="5195297"/>
                  </a:cubicBezTo>
                  <a:lnTo>
                    <a:pt x="3080799" y="5200406"/>
                  </a:lnTo>
                  <a:lnTo>
                    <a:pt x="3078232" y="5219134"/>
                  </a:lnTo>
                  <a:cubicBezTo>
                    <a:pt x="3067826" y="5256881"/>
                    <a:pt x="3047270" y="5293522"/>
                    <a:pt x="3017584" y="5328681"/>
                  </a:cubicBezTo>
                  <a:lnTo>
                    <a:pt x="2987199" y="5359264"/>
                  </a:lnTo>
                  <a:lnTo>
                    <a:pt x="2971688" y="5380274"/>
                  </a:lnTo>
                  <a:cubicBezTo>
                    <a:pt x="2901015" y="5459257"/>
                    <a:pt x="2810122" y="5515642"/>
                    <a:pt x="2708431" y="5538898"/>
                  </a:cubicBezTo>
                  <a:lnTo>
                    <a:pt x="2680997" y="5541989"/>
                  </a:lnTo>
                  <a:lnTo>
                    <a:pt x="2639731" y="5558715"/>
                  </a:lnTo>
                  <a:cubicBezTo>
                    <a:pt x="2363941" y="5660312"/>
                    <a:pt x="1982941" y="5723151"/>
                    <a:pt x="1562100" y="5723151"/>
                  </a:cubicBezTo>
                  <a:cubicBezTo>
                    <a:pt x="1141259" y="5723151"/>
                    <a:pt x="760259" y="5660312"/>
                    <a:pt x="484469" y="5558715"/>
                  </a:cubicBezTo>
                  <a:lnTo>
                    <a:pt x="443203" y="5541989"/>
                  </a:lnTo>
                  <a:lnTo>
                    <a:pt x="415769" y="5538898"/>
                  </a:lnTo>
                  <a:cubicBezTo>
                    <a:pt x="314078" y="5515642"/>
                    <a:pt x="223185" y="5459257"/>
                    <a:pt x="152513" y="5380274"/>
                  </a:cubicBezTo>
                  <a:lnTo>
                    <a:pt x="137002" y="5359265"/>
                  </a:lnTo>
                  <a:lnTo>
                    <a:pt x="106616" y="5328681"/>
                  </a:lnTo>
                  <a:cubicBezTo>
                    <a:pt x="76931" y="5293522"/>
                    <a:pt x="56374" y="5256881"/>
                    <a:pt x="45968" y="5219134"/>
                  </a:cubicBezTo>
                  <a:lnTo>
                    <a:pt x="43401" y="5200406"/>
                  </a:lnTo>
                  <a:lnTo>
                    <a:pt x="40920" y="5195297"/>
                  </a:lnTo>
                  <a:cubicBezTo>
                    <a:pt x="14571" y="5125675"/>
                    <a:pt x="0" y="5049129"/>
                    <a:pt x="0" y="4968779"/>
                  </a:cubicBezTo>
                  <a:lnTo>
                    <a:pt x="0" y="581942"/>
                  </a:lnTo>
                  <a:cubicBezTo>
                    <a:pt x="0" y="260545"/>
                    <a:pt x="337618" y="432069"/>
                    <a:pt x="520711" y="0"/>
                  </a:cubicBezTo>
                  <a:close/>
                </a:path>
              </a:pathLst>
            </a:custGeom>
            <a:grp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grpSp>
      <p:grpSp>
        <p:nvGrpSpPr>
          <p:cNvPr id="441" name="Group 440">
            <a:extLst>
              <a:ext uri="{FF2B5EF4-FFF2-40B4-BE49-F238E27FC236}">
                <a16:creationId xmlns:a16="http://schemas.microsoft.com/office/drawing/2014/main" id="{58E507D2-AFFC-64B8-D2EC-135F5008929A}"/>
              </a:ext>
            </a:extLst>
          </p:cNvPr>
          <p:cNvGrpSpPr/>
          <p:nvPr/>
        </p:nvGrpSpPr>
        <p:grpSpPr>
          <a:xfrm>
            <a:off x="3580210" y="4071769"/>
            <a:ext cx="1108574" cy="1057831"/>
            <a:chOff x="1945641" y="1657664"/>
            <a:chExt cx="4646916" cy="4434213"/>
          </a:xfrm>
        </p:grpSpPr>
        <p:grpSp>
          <p:nvGrpSpPr>
            <p:cNvPr id="442" name="Group 441">
              <a:extLst>
                <a:ext uri="{FF2B5EF4-FFF2-40B4-BE49-F238E27FC236}">
                  <a16:creationId xmlns:a16="http://schemas.microsoft.com/office/drawing/2014/main" id="{CCB7A279-E5DE-6AD9-F401-3647488CC802}"/>
                </a:ext>
              </a:extLst>
            </p:cNvPr>
            <p:cNvGrpSpPr/>
            <p:nvPr/>
          </p:nvGrpSpPr>
          <p:grpSpPr>
            <a:xfrm>
              <a:off x="3299609" y="2411498"/>
              <a:ext cx="1464147" cy="1195712"/>
              <a:chOff x="7045366" y="1517008"/>
              <a:chExt cx="2824480" cy="2306643"/>
            </a:xfrm>
          </p:grpSpPr>
          <p:sp>
            <p:nvSpPr>
              <p:cNvPr id="481" name="Heart 480">
                <a:extLst>
                  <a:ext uri="{FF2B5EF4-FFF2-40B4-BE49-F238E27FC236}">
                    <a16:creationId xmlns:a16="http://schemas.microsoft.com/office/drawing/2014/main" id="{B7249F0C-BF57-C20B-170B-3BCFB639551D}"/>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Star: 6 Points 481">
                <a:extLst>
                  <a:ext uri="{FF2B5EF4-FFF2-40B4-BE49-F238E27FC236}">
                    <a16:creationId xmlns:a16="http://schemas.microsoft.com/office/drawing/2014/main" id="{BDF1C185-368B-A371-125F-22E9E1D83F8C}"/>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A7354180-791D-4307-7A49-B1937B38DBE3}"/>
                </a:ext>
              </a:extLst>
            </p:cNvPr>
            <p:cNvGrpSpPr/>
            <p:nvPr/>
          </p:nvGrpSpPr>
          <p:grpSpPr>
            <a:xfrm>
              <a:off x="2098935" y="2684871"/>
              <a:ext cx="1464147" cy="1195712"/>
              <a:chOff x="7045366" y="1517008"/>
              <a:chExt cx="2824480" cy="2306643"/>
            </a:xfrm>
          </p:grpSpPr>
          <p:sp>
            <p:nvSpPr>
              <p:cNvPr id="479" name="Heart 478">
                <a:extLst>
                  <a:ext uri="{FF2B5EF4-FFF2-40B4-BE49-F238E27FC236}">
                    <a16:creationId xmlns:a16="http://schemas.microsoft.com/office/drawing/2014/main" id="{CA5D68B3-CA08-0A45-E183-B5FD1F341358}"/>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Star: 6 Points 479">
                <a:extLst>
                  <a:ext uri="{FF2B5EF4-FFF2-40B4-BE49-F238E27FC236}">
                    <a16:creationId xmlns:a16="http://schemas.microsoft.com/office/drawing/2014/main" id="{5E9D3895-F794-0086-6179-2AB775A964F4}"/>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a:extLst>
                <a:ext uri="{FF2B5EF4-FFF2-40B4-BE49-F238E27FC236}">
                  <a16:creationId xmlns:a16="http://schemas.microsoft.com/office/drawing/2014/main" id="{3D695B70-E92A-BEF0-3E11-121E8AA29966}"/>
                </a:ext>
              </a:extLst>
            </p:cNvPr>
            <p:cNvGrpSpPr/>
            <p:nvPr/>
          </p:nvGrpSpPr>
          <p:grpSpPr>
            <a:xfrm rot="1468097">
              <a:off x="2393543" y="2602509"/>
              <a:ext cx="1464147" cy="1195712"/>
              <a:chOff x="7045366" y="1517008"/>
              <a:chExt cx="2824480" cy="2306643"/>
            </a:xfrm>
          </p:grpSpPr>
          <p:sp>
            <p:nvSpPr>
              <p:cNvPr id="477" name="Heart 476">
                <a:extLst>
                  <a:ext uri="{FF2B5EF4-FFF2-40B4-BE49-F238E27FC236}">
                    <a16:creationId xmlns:a16="http://schemas.microsoft.com/office/drawing/2014/main" id="{3A69783B-CB09-C6A2-3D7F-40B90A4355CE}"/>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Star: 6 Points 477">
                <a:extLst>
                  <a:ext uri="{FF2B5EF4-FFF2-40B4-BE49-F238E27FC236}">
                    <a16:creationId xmlns:a16="http://schemas.microsoft.com/office/drawing/2014/main" id="{5161BE1E-F1E1-1189-E698-0E448D796D29}"/>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444">
              <a:extLst>
                <a:ext uri="{FF2B5EF4-FFF2-40B4-BE49-F238E27FC236}">
                  <a16:creationId xmlns:a16="http://schemas.microsoft.com/office/drawing/2014/main" id="{27331C3C-9F5A-FBF0-8D0D-82FE368E7FD6}"/>
                </a:ext>
              </a:extLst>
            </p:cNvPr>
            <p:cNvGrpSpPr/>
            <p:nvPr/>
          </p:nvGrpSpPr>
          <p:grpSpPr>
            <a:xfrm rot="19977875">
              <a:off x="3764947" y="2734559"/>
              <a:ext cx="1464147" cy="1195712"/>
              <a:chOff x="7045366" y="1517008"/>
              <a:chExt cx="2824480" cy="2306643"/>
            </a:xfrm>
          </p:grpSpPr>
          <p:sp>
            <p:nvSpPr>
              <p:cNvPr id="475" name="Heart 474">
                <a:extLst>
                  <a:ext uri="{FF2B5EF4-FFF2-40B4-BE49-F238E27FC236}">
                    <a16:creationId xmlns:a16="http://schemas.microsoft.com/office/drawing/2014/main" id="{AA6FAC3E-0423-12C3-DFFA-C31CBB7EDD0E}"/>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Star: 6 Points 475">
                <a:extLst>
                  <a:ext uri="{FF2B5EF4-FFF2-40B4-BE49-F238E27FC236}">
                    <a16:creationId xmlns:a16="http://schemas.microsoft.com/office/drawing/2014/main" id="{B81D105A-99D0-E306-3147-589477685B42}"/>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445">
              <a:extLst>
                <a:ext uri="{FF2B5EF4-FFF2-40B4-BE49-F238E27FC236}">
                  <a16:creationId xmlns:a16="http://schemas.microsoft.com/office/drawing/2014/main" id="{9E4AF3F7-F06A-FFA8-8A4D-03CDC9796E13}"/>
                </a:ext>
              </a:extLst>
            </p:cNvPr>
            <p:cNvGrpSpPr/>
            <p:nvPr/>
          </p:nvGrpSpPr>
          <p:grpSpPr>
            <a:xfrm>
              <a:off x="4944888" y="2697480"/>
              <a:ext cx="1464147" cy="1195712"/>
              <a:chOff x="7045366" y="1517008"/>
              <a:chExt cx="2824480" cy="2306643"/>
            </a:xfrm>
          </p:grpSpPr>
          <p:sp>
            <p:nvSpPr>
              <p:cNvPr id="473" name="Heart 472">
                <a:extLst>
                  <a:ext uri="{FF2B5EF4-FFF2-40B4-BE49-F238E27FC236}">
                    <a16:creationId xmlns:a16="http://schemas.microsoft.com/office/drawing/2014/main" id="{F033CF8C-01A7-5D4E-D139-653A3CD8C8B3}"/>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Star: 6 Points 473">
                <a:extLst>
                  <a:ext uri="{FF2B5EF4-FFF2-40B4-BE49-F238E27FC236}">
                    <a16:creationId xmlns:a16="http://schemas.microsoft.com/office/drawing/2014/main" id="{7D2858D1-4A07-3BFA-1C8F-CFA04DDA3A52}"/>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7" name="Arrow: Curved Left 446">
              <a:extLst>
                <a:ext uri="{FF2B5EF4-FFF2-40B4-BE49-F238E27FC236}">
                  <a16:creationId xmlns:a16="http://schemas.microsoft.com/office/drawing/2014/main" id="{1D08425B-65D6-9A8B-A458-E1B884F447F3}"/>
                </a:ext>
              </a:extLst>
            </p:cNvPr>
            <p:cNvSpPr/>
            <p:nvPr/>
          </p:nvSpPr>
          <p:spPr>
            <a:xfrm rot="16200000">
              <a:off x="3449955" y="1723069"/>
              <a:ext cx="1849120" cy="1718310"/>
            </a:xfrm>
            <a:prstGeom prst="curvedLeftArrow">
              <a:avLst>
                <a:gd name="adj1" fmla="val 25000"/>
                <a:gd name="adj2" fmla="val 22210"/>
                <a:gd name="adj3" fmla="val 0"/>
              </a:avLst>
            </a:prstGeom>
            <a:solidFill>
              <a:srgbClr val="DEC3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Trapezoid 447">
              <a:extLst>
                <a:ext uri="{FF2B5EF4-FFF2-40B4-BE49-F238E27FC236}">
                  <a16:creationId xmlns:a16="http://schemas.microsoft.com/office/drawing/2014/main" id="{0B7B41FF-350F-3E32-D02D-71C9D6F7D66C}"/>
                </a:ext>
              </a:extLst>
            </p:cNvPr>
            <p:cNvSpPr/>
            <p:nvPr/>
          </p:nvSpPr>
          <p:spPr>
            <a:xfrm rot="10800000">
              <a:off x="2032000" y="3429000"/>
              <a:ext cx="4551680" cy="2367280"/>
            </a:xfrm>
            <a:prstGeom prst="trapezoid">
              <a:avLst>
                <a:gd name="adj" fmla="val 29721"/>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Rounded Corners 448">
              <a:extLst>
                <a:ext uri="{FF2B5EF4-FFF2-40B4-BE49-F238E27FC236}">
                  <a16:creationId xmlns:a16="http://schemas.microsoft.com/office/drawing/2014/main" id="{B06E99BA-57F9-3CE4-7AE3-DB0DDDA86961}"/>
                </a:ext>
              </a:extLst>
            </p:cNvPr>
            <p:cNvSpPr/>
            <p:nvPr/>
          </p:nvSpPr>
          <p:spPr>
            <a:xfrm>
              <a:off x="2306320" y="369824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Rounded Corners 449">
              <a:extLst>
                <a:ext uri="{FF2B5EF4-FFF2-40B4-BE49-F238E27FC236}">
                  <a16:creationId xmlns:a16="http://schemas.microsoft.com/office/drawing/2014/main" id="{B17D87F2-3511-4288-57F4-9B3486F483AD}"/>
                </a:ext>
              </a:extLst>
            </p:cNvPr>
            <p:cNvSpPr/>
            <p:nvPr/>
          </p:nvSpPr>
          <p:spPr>
            <a:xfrm>
              <a:off x="3576320" y="369824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Rounded Corners 450">
              <a:extLst>
                <a:ext uri="{FF2B5EF4-FFF2-40B4-BE49-F238E27FC236}">
                  <a16:creationId xmlns:a16="http://schemas.microsoft.com/office/drawing/2014/main" id="{B628AEFD-DCF7-42CE-A5F5-538D80BF21E9}"/>
                </a:ext>
              </a:extLst>
            </p:cNvPr>
            <p:cNvSpPr/>
            <p:nvPr/>
          </p:nvSpPr>
          <p:spPr>
            <a:xfrm>
              <a:off x="4846320" y="369824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Rounded Corners 451">
              <a:extLst>
                <a:ext uri="{FF2B5EF4-FFF2-40B4-BE49-F238E27FC236}">
                  <a16:creationId xmlns:a16="http://schemas.microsoft.com/office/drawing/2014/main" id="{D424C5DD-A4B5-7DE6-D3E1-ABE07F77783C}"/>
                </a:ext>
              </a:extLst>
            </p:cNvPr>
            <p:cNvSpPr/>
            <p:nvPr/>
          </p:nvSpPr>
          <p:spPr>
            <a:xfrm>
              <a:off x="2971800" y="416052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Rounded Corners 452">
              <a:extLst>
                <a:ext uri="{FF2B5EF4-FFF2-40B4-BE49-F238E27FC236}">
                  <a16:creationId xmlns:a16="http://schemas.microsoft.com/office/drawing/2014/main" id="{18B352C7-F65C-2A41-2613-0D617F0C8D87}"/>
                </a:ext>
              </a:extLst>
            </p:cNvPr>
            <p:cNvSpPr/>
            <p:nvPr/>
          </p:nvSpPr>
          <p:spPr>
            <a:xfrm>
              <a:off x="4241800" y="416052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Rounded Corners 453">
              <a:extLst>
                <a:ext uri="{FF2B5EF4-FFF2-40B4-BE49-F238E27FC236}">
                  <a16:creationId xmlns:a16="http://schemas.microsoft.com/office/drawing/2014/main" id="{3EC4C8CF-6F99-2C66-A407-01B3289A0A35}"/>
                </a:ext>
              </a:extLst>
            </p:cNvPr>
            <p:cNvSpPr/>
            <p:nvPr/>
          </p:nvSpPr>
          <p:spPr>
            <a:xfrm>
              <a:off x="5511800" y="4160520"/>
              <a:ext cx="79756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Rounded Corners 454">
              <a:extLst>
                <a:ext uri="{FF2B5EF4-FFF2-40B4-BE49-F238E27FC236}">
                  <a16:creationId xmlns:a16="http://schemas.microsoft.com/office/drawing/2014/main" id="{B7A529B6-4C18-BED0-8580-9371C6899343}"/>
                </a:ext>
              </a:extLst>
            </p:cNvPr>
            <p:cNvSpPr/>
            <p:nvPr/>
          </p:nvSpPr>
          <p:spPr>
            <a:xfrm>
              <a:off x="2306319" y="4160520"/>
              <a:ext cx="523239"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Rounded Corners 455">
              <a:extLst>
                <a:ext uri="{FF2B5EF4-FFF2-40B4-BE49-F238E27FC236}">
                  <a16:creationId xmlns:a16="http://schemas.microsoft.com/office/drawing/2014/main" id="{5B517A39-29E7-8B26-15E9-BDD7C13AC2F2}"/>
                </a:ext>
              </a:extLst>
            </p:cNvPr>
            <p:cNvSpPr/>
            <p:nvPr/>
          </p:nvSpPr>
          <p:spPr>
            <a:xfrm>
              <a:off x="2468880" y="468630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Rounded Corners 456">
              <a:extLst>
                <a:ext uri="{FF2B5EF4-FFF2-40B4-BE49-F238E27FC236}">
                  <a16:creationId xmlns:a16="http://schemas.microsoft.com/office/drawing/2014/main" id="{3C6B30A5-00B5-E673-84F6-0B273C67A2CB}"/>
                </a:ext>
              </a:extLst>
            </p:cNvPr>
            <p:cNvSpPr/>
            <p:nvPr/>
          </p:nvSpPr>
          <p:spPr>
            <a:xfrm>
              <a:off x="3738880" y="468630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Rounded Corners 457">
              <a:extLst>
                <a:ext uri="{FF2B5EF4-FFF2-40B4-BE49-F238E27FC236}">
                  <a16:creationId xmlns:a16="http://schemas.microsoft.com/office/drawing/2014/main" id="{62E022EC-ECEA-DD95-13FC-52E463D6A974}"/>
                </a:ext>
              </a:extLst>
            </p:cNvPr>
            <p:cNvSpPr/>
            <p:nvPr/>
          </p:nvSpPr>
          <p:spPr>
            <a:xfrm>
              <a:off x="5008880" y="468630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Rounded Corners 458">
              <a:extLst>
                <a:ext uri="{FF2B5EF4-FFF2-40B4-BE49-F238E27FC236}">
                  <a16:creationId xmlns:a16="http://schemas.microsoft.com/office/drawing/2014/main" id="{ECE2FE8B-078C-9E60-9C02-5ED8C6B363C4}"/>
                </a:ext>
              </a:extLst>
            </p:cNvPr>
            <p:cNvSpPr/>
            <p:nvPr/>
          </p:nvSpPr>
          <p:spPr>
            <a:xfrm>
              <a:off x="3515360" y="524129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Rounded Corners 459">
              <a:extLst>
                <a:ext uri="{FF2B5EF4-FFF2-40B4-BE49-F238E27FC236}">
                  <a16:creationId xmlns:a16="http://schemas.microsoft.com/office/drawing/2014/main" id="{C0B77521-E751-B914-56C4-028F45FB13AB}"/>
                </a:ext>
              </a:extLst>
            </p:cNvPr>
            <p:cNvSpPr/>
            <p:nvPr/>
          </p:nvSpPr>
          <p:spPr>
            <a:xfrm>
              <a:off x="4822191" y="5241290"/>
              <a:ext cx="79756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Rounded Corners 460">
              <a:extLst>
                <a:ext uri="{FF2B5EF4-FFF2-40B4-BE49-F238E27FC236}">
                  <a16:creationId xmlns:a16="http://schemas.microsoft.com/office/drawing/2014/main" id="{BED5EFE4-87FA-B696-54B7-C2357E183F98}"/>
                </a:ext>
              </a:extLst>
            </p:cNvPr>
            <p:cNvSpPr/>
            <p:nvPr/>
          </p:nvSpPr>
          <p:spPr>
            <a:xfrm>
              <a:off x="2772410" y="5241290"/>
              <a:ext cx="523239"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Rounded Corners 461">
              <a:extLst>
                <a:ext uri="{FF2B5EF4-FFF2-40B4-BE49-F238E27FC236}">
                  <a16:creationId xmlns:a16="http://schemas.microsoft.com/office/drawing/2014/main" id="{AD944737-D70B-7B53-E38A-6E4684B1CBEB}"/>
                </a:ext>
              </a:extLst>
            </p:cNvPr>
            <p:cNvSpPr/>
            <p:nvPr/>
          </p:nvSpPr>
          <p:spPr>
            <a:xfrm>
              <a:off x="1945641" y="3286123"/>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Rounded Corners 462">
              <a:extLst>
                <a:ext uri="{FF2B5EF4-FFF2-40B4-BE49-F238E27FC236}">
                  <a16:creationId xmlns:a16="http://schemas.microsoft.com/office/drawing/2014/main" id="{3BC5AFB7-47B3-B846-002E-D8EE7600CBE0}"/>
                </a:ext>
              </a:extLst>
            </p:cNvPr>
            <p:cNvSpPr/>
            <p:nvPr/>
          </p:nvSpPr>
          <p:spPr>
            <a:xfrm>
              <a:off x="2567938" y="3278821"/>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Rounded Corners 463">
              <a:extLst>
                <a:ext uri="{FF2B5EF4-FFF2-40B4-BE49-F238E27FC236}">
                  <a16:creationId xmlns:a16="http://schemas.microsoft.com/office/drawing/2014/main" id="{A3F7C232-41F9-9721-DF0C-9C42F162DCD6}"/>
                </a:ext>
              </a:extLst>
            </p:cNvPr>
            <p:cNvSpPr/>
            <p:nvPr/>
          </p:nvSpPr>
          <p:spPr>
            <a:xfrm>
              <a:off x="3155317" y="3270566"/>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Rounded Corners 464">
              <a:extLst>
                <a:ext uri="{FF2B5EF4-FFF2-40B4-BE49-F238E27FC236}">
                  <a16:creationId xmlns:a16="http://schemas.microsoft.com/office/drawing/2014/main" id="{488215F7-8AD0-40F5-502E-B04D6D9EF4A8}"/>
                </a:ext>
              </a:extLst>
            </p:cNvPr>
            <p:cNvSpPr/>
            <p:nvPr/>
          </p:nvSpPr>
          <p:spPr>
            <a:xfrm>
              <a:off x="3742696" y="3262311"/>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Rounded Corners 465">
              <a:extLst>
                <a:ext uri="{FF2B5EF4-FFF2-40B4-BE49-F238E27FC236}">
                  <a16:creationId xmlns:a16="http://schemas.microsoft.com/office/drawing/2014/main" id="{CD636769-42CF-6A85-C3C6-C9E39BAA66A2}"/>
                </a:ext>
              </a:extLst>
            </p:cNvPr>
            <p:cNvSpPr/>
            <p:nvPr/>
          </p:nvSpPr>
          <p:spPr>
            <a:xfrm>
              <a:off x="4330075" y="3254056"/>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Rounded Corners 466">
              <a:extLst>
                <a:ext uri="{FF2B5EF4-FFF2-40B4-BE49-F238E27FC236}">
                  <a16:creationId xmlns:a16="http://schemas.microsoft.com/office/drawing/2014/main" id="{C4B92174-6C63-7D74-AB06-8B0FB6C4F8E1}"/>
                </a:ext>
              </a:extLst>
            </p:cNvPr>
            <p:cNvSpPr/>
            <p:nvPr/>
          </p:nvSpPr>
          <p:spPr>
            <a:xfrm>
              <a:off x="4917454" y="3245801"/>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Rounded Corners 467">
              <a:extLst>
                <a:ext uri="{FF2B5EF4-FFF2-40B4-BE49-F238E27FC236}">
                  <a16:creationId xmlns:a16="http://schemas.microsoft.com/office/drawing/2014/main" id="{F383494F-3ABA-93EC-3234-38F6E7F83CF5}"/>
                </a:ext>
              </a:extLst>
            </p:cNvPr>
            <p:cNvSpPr/>
            <p:nvPr/>
          </p:nvSpPr>
          <p:spPr>
            <a:xfrm>
              <a:off x="5504833" y="3237546"/>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Rounded Corners 468">
              <a:extLst>
                <a:ext uri="{FF2B5EF4-FFF2-40B4-BE49-F238E27FC236}">
                  <a16:creationId xmlns:a16="http://schemas.microsoft.com/office/drawing/2014/main" id="{26ACF8DB-D7D1-2763-B591-6D69FF5996C1}"/>
                </a:ext>
              </a:extLst>
            </p:cNvPr>
            <p:cNvSpPr/>
            <p:nvPr/>
          </p:nvSpPr>
          <p:spPr>
            <a:xfrm>
              <a:off x="6092212" y="3229291"/>
              <a:ext cx="500345"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469">
              <a:extLst>
                <a:ext uri="{FF2B5EF4-FFF2-40B4-BE49-F238E27FC236}">
                  <a16:creationId xmlns:a16="http://schemas.microsoft.com/office/drawing/2014/main" id="{8E4DBD9E-6C4B-0C13-77C5-F8980898AC62}"/>
                </a:ext>
              </a:extLst>
            </p:cNvPr>
            <p:cNvGrpSpPr/>
            <p:nvPr/>
          </p:nvGrpSpPr>
          <p:grpSpPr>
            <a:xfrm rot="18813725">
              <a:off x="2366240" y="4761948"/>
              <a:ext cx="1464147" cy="1195712"/>
              <a:chOff x="7045366" y="1517008"/>
              <a:chExt cx="2824480" cy="2306643"/>
            </a:xfrm>
          </p:grpSpPr>
          <p:sp>
            <p:nvSpPr>
              <p:cNvPr id="471" name="Heart 470">
                <a:extLst>
                  <a:ext uri="{FF2B5EF4-FFF2-40B4-BE49-F238E27FC236}">
                    <a16:creationId xmlns:a16="http://schemas.microsoft.com/office/drawing/2014/main" id="{AC951253-EA55-06E8-6259-5EEE0737AD34}"/>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Star: 6 Points 471">
                <a:extLst>
                  <a:ext uri="{FF2B5EF4-FFF2-40B4-BE49-F238E27FC236}">
                    <a16:creationId xmlns:a16="http://schemas.microsoft.com/office/drawing/2014/main" id="{EDE0DFCF-E9EB-1F75-1196-2B3123EA3D1B}"/>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3" name="Group 482">
            <a:extLst>
              <a:ext uri="{FF2B5EF4-FFF2-40B4-BE49-F238E27FC236}">
                <a16:creationId xmlns:a16="http://schemas.microsoft.com/office/drawing/2014/main" id="{80FEA648-6F6C-21D2-B325-4B08B9CBEC6B}"/>
              </a:ext>
            </a:extLst>
          </p:cNvPr>
          <p:cNvGrpSpPr/>
          <p:nvPr/>
        </p:nvGrpSpPr>
        <p:grpSpPr>
          <a:xfrm>
            <a:off x="4903279" y="4091417"/>
            <a:ext cx="1108574" cy="987313"/>
            <a:chOff x="1945641" y="1657664"/>
            <a:chExt cx="4646916" cy="4138616"/>
          </a:xfrm>
        </p:grpSpPr>
        <p:grpSp>
          <p:nvGrpSpPr>
            <p:cNvPr id="484" name="Group 483">
              <a:extLst>
                <a:ext uri="{FF2B5EF4-FFF2-40B4-BE49-F238E27FC236}">
                  <a16:creationId xmlns:a16="http://schemas.microsoft.com/office/drawing/2014/main" id="{9F78734C-C038-651C-FC43-254648E45CB9}"/>
                </a:ext>
              </a:extLst>
            </p:cNvPr>
            <p:cNvGrpSpPr/>
            <p:nvPr/>
          </p:nvGrpSpPr>
          <p:grpSpPr>
            <a:xfrm>
              <a:off x="3299609" y="2411498"/>
              <a:ext cx="1464147" cy="1195712"/>
              <a:chOff x="7045366" y="1517008"/>
              <a:chExt cx="2824480" cy="2306643"/>
            </a:xfrm>
          </p:grpSpPr>
          <p:sp>
            <p:nvSpPr>
              <p:cNvPr id="523" name="Heart 522">
                <a:extLst>
                  <a:ext uri="{FF2B5EF4-FFF2-40B4-BE49-F238E27FC236}">
                    <a16:creationId xmlns:a16="http://schemas.microsoft.com/office/drawing/2014/main" id="{7B0501CB-CB27-257E-FB92-67D64E066B30}"/>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Star: 6 Points 523">
                <a:extLst>
                  <a:ext uri="{FF2B5EF4-FFF2-40B4-BE49-F238E27FC236}">
                    <a16:creationId xmlns:a16="http://schemas.microsoft.com/office/drawing/2014/main" id="{168B62AF-63F0-7C88-39EC-F150B367FCB6}"/>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a:extLst>
                <a:ext uri="{FF2B5EF4-FFF2-40B4-BE49-F238E27FC236}">
                  <a16:creationId xmlns:a16="http://schemas.microsoft.com/office/drawing/2014/main" id="{9D688736-BBBA-6DE0-DDA6-ED9631D38E0B}"/>
                </a:ext>
              </a:extLst>
            </p:cNvPr>
            <p:cNvGrpSpPr/>
            <p:nvPr/>
          </p:nvGrpSpPr>
          <p:grpSpPr>
            <a:xfrm>
              <a:off x="2098935" y="2684871"/>
              <a:ext cx="1464147" cy="1195712"/>
              <a:chOff x="7045366" y="1517008"/>
              <a:chExt cx="2824480" cy="2306643"/>
            </a:xfrm>
          </p:grpSpPr>
          <p:sp>
            <p:nvSpPr>
              <p:cNvPr id="521" name="Heart 520">
                <a:extLst>
                  <a:ext uri="{FF2B5EF4-FFF2-40B4-BE49-F238E27FC236}">
                    <a16:creationId xmlns:a16="http://schemas.microsoft.com/office/drawing/2014/main" id="{1BDB0ECE-7F48-C0BD-EB60-FD2B0E7AB9DC}"/>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Star: 6 Points 521">
                <a:extLst>
                  <a:ext uri="{FF2B5EF4-FFF2-40B4-BE49-F238E27FC236}">
                    <a16:creationId xmlns:a16="http://schemas.microsoft.com/office/drawing/2014/main" id="{86FEAC25-5833-FBF8-21B5-8278D8E6041E}"/>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485">
              <a:extLst>
                <a:ext uri="{FF2B5EF4-FFF2-40B4-BE49-F238E27FC236}">
                  <a16:creationId xmlns:a16="http://schemas.microsoft.com/office/drawing/2014/main" id="{BF891EDF-D250-4B48-2F5E-B67C0812770F}"/>
                </a:ext>
              </a:extLst>
            </p:cNvPr>
            <p:cNvGrpSpPr/>
            <p:nvPr/>
          </p:nvGrpSpPr>
          <p:grpSpPr>
            <a:xfrm rot="1468097">
              <a:off x="2393543" y="2602509"/>
              <a:ext cx="1464147" cy="1195712"/>
              <a:chOff x="7045366" y="1517008"/>
              <a:chExt cx="2824480" cy="2306643"/>
            </a:xfrm>
          </p:grpSpPr>
          <p:sp>
            <p:nvSpPr>
              <p:cNvPr id="519" name="Heart 518">
                <a:extLst>
                  <a:ext uri="{FF2B5EF4-FFF2-40B4-BE49-F238E27FC236}">
                    <a16:creationId xmlns:a16="http://schemas.microsoft.com/office/drawing/2014/main" id="{B0CF2CA8-CCE4-0955-D6A4-59B7B8A810EE}"/>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Star: 6 Points 519">
                <a:extLst>
                  <a:ext uri="{FF2B5EF4-FFF2-40B4-BE49-F238E27FC236}">
                    <a16:creationId xmlns:a16="http://schemas.microsoft.com/office/drawing/2014/main" id="{B6594EC5-3AE2-3DCC-C438-9A22F4EF4F5D}"/>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998E4EF3-9562-D401-E267-78704D0B4662}"/>
                </a:ext>
              </a:extLst>
            </p:cNvPr>
            <p:cNvGrpSpPr/>
            <p:nvPr/>
          </p:nvGrpSpPr>
          <p:grpSpPr>
            <a:xfrm rot="19977875">
              <a:off x="3764947" y="2734559"/>
              <a:ext cx="1464147" cy="1195712"/>
              <a:chOff x="7045366" y="1517008"/>
              <a:chExt cx="2824480" cy="2306643"/>
            </a:xfrm>
          </p:grpSpPr>
          <p:sp>
            <p:nvSpPr>
              <p:cNvPr id="517" name="Heart 516">
                <a:extLst>
                  <a:ext uri="{FF2B5EF4-FFF2-40B4-BE49-F238E27FC236}">
                    <a16:creationId xmlns:a16="http://schemas.microsoft.com/office/drawing/2014/main" id="{8875E2BE-7884-262B-D0A9-5FAE9AFEC851}"/>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Star: 6 Points 517">
                <a:extLst>
                  <a:ext uri="{FF2B5EF4-FFF2-40B4-BE49-F238E27FC236}">
                    <a16:creationId xmlns:a16="http://schemas.microsoft.com/office/drawing/2014/main" id="{552F7CE8-2E52-F019-DBAC-E701D29C7A0A}"/>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487">
              <a:extLst>
                <a:ext uri="{FF2B5EF4-FFF2-40B4-BE49-F238E27FC236}">
                  <a16:creationId xmlns:a16="http://schemas.microsoft.com/office/drawing/2014/main" id="{99008F58-B49E-6C4B-31A1-29D244E5A4D1}"/>
                </a:ext>
              </a:extLst>
            </p:cNvPr>
            <p:cNvGrpSpPr/>
            <p:nvPr/>
          </p:nvGrpSpPr>
          <p:grpSpPr>
            <a:xfrm>
              <a:off x="4944888" y="2697480"/>
              <a:ext cx="1464147" cy="1195712"/>
              <a:chOff x="7045366" y="1517008"/>
              <a:chExt cx="2824480" cy="2306643"/>
            </a:xfrm>
          </p:grpSpPr>
          <p:sp>
            <p:nvSpPr>
              <p:cNvPr id="515" name="Heart 514">
                <a:extLst>
                  <a:ext uri="{FF2B5EF4-FFF2-40B4-BE49-F238E27FC236}">
                    <a16:creationId xmlns:a16="http://schemas.microsoft.com/office/drawing/2014/main" id="{0C25A35B-604B-6F8F-1600-A04E9E89B495}"/>
                  </a:ext>
                </a:extLst>
              </p:cNvPr>
              <p:cNvSpPr/>
              <p:nvPr/>
            </p:nvSpPr>
            <p:spPr>
              <a:xfrm>
                <a:off x="7045366" y="1771331"/>
                <a:ext cx="2824480" cy="205232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Star: 6 Points 515">
                <a:extLst>
                  <a:ext uri="{FF2B5EF4-FFF2-40B4-BE49-F238E27FC236}">
                    <a16:creationId xmlns:a16="http://schemas.microsoft.com/office/drawing/2014/main" id="{287651D4-34A5-2936-7873-DDC74D68B4EA}"/>
                  </a:ext>
                </a:extLst>
              </p:cNvPr>
              <p:cNvSpPr/>
              <p:nvPr/>
            </p:nvSpPr>
            <p:spPr>
              <a:xfrm>
                <a:off x="7948947" y="1517008"/>
                <a:ext cx="1065216" cy="1065216"/>
              </a:xfrm>
              <a:prstGeom prst="star6">
                <a:avLst>
                  <a:gd name="adj" fmla="val 27914"/>
                  <a:gd name="hf" fmla="val 11547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9" name="Arrow: Curved Left 488">
              <a:extLst>
                <a:ext uri="{FF2B5EF4-FFF2-40B4-BE49-F238E27FC236}">
                  <a16:creationId xmlns:a16="http://schemas.microsoft.com/office/drawing/2014/main" id="{6B63C798-A42C-F810-A775-811E1457F345}"/>
                </a:ext>
              </a:extLst>
            </p:cNvPr>
            <p:cNvSpPr/>
            <p:nvPr/>
          </p:nvSpPr>
          <p:spPr>
            <a:xfrm rot="16200000">
              <a:off x="3449955" y="1723069"/>
              <a:ext cx="1849120" cy="1718310"/>
            </a:xfrm>
            <a:prstGeom prst="curvedLeftArrow">
              <a:avLst>
                <a:gd name="adj1" fmla="val 25000"/>
                <a:gd name="adj2" fmla="val 22210"/>
                <a:gd name="adj3" fmla="val 0"/>
              </a:avLst>
            </a:prstGeom>
            <a:solidFill>
              <a:srgbClr val="DEC3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Trapezoid 489">
              <a:extLst>
                <a:ext uri="{FF2B5EF4-FFF2-40B4-BE49-F238E27FC236}">
                  <a16:creationId xmlns:a16="http://schemas.microsoft.com/office/drawing/2014/main" id="{8344CB13-D3F8-26E0-8D3C-128C0A78B211}"/>
                </a:ext>
              </a:extLst>
            </p:cNvPr>
            <p:cNvSpPr/>
            <p:nvPr/>
          </p:nvSpPr>
          <p:spPr>
            <a:xfrm rot="10800000">
              <a:off x="2032000" y="3429000"/>
              <a:ext cx="4551680" cy="2367280"/>
            </a:xfrm>
            <a:prstGeom prst="trapezoid">
              <a:avLst>
                <a:gd name="adj" fmla="val 29721"/>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Rounded Corners 490">
              <a:extLst>
                <a:ext uri="{FF2B5EF4-FFF2-40B4-BE49-F238E27FC236}">
                  <a16:creationId xmlns:a16="http://schemas.microsoft.com/office/drawing/2014/main" id="{377B0C4E-DDCC-C7F7-EFE4-7A37766AE535}"/>
                </a:ext>
              </a:extLst>
            </p:cNvPr>
            <p:cNvSpPr/>
            <p:nvPr/>
          </p:nvSpPr>
          <p:spPr>
            <a:xfrm>
              <a:off x="2306320" y="369824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Rounded Corners 491">
              <a:extLst>
                <a:ext uri="{FF2B5EF4-FFF2-40B4-BE49-F238E27FC236}">
                  <a16:creationId xmlns:a16="http://schemas.microsoft.com/office/drawing/2014/main" id="{D9D13CDD-7FAA-4885-DCF1-74DD7B2F3B08}"/>
                </a:ext>
              </a:extLst>
            </p:cNvPr>
            <p:cNvSpPr/>
            <p:nvPr/>
          </p:nvSpPr>
          <p:spPr>
            <a:xfrm>
              <a:off x="3576320" y="369824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Rounded Corners 492">
              <a:extLst>
                <a:ext uri="{FF2B5EF4-FFF2-40B4-BE49-F238E27FC236}">
                  <a16:creationId xmlns:a16="http://schemas.microsoft.com/office/drawing/2014/main" id="{5AF98238-912D-929B-D364-AE81E19BC92E}"/>
                </a:ext>
              </a:extLst>
            </p:cNvPr>
            <p:cNvSpPr/>
            <p:nvPr/>
          </p:nvSpPr>
          <p:spPr>
            <a:xfrm>
              <a:off x="4846320" y="369824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Rounded Corners 493">
              <a:extLst>
                <a:ext uri="{FF2B5EF4-FFF2-40B4-BE49-F238E27FC236}">
                  <a16:creationId xmlns:a16="http://schemas.microsoft.com/office/drawing/2014/main" id="{04948E3F-F081-2FD5-D22C-04F4D02F445C}"/>
                </a:ext>
              </a:extLst>
            </p:cNvPr>
            <p:cNvSpPr/>
            <p:nvPr/>
          </p:nvSpPr>
          <p:spPr>
            <a:xfrm>
              <a:off x="2971800" y="416052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Rounded Corners 494">
              <a:extLst>
                <a:ext uri="{FF2B5EF4-FFF2-40B4-BE49-F238E27FC236}">
                  <a16:creationId xmlns:a16="http://schemas.microsoft.com/office/drawing/2014/main" id="{4CB1C349-B2A2-4FF7-5FAD-8C1B68A17D50}"/>
                </a:ext>
              </a:extLst>
            </p:cNvPr>
            <p:cNvSpPr/>
            <p:nvPr/>
          </p:nvSpPr>
          <p:spPr>
            <a:xfrm>
              <a:off x="4241800" y="416052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Rounded Corners 495">
              <a:extLst>
                <a:ext uri="{FF2B5EF4-FFF2-40B4-BE49-F238E27FC236}">
                  <a16:creationId xmlns:a16="http://schemas.microsoft.com/office/drawing/2014/main" id="{9495DAFE-1032-8ABF-D791-7B05864C024F}"/>
                </a:ext>
              </a:extLst>
            </p:cNvPr>
            <p:cNvSpPr/>
            <p:nvPr/>
          </p:nvSpPr>
          <p:spPr>
            <a:xfrm>
              <a:off x="5511800" y="4160520"/>
              <a:ext cx="79756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Rounded Corners 496">
              <a:extLst>
                <a:ext uri="{FF2B5EF4-FFF2-40B4-BE49-F238E27FC236}">
                  <a16:creationId xmlns:a16="http://schemas.microsoft.com/office/drawing/2014/main" id="{556DCF8E-9C57-0666-93BD-B892CE02EA15}"/>
                </a:ext>
              </a:extLst>
            </p:cNvPr>
            <p:cNvSpPr/>
            <p:nvPr/>
          </p:nvSpPr>
          <p:spPr>
            <a:xfrm>
              <a:off x="2306319" y="4160520"/>
              <a:ext cx="523239"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Rounded Corners 497">
              <a:extLst>
                <a:ext uri="{FF2B5EF4-FFF2-40B4-BE49-F238E27FC236}">
                  <a16:creationId xmlns:a16="http://schemas.microsoft.com/office/drawing/2014/main" id="{2F25BB73-1721-1CA7-3BB1-47641C4CD997}"/>
                </a:ext>
              </a:extLst>
            </p:cNvPr>
            <p:cNvSpPr/>
            <p:nvPr/>
          </p:nvSpPr>
          <p:spPr>
            <a:xfrm>
              <a:off x="2468880" y="468630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Rounded Corners 498">
              <a:extLst>
                <a:ext uri="{FF2B5EF4-FFF2-40B4-BE49-F238E27FC236}">
                  <a16:creationId xmlns:a16="http://schemas.microsoft.com/office/drawing/2014/main" id="{45E924F6-C4F8-1EF2-6069-1664AB8C7E5E}"/>
                </a:ext>
              </a:extLst>
            </p:cNvPr>
            <p:cNvSpPr/>
            <p:nvPr/>
          </p:nvSpPr>
          <p:spPr>
            <a:xfrm>
              <a:off x="3738880" y="468630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Rounded Corners 499">
              <a:extLst>
                <a:ext uri="{FF2B5EF4-FFF2-40B4-BE49-F238E27FC236}">
                  <a16:creationId xmlns:a16="http://schemas.microsoft.com/office/drawing/2014/main" id="{DA461064-33CF-4755-C707-1DDBDCFAFE1F}"/>
                </a:ext>
              </a:extLst>
            </p:cNvPr>
            <p:cNvSpPr/>
            <p:nvPr/>
          </p:nvSpPr>
          <p:spPr>
            <a:xfrm>
              <a:off x="5008880" y="468630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Rounded Corners 500">
              <a:extLst>
                <a:ext uri="{FF2B5EF4-FFF2-40B4-BE49-F238E27FC236}">
                  <a16:creationId xmlns:a16="http://schemas.microsoft.com/office/drawing/2014/main" id="{2C4B40BB-1F4D-3B31-7F09-B8F906D24EF4}"/>
                </a:ext>
              </a:extLst>
            </p:cNvPr>
            <p:cNvSpPr/>
            <p:nvPr/>
          </p:nvSpPr>
          <p:spPr>
            <a:xfrm>
              <a:off x="3515360" y="5241290"/>
              <a:ext cx="108712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Rounded Corners 501">
              <a:extLst>
                <a:ext uri="{FF2B5EF4-FFF2-40B4-BE49-F238E27FC236}">
                  <a16:creationId xmlns:a16="http://schemas.microsoft.com/office/drawing/2014/main" id="{A59E81BE-4066-1BA6-5818-247904C9BA1C}"/>
                </a:ext>
              </a:extLst>
            </p:cNvPr>
            <p:cNvSpPr/>
            <p:nvPr/>
          </p:nvSpPr>
          <p:spPr>
            <a:xfrm>
              <a:off x="4822191" y="5241290"/>
              <a:ext cx="797560"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Rounded Corners 502">
              <a:extLst>
                <a:ext uri="{FF2B5EF4-FFF2-40B4-BE49-F238E27FC236}">
                  <a16:creationId xmlns:a16="http://schemas.microsoft.com/office/drawing/2014/main" id="{621956B5-A89F-644E-640B-9DD572F60CAB}"/>
                </a:ext>
              </a:extLst>
            </p:cNvPr>
            <p:cNvSpPr/>
            <p:nvPr/>
          </p:nvSpPr>
          <p:spPr>
            <a:xfrm>
              <a:off x="2772410" y="5241290"/>
              <a:ext cx="523239" cy="1930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Rounded Corners 503">
              <a:extLst>
                <a:ext uri="{FF2B5EF4-FFF2-40B4-BE49-F238E27FC236}">
                  <a16:creationId xmlns:a16="http://schemas.microsoft.com/office/drawing/2014/main" id="{82FBC094-A246-674C-1DFA-A59737AF6541}"/>
                </a:ext>
              </a:extLst>
            </p:cNvPr>
            <p:cNvSpPr/>
            <p:nvPr/>
          </p:nvSpPr>
          <p:spPr>
            <a:xfrm>
              <a:off x="1945641" y="3286123"/>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Rounded Corners 504">
              <a:extLst>
                <a:ext uri="{FF2B5EF4-FFF2-40B4-BE49-F238E27FC236}">
                  <a16:creationId xmlns:a16="http://schemas.microsoft.com/office/drawing/2014/main" id="{1D447681-8D4D-2815-9DB5-ED0B7424C52C}"/>
                </a:ext>
              </a:extLst>
            </p:cNvPr>
            <p:cNvSpPr/>
            <p:nvPr/>
          </p:nvSpPr>
          <p:spPr>
            <a:xfrm>
              <a:off x="2567938" y="3278821"/>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Rounded Corners 505">
              <a:extLst>
                <a:ext uri="{FF2B5EF4-FFF2-40B4-BE49-F238E27FC236}">
                  <a16:creationId xmlns:a16="http://schemas.microsoft.com/office/drawing/2014/main" id="{8B98462E-4551-7F53-B938-B377F7405831}"/>
                </a:ext>
              </a:extLst>
            </p:cNvPr>
            <p:cNvSpPr/>
            <p:nvPr/>
          </p:nvSpPr>
          <p:spPr>
            <a:xfrm>
              <a:off x="3155317" y="3270566"/>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Rounded Corners 506">
              <a:extLst>
                <a:ext uri="{FF2B5EF4-FFF2-40B4-BE49-F238E27FC236}">
                  <a16:creationId xmlns:a16="http://schemas.microsoft.com/office/drawing/2014/main" id="{710FE693-BD55-55DF-7E53-27F8D39EBAEF}"/>
                </a:ext>
              </a:extLst>
            </p:cNvPr>
            <p:cNvSpPr/>
            <p:nvPr/>
          </p:nvSpPr>
          <p:spPr>
            <a:xfrm>
              <a:off x="3742696" y="3262311"/>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Rounded Corners 507">
              <a:extLst>
                <a:ext uri="{FF2B5EF4-FFF2-40B4-BE49-F238E27FC236}">
                  <a16:creationId xmlns:a16="http://schemas.microsoft.com/office/drawing/2014/main" id="{AE366F71-9A31-F03B-C312-1A2B3EE6FED7}"/>
                </a:ext>
              </a:extLst>
            </p:cNvPr>
            <p:cNvSpPr/>
            <p:nvPr/>
          </p:nvSpPr>
          <p:spPr>
            <a:xfrm>
              <a:off x="4330075" y="3254056"/>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Rounded Corners 508">
              <a:extLst>
                <a:ext uri="{FF2B5EF4-FFF2-40B4-BE49-F238E27FC236}">
                  <a16:creationId xmlns:a16="http://schemas.microsoft.com/office/drawing/2014/main" id="{E4B16407-38E2-11C8-E93D-9F4C7AFBFBC3}"/>
                </a:ext>
              </a:extLst>
            </p:cNvPr>
            <p:cNvSpPr/>
            <p:nvPr/>
          </p:nvSpPr>
          <p:spPr>
            <a:xfrm>
              <a:off x="4917454" y="3245801"/>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Rounded Corners 509">
              <a:extLst>
                <a:ext uri="{FF2B5EF4-FFF2-40B4-BE49-F238E27FC236}">
                  <a16:creationId xmlns:a16="http://schemas.microsoft.com/office/drawing/2014/main" id="{1CE15818-70EB-529F-AE9F-F5D689B2D881}"/>
                </a:ext>
              </a:extLst>
            </p:cNvPr>
            <p:cNvSpPr/>
            <p:nvPr/>
          </p:nvSpPr>
          <p:spPr>
            <a:xfrm>
              <a:off x="5504833" y="3237546"/>
              <a:ext cx="681991"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Rounded Corners 510">
              <a:extLst>
                <a:ext uri="{FF2B5EF4-FFF2-40B4-BE49-F238E27FC236}">
                  <a16:creationId xmlns:a16="http://schemas.microsoft.com/office/drawing/2014/main" id="{2AF8DA25-F94A-E201-EB60-5CAFE8F8C4DD}"/>
                </a:ext>
              </a:extLst>
            </p:cNvPr>
            <p:cNvSpPr/>
            <p:nvPr/>
          </p:nvSpPr>
          <p:spPr>
            <a:xfrm>
              <a:off x="6092212" y="3229291"/>
              <a:ext cx="500345" cy="282575"/>
            </a:xfrm>
            <a:prstGeom prst="roundRect">
              <a:avLst>
                <a:gd name="adj" fmla="val 50000"/>
              </a:avLst>
            </a:prstGeom>
            <a:solidFill>
              <a:srgbClr val="DEC3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5" name="Flowchart: Direct Access Storage 524">
            <a:extLst>
              <a:ext uri="{FF2B5EF4-FFF2-40B4-BE49-F238E27FC236}">
                <a16:creationId xmlns:a16="http://schemas.microsoft.com/office/drawing/2014/main" id="{86650E48-6669-44BA-79DE-61D574079090}"/>
              </a:ext>
            </a:extLst>
          </p:cNvPr>
          <p:cNvSpPr/>
          <p:nvPr/>
        </p:nvSpPr>
        <p:spPr>
          <a:xfrm rot="16200000">
            <a:off x="1733085" y="1975374"/>
            <a:ext cx="536306" cy="606467"/>
          </a:xfrm>
          <a:prstGeom prst="flowChartMagneticDrum">
            <a:avLst/>
          </a:prstGeom>
          <a:solidFill>
            <a:schemeClr val="bg1">
              <a:lumMod val="75000"/>
            </a:schemeClr>
          </a:solidFill>
          <a:scene3d>
            <a:camera prst="orthographicFront"/>
            <a:lightRig rig="threePt" dir="t"/>
          </a:scene3d>
          <a:sp3d>
            <a:bevelT w="139700" prst="cross"/>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6" name="Flowchart: Direct Access Storage 525">
            <a:extLst>
              <a:ext uri="{FF2B5EF4-FFF2-40B4-BE49-F238E27FC236}">
                <a16:creationId xmlns:a16="http://schemas.microsoft.com/office/drawing/2014/main" id="{17413769-906D-1F71-DDEB-008BD572168F}"/>
              </a:ext>
            </a:extLst>
          </p:cNvPr>
          <p:cNvSpPr/>
          <p:nvPr/>
        </p:nvSpPr>
        <p:spPr>
          <a:xfrm rot="16200000">
            <a:off x="2459376" y="1989699"/>
            <a:ext cx="536306" cy="606467"/>
          </a:xfrm>
          <a:prstGeom prst="flowChartMagneticDrum">
            <a:avLst/>
          </a:prstGeom>
          <a:solidFill>
            <a:schemeClr val="bg1">
              <a:lumMod val="75000"/>
            </a:schemeClr>
          </a:solidFill>
          <a:scene3d>
            <a:camera prst="orthographicFront"/>
            <a:lightRig rig="threePt" dir="t"/>
          </a:scene3d>
          <a:sp3d>
            <a:bevelT w="139700" prst="cross"/>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7" name="Flowchart: Direct Access Storage 526">
            <a:extLst>
              <a:ext uri="{FF2B5EF4-FFF2-40B4-BE49-F238E27FC236}">
                <a16:creationId xmlns:a16="http://schemas.microsoft.com/office/drawing/2014/main" id="{4C57CD0E-E287-498F-D80D-2272F8880B1C}"/>
              </a:ext>
            </a:extLst>
          </p:cNvPr>
          <p:cNvSpPr/>
          <p:nvPr/>
        </p:nvSpPr>
        <p:spPr>
          <a:xfrm rot="16200000">
            <a:off x="3178843" y="1987061"/>
            <a:ext cx="559682" cy="606467"/>
          </a:xfrm>
          <a:prstGeom prst="flowChartMagneticDrum">
            <a:avLst/>
          </a:prstGeom>
          <a:solidFill>
            <a:schemeClr val="bg1">
              <a:lumMod val="75000"/>
            </a:schemeClr>
          </a:solidFill>
          <a:scene3d>
            <a:camera prst="orthographicFront"/>
            <a:lightRig rig="threePt" dir="t"/>
          </a:scene3d>
          <a:sp3d>
            <a:bevelT w="139700" prst="cross"/>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836BA05-193D-B26E-891E-B1057EF9385F}"/>
              </a:ext>
            </a:extLst>
          </p:cNvPr>
          <p:cNvSpPr txBox="1"/>
          <p:nvPr/>
        </p:nvSpPr>
        <p:spPr>
          <a:xfrm>
            <a:off x="25553" y="6460640"/>
            <a:ext cx="6094562"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299124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27DE1-1831-4C27-97F2-A6A20B7C9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45066" y="1424318"/>
            <a:ext cx="5796623" cy="4154984"/>
          </a:xfrm>
          <a:prstGeom prst="rect">
            <a:avLst/>
          </a:prstGeom>
          <a:solidFill>
            <a:srgbClr val="920000"/>
          </a:solidFill>
        </p:spPr>
        <p:txBody>
          <a:bodyPr wrap="square">
            <a:spAutoFit/>
          </a:bodyPr>
          <a:lstStyle/>
          <a:p>
            <a:pPr fontAlgn="base"/>
            <a:r>
              <a:rPr lang="en-US" dirty="0">
                <a:solidFill>
                  <a:schemeClr val="bg1"/>
                </a:solidFill>
              </a:rPr>
              <a:t>“The branch of the Church in this part of the Lord’s vineyard, which had increased to nearly one hundred members, were striving to do the will of God, so far as they knew it, though some strange notions and false spirits had crept in among them. </a:t>
            </a:r>
          </a:p>
          <a:p>
            <a:pPr fontAlgn="base"/>
            <a:endParaRPr lang="en-US" dirty="0">
              <a:solidFill>
                <a:schemeClr val="bg1"/>
              </a:solidFill>
            </a:endParaRPr>
          </a:p>
          <a:p>
            <a:pPr fontAlgn="base"/>
            <a:r>
              <a:rPr lang="en-US" dirty="0">
                <a:solidFill>
                  <a:schemeClr val="bg1"/>
                </a:solidFill>
              </a:rPr>
              <a:t>With a little caution and some wisdom, I soon assisted the brethren and sisters to overcome them. </a:t>
            </a:r>
          </a:p>
          <a:p>
            <a:pPr fontAlgn="base"/>
            <a:endParaRPr lang="en-US" dirty="0">
              <a:solidFill>
                <a:schemeClr val="bg1"/>
              </a:solidFill>
            </a:endParaRPr>
          </a:p>
          <a:p>
            <a:pPr fontAlgn="base"/>
            <a:r>
              <a:rPr lang="en-US" dirty="0">
                <a:solidFill>
                  <a:schemeClr val="bg1"/>
                </a:solidFill>
              </a:rPr>
              <a:t>The plan of ‘common stock,’ which had existed in what was called ‘the family,’ whose members generally had embraced the everlasting Gospel, was readily abandoned for the more perfect law of the Lord; and the false spirits were easily discerned and rejected by the light of revelation.”</a:t>
            </a:r>
          </a:p>
          <a:p>
            <a:pPr fontAlgn="base"/>
            <a:r>
              <a:rPr lang="en-US" sz="1200" dirty="0">
                <a:solidFill>
                  <a:schemeClr val="bg1"/>
                </a:solidFill>
              </a:rPr>
              <a:t>Prophet Joseph Smith</a:t>
            </a:r>
          </a:p>
        </p:txBody>
      </p:sp>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A More Perfect Law</a:t>
            </a:r>
          </a:p>
        </p:txBody>
      </p:sp>
      <p:sp>
        <p:nvSpPr>
          <p:cNvPr id="7" name="Rectangle 6"/>
          <p:cNvSpPr/>
          <p:nvPr/>
        </p:nvSpPr>
        <p:spPr>
          <a:xfrm>
            <a:off x="6641690" y="6030100"/>
            <a:ext cx="4572000" cy="461665"/>
          </a:xfrm>
          <a:prstGeom prst="rect">
            <a:avLst/>
          </a:prstGeom>
          <a:solidFill>
            <a:schemeClr val="tx2"/>
          </a:solidFill>
        </p:spPr>
        <p:txBody>
          <a:bodyPr>
            <a:spAutoFit/>
          </a:bodyPr>
          <a:lstStyle/>
          <a:p>
            <a:pPr fontAlgn="base"/>
            <a:r>
              <a:rPr lang="en-US" sz="2400" dirty="0">
                <a:solidFill>
                  <a:schemeClr val="bg1"/>
                </a:solidFill>
              </a:rPr>
              <a:t>As a result Section 41 was revealed</a:t>
            </a:r>
          </a:p>
        </p:txBody>
      </p:sp>
      <p:pic>
        <p:nvPicPr>
          <p:cNvPr id="6" name="Picture 5">
            <a:extLst>
              <a:ext uri="{FF2B5EF4-FFF2-40B4-BE49-F238E27FC236}">
                <a16:creationId xmlns:a16="http://schemas.microsoft.com/office/drawing/2014/main" id="{81801323-C384-49DB-8D19-0677D0D54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915" y="1320465"/>
            <a:ext cx="3257550" cy="4343400"/>
          </a:xfrm>
          <a:prstGeom prst="rect">
            <a:avLst/>
          </a:prstGeom>
        </p:spPr>
      </p:pic>
    </p:spTree>
    <p:extLst>
      <p:ext uri="{BB962C8B-B14F-4D97-AF65-F5344CB8AC3E}">
        <p14:creationId xmlns:p14="http://schemas.microsoft.com/office/powerpoint/2010/main" val="39284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6822F8-B420-4555-9C62-1863493EC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Abandon “Common Stock”</a:t>
            </a:r>
          </a:p>
        </p:txBody>
      </p:sp>
      <p:sp>
        <p:nvSpPr>
          <p:cNvPr id="7" name="Rectangle 6"/>
          <p:cNvSpPr/>
          <p:nvPr/>
        </p:nvSpPr>
        <p:spPr>
          <a:xfrm>
            <a:off x="1905000" y="1219200"/>
            <a:ext cx="4876800" cy="1477328"/>
          </a:xfrm>
          <a:prstGeom prst="rect">
            <a:avLst/>
          </a:prstGeom>
          <a:solidFill>
            <a:srgbClr val="920000"/>
          </a:solidFill>
        </p:spPr>
        <p:txBody>
          <a:bodyPr wrap="square">
            <a:spAutoFit/>
          </a:bodyPr>
          <a:lstStyle/>
          <a:p>
            <a:pPr fontAlgn="base"/>
            <a:r>
              <a:rPr lang="en-US" dirty="0">
                <a:solidFill>
                  <a:schemeClr val="bg1"/>
                </a:solidFill>
              </a:rPr>
              <a:t>The Prophet Joseph Smith persuaded the members of the Kirtland Branch to abandon the “common stock” plan for the more perfect law of the Lord to be revealed according to the promise given at Fayette, New York.</a:t>
            </a:r>
          </a:p>
        </p:txBody>
      </p:sp>
      <p:grpSp>
        <p:nvGrpSpPr>
          <p:cNvPr id="2" name="Group 13"/>
          <p:cNvGrpSpPr/>
          <p:nvPr/>
        </p:nvGrpSpPr>
        <p:grpSpPr>
          <a:xfrm>
            <a:off x="78658"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41:2-6</a:t>
              </a:r>
            </a:p>
          </p:txBody>
        </p:sp>
      </p:grpSp>
      <p:sp>
        <p:nvSpPr>
          <p:cNvPr id="15" name="Rectangle 14"/>
          <p:cNvSpPr/>
          <p:nvPr/>
        </p:nvSpPr>
        <p:spPr>
          <a:xfrm>
            <a:off x="7142129" y="4048432"/>
            <a:ext cx="3733800" cy="1477328"/>
          </a:xfrm>
          <a:prstGeom prst="rect">
            <a:avLst/>
          </a:prstGeom>
          <a:solidFill>
            <a:srgbClr val="1928B7"/>
          </a:solidFill>
        </p:spPr>
        <p:txBody>
          <a:bodyPr wrap="square">
            <a:spAutoFit/>
          </a:bodyPr>
          <a:lstStyle/>
          <a:p>
            <a:pPr fontAlgn="base"/>
            <a:r>
              <a:rPr lang="en-US" dirty="0">
                <a:solidFill>
                  <a:schemeClr val="bg1"/>
                </a:solidFill>
              </a:rPr>
              <a:t>The Lord directed the elders of the Church to assemble in Kirtland to receive this law. The law was given a few days later and is known as the law of consecration</a:t>
            </a:r>
          </a:p>
        </p:txBody>
      </p:sp>
      <p:pic>
        <p:nvPicPr>
          <p:cNvPr id="14" name="Picture 13">
            <a:extLst>
              <a:ext uri="{FF2B5EF4-FFF2-40B4-BE49-F238E27FC236}">
                <a16:creationId xmlns:a16="http://schemas.microsoft.com/office/drawing/2014/main" id="{5931C7AB-E81F-4A77-B52F-B540578D6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04528"/>
            <a:ext cx="4952268" cy="2926340"/>
          </a:xfrm>
          <a:prstGeom prst="rect">
            <a:avLst/>
          </a:prstGeom>
        </p:spPr>
      </p:pic>
    </p:spTree>
    <p:extLst>
      <p:ext uri="{BB962C8B-B14F-4D97-AF65-F5344CB8AC3E}">
        <p14:creationId xmlns:p14="http://schemas.microsoft.com/office/powerpoint/2010/main" val="41420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DA977D-3954-412E-9D76-EFCF3EDAE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Laws</a:t>
            </a:r>
          </a:p>
        </p:txBody>
      </p:sp>
      <p:grpSp>
        <p:nvGrpSpPr>
          <p:cNvPr id="6" name="Group 5"/>
          <p:cNvGrpSpPr/>
          <p:nvPr/>
        </p:nvGrpSpPr>
        <p:grpSpPr>
          <a:xfrm>
            <a:off x="0" y="5791200"/>
            <a:ext cx="1219200" cy="1066800"/>
            <a:chOff x="0" y="5791200"/>
            <a:chExt cx="1219200" cy="1066800"/>
          </a:xfrm>
        </p:grpSpPr>
        <p:grpSp>
          <p:nvGrpSpPr>
            <p:cNvPr id="8" name="Group 7"/>
            <p:cNvGrpSpPr/>
            <p:nvPr/>
          </p:nvGrpSpPr>
          <p:grpSpPr>
            <a:xfrm>
              <a:off x="0" y="5791200"/>
              <a:ext cx="1219200" cy="1066800"/>
              <a:chOff x="2801138" y="2971800"/>
              <a:chExt cx="1855208" cy="2624618"/>
            </a:xfrm>
          </p:grpSpPr>
          <p:sp>
            <p:nvSpPr>
              <p:cNvPr id="10" name="Snip Same Side Corner Rectangle 9"/>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9" name="Rectangle 8"/>
            <p:cNvSpPr/>
            <p:nvPr/>
          </p:nvSpPr>
          <p:spPr>
            <a:xfrm>
              <a:off x="0" y="6324600"/>
              <a:ext cx="1219200" cy="338554"/>
            </a:xfrm>
            <a:prstGeom prst="rect">
              <a:avLst/>
            </a:prstGeom>
          </p:spPr>
          <p:txBody>
            <a:bodyPr wrap="square">
              <a:spAutoFit/>
            </a:bodyPr>
            <a:lstStyle/>
            <a:p>
              <a:r>
                <a:rPr lang="en-US" sz="1600" dirty="0"/>
                <a:t>D&amp;C 41:2-4</a:t>
              </a:r>
            </a:p>
          </p:txBody>
        </p:sp>
      </p:grpSp>
      <p:sp>
        <p:nvSpPr>
          <p:cNvPr id="15" name="Rectangle 14"/>
          <p:cNvSpPr/>
          <p:nvPr/>
        </p:nvSpPr>
        <p:spPr>
          <a:xfrm>
            <a:off x="1828800" y="1447801"/>
            <a:ext cx="4572000" cy="1200329"/>
          </a:xfrm>
          <a:prstGeom prst="rect">
            <a:avLst/>
          </a:prstGeom>
          <a:solidFill>
            <a:schemeClr val="accent2">
              <a:lumMod val="40000"/>
              <a:lumOff val="60000"/>
            </a:schemeClr>
          </a:solidFill>
        </p:spPr>
        <p:txBody>
          <a:bodyPr>
            <a:spAutoFit/>
          </a:bodyPr>
          <a:lstStyle/>
          <a:p>
            <a:r>
              <a:rPr lang="en-US" dirty="0"/>
              <a:t>He commanded the elders of the Church to assemble to agree upon the word, pray with faith, receive His law, and see that His law was kept by the members of the Church.</a:t>
            </a:r>
          </a:p>
        </p:txBody>
      </p:sp>
      <p:pic>
        <p:nvPicPr>
          <p:cNvPr id="5" name="Picture 4">
            <a:extLst>
              <a:ext uri="{FF2B5EF4-FFF2-40B4-BE49-F238E27FC236}">
                <a16:creationId xmlns:a16="http://schemas.microsoft.com/office/drawing/2014/main" id="{72142DEF-E6AC-4BC0-A17D-829D728D4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025" y="2915588"/>
            <a:ext cx="4915625" cy="3692181"/>
          </a:xfrm>
          <a:prstGeom prst="rect">
            <a:avLst/>
          </a:prstGeom>
        </p:spPr>
      </p:pic>
    </p:spTree>
    <p:extLst>
      <p:ext uri="{BB962C8B-B14F-4D97-AF65-F5344CB8AC3E}">
        <p14:creationId xmlns:p14="http://schemas.microsoft.com/office/powerpoint/2010/main" val="22912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433EB0E-BF4C-4603-8742-AD7ED3CB5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Law of Consecration </a:t>
            </a:r>
          </a:p>
        </p:txBody>
      </p:sp>
      <p:sp>
        <p:nvSpPr>
          <p:cNvPr id="7" name="Rectangle 6"/>
          <p:cNvSpPr/>
          <p:nvPr/>
        </p:nvSpPr>
        <p:spPr>
          <a:xfrm>
            <a:off x="3886200" y="3048000"/>
            <a:ext cx="4876800" cy="923330"/>
          </a:xfrm>
          <a:prstGeom prst="rect">
            <a:avLst/>
          </a:prstGeom>
          <a:solidFill>
            <a:srgbClr val="920000"/>
          </a:solidFill>
        </p:spPr>
        <p:txBody>
          <a:bodyPr wrap="square">
            <a:spAutoFit/>
          </a:bodyPr>
          <a:lstStyle/>
          <a:p>
            <a:pPr fontAlgn="base"/>
            <a:r>
              <a:rPr lang="en-US" dirty="0">
                <a:solidFill>
                  <a:schemeClr val="bg1"/>
                </a:solidFill>
              </a:rPr>
              <a:t>To establish storehouses to assist with the temporal needs of Church members, especially those who were poor.</a:t>
            </a:r>
          </a:p>
        </p:txBody>
      </p:sp>
      <p:grpSp>
        <p:nvGrpSpPr>
          <p:cNvPr id="14" name="Group 13"/>
          <p:cNvGrpSpPr/>
          <p:nvPr/>
        </p:nvGrpSpPr>
        <p:grpSpPr>
          <a:xfrm>
            <a:off x="68826" y="5791200"/>
            <a:ext cx="1219200" cy="1066800"/>
            <a:chOff x="0" y="5791200"/>
            <a:chExt cx="1219200" cy="1066800"/>
          </a:xfrm>
        </p:grpSpPr>
        <p:grpSp>
          <p:nvGrpSpPr>
            <p:cNvPr id="8"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42:31-38</a:t>
              </a:r>
            </a:p>
          </p:txBody>
        </p:sp>
      </p:grpSp>
      <p:sp>
        <p:nvSpPr>
          <p:cNvPr id="10244" name="AutoShape 4" descr="data:image/jpeg;base64,/9j/4AAQSkZJRgABAQAAAQABAAD/2wCEAAkGBxQTEhUUExQVFRUXGBUYGBgYFRUXGBgXGBgcFxcXFxYYHCggGBolHBcXITEiJSkrLi4uFx8zODMsNygtLisBCgoKDg0OGxAQGywkHyQsLCwsLCwsLCwsLCwsLCwsLCwsLCwsLCwsLCwsLCwsLCwsLCwsLCwsLCwsLCwsLCwsLP/AABEIALcBEwMBIgACEQEDEQH/xAAcAAACAgMBAQAAAAAAAAAAAAAEBQMGAAECBwj/xABGEAABAwIDBAcGAwYDBgcAAAABAAIRAwQFITESQVFhBiJxgZGhsRMyQsHR8BRS4QcVI2JykqLS8TNTY4KywhYXNHODk6P/xAAZAQADAQEBAAAAAAAAAAAAAAABAgMABAX/xAAmEQACAgICAgEEAwEAAAAAAAAAAQIREiEDMRNBUQQiYXEyQoEU/9oADAMBAAIRAxEAPwBvZXjKZ2io8Y6SMc2AqRZUXXD3Oc50TkAmb7AMMEnvXKcmyPCaxNVzjkDom2I3mUhAZCNnVC4mXBpgHPVZtAEl4C55kyUwbRAallBx28/NOy4QhYzSFL6DsyNyEqVDomNxUOgQdKjNQB2S1q6AD0KOas2D2IGZUtLC6YAdvQt9iQpnZam0xG7JcUiYCVVKmyory6LswgDUJ3oUGMSR9WTJTSlBbqlVO3JKObZuasFsNtn7MoV9yA6Qibag5/VAJPISmlp0Fru6xpvPaI9UVsytiI1A4q14GzqhLLno9Vpug03NHHZMeKe4S7YbBTYqWmVitbOnXZbKX3eKQpMTrS8Bua5ZhRIzGq5nGPGwMhtK4qZlT1n7gjLbBtkJ3g3RZz+s7qtOk6nsCk3k/tQsYSl0VSjtTGYCgxam8DJenN6NUhqXeQ+SAvejbXzsu8Uy4prdFJcM6PNcDxHZqwVczfACUqxLoqab9og8juUX4JxjNVTdE6cQbEsdcHENEhc2Vq98vdkmQsmQBEyj7ajDNE7lSFptlWxKu5stCRVb53AyrBiLIedreg7S3aX6LXqwqOhbStHkbUFF29IkQdU/uHNa2AM0kpVD7QADUqcGmzdFjwajATqjbtJUWHWsNCMqQ3OV152qGJ9uMltB+3CxJoJQuj902m/M5FNcTxOmSBMlLzgZa2UjvHkGN4UozT0gLZesOsw8By3iTWMGaU4PiT20xkUHiL6lTXRI7Ygtva7S/JM2sGzKruINLc1NbXrnNhN0h8bVkz7gByX313JyXFUOnNbFk45wfBMortmpIMtcUcWwShbp5JlS08PeM9nJS1GCM9UaQNeiAuOynGB9Cb25G0yjss3OqEMB7Acz4K6fs06KMNMXVwzanOk06R+YjfO5eg3l/siMstwTaReHBfZ4jjPRu6tOtUpy38zCHDvjMd4UWC0qt1UbTpscdogF0HZbxJOgXttpSdU6zsmcDv8A0XdWvTpN6jWtHIACd+i1LsL+mVnGAdH6FqwBoBfHWecyTvjgOSMxC7DRqqxe9Io0KAxDGZp7ZMceQ3ErOa9HTHioYnFztwBM6ACSe5dXHRt1aCWeyPEEac2hG9ErECkK7hL6gBBO5p0A4TqnwnU5IwTa2Cai9FbpdGLenm7aed5J+QU7La2dIa3TWCckwuajRKEtqLXPIaAJzcY8zzSuEb6AoRroyxwxhdtZlo3Hem1UO0blz/RaZTDRDdyz2+cbk0YJGSS6Abui/ZIa4B3Ez4oO8eWs6xzAzI+8kfeV4GSRXN5nw7fmFmOge4xSQGAF0zJMbIQpo7QkIDFj7MhzcmunsB+iY4B1qc8yoSm1a9g5orHJE9HDxrvUDyBkmhGSXVaMmVPJ0cbRW8apgyVV7a7Aerrf0BslVrBsNbUqvB3FHilapipegmg4VNFlCzPtQQMk/o4a2noMkdb0mjNCt6DKJA2qWt7EMbh1SQNEfXqNlboloCdTaVGcUAssXxqViY/jAtqNv5ExRzQsg4dYISp0cpF0kBNcMG1Loy3Li9u2gwD2qsdKxqQrxC3ZTYYgQFT7i+BdATHpNiBbvkHxVbs6oLiStCTkLWwu+tmuiUfhWDNAnJKLyr1xwTy2rmIC3NpjSeIQ6zpg5wpbptPZgR2Qjrfofd1RtbGyN20YJ7k5teg7Q0e3qODt8QGjlJ1KmuLkf6AoykuimS0iI1Q1x0aNQsDZBc5oy5nNX13Re2a733mI3hFW1pbsc0t29phnNwiVSPHyJq2GPBOx84MpU2gZBjQ0N3ZCJ8ki9r7SoG/mPWJPwjMqDEr57p2QSJ3AnwSbAMWDrvY0Ow4kHVNLkuVHqRhUbLrdVnuIZTdszl2DefBF0rBkbnRrtDa/QIDBqTyS9zC0aNBymNTB3c0bc3R2SGiNeWatH5ZJ/g4qikJGwz+1v0VcxW3oVJGyGyCCWgCZ4jQqHF7xwOzmI5Ks2tO4r1yNkimJO1u4QOJSTk3pIpGNK2z0+jfBrABEAQBy3IK7xmcs/kqiMSdScKLzLtGkZz/L2prb4TXqD3C0cXyPLVL5JdJBwj2zm/xoTGhT3ovcB1N7v5o7ABMearGKdDazoJqN1EgTJA5xCM6ImpRdVo1GFokOaZkERskA9w81ouV3IMlHGoltuap+GVHW0A3xoo2XwkyRkl+JY01gMb96pkiOLIrq+gEE5jVVW+vTMz6oG5xR528xm4lIrjEo1KnPkvopGHyPcav5ob5lsb5JcNPMJ70augG+xj+I3N4GcF2cTxAhVXo5eMrPzklplpyIaYgOg6kSrf0Uwf2Hx7ZJJc7QuJzJOeR70qVu2CaVYlgq22Wp8EIcIrE5bMHQkx5JvVqtMAKE3RG2Gy4jZAAHjn2+is4QZzvjQlr9Fazwf4jB/cUosOhVxRqOft0nBxnUtPgQrpf03uA2KbnRkBk3PidqMkoq4LdECDTZGWbyZ8kPFFKkhFxREeM1zRds1MiRlmCD3hKquMgb1a73ouazAyrWptjPaaZIPIGEmuP2fUY/9dHbSn0eoPhlZGfHO/tA6VztN2pW3XwAUOKYW61aIqtqtOW0AWnvaZjxKSW1Y7XalUK0xGqewyrfuk6rawnksTYoFF1ZdAUyGjdCoN3euFR2fWlWapeezaqZdw9+0dZU4yypseUkjq7oOrZkrinY7AzTizsnFswuH28mCEydOhY2ypXbztd6sXQivN3RBz63nCgxO3Y1uUH1Q3RSo5t5RMH3x55KrdyQW7kfQf4siF0LgH3gEAXyQt7S7DpJLvCKFUn4XHe07J+iDt+jDWv2i8vaPhIGvMjUIsvUjLiOKWg2brWxMDZ79AOxCMwig2r7X2Q9rEbZGccJ4JiLvnKk/EDeIQ0NbInVAWiSJ+W9Lm1abjHtM9f9ERiF3TFJzy2Q35/6pfcV6VEbRptB3ZfXvWZkwfFX0PdeQ465uEjfGXLchG3dJrYp03OMtyAqHImPvsWq/SQAyAxo/pHqhLjpU7dVA7h9hKqC2xha1Cx23TtnhxjreydtRnvdonwqPJaYDRvnXwVJp48XEzWJ7oUhvifiJ7ymUkugbLNeio6QCyM8y9o8AlV1YVHD/bU2uGh2iR3gDNKn1ZyJPmo3VWjQu8SfnCWVS7GUmg/8E/47imD/ACtcfLLJRV8DY/W5f3UoE95UBuBGZy5rkYgAOPdCTCHwHOXyR1uh9Bw61euewMb6goX/AMv7P4jWd21I/wCmEa/Fx+X78FoYyDu9fompLpC237J7HArOh7tId7p+aa08SY33GN7QAkX70J0IHaSoKt67847JhFAZZjj7twHkoKmPVN7iO8BVplZxOcDvd9fkuYdPH756LbNofux5xyLj4z6KOpiuWZPgVXbouIMAA9oKWspvLs3Fw5kADwICFM1oslzi7QdZJ4FRnFaegdnzhIXU2tzLvAz5SSUuZVLn7QAPONecFbENlyc0VcpnetU8MaNyj6JW3WJcMy3ykK5nD2kJVxuRzczWRVRYhYrB+7FiP/Oznv8ABQL7EA47Oa06xJAOyuMPoCrW29QNArRcVGsbpuXBlhLFIbG1sDw73dmM0nxdjqcuzTzB7ptRx2dFPitFrgQ4DvU58zUtLQ9aKBRv2ufLtE4w2vTFRjuDgZ70pxClTa8gR3JfXutkdUrqSTSaFumfQYzaI3gLks3JP0b6QUbqiz2dQB4aA5hycDvy3p5pqu9OzqRhpZKN7CN4UhcuNrLh3LGOBV5+U+Sw3I4mT2z4LNjnHgtPJaDv7lqMDXm06g8bUCOA3fJKMdtj7OXV3EzlnTEdg2O3mmFczTcZdoZGumesITF7mn7EdYZQYaRPlmkYyKc+GAw57j/UHerSlj7IuJnaHbBmeJEeiYXd+2c3ED/3I8guKNUO3ggaZk+OfJZGYOyyIE7JOc6O81J7OpuDo3Rs+UuCkDtqQNk7yI17lLsAj3f8I+aNGBAaogbJ7ywehWfh6+1tANy/4pHlslFUYGUOk9gPiAiWHOM/XzgLUACDrlw0Z/c4+jFLToVj+UE8RW9TCmdXz4Rlp9CsFzv9A3/VaqCcCwq73s//AE/zhYbOrp7Rn9rz5GopH4gzSTPMOPoYXIuWzMEnSQ36lLsJj7KpEe2ZHKl8y5cmzqf76f8A42x6ox9wW6h3i30hDm5neTy2j6DVFAYO6i8z18+IYBH+JQvnfWd/9dPXtP0TGoZGYJHA8vVDVBGjcuTRHgsYWurPmPbuI5U6X+TNRGk2SS98/wBDf+0Lq4rOBOzTl3a75Qp7Z+Uvpuaexwz0jVZmRxTt2jrSeUjXt4foiqNCXQdnlB+cof2hLSYM8J+aIs3bUZVAeWyQklaGjRZMAYGOMunLSdM01rYsGGAVW20XBuTnTzj5LVvOrlSEmked9TNrkpFhdjWei2q5UuxJWKmcfk5/I/k66L4KaLJcZOqmxV/tGlrdeKR4h0jqMp7IHekNn0gfBBOZ3rzO0dri+j0To3ZMpNmVD0kvqZBAInkqE7pJVaIBEISlWc8l06rRg6oF6HX7uY/PekV9alhiMuKPs6pa6ZW8ZvWmI14K0U1on7EtlRqh200HLeF6V+z/ABi5c2sHvLthrSwOJO/Pmp+j3Q2qaTXPDWBwkTmYPIJ5guAU7Y1ne02i5uyRER9yqJNFuOMsk6GhxEbRa8EaZjMZhG0htCWuBCAuaIM8o7VWMXvX0iXUnlpHA+RGiPkrs7PHfRcC0k9i3Ea+OipuE/tFG22lXpmXEND2aSchLTp3K9Ne146pkfeqrGaZOUWuwGu0FrgOem/Lik7KbTTBY1sxnlBkAb4zKf1aIgkcDvO7OEksaksZvzc3XXZJb8krCirfh39baI8Xf5Qg6g2ZEz3RlHMpjfUeuZa48i7L/qQps267Leckz4ZoJoLsgc6NBA47ULTHgfH/AIgVOLVoMho7QW/PMIgA7mO++wI5AxABTDz7wI4qRtmAJy7/ANSEabQkyRGW+f1WvwtNozNOeYz7s0M0HFgJZTGpZr/KfTRdGk0Ccj/yn0lHm6pD4h3NQ9zjtJgnrHsGZ7Ur5F6D42R0mzud/bHjkiDa6dV0b83JBddNWtzZSdmYzcB5Zoe86XXEdWkyOZJ9IWzDgWyixg1En+kfNFNa07o8PkvNH9Kbp2Q2G/0sPzJQ1TFLp2tVw7IHoEMw4HphtjudA++KgualNvvVQI4vb6Lyf8U9z4fUeddXOPqVPRthIy1KNyBSPSRiNADqVA7m1od6BAPxmkR773DlT+ZUltZBtAxkdkx4SgqVvDdkD6ZQouUkUjGLGWEUhWcQxrhlJLvSAd6ZVLX2eseH6px+zqyBNYuG5nzWdKqEvim0nsCpFXG2cv1Dmm8BfbkbJ5oCq4l2y3VMbeg9rYLXTzCMwfDodtOHijGWX2+jhlCUnb7FlPC8hOqxW59u2VpdHiiN4vwfP17jJcYOQQgqlxyWqti45gK79DOjrTDngSuVpJF3NMrFTDK+ztezdHGFBa3zm9WF7lsUmN2XRpGa8p6b06TbgGnGeZjikjLdMm+gyzt5ZJRVjhTHGXZlCWFxLI5Kemx09UkIu70QPdbSoCxgjLZEeCjubFrhln6oLAqp/D0p12Ajm1eC6l0eiuiu47aVw3+FDiNzjBPfxXm/SHEXU3bFRpYYmDkf1XtvtQfeEpbjXRyhdN2atNtRozAIzHYdQklxJlY8jR88Vbup7Rr6THv2XNd1Wk5gzGQ5L123vyWlzC4HJwOmThOfYmWI4BssDaLWgAZMEN7IKrtpbXAc5gY4N3hwgDsO/uUWnHVFU1LY9s+kFTZPtGbRG9vVJByzGmqDsHOpsLwC4F73N3GHGYIOhmVHabVKoNsjZPVPenFy3+GNmI2oPiEFKXyLJJFPxHE3t6xpVOsSRBH1St2MvEkUd/xO++KtuO2rthpyiT2/eirTbeZO/a38kFkHVA7MYuD8LGjLdJ17UB0oxSvQaw+0ILidwGnBMLh+zSEjmeOoSj9pTJpUnEgBriN+8cuxVim2I+hfa4lUqe/Ucf8Am+SY+6JBPiqjY1Nkj6qw2t80jMjvlaUQwkMmXM6Zd/3CkFHaGeYQLWU9ovDiOW5d1cUY3KVKUaKqSFnSKjstnmPVOMHNN9ME65CFUOkuLiqQ1ugzJ+QUOHYtsQJVVB4knNZF6r2jNwE+SAuKIBzIA8ZS6ld16v8AsqdV/wDSxzh4xCnHR3EKsBtBzRxe5jfKZ8ki42O+RFduYFWRvn1gJ5h9LaqMHFw+ZKZUf2X3byC99Nv9zvorFhf7ODScHuuTLc8g0R4yr0jn3YXf3NOm1ge4AEH7y7Ck9PFKQJgmBkAAdNVam9HrXI1HGq7i4uP6Lt9OzZEMakcEx1JozoxjTGBzYeJIM7DvorOy8a6CPQqtNxNoyY1og8JUTsUdPvnsGQ8k8ZYqhWrdlqq15OYXDqnBJcOvds6k5Iv2xVo7Vk3p0GErFCKqxGjWeb31oxjJACgwvG3Ujpkq7Uxh5GaJwy0uLnKlSc4cYhv9xyXm4TshxxSWxnjnSR1QgCQBvSClQfXqdUF7vFXfDf2eAda6qf8AIz0Llc8Mw+jQbs0KTWDjGZ7SumHC/YcCrdH+h9WA6qQwcNSrbZ4XQpZsbLvzHMqcmdStFXjwxWxlBIYU6x6nbCJp1IJB1lCWEEQdZlElmaDKoJ9ou2OQx1lSUsvvRYwQXh3v9x3qOpaTp1vVchxk8Ftz8+aDRivY3gZe07DodwKW2VxVp0W0qzesHzO4ja3njEK4Vrn3Q6CJgnfpKXbLbl1RohrabtmSJJMAzrG9Txjdopk6plY6TXgdT98NgwBMb93gqw6+Y0RI55jgSr/XwC1iKh9pnPWIGcRkBCDfhdmPdo0+9ufjqlpBtnnle8btASTppB3ITpNVfdMDKVN5zB90nkBPYvTWst2EbNJvcB5Spqdy0SW0mjiSSUVJApniNDoheOzawQJmXb03tOguIGCPZgc6j/k1epPuNZLROoCBuMWdo2YGm7wRzBiU62/Zxcn37mm3+lrneZhGM/ZxbA/xrp7uIBa35Ii8xarrOR5yUDXc8xskET2BCw0NbLobhjdGioebnO8iYTy2sbakA2nRptAzyA145DVVmnQiCJDRuPHsCJqVyIndxMeWqzsyos37wY3INaOQCiq4twzPAZKuOrEzE9mg8f0UbRGbnRy18UGFDe4vajyRtRwjNL6jSNXvJnjw47pUttWimXEgTMZRluzMpZVxIREieMyUEYKdVBEFxnLfx37lG2gxmcyeLjOY4cO5CPpkDaMd5+WgUVQgwA4xy9J3+iohGH06s6fQcdPqh69y4mAQfTwEKMV/hBgbuOnLRSG3dG0TDfIAdqDYUWHouCCZjTdPzT1zFW+ilZu0S0lwj3s4PYTqrC+6bMSrcX8ScuzvZWLvaWJ7NQiwToPaWwBeDXeN79J5NVkFXKGgNbwAhDGottKyikLr0dlu9YFyXLk3ACIdE2wtEgLiXO5DzWFoCwGYau8FEU8YDcnwRx3pLe1yB1QkVzdvHwqM+aCdMZcc3tHpVvXbUEsIP3vCnA5LxU4xdMqB1IkEcBr2jeFfujHTqnVindbNCqcgTkxx5E+6eRSLki3ofF1stbwtPMjh6Kd1MEqKqwBVEA7gxsEzIcOOW5KMKrkVqgaZ26uo0yY2e7JMsSPVyy7OPIrWHUOuSY6oAAjgBJ81Otj3ornSGuGPJnMkpOy4kyT5qXpG6XnXXhl4pcdIGXbr6aqaVj9DH96RoB35lQ1MUcdfogNtrTG0S7fG5a1ILW5cSSB9UaBYRUvnHTTnACx+04cPHTsUTqk9UBv68uKjq1TOsfPjkFqNZNTp02iXOnuKho3GZgd/LuQlzHwySd5kDu3lTUbR0Z6f2g+ObkaBZJcYnsiAdc590esoSnUc4zBz0ga95yUpYCcm7XdHlqe9F+xqOGQAHePHOfRAwI6kR7xI5SJ81w7bJy0Hj5pvZ4ZlJE+ia0bQAaN8MvlKDY1FcpYPUeJIOf5j8lPa9HQDOQPZ475KLxHpBQpHZLwSPhbnp2JTX6SVXNJoUthv537/AOlo1Pelth0Nq+CNggugegSytc2dHIH2rho1uefM6eaXPta1cTWc8j8p6re/IeiFq21NhDWOYXFwEbQ1OUDvKf8A0X9ILdihe7qsYwbvicPHKUS4h5Bc7adlmcz3DQdwXdt0Qqx1y0eqcWGBBg97wGfiU/il6QqmvbCcEJJg7hkU1NFusZoW2t2sPVkk7yZ59gU+0r8cHFbJSkmwgLaHL1ibFmtBlNu85KY1QhmAlEtAC0qNGwd1Mu18NVLSogLs1AtbUpHIZRSOieCgqOlTgLHAIWEBdSUb8Pa7UIq6uGU2l9Rwa0akmEgfe1rrKjNGj/vHD+I8f8Np90cznyXNOm9dlo6RrEsRpUSWU2e1q7mN3c3u0aO1UnGsEq1SalV204mdgNhjeAH5u1egW+GMY2GjtJMudzc45k9qjqYa06ye9TpobTEvRXprVs9mncE1aQyGvtKfYfiHJerYdiFO5pipScHtI1HzBzB5FeZ3nRxrxollsLiwft0CROrdWPjcR2b9U0eRx7FlBPo9auqMjjnI7Qh8LJBqgmTkTu1y+SD6PdJaV7TIB9nWA61MnMZatPxDmp7Fx/FVWEz/AA2HzjPmq3ZOioYw0B51mT957kndJmSI5cfkn2L25fVdnkCNPpCG/dwaMwO/6ZlLFjNWJDT2DIzmOJzHqpCx784nm6APD5JxWhufVHPIeuaBrYzQp5uq0xxzknwzWyNicCg/R06Z7MNb9T3qanZAagd27vOZSm46YW409pUPBrdkeJKF/wDF74Ps6O4mXunyA+aVyfoZJFmFsMoEczl4D9Fz7Fsy5w88/n4lecDp3cveNtzWNnPZbnHaZRFx0npHVz3eJ9VnGaMnE9Ebc27Bm9o5b/AKOp0jojJoLuxq8yPSlojZpTxmAoT0rqbmNB4z+iOE2bKKPQ7/AKVOa0ltIwBvPyGqqdbpg65cGEPM7g7Yb4NzIjiVXLjpBXfI2gAREADTvlQYXd+zcHbG1HcmXHS2K5/Bbm0DMimwcPePzRzatcgDbIA3NDR5xKUs6QvI6tuSeJdHyW3YzdEdSkxvi7wGSTEZMOq2peRtOc7POXEo+ywzYc10AQ4HwMqm1K106SX7MkHIRnOXmFYsCvLhggvkZySATwna14opRXbA3J6SPSri4mVB7ZVxt44jMlSsqk6Ej7/UL0PLB9HEuOa7Hza4n75rttSUtoVOz7/1CKo1JQyQyiGQsXBKxDY1IbGoN2S5DSVttJSclMoRbPBTNasC4r3TWCXED78kkpJBSskSXFcfbTd7Kk01650ptOTeb3fCEHVuq14HNol1CkDBqlsuePiFMEiB/MfBM8Mwenbt2abdmdSc3OPFzviKnuQ+oi23wZ1Q+0uy2q/ItZH8KnGY2WnU56nWAnGzO5dOXQbKNUazA0bvv6rmpbyNY7pU+QUZdtaadsJGFELm7gUvu8Oa8Sezf25BNGszkidBOWi4rVBny3cFKSHiUbFsG9mdthLXAy0tJBB4gjQpa7pje03h20CWgjaLc3DTrxkfBXC/BdP0SHEMOa4aR3KCniyzhkhZh3S97nn8SC5rviZk5va34h5pxi9SmabHsqlwdoW1SBHcfLcq4/BCTlkOaCvujgJkAHiY1VVKLeybhJI1iT6X5wTOcuk95JkoF1xRA94Hs/RTDo1nlpxj0Rdv0Yk6TnkOPLlzVMoISpiP8cNsbDS4ZzOXYiX16zwQBsg8OHIq2W/RwMyAznM81PTsZMR9/fzS+VXpB8brbPPGYQ4lH0ujhOZ+wr43Cxpu+X6rVxbQIG/7++1aXOwR4UygPwYDPOF1SwgcOP36eKtte0zEfZ09fRSNsezh3nLXlI/tR8ug+NFW/dbfy/ee7wRNtYbLpA38OU+k/wBqsZsgTkMs47PdHkJ70Vb4eHnLeZ7oAHkT4oZ2bBIXCyb8QyhxOujSAcu9FexYB1e0c+xH3VGGvM/CWN/mc4y4jkChbG32mlsTAGukdu7NQ22W0kK7uiYkgACPEZ9+qktaMM0g+gg/Xxcjq9pOYO+ZLtqADukADtReHW0tmMjk3+nUnvRlKogSTkL6JIAHKfn6Iq2eJ8PU/RSVaOfcB8/RD0aJ15/9pPzWhyMM4IcWn35fRM7en8kqw5pE/fEJ0w/L1XdxStHLNUSBYtOJ5LF0WToaLqFpYllpGQox7HW27ZMncANSToBOQ7Sg7XA31yKl2eBbRaeo06gvPxu8u1YsXND7nbLTeK0WEQNFz7XwWLFZEzktzy0WnPgSsWJZ6QY7MFInN3cOH1UhfksWKDZWgSrU5ZkwFBUYZzWLErZqI9jihLi3B++1YsUZrZSDA324cf5RrzPDsXNOwDyeX3H3yWLEkVso3o1XoACQYbBJI4DXvTSytGsaCWjaPkDo3n2/RaWI/wBmI+jd1RdoAEN+Gjt+8lixMhWaNIz5n6IYgGTvHHtW1iVjx6ASwAz9/f1XLREffIT3yVixMjE9OiPl5QExw6kG57o9B9NnzW1ibpCPbOnUAQyWyWsnLZ3jmuLi36rtkbORGu/uWLEkGPPsAqWzQwNc3NxI8d3Z9Ezs7fZAE6DyiFixGfQI9g9S2GZ+8v8ARcUaAA4+8fRvqVixaCDJ7DKVOJjj83Iin9FixdEdEWdOCxYsVrEo/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C871F99-F4DD-4978-8258-337B108D1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629" y="1168064"/>
            <a:ext cx="8004742" cy="5303980"/>
          </a:xfrm>
          <a:prstGeom prst="rect">
            <a:avLst/>
          </a:prstGeom>
        </p:spPr>
      </p:pic>
    </p:spTree>
    <p:extLst>
      <p:ext uri="{BB962C8B-B14F-4D97-AF65-F5344CB8AC3E}">
        <p14:creationId xmlns:p14="http://schemas.microsoft.com/office/powerpoint/2010/main" val="283697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EDF861-2596-4C1C-9A6E-F85F337CC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Disciple</a:t>
            </a:r>
          </a:p>
        </p:txBody>
      </p:sp>
      <p:sp>
        <p:nvSpPr>
          <p:cNvPr id="7" name="Rectangle 6"/>
          <p:cNvSpPr/>
          <p:nvPr/>
        </p:nvSpPr>
        <p:spPr>
          <a:xfrm>
            <a:off x="1905000" y="1219201"/>
            <a:ext cx="4876800" cy="1384995"/>
          </a:xfrm>
          <a:prstGeom prst="rect">
            <a:avLst/>
          </a:prstGeom>
          <a:solidFill>
            <a:srgbClr val="920000"/>
          </a:solidFill>
        </p:spPr>
        <p:txBody>
          <a:bodyPr wrap="square">
            <a:spAutoFit/>
          </a:bodyPr>
          <a:lstStyle/>
          <a:p>
            <a:pPr fontAlgn="base"/>
            <a:r>
              <a:rPr lang="en-US" sz="2800" dirty="0">
                <a:solidFill>
                  <a:schemeClr val="bg1"/>
                </a:solidFill>
              </a:rPr>
              <a:t>Two characteristics of disciples of the Lord: they receive his law, and they do it</a:t>
            </a:r>
          </a:p>
        </p:txBody>
      </p:sp>
      <p:grpSp>
        <p:nvGrpSpPr>
          <p:cNvPr id="2" name="Group 13"/>
          <p:cNvGrpSpPr/>
          <p:nvPr/>
        </p:nvGrpSpPr>
        <p:grpSpPr>
          <a:xfrm>
            <a:off x="0"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pPr algn="ctr"/>
              <a:r>
                <a:rPr lang="en-US" sz="1400" dirty="0"/>
                <a:t>D&amp;C 41:5</a:t>
              </a:r>
            </a:p>
          </p:txBody>
        </p:sp>
      </p:grpSp>
      <p:sp>
        <p:nvSpPr>
          <p:cNvPr id="15" name="Rectangle 14"/>
          <p:cNvSpPr/>
          <p:nvPr/>
        </p:nvSpPr>
        <p:spPr>
          <a:xfrm>
            <a:off x="4978399" y="4343654"/>
            <a:ext cx="5945239" cy="1938992"/>
          </a:xfrm>
          <a:prstGeom prst="rect">
            <a:avLst/>
          </a:prstGeom>
          <a:solidFill>
            <a:srgbClr val="FFFF00"/>
          </a:solidFill>
        </p:spPr>
        <p:txBody>
          <a:bodyPr wrap="square">
            <a:spAutoFit/>
          </a:bodyPr>
          <a:lstStyle/>
          <a:p>
            <a:pPr fontAlgn="base"/>
            <a:r>
              <a:rPr lang="en-US" dirty="0"/>
              <a:t>“As important as it is to have this vision in mind, defining and describing Zion will not bring it about. That can only be done through consistent and concerted daily effort by every single member of the Church. No matter what the cost in toil or sacrifice, we must ‘do it.’ That is one of my favorite phrases: ‘Do It.’”</a:t>
            </a:r>
          </a:p>
          <a:p>
            <a:pPr fontAlgn="base"/>
            <a:r>
              <a:rPr lang="en-US" sz="1200" dirty="0"/>
              <a:t>Spencer W. Kimball</a:t>
            </a:r>
          </a:p>
        </p:txBody>
      </p:sp>
      <p:pic>
        <p:nvPicPr>
          <p:cNvPr id="14" name="Picture 13">
            <a:extLst>
              <a:ext uri="{FF2B5EF4-FFF2-40B4-BE49-F238E27FC236}">
                <a16:creationId xmlns:a16="http://schemas.microsoft.com/office/drawing/2014/main" id="{D9C89F57-F177-4BCE-A609-A3F071793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9" y="1320465"/>
            <a:ext cx="4104071" cy="2724834"/>
          </a:xfrm>
          <a:prstGeom prst="rect">
            <a:avLst/>
          </a:prstGeom>
        </p:spPr>
      </p:pic>
      <p:pic>
        <p:nvPicPr>
          <p:cNvPr id="18" name="Picture 17">
            <a:extLst>
              <a:ext uri="{FF2B5EF4-FFF2-40B4-BE49-F238E27FC236}">
                <a16:creationId xmlns:a16="http://schemas.microsoft.com/office/drawing/2014/main" id="{0CDC1771-4CA1-42F6-9A97-DA4EB1BE9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818117"/>
            <a:ext cx="1752600" cy="2628900"/>
          </a:xfrm>
          <a:prstGeom prst="rect">
            <a:avLst/>
          </a:prstGeom>
        </p:spPr>
      </p:pic>
    </p:spTree>
    <p:extLst>
      <p:ext uri="{BB962C8B-B14F-4D97-AF65-F5344CB8AC3E}">
        <p14:creationId xmlns:p14="http://schemas.microsoft.com/office/powerpoint/2010/main" val="36676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CDB3B0F7-182B-43E6-9C00-EE15E2888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Meet--House</a:t>
            </a:r>
          </a:p>
        </p:txBody>
      </p:sp>
      <p:sp>
        <p:nvSpPr>
          <p:cNvPr id="7" name="Rectangle 6"/>
          <p:cNvSpPr/>
          <p:nvPr/>
        </p:nvSpPr>
        <p:spPr>
          <a:xfrm>
            <a:off x="1905000" y="1219201"/>
            <a:ext cx="4876800" cy="2677656"/>
          </a:xfrm>
          <a:prstGeom prst="rect">
            <a:avLst/>
          </a:prstGeom>
          <a:solidFill>
            <a:srgbClr val="920000"/>
          </a:solidFill>
        </p:spPr>
        <p:txBody>
          <a:bodyPr wrap="square">
            <a:spAutoFit/>
          </a:bodyPr>
          <a:lstStyle/>
          <a:p>
            <a:pPr fontAlgn="base"/>
            <a:r>
              <a:rPr lang="en-US" sz="2400" dirty="0">
                <a:solidFill>
                  <a:schemeClr val="bg1"/>
                </a:solidFill>
              </a:rPr>
              <a:t>“Earlier definitions of the word </a:t>
            </a:r>
            <a:r>
              <a:rPr lang="en-US" sz="2400" i="1" dirty="0">
                <a:solidFill>
                  <a:schemeClr val="bg1"/>
                </a:solidFill>
              </a:rPr>
              <a:t>meet,</a:t>
            </a:r>
            <a:r>
              <a:rPr lang="en-US" sz="2400" dirty="0">
                <a:solidFill>
                  <a:schemeClr val="bg1"/>
                </a:solidFill>
              </a:rPr>
              <a:t> which are now listed as archaic in some modern dictionaries, include the idea of being proper, fit, acceptable, permissible, right, necessary, or desirable. </a:t>
            </a:r>
          </a:p>
          <a:p>
            <a:pPr fontAlgn="base"/>
            <a:r>
              <a:rPr lang="en-US" dirty="0">
                <a:solidFill>
                  <a:schemeClr val="bg1"/>
                </a:solidFill>
              </a:rPr>
              <a:t>Ludlow</a:t>
            </a:r>
          </a:p>
        </p:txBody>
      </p:sp>
      <p:grpSp>
        <p:nvGrpSpPr>
          <p:cNvPr id="2" name="Group 13"/>
          <p:cNvGrpSpPr/>
          <p:nvPr/>
        </p:nvGrpSpPr>
        <p:grpSpPr>
          <a:xfrm>
            <a:off x="117987" y="5683994"/>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41:6-8</a:t>
              </a:r>
            </a:p>
          </p:txBody>
        </p:sp>
      </p:grpSp>
      <p:grpSp>
        <p:nvGrpSpPr>
          <p:cNvPr id="14" name="Group 13"/>
          <p:cNvGrpSpPr/>
          <p:nvPr/>
        </p:nvGrpSpPr>
        <p:grpSpPr>
          <a:xfrm>
            <a:off x="7538884" y="409755"/>
            <a:ext cx="3667432" cy="6094409"/>
            <a:chOff x="228600" y="573741"/>
            <a:chExt cx="3048000" cy="5065059"/>
          </a:xfrm>
        </p:grpSpPr>
        <p:grpSp>
          <p:nvGrpSpPr>
            <p:cNvPr id="15" name="Group 190"/>
            <p:cNvGrpSpPr/>
            <p:nvPr/>
          </p:nvGrpSpPr>
          <p:grpSpPr>
            <a:xfrm>
              <a:off x="228600" y="1256634"/>
              <a:ext cx="3048000" cy="4382166"/>
              <a:chOff x="4114800" y="502025"/>
              <a:chExt cx="4472382" cy="6225987"/>
            </a:xfrm>
          </p:grpSpPr>
          <p:sp>
            <p:nvSpPr>
              <p:cNvPr id="21" name="Rectangle 20"/>
              <p:cNvSpPr/>
              <p:nvPr/>
            </p:nvSpPr>
            <p:spPr>
              <a:xfrm rot="5400000" flipH="1">
                <a:off x="6172200" y="5257800"/>
                <a:ext cx="228600" cy="2667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5"/>
              <p:cNvGrpSpPr/>
              <p:nvPr/>
            </p:nvGrpSpPr>
            <p:grpSpPr>
              <a:xfrm>
                <a:off x="6019801" y="914400"/>
                <a:ext cx="609600" cy="914400"/>
                <a:chOff x="4142110" y="1523505"/>
                <a:chExt cx="838200" cy="1145410"/>
              </a:xfrm>
            </p:grpSpPr>
            <p:sp>
              <p:nvSpPr>
                <p:cNvPr id="172" name="Chord 23"/>
                <p:cNvSpPr/>
                <p:nvPr/>
              </p:nvSpPr>
              <p:spPr>
                <a:xfrm rot="4302055">
                  <a:off x="42564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hord 24"/>
                <p:cNvSpPr/>
                <p:nvPr/>
              </p:nvSpPr>
              <p:spPr>
                <a:xfrm rot="6646644">
                  <a:off x="37992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hord 22"/>
                <p:cNvSpPr/>
                <p:nvPr/>
              </p:nvSpPr>
              <p:spPr>
                <a:xfrm rot="5222268">
                  <a:off x="4023672" y="1905710"/>
                  <a:ext cx="114541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6019801" y="1447800"/>
                <a:ext cx="609600" cy="12595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43600" y="2362200"/>
                <a:ext cx="806825" cy="14881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p:cNvSpPr/>
              <p:nvPr/>
            </p:nvSpPr>
            <p:spPr>
              <a:xfrm>
                <a:off x="5029200" y="4114800"/>
                <a:ext cx="2563906" cy="243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
              <p:cNvGrpSpPr/>
              <p:nvPr/>
            </p:nvGrpSpPr>
            <p:grpSpPr>
              <a:xfrm>
                <a:off x="4953000" y="3352800"/>
                <a:ext cx="2709339" cy="762001"/>
                <a:chOff x="4807567" y="815786"/>
                <a:chExt cx="2709339" cy="762001"/>
              </a:xfrm>
            </p:grpSpPr>
            <p:sp>
              <p:nvSpPr>
                <p:cNvPr id="170" name="Isosceles Triangle 3"/>
                <p:cNvSpPr/>
                <p:nvPr/>
              </p:nvSpPr>
              <p:spPr>
                <a:xfrm>
                  <a:off x="4807567" y="815786"/>
                  <a:ext cx="2709339" cy="7620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4"/>
                <p:cNvSpPr/>
                <p:nvPr/>
              </p:nvSpPr>
              <p:spPr>
                <a:xfrm>
                  <a:off x="5105400" y="914400"/>
                  <a:ext cx="2167467" cy="609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
              <p:cNvGrpSpPr/>
              <p:nvPr/>
            </p:nvGrpSpPr>
            <p:grpSpPr>
              <a:xfrm>
                <a:off x="5921188" y="2129118"/>
                <a:ext cx="829236" cy="259976"/>
                <a:chOff x="4379259" y="923365"/>
                <a:chExt cx="918882" cy="389964"/>
              </a:xfrm>
            </p:grpSpPr>
            <p:sp>
              <p:nvSpPr>
                <p:cNvPr id="164" name="Rectangle 7"/>
                <p:cNvSpPr/>
                <p:nvPr/>
              </p:nvSpPr>
              <p:spPr>
                <a:xfrm>
                  <a:off x="4419600" y="990600"/>
                  <a:ext cx="838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8"/>
                <p:cNvSpPr/>
                <p:nvPr/>
              </p:nvSpPr>
              <p:spPr>
                <a:xfrm flipH="1">
                  <a:off x="4572000" y="990600"/>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9"/>
                <p:cNvSpPr/>
                <p:nvPr/>
              </p:nvSpPr>
              <p:spPr>
                <a:xfrm flipH="1">
                  <a:off x="4787153"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0"/>
                <p:cNvSpPr/>
                <p:nvPr/>
              </p:nvSpPr>
              <p:spPr>
                <a:xfrm flipH="1">
                  <a:off x="5033682"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1"/>
                <p:cNvSpPr/>
                <p:nvPr/>
              </p:nvSpPr>
              <p:spPr>
                <a:xfrm flipH="1">
                  <a:off x="4379259"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2"/>
                <p:cNvSpPr/>
                <p:nvPr/>
              </p:nvSpPr>
              <p:spPr>
                <a:xfrm flipH="1">
                  <a:off x="5230906"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Delay 27"/>
              <p:cNvSpPr/>
              <p:nvPr/>
            </p:nvSpPr>
            <p:spPr>
              <a:xfrm rot="16200000">
                <a:off x="5867400" y="1752600"/>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6145306" y="1743635"/>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533400"/>
                <a:ext cx="152400" cy="457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12541" y="883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208059" y="502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48"/>
              <p:cNvGrpSpPr/>
              <p:nvPr/>
            </p:nvGrpSpPr>
            <p:grpSpPr>
              <a:xfrm>
                <a:off x="6001870" y="3653117"/>
                <a:ext cx="609601" cy="304801"/>
                <a:chOff x="3657599" y="1676399"/>
                <a:chExt cx="1488141" cy="1030941"/>
              </a:xfrm>
            </p:grpSpPr>
            <p:sp>
              <p:nvSpPr>
                <p:cNvPr id="158" name="Oval 35"/>
                <p:cNvSpPr/>
                <p:nvPr/>
              </p:nvSpPr>
              <p:spPr>
                <a:xfrm>
                  <a:off x="3657599" y="1676399"/>
                  <a:ext cx="1488141" cy="1030941"/>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4401670" y="1676399"/>
                  <a:ext cx="0" cy="10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657599" y="2191870"/>
                  <a:ext cx="14881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3" name="Oval 36"/>
                <p:cNvSpPr/>
                <p:nvPr/>
              </p:nvSpPr>
              <p:spPr>
                <a:xfrm>
                  <a:off x="4231341" y="2106706"/>
                  <a:ext cx="304800" cy="152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58"/>
              <p:cNvGrpSpPr/>
              <p:nvPr/>
            </p:nvGrpSpPr>
            <p:grpSpPr>
              <a:xfrm>
                <a:off x="6104965" y="4679576"/>
                <a:ext cx="528917" cy="733660"/>
                <a:chOff x="3469341" y="1371600"/>
                <a:chExt cx="833717" cy="1156447"/>
              </a:xfrm>
            </p:grpSpPr>
            <p:sp>
              <p:nvSpPr>
                <p:cNvPr id="149" name="Flowchart: Delay 148"/>
                <p:cNvSpPr/>
                <p:nvPr/>
              </p:nvSpPr>
              <p:spPr>
                <a:xfrm rot="16200000">
                  <a:off x="3314700" y="1562100"/>
                  <a:ext cx="1143000" cy="762000"/>
                </a:xfrm>
                <a:prstGeom prst="flowChartDelay">
                  <a:avLst/>
                </a:prstGeom>
                <a:solidFill>
                  <a:schemeClr val="tx1">
                    <a:lumMod val="75000"/>
                    <a:lumOff val="2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flipH="1">
                  <a:off x="3723939" y="1806388"/>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flipH="1">
                  <a:off x="4015292" y="181983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flipH="1">
                  <a:off x="3495337" y="2057400"/>
                  <a:ext cx="771863" cy="8516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Delay 152"/>
                <p:cNvSpPr/>
                <p:nvPr/>
              </p:nvSpPr>
              <p:spPr>
                <a:xfrm rot="16200000">
                  <a:off x="3832412" y="1595718"/>
                  <a:ext cx="76200" cy="228600"/>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6"/>
                <p:cNvSpPr/>
                <p:nvPr/>
              </p:nvSpPr>
              <p:spPr>
                <a:xfrm flipH="1">
                  <a:off x="4230445" y="180190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flipH="1">
                  <a:off x="3495339" y="1837764"/>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rot="5400000" flipH="1">
                  <a:off x="3848100" y="2073088"/>
                  <a:ext cx="76200" cy="833717"/>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5400000" flipH="1">
                  <a:off x="3848100" y="1409700"/>
                  <a:ext cx="76200" cy="7620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66"/>
              <p:cNvGrpSpPr/>
              <p:nvPr/>
            </p:nvGrpSpPr>
            <p:grpSpPr>
              <a:xfrm>
                <a:off x="5750858" y="5562600"/>
                <a:ext cx="381000" cy="914400"/>
                <a:chOff x="3581400" y="1447800"/>
                <a:chExt cx="712695" cy="1385047"/>
              </a:xfrm>
            </p:grpSpPr>
            <p:sp>
              <p:nvSpPr>
                <p:cNvPr id="143" name="Oval 142"/>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65"/>
                <p:cNvGrpSpPr/>
                <p:nvPr/>
              </p:nvGrpSpPr>
              <p:grpSpPr>
                <a:xfrm>
                  <a:off x="4114800" y="2133600"/>
                  <a:ext cx="58396" cy="152400"/>
                  <a:chOff x="4648200" y="1600200"/>
                  <a:chExt cx="183776" cy="479611"/>
                </a:xfrm>
              </p:grpSpPr>
              <p:sp>
                <p:nvSpPr>
                  <p:cNvPr id="147" name="Rectangle 146"/>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76"/>
              <p:cNvGrpSpPr/>
              <p:nvPr/>
            </p:nvGrpSpPr>
            <p:grpSpPr>
              <a:xfrm>
                <a:off x="5311588" y="4222376"/>
                <a:ext cx="313765" cy="914400"/>
                <a:chOff x="3818965" y="1837932"/>
                <a:chExt cx="421341" cy="1066800"/>
              </a:xfrm>
            </p:grpSpPr>
            <p:sp>
              <p:nvSpPr>
                <p:cNvPr id="141" name="Chord 140"/>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77"/>
              <p:cNvGrpSpPr/>
              <p:nvPr/>
            </p:nvGrpSpPr>
            <p:grpSpPr>
              <a:xfrm>
                <a:off x="6983506" y="4240306"/>
                <a:ext cx="313765" cy="932329"/>
                <a:chOff x="3818965" y="1837932"/>
                <a:chExt cx="421341" cy="1066800"/>
              </a:xfrm>
            </p:grpSpPr>
            <p:sp>
              <p:nvSpPr>
                <p:cNvPr id="139" name="Chord 78"/>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79"/>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0"/>
              <p:cNvGrpSpPr/>
              <p:nvPr/>
            </p:nvGrpSpPr>
            <p:grpSpPr>
              <a:xfrm>
                <a:off x="5311589" y="5334000"/>
                <a:ext cx="313765" cy="1030941"/>
                <a:chOff x="3818965" y="1837932"/>
                <a:chExt cx="421341" cy="1066800"/>
              </a:xfrm>
            </p:grpSpPr>
            <p:sp>
              <p:nvSpPr>
                <p:cNvPr id="137" name="Chord 136"/>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3"/>
              <p:cNvGrpSpPr/>
              <p:nvPr/>
            </p:nvGrpSpPr>
            <p:grpSpPr>
              <a:xfrm>
                <a:off x="7014882" y="5392270"/>
                <a:ext cx="313765" cy="932329"/>
                <a:chOff x="3818965" y="1837932"/>
                <a:chExt cx="421341" cy="1066800"/>
              </a:xfrm>
            </p:grpSpPr>
            <p:sp>
              <p:nvSpPr>
                <p:cNvPr id="135" name="Chord 134"/>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86"/>
              <p:cNvGrpSpPr/>
              <p:nvPr/>
            </p:nvGrpSpPr>
            <p:grpSpPr>
              <a:xfrm>
                <a:off x="6521824" y="5562600"/>
                <a:ext cx="381000" cy="914400"/>
                <a:chOff x="3581400" y="1447800"/>
                <a:chExt cx="712695" cy="1385047"/>
              </a:xfrm>
            </p:grpSpPr>
            <p:sp>
              <p:nvSpPr>
                <p:cNvPr id="129" name="Oval 128"/>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5"/>
                <p:cNvGrpSpPr/>
                <p:nvPr/>
              </p:nvGrpSpPr>
              <p:grpSpPr>
                <a:xfrm>
                  <a:off x="4114800" y="2133600"/>
                  <a:ext cx="58396" cy="152400"/>
                  <a:chOff x="4648200" y="1600200"/>
                  <a:chExt cx="183776" cy="479611"/>
                </a:xfrm>
              </p:grpSpPr>
              <p:sp>
                <p:nvSpPr>
                  <p:cNvPr id="133" name="Rectangle 132"/>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Rectangle 40"/>
              <p:cNvSpPr/>
              <p:nvPr/>
            </p:nvSpPr>
            <p:spPr>
              <a:xfrm>
                <a:off x="6087035" y="4168588"/>
                <a:ext cx="533400" cy="380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flipH="1">
                <a:off x="6248400" y="5181600"/>
                <a:ext cx="76200" cy="2667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flipH="1">
                <a:off x="6264089" y="5394511"/>
                <a:ext cx="80682" cy="239805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flipH="1">
                <a:off x="6261848" y="5616388"/>
                <a:ext cx="85163" cy="212911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25"/>
              <p:cNvGrpSpPr/>
              <p:nvPr/>
            </p:nvGrpSpPr>
            <p:grpSpPr>
              <a:xfrm>
                <a:off x="5038165" y="4137212"/>
                <a:ext cx="192741" cy="2317377"/>
                <a:chOff x="3657600" y="2667000"/>
                <a:chExt cx="192741" cy="2317377"/>
              </a:xfrm>
            </p:grpSpPr>
            <p:grpSp>
              <p:nvGrpSpPr>
                <p:cNvPr id="109" name="Group 108"/>
                <p:cNvGrpSpPr/>
                <p:nvPr/>
              </p:nvGrpSpPr>
              <p:grpSpPr>
                <a:xfrm>
                  <a:off x="3657600" y="2667000"/>
                  <a:ext cx="183776" cy="389965"/>
                  <a:chOff x="3657600" y="2667000"/>
                  <a:chExt cx="183776" cy="389965"/>
                </a:xfrm>
              </p:grpSpPr>
              <p:sp>
                <p:nvSpPr>
                  <p:cNvPr id="126" name="Rectangle 9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666565" y="3155576"/>
                  <a:ext cx="183776" cy="389965"/>
                  <a:chOff x="3657600" y="2667000"/>
                  <a:chExt cx="183776" cy="389965"/>
                </a:xfrm>
              </p:grpSpPr>
              <p:sp>
                <p:nvSpPr>
                  <p:cNvPr id="123" name="Rectangle 122"/>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3"/>
                <p:cNvGrpSpPr/>
                <p:nvPr/>
              </p:nvGrpSpPr>
              <p:grpSpPr>
                <a:xfrm>
                  <a:off x="3657600" y="3626224"/>
                  <a:ext cx="183776" cy="389965"/>
                  <a:chOff x="3657600" y="2667000"/>
                  <a:chExt cx="183776" cy="389965"/>
                </a:xfrm>
              </p:grpSpPr>
              <p:sp>
                <p:nvSpPr>
                  <p:cNvPr id="120" name="Rectangle 119"/>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7"/>
                <p:cNvGrpSpPr/>
                <p:nvPr/>
              </p:nvGrpSpPr>
              <p:grpSpPr>
                <a:xfrm>
                  <a:off x="3657600" y="4119282"/>
                  <a:ext cx="183776" cy="389965"/>
                  <a:chOff x="3657600" y="2667000"/>
                  <a:chExt cx="183776" cy="389965"/>
                </a:xfrm>
              </p:grpSpPr>
              <p:sp>
                <p:nvSpPr>
                  <p:cNvPr id="117" name="Rectangle 116"/>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21"/>
                <p:cNvGrpSpPr/>
                <p:nvPr/>
              </p:nvGrpSpPr>
              <p:grpSpPr>
                <a:xfrm>
                  <a:off x="3657600" y="4594412"/>
                  <a:ext cx="183776" cy="389965"/>
                  <a:chOff x="3657600" y="2667000"/>
                  <a:chExt cx="183776" cy="389965"/>
                </a:xfrm>
              </p:grpSpPr>
              <p:sp>
                <p:nvSpPr>
                  <p:cNvPr id="114" name="Rectangle 11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126"/>
              <p:cNvGrpSpPr/>
              <p:nvPr/>
            </p:nvGrpSpPr>
            <p:grpSpPr>
              <a:xfrm>
                <a:off x="7404847" y="4146176"/>
                <a:ext cx="192741" cy="2317377"/>
                <a:chOff x="3657600" y="2667000"/>
                <a:chExt cx="192741" cy="2317377"/>
              </a:xfrm>
            </p:grpSpPr>
            <p:grpSp>
              <p:nvGrpSpPr>
                <p:cNvPr id="89" name="Group 108"/>
                <p:cNvGrpSpPr/>
                <p:nvPr/>
              </p:nvGrpSpPr>
              <p:grpSpPr>
                <a:xfrm>
                  <a:off x="3657600" y="2667000"/>
                  <a:ext cx="183776" cy="389965"/>
                  <a:chOff x="3657600" y="2667000"/>
                  <a:chExt cx="183776" cy="389965"/>
                </a:xfrm>
              </p:grpSpPr>
              <p:sp>
                <p:nvSpPr>
                  <p:cNvPr id="106" name="Rectangle 105"/>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09"/>
                <p:cNvGrpSpPr/>
                <p:nvPr/>
              </p:nvGrpSpPr>
              <p:grpSpPr>
                <a:xfrm>
                  <a:off x="3666565" y="3155576"/>
                  <a:ext cx="183776" cy="389965"/>
                  <a:chOff x="3657600" y="2667000"/>
                  <a:chExt cx="183776" cy="389965"/>
                </a:xfrm>
              </p:grpSpPr>
              <p:sp>
                <p:nvSpPr>
                  <p:cNvPr id="103" name="Rectangle 102"/>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13"/>
                <p:cNvGrpSpPr/>
                <p:nvPr/>
              </p:nvGrpSpPr>
              <p:grpSpPr>
                <a:xfrm>
                  <a:off x="3657600" y="3626224"/>
                  <a:ext cx="183776" cy="389965"/>
                  <a:chOff x="3657600" y="2667000"/>
                  <a:chExt cx="183776" cy="389965"/>
                </a:xfrm>
              </p:grpSpPr>
              <p:sp>
                <p:nvSpPr>
                  <p:cNvPr id="100" name="Rectangle 99"/>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17"/>
                <p:cNvGrpSpPr/>
                <p:nvPr/>
              </p:nvGrpSpPr>
              <p:grpSpPr>
                <a:xfrm>
                  <a:off x="3657600" y="4119282"/>
                  <a:ext cx="183776" cy="389965"/>
                  <a:chOff x="3657600" y="2667000"/>
                  <a:chExt cx="183776" cy="389965"/>
                </a:xfrm>
              </p:grpSpPr>
              <p:sp>
                <p:nvSpPr>
                  <p:cNvPr id="97" name="Rectangle 96"/>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21"/>
                <p:cNvGrpSpPr/>
                <p:nvPr/>
              </p:nvGrpSpPr>
              <p:grpSpPr>
                <a:xfrm>
                  <a:off x="3657600" y="4594412"/>
                  <a:ext cx="183776" cy="389965"/>
                  <a:chOff x="3657600" y="2667000"/>
                  <a:chExt cx="183776" cy="389965"/>
                </a:xfrm>
              </p:grpSpPr>
              <p:sp>
                <p:nvSpPr>
                  <p:cNvPr id="94" name="Rectangle 9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147"/>
              <p:cNvGrpSpPr/>
              <p:nvPr/>
            </p:nvGrpSpPr>
            <p:grpSpPr>
              <a:xfrm>
                <a:off x="4114800" y="4800600"/>
                <a:ext cx="1204747" cy="1905000"/>
                <a:chOff x="5791201" y="1828801"/>
                <a:chExt cx="2549023" cy="4030629"/>
              </a:xfrm>
            </p:grpSpPr>
            <p:grpSp>
              <p:nvGrpSpPr>
                <p:cNvPr id="69" name="Group 49"/>
                <p:cNvGrpSpPr/>
                <p:nvPr/>
              </p:nvGrpSpPr>
              <p:grpSpPr>
                <a:xfrm>
                  <a:off x="5791201" y="1828801"/>
                  <a:ext cx="2549023" cy="4030629"/>
                  <a:chOff x="5791200" y="1828800"/>
                  <a:chExt cx="2549022" cy="4030629"/>
                </a:xfrm>
              </p:grpSpPr>
              <p:sp>
                <p:nvSpPr>
                  <p:cNvPr id="71" name="Rectangle 70"/>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ightning Bolt 71"/>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ightning Bolt 72"/>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ghtning Bolt 73"/>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ightning Bolt 74"/>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ightning Bolt 75"/>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ghtning Bolt 76"/>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ightning Bolt 77"/>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ghtning Bolt 78"/>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ightning Bolt 79"/>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ightning Bolt 80"/>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ightning Bolt 81"/>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ghtning Bolt 82"/>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ghtning Bolt 83"/>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ghtning Bolt 84"/>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68"/>
              <p:cNvGrpSpPr/>
              <p:nvPr/>
            </p:nvGrpSpPr>
            <p:grpSpPr>
              <a:xfrm>
                <a:off x="7382435" y="4823012"/>
                <a:ext cx="1204747" cy="1905000"/>
                <a:chOff x="5791201" y="1828801"/>
                <a:chExt cx="2549023" cy="4030629"/>
              </a:xfrm>
            </p:grpSpPr>
            <p:grpSp>
              <p:nvGrpSpPr>
                <p:cNvPr id="49" name="Group 49"/>
                <p:cNvGrpSpPr/>
                <p:nvPr/>
              </p:nvGrpSpPr>
              <p:grpSpPr>
                <a:xfrm>
                  <a:off x="5791201" y="1828801"/>
                  <a:ext cx="2549023" cy="4030629"/>
                  <a:chOff x="5791200" y="1828800"/>
                  <a:chExt cx="2549022" cy="4030629"/>
                </a:xfrm>
              </p:grpSpPr>
              <p:sp>
                <p:nvSpPr>
                  <p:cNvPr id="51" name="Rectangle 50"/>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ghtning Bolt 51"/>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ghtning Bolt 52"/>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ghtning Bolt 53"/>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ghtning Bolt 56"/>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ightning Bolt 58"/>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ghtning Bolt 59"/>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ightning Bolt 63"/>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97"/>
            <p:cNvGrpSpPr/>
            <p:nvPr/>
          </p:nvGrpSpPr>
          <p:grpSpPr>
            <a:xfrm>
              <a:off x="1353671" y="573741"/>
              <a:ext cx="779929" cy="728143"/>
              <a:chOff x="4027873" y="719657"/>
              <a:chExt cx="2330696" cy="2175943"/>
            </a:xfrm>
          </p:grpSpPr>
          <p:cxnSp>
            <p:nvCxnSpPr>
              <p:cNvPr id="17" name="Straight Connector 16"/>
              <p:cNvCxnSpPr/>
              <p:nvPr/>
            </p:nvCxnSpPr>
            <p:spPr>
              <a:xfrm>
                <a:off x="5181600" y="1371600"/>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27873" y="1791242"/>
                <a:ext cx="2330696" cy="267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ame 18"/>
              <p:cNvSpPr/>
              <p:nvPr/>
            </p:nvSpPr>
            <p:spPr>
              <a:xfrm rot="2748331">
                <a:off x="4910599" y="722688"/>
                <a:ext cx="541793" cy="535732"/>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rot="2748331">
                <a:off x="5019113" y="906170"/>
                <a:ext cx="325636" cy="321993"/>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5" name="Rectangle 174"/>
          <p:cNvSpPr/>
          <p:nvPr/>
        </p:nvSpPr>
        <p:spPr>
          <a:xfrm>
            <a:off x="2133600" y="4267201"/>
            <a:ext cx="4876800" cy="1200329"/>
          </a:xfrm>
          <a:prstGeom prst="rect">
            <a:avLst/>
          </a:prstGeom>
          <a:solidFill>
            <a:srgbClr val="920000"/>
          </a:solidFill>
        </p:spPr>
        <p:txBody>
          <a:bodyPr wrap="square">
            <a:spAutoFit/>
          </a:bodyPr>
          <a:lstStyle/>
          <a:p>
            <a:pPr fontAlgn="base"/>
            <a:r>
              <a:rPr lang="en-US" sz="2400" dirty="0">
                <a:solidFill>
                  <a:schemeClr val="bg1"/>
                </a:solidFill>
              </a:rPr>
              <a:t>When the Lord’s people relocate there is always a commandment to build a “house” unto Him.</a:t>
            </a:r>
          </a:p>
        </p:txBody>
      </p:sp>
      <p:pic>
        <p:nvPicPr>
          <p:cNvPr id="177" name="Picture 176">
            <a:extLst>
              <a:ext uri="{FF2B5EF4-FFF2-40B4-BE49-F238E27FC236}">
                <a16:creationId xmlns:a16="http://schemas.microsoft.com/office/drawing/2014/main" id="{A270EA5B-64D0-4EAC-A875-2096DC66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89" y="1828938"/>
            <a:ext cx="1163417" cy="1279759"/>
          </a:xfrm>
          <a:prstGeom prst="rect">
            <a:avLst/>
          </a:prstGeom>
        </p:spPr>
      </p:pic>
    </p:spTree>
    <p:extLst>
      <p:ext uri="{BB962C8B-B14F-4D97-AF65-F5344CB8AC3E}">
        <p14:creationId xmlns:p14="http://schemas.microsoft.com/office/powerpoint/2010/main" val="426004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2000"/>
                                        <p:tgtEl>
                                          <p:spTgt spid="175"/>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868EF4-C8A4-4B27-A7F4-41F0C5E53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Spiritual Agent</a:t>
            </a:r>
          </a:p>
        </p:txBody>
      </p:sp>
      <p:sp>
        <p:nvSpPr>
          <p:cNvPr id="7" name="Rectangle 6"/>
          <p:cNvSpPr/>
          <p:nvPr/>
        </p:nvSpPr>
        <p:spPr>
          <a:xfrm>
            <a:off x="1327354" y="1536174"/>
            <a:ext cx="5240593" cy="3785652"/>
          </a:xfrm>
          <a:prstGeom prst="rect">
            <a:avLst/>
          </a:prstGeom>
          <a:solidFill>
            <a:srgbClr val="920000"/>
          </a:solidFill>
        </p:spPr>
        <p:txBody>
          <a:bodyPr wrap="square">
            <a:spAutoFit/>
          </a:bodyPr>
          <a:lstStyle/>
          <a:p>
            <a:pPr fontAlgn="base"/>
            <a:r>
              <a:rPr lang="en-US" sz="2400" dirty="0">
                <a:solidFill>
                  <a:schemeClr val="bg1"/>
                </a:solidFill>
              </a:rPr>
              <a:t>In the law of consecration, the bishop was the spiritual and temporal agent who directed the program, assigned inheritances, received properties, and so on.</a:t>
            </a:r>
          </a:p>
          <a:p>
            <a:pPr fontAlgn="base"/>
            <a:endParaRPr lang="en-US" sz="2400" dirty="0">
              <a:solidFill>
                <a:schemeClr val="bg1"/>
              </a:solidFill>
            </a:endParaRPr>
          </a:p>
          <a:p>
            <a:pPr fontAlgn="base"/>
            <a:r>
              <a:rPr lang="en-US" sz="2400" dirty="0">
                <a:solidFill>
                  <a:schemeClr val="bg1"/>
                </a:solidFill>
              </a:rPr>
              <a:t>The law was to be revealed shortly, so it was appropriate that Edward Partridge should be called as the first bishop in the Church.</a:t>
            </a:r>
          </a:p>
        </p:txBody>
      </p:sp>
      <p:grpSp>
        <p:nvGrpSpPr>
          <p:cNvPr id="2" name="Group 13"/>
          <p:cNvGrpSpPr/>
          <p:nvPr/>
        </p:nvGrpSpPr>
        <p:grpSpPr>
          <a:xfrm>
            <a:off x="108155"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41:9-11</a:t>
              </a:r>
            </a:p>
          </p:txBody>
        </p:sp>
      </p:grpSp>
      <p:pic>
        <p:nvPicPr>
          <p:cNvPr id="15" name="Picture 14">
            <a:extLst>
              <a:ext uri="{FF2B5EF4-FFF2-40B4-BE49-F238E27FC236}">
                <a16:creationId xmlns:a16="http://schemas.microsoft.com/office/drawing/2014/main" id="{9FFAAFD1-6BD7-4C36-BA83-6F7236BEB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467" y="1716024"/>
            <a:ext cx="2225040" cy="3425952"/>
          </a:xfrm>
          <a:prstGeom prst="rect">
            <a:avLst/>
          </a:prstGeom>
        </p:spPr>
      </p:pic>
    </p:spTree>
    <p:extLst>
      <p:ext uri="{BB962C8B-B14F-4D97-AF65-F5344CB8AC3E}">
        <p14:creationId xmlns:p14="http://schemas.microsoft.com/office/powerpoint/2010/main" val="24937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F8D2EC-9D14-4B5F-9B89-E3ECFA2DC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3797"/>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Bishops</a:t>
            </a:r>
          </a:p>
        </p:txBody>
      </p:sp>
      <p:sp>
        <p:nvSpPr>
          <p:cNvPr id="7" name="Rectangle 6"/>
          <p:cNvSpPr/>
          <p:nvPr/>
        </p:nvSpPr>
        <p:spPr>
          <a:xfrm>
            <a:off x="1905000" y="1219201"/>
            <a:ext cx="4876800" cy="1200329"/>
          </a:xfrm>
          <a:prstGeom prst="rect">
            <a:avLst/>
          </a:prstGeom>
          <a:solidFill>
            <a:srgbClr val="67522B"/>
          </a:solidFill>
        </p:spPr>
        <p:txBody>
          <a:bodyPr wrap="square">
            <a:spAutoFit/>
          </a:bodyPr>
          <a:lstStyle/>
          <a:p>
            <a:pPr fontAlgn="base"/>
            <a:r>
              <a:rPr lang="en-US" sz="2400" b="1" dirty="0">
                <a:solidFill>
                  <a:schemeClr val="bg1"/>
                </a:solidFill>
              </a:rPr>
              <a:t>Bishops are called of God, sustained by the voice of the members, and ordained by the proper authority</a:t>
            </a:r>
            <a:endParaRPr lang="en-US" sz="2400" dirty="0">
              <a:solidFill>
                <a:schemeClr val="bg1"/>
              </a:solidFill>
            </a:endParaRPr>
          </a:p>
        </p:txBody>
      </p:sp>
      <p:grpSp>
        <p:nvGrpSpPr>
          <p:cNvPr id="2" name="Group 13"/>
          <p:cNvGrpSpPr/>
          <p:nvPr/>
        </p:nvGrpSpPr>
        <p:grpSpPr>
          <a:xfrm>
            <a:off x="104777"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41:9-11</a:t>
              </a:r>
            </a:p>
          </p:txBody>
        </p:sp>
      </p:grpSp>
      <p:sp>
        <p:nvSpPr>
          <p:cNvPr id="15" name="Rectangle 14"/>
          <p:cNvSpPr/>
          <p:nvPr/>
        </p:nvSpPr>
        <p:spPr>
          <a:xfrm>
            <a:off x="4621575" y="3501009"/>
            <a:ext cx="3276600" cy="2677656"/>
          </a:xfrm>
          <a:prstGeom prst="rect">
            <a:avLst/>
          </a:prstGeom>
          <a:solidFill>
            <a:schemeClr val="accent6">
              <a:lumMod val="75000"/>
            </a:schemeClr>
          </a:solidFill>
        </p:spPr>
        <p:txBody>
          <a:bodyPr wrap="square">
            <a:spAutoFit/>
          </a:bodyPr>
          <a:lstStyle/>
          <a:p>
            <a:pPr fontAlgn="base"/>
            <a:r>
              <a:rPr lang="en-US" sz="2400" dirty="0">
                <a:solidFill>
                  <a:schemeClr val="bg1"/>
                </a:solidFill>
              </a:rPr>
              <a:t>Appointed by the voice of the church-- the members of the Church have pledged their support to, or sustained, the person who has been called of God.</a:t>
            </a:r>
          </a:p>
        </p:txBody>
      </p:sp>
      <p:pic>
        <p:nvPicPr>
          <p:cNvPr id="14" name="Picture 13">
            <a:extLst>
              <a:ext uri="{FF2B5EF4-FFF2-40B4-BE49-F238E27FC236}">
                <a16:creationId xmlns:a16="http://schemas.microsoft.com/office/drawing/2014/main" id="{68CE18EC-8A1B-4931-B490-6DE7BDBAF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205" y="1062397"/>
            <a:ext cx="3270398" cy="2337604"/>
          </a:xfrm>
          <a:prstGeom prst="rect">
            <a:avLst/>
          </a:prstGeom>
        </p:spPr>
      </p:pic>
      <p:pic>
        <p:nvPicPr>
          <p:cNvPr id="18" name="Picture 17">
            <a:extLst>
              <a:ext uri="{FF2B5EF4-FFF2-40B4-BE49-F238E27FC236}">
                <a16:creationId xmlns:a16="http://schemas.microsoft.com/office/drawing/2014/main" id="{49B6B21C-BA15-4CB9-8EC6-99FAB5223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297" y="2840266"/>
            <a:ext cx="2543175" cy="3171825"/>
          </a:xfrm>
          <a:prstGeom prst="rect">
            <a:avLst/>
          </a:prstGeom>
        </p:spPr>
      </p:pic>
      <p:sp>
        <p:nvSpPr>
          <p:cNvPr id="19" name="Rectangle 18">
            <a:extLst>
              <a:ext uri="{FF2B5EF4-FFF2-40B4-BE49-F238E27FC236}">
                <a16:creationId xmlns:a16="http://schemas.microsoft.com/office/drawing/2014/main" id="{F9830FC9-253E-49C6-9FF0-246F91FB0760}"/>
              </a:ext>
            </a:extLst>
          </p:cNvPr>
          <p:cNvSpPr/>
          <p:nvPr/>
        </p:nvSpPr>
        <p:spPr>
          <a:xfrm>
            <a:off x="7898175" y="6316600"/>
            <a:ext cx="3441290" cy="523220"/>
          </a:xfrm>
          <a:prstGeom prst="rect">
            <a:avLst/>
          </a:prstGeom>
          <a:solidFill>
            <a:schemeClr val="tx2">
              <a:lumMod val="75000"/>
            </a:schemeClr>
          </a:solidFill>
        </p:spPr>
        <p:txBody>
          <a:bodyPr wrap="square">
            <a:spAutoFit/>
          </a:bodyPr>
          <a:lstStyle/>
          <a:p>
            <a:pPr algn="ctr"/>
            <a:r>
              <a:rPr lang="en-US" sz="1400" b="0" i="1" dirty="0">
                <a:solidFill>
                  <a:schemeClr val="bg1"/>
                </a:solidFill>
                <a:effectLst/>
                <a:latin typeface="Open Sans"/>
              </a:rPr>
              <a:t>Presiding Bishop </a:t>
            </a:r>
            <a:r>
              <a:rPr lang="en-US" sz="1400" b="0" i="1" dirty="0" err="1">
                <a:solidFill>
                  <a:schemeClr val="bg1"/>
                </a:solidFill>
                <a:effectLst/>
                <a:latin typeface="Open Sans"/>
              </a:rPr>
              <a:t>Gérald</a:t>
            </a:r>
            <a:r>
              <a:rPr lang="en-US" sz="1400" b="0" i="1" dirty="0">
                <a:solidFill>
                  <a:schemeClr val="bg1"/>
                </a:solidFill>
                <a:effectLst/>
                <a:latin typeface="Open Sans"/>
              </a:rPr>
              <a:t> </a:t>
            </a:r>
            <a:r>
              <a:rPr lang="en-US" sz="1400" b="0" i="1" dirty="0" err="1">
                <a:solidFill>
                  <a:schemeClr val="bg1"/>
                </a:solidFill>
                <a:effectLst/>
                <a:latin typeface="Open Sans"/>
              </a:rPr>
              <a:t>Caussé</a:t>
            </a:r>
            <a:r>
              <a:rPr lang="en-US" sz="1400" i="1" dirty="0">
                <a:solidFill>
                  <a:schemeClr val="bg1"/>
                </a:solidFill>
                <a:latin typeface="Open Sans"/>
              </a:rPr>
              <a:t> </a:t>
            </a:r>
          </a:p>
          <a:p>
            <a:pPr algn="ctr"/>
            <a:r>
              <a:rPr lang="en-US" sz="1400" i="1" dirty="0">
                <a:solidFill>
                  <a:schemeClr val="bg1"/>
                </a:solidFill>
                <a:latin typeface="Open Sans"/>
              </a:rPr>
              <a:t>(as of 2015)</a:t>
            </a:r>
            <a:r>
              <a:rPr lang="en-US" sz="1400" b="0" i="1" dirty="0">
                <a:solidFill>
                  <a:schemeClr val="bg1"/>
                </a:solidFill>
                <a:effectLst/>
                <a:latin typeface="Open Sans"/>
              </a:rPr>
              <a:t> </a:t>
            </a:r>
            <a:endParaRPr lang="en-US" sz="1400" dirty="0">
              <a:solidFill>
                <a:schemeClr val="bg1"/>
              </a:solidFill>
            </a:endParaRPr>
          </a:p>
        </p:txBody>
      </p:sp>
      <p:pic>
        <p:nvPicPr>
          <p:cNvPr id="21" name="Picture 20">
            <a:extLst>
              <a:ext uri="{FF2B5EF4-FFF2-40B4-BE49-F238E27FC236}">
                <a16:creationId xmlns:a16="http://schemas.microsoft.com/office/drawing/2014/main" id="{8899AD26-46EB-4624-A21F-A5941F19B527}"/>
              </a:ext>
            </a:extLst>
          </p:cNvPr>
          <p:cNvPicPr>
            <a:picLocks noChangeAspect="1"/>
          </p:cNvPicPr>
          <p:nvPr/>
        </p:nvPicPr>
        <p:blipFill rotWithShape="1">
          <a:blip r:embed="rId5">
            <a:extLst>
              <a:ext uri="{28A0092B-C50C-407E-A947-70E740481C1C}">
                <a14:useLocalDpi xmlns:a14="http://schemas.microsoft.com/office/drawing/2010/main" val="0"/>
              </a:ext>
            </a:extLst>
          </a:blip>
          <a:srcRect l="33793" t="1128" r="35049" b="3069"/>
          <a:stretch/>
        </p:blipFill>
        <p:spPr>
          <a:xfrm>
            <a:off x="8499278" y="3463360"/>
            <a:ext cx="1754241" cy="2780730"/>
          </a:xfrm>
          <a:prstGeom prst="rect">
            <a:avLst/>
          </a:prstGeom>
        </p:spPr>
      </p:pic>
      <p:sp>
        <p:nvSpPr>
          <p:cNvPr id="24" name="Rectangle 23">
            <a:extLst>
              <a:ext uri="{FF2B5EF4-FFF2-40B4-BE49-F238E27FC236}">
                <a16:creationId xmlns:a16="http://schemas.microsoft.com/office/drawing/2014/main" id="{088568AB-E920-49FC-99CE-F2DFE3B41861}"/>
              </a:ext>
            </a:extLst>
          </p:cNvPr>
          <p:cNvSpPr/>
          <p:nvPr/>
        </p:nvSpPr>
        <p:spPr>
          <a:xfrm>
            <a:off x="1266141" y="6072167"/>
            <a:ext cx="2754331" cy="307777"/>
          </a:xfrm>
          <a:prstGeom prst="rect">
            <a:avLst/>
          </a:prstGeom>
          <a:solidFill>
            <a:schemeClr val="tx2">
              <a:lumMod val="75000"/>
            </a:schemeClr>
          </a:solidFill>
        </p:spPr>
        <p:txBody>
          <a:bodyPr wrap="square">
            <a:spAutoFit/>
          </a:bodyPr>
          <a:lstStyle/>
          <a:p>
            <a:pPr algn="ctr"/>
            <a:r>
              <a:rPr lang="en-US" sz="1400" b="0" i="1" dirty="0">
                <a:solidFill>
                  <a:schemeClr val="bg1"/>
                </a:solidFill>
                <a:effectLst/>
                <a:latin typeface="Open Sans"/>
              </a:rPr>
              <a:t>Bishop H. David Burton (1996)</a:t>
            </a:r>
            <a:endParaRPr lang="en-US" sz="1400" dirty="0">
              <a:solidFill>
                <a:schemeClr val="bg1"/>
              </a:solidFill>
            </a:endParaRPr>
          </a:p>
        </p:txBody>
      </p:sp>
    </p:spTree>
    <p:extLst>
      <p:ext uri="{BB962C8B-B14F-4D97-AF65-F5344CB8AC3E}">
        <p14:creationId xmlns:p14="http://schemas.microsoft.com/office/powerpoint/2010/main" val="39289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F0557-B33D-4CE4-A3F8-D98D667C4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4800" y="486697"/>
            <a:ext cx="9144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0" i="0" dirty="0">
                <a:solidFill>
                  <a:schemeClr val="bg1"/>
                </a:solidFill>
                <a:effectLst/>
              </a:rPr>
              <a:t>“</a:t>
            </a:r>
            <a:r>
              <a:rPr lang="en-US" b="0" i="0" u="none" strike="noStrike" dirty="0">
                <a:solidFill>
                  <a:schemeClr val="bg1"/>
                </a:solidFill>
                <a:effectLst/>
              </a:rPr>
              <a:t>We Walk by Faith</a:t>
            </a:r>
            <a:r>
              <a:rPr lang="en-US" b="0" i="0" dirty="0">
                <a:solidFill>
                  <a:schemeClr val="bg1"/>
                </a:solidFill>
                <a:effectLst/>
              </a:rPr>
              <a:t>,” from time code 7:30 to 12:39.</a:t>
            </a:r>
            <a:endParaRPr lang="en-US" dirty="0">
              <a:solidFill>
                <a:schemeClr val="bg1"/>
              </a:solidFill>
            </a:endParaRPr>
          </a:p>
          <a:p>
            <a:r>
              <a:rPr lang="en-US" b="1" dirty="0">
                <a:solidFill>
                  <a:schemeClr val="bg1"/>
                </a:solidFill>
              </a:rPr>
              <a:t>Price of Discipleship</a:t>
            </a:r>
            <a:r>
              <a:rPr lang="en-US" dirty="0">
                <a:solidFill>
                  <a:schemeClr val="bg1"/>
                </a:solidFill>
              </a:rPr>
              <a:t> (1:25)</a:t>
            </a:r>
          </a:p>
          <a:p>
            <a:endParaRPr lang="en-US" dirty="0">
              <a:solidFill>
                <a:schemeClr val="bg1"/>
              </a:solidFill>
            </a:endParaRPr>
          </a:p>
          <a:p>
            <a:r>
              <a:rPr lang="en-US" dirty="0">
                <a:solidFill>
                  <a:schemeClr val="bg1"/>
                </a:solidFill>
              </a:rPr>
              <a:t>Lucy Mack Smith (</a:t>
            </a:r>
            <a:r>
              <a:rPr lang="en-US" i="1" dirty="0">
                <a:solidFill>
                  <a:schemeClr val="bg1"/>
                </a:solidFill>
              </a:rPr>
              <a:t>History of Joseph Smith by His Mother,</a:t>
            </a:r>
            <a:r>
              <a:rPr lang="en-US" dirty="0">
                <a:solidFill>
                  <a:schemeClr val="bg1"/>
                </a:solidFill>
              </a:rPr>
              <a:t> ed. Preston </a:t>
            </a:r>
            <a:r>
              <a:rPr lang="en-US" dirty="0" err="1">
                <a:solidFill>
                  <a:schemeClr val="bg1"/>
                </a:solidFill>
              </a:rPr>
              <a:t>Nibley</a:t>
            </a:r>
            <a:r>
              <a:rPr lang="en-US" dirty="0">
                <a:solidFill>
                  <a:schemeClr val="bg1"/>
                </a:solidFill>
              </a:rPr>
              <a:t> [1958], 195–96; </a:t>
            </a:r>
            <a:r>
              <a:rPr lang="en-US" i="1" dirty="0">
                <a:solidFill>
                  <a:schemeClr val="bg1"/>
                </a:solidFill>
              </a:rPr>
              <a:t>Church History in the Fulness of Times Student Manual,</a:t>
            </a:r>
            <a:r>
              <a:rPr lang="en-US" dirty="0">
                <a:solidFill>
                  <a:schemeClr val="bg1"/>
                </a:solidFill>
              </a:rPr>
              <a:t> 2nd ed. [Church Educational System manual, 2003], 91).</a:t>
            </a:r>
          </a:p>
          <a:p>
            <a:r>
              <a:rPr lang="en-US" dirty="0">
                <a:solidFill>
                  <a:schemeClr val="bg1"/>
                </a:solidFill>
              </a:rPr>
              <a:t>	 (</a:t>
            </a:r>
            <a:r>
              <a:rPr lang="en-US" i="1" dirty="0">
                <a:solidFill>
                  <a:schemeClr val="bg1"/>
                </a:solidFill>
              </a:rPr>
              <a:t>Church History in the Fulness of Times Student Manual,</a:t>
            </a:r>
            <a:r>
              <a:rPr lang="en-US" dirty="0">
                <a:solidFill>
                  <a:schemeClr val="bg1"/>
                </a:solidFill>
              </a:rPr>
              <a:t>  92).</a:t>
            </a:r>
          </a:p>
          <a:p>
            <a:r>
              <a:rPr lang="en-US" dirty="0">
                <a:solidFill>
                  <a:schemeClr val="bg1"/>
                </a:solidFill>
              </a:rPr>
              <a:t>	(</a:t>
            </a:r>
            <a:r>
              <a:rPr lang="en-US" i="1" dirty="0">
                <a:solidFill>
                  <a:schemeClr val="bg1"/>
                </a:solidFill>
              </a:rPr>
              <a:t>History of Joseph Smith by His Mother,</a:t>
            </a:r>
            <a:r>
              <a:rPr lang="en-US" dirty="0">
                <a:solidFill>
                  <a:schemeClr val="bg1"/>
                </a:solidFill>
              </a:rPr>
              <a:t> 197–205).</a:t>
            </a:r>
          </a:p>
          <a:p>
            <a:r>
              <a:rPr lang="en-US" sz="1800" dirty="0">
                <a:solidFill>
                  <a:schemeClr val="bg1"/>
                </a:solidFill>
              </a:rPr>
              <a:t>Presentation by ©http://fashionsbylynda.com/blog/</a:t>
            </a:r>
          </a:p>
          <a:p>
            <a:r>
              <a:rPr lang="en-US" b="0" i="0" dirty="0">
                <a:solidFill>
                  <a:schemeClr val="bg1"/>
                </a:solidFill>
                <a:effectLst/>
              </a:rPr>
              <a:t>Russell M. Nelson, “</a:t>
            </a:r>
            <a:r>
              <a:rPr lang="en-US" b="0" i="0" u="none" strike="noStrike" dirty="0">
                <a:solidFill>
                  <a:schemeClr val="bg1"/>
                </a:solidFill>
                <a:effectLst/>
              </a:rPr>
              <a:t>Hear Him</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2020, 89–90</a:t>
            </a:r>
            <a:endParaRPr lang="en-US" dirty="0">
              <a:solidFill>
                <a:schemeClr val="bg1"/>
              </a:solidFill>
            </a:endParaRPr>
          </a:p>
          <a:p>
            <a:r>
              <a:rPr lang="en-US" dirty="0">
                <a:solidFill>
                  <a:schemeClr val="bg1"/>
                </a:solidFill>
              </a:rPr>
              <a:t>Prophet Joseph Smith (“Church History,” </a:t>
            </a:r>
            <a:r>
              <a:rPr lang="en-US" i="1" dirty="0">
                <a:solidFill>
                  <a:schemeClr val="bg1"/>
                </a:solidFill>
              </a:rPr>
              <a:t>Journal of History,</a:t>
            </a:r>
            <a:r>
              <a:rPr lang="en-US" dirty="0">
                <a:solidFill>
                  <a:schemeClr val="bg1"/>
                </a:solidFill>
              </a:rPr>
              <a:t> Jan. 1908, p. 50).</a:t>
            </a:r>
          </a:p>
          <a:p>
            <a:r>
              <a:rPr lang="en-US" dirty="0">
                <a:solidFill>
                  <a:schemeClr val="bg1"/>
                </a:solidFill>
              </a:rPr>
              <a:t>	(</a:t>
            </a:r>
            <a:r>
              <a:rPr lang="en-US" i="1" dirty="0">
                <a:solidFill>
                  <a:schemeClr val="bg1"/>
                </a:solidFill>
              </a:rPr>
              <a:t>History of the Church,</a:t>
            </a:r>
            <a:r>
              <a:rPr lang="en-US" dirty="0">
                <a:solidFill>
                  <a:schemeClr val="bg1"/>
                </a:solidFill>
              </a:rPr>
              <a:t> 1:146–47.)</a:t>
            </a:r>
          </a:p>
          <a:p>
            <a:r>
              <a:rPr lang="en-US" dirty="0">
                <a:solidFill>
                  <a:schemeClr val="bg1"/>
                </a:solidFill>
              </a:rPr>
              <a:t>Spencer W. Kimball  (In Conference Report, Apr. 1978, p. 122; or </a:t>
            </a:r>
            <a:r>
              <a:rPr lang="en-US" i="1" dirty="0">
                <a:solidFill>
                  <a:schemeClr val="bg1"/>
                </a:solidFill>
              </a:rPr>
              <a:t>Ensign,</a:t>
            </a:r>
            <a:r>
              <a:rPr lang="en-US" dirty="0">
                <a:solidFill>
                  <a:schemeClr val="bg1"/>
                </a:solidFill>
              </a:rPr>
              <a:t> May 1978, p. 81.)</a:t>
            </a:r>
          </a:p>
          <a:p>
            <a:r>
              <a:rPr lang="en-US" dirty="0">
                <a:solidFill>
                  <a:schemeClr val="bg1"/>
                </a:solidFill>
              </a:rPr>
              <a:t>(Ludlow, </a:t>
            </a:r>
            <a:r>
              <a:rPr lang="en-US" i="1" dirty="0">
                <a:solidFill>
                  <a:schemeClr val="bg1"/>
                </a:solidFill>
              </a:rPr>
              <a:t>Companion,</a:t>
            </a:r>
            <a:r>
              <a:rPr lang="en-US" dirty="0">
                <a:solidFill>
                  <a:schemeClr val="bg1"/>
                </a:solidFill>
              </a:rPr>
              <a:t> 2:175.)</a:t>
            </a:r>
          </a:p>
        </p:txBody>
      </p:sp>
      <p:sp>
        <p:nvSpPr>
          <p:cNvPr id="5" name="Footer Placeholder 14">
            <a:extLst>
              <a:ext uri="{FF2B5EF4-FFF2-40B4-BE49-F238E27FC236}">
                <a16:creationId xmlns:a16="http://schemas.microsoft.com/office/drawing/2014/main" id="{7BD15D71-2BC6-4EE6-98EF-89888B611EB9}"/>
              </a:ext>
            </a:extLst>
          </p:cNvPr>
          <p:cNvSpPr>
            <a:spLocks noGrp="1"/>
          </p:cNvSpPr>
          <p:nvPr/>
        </p:nvSpPr>
        <p:spPr>
          <a:xfrm>
            <a:off x="140110" y="642314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2" name="Group 1">
            <a:extLst>
              <a:ext uri="{FF2B5EF4-FFF2-40B4-BE49-F238E27FC236}">
                <a16:creationId xmlns:a16="http://schemas.microsoft.com/office/drawing/2014/main" id="{A0583A3E-62BA-1CE2-5B97-D125243394C6}"/>
              </a:ext>
            </a:extLst>
          </p:cNvPr>
          <p:cNvGrpSpPr/>
          <p:nvPr/>
        </p:nvGrpSpPr>
        <p:grpSpPr>
          <a:xfrm>
            <a:off x="5226203" y="992159"/>
            <a:ext cx="766402" cy="965234"/>
            <a:chOff x="990600" y="381000"/>
            <a:chExt cx="2362200" cy="2905035"/>
          </a:xfrm>
        </p:grpSpPr>
        <p:sp>
          <p:nvSpPr>
            <p:cNvPr id="6" name="Trapezoid 5">
              <a:extLst>
                <a:ext uri="{FF2B5EF4-FFF2-40B4-BE49-F238E27FC236}">
                  <a16:creationId xmlns:a16="http://schemas.microsoft.com/office/drawing/2014/main" id="{E147BC89-08A8-C5C1-003C-B70BDE73A2E1}"/>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99">
              <a:extLst>
                <a:ext uri="{FF2B5EF4-FFF2-40B4-BE49-F238E27FC236}">
                  <a16:creationId xmlns:a16="http://schemas.microsoft.com/office/drawing/2014/main" id="{7800BA69-EB74-7D34-6245-1548EB9C04F3}"/>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00">
              <a:extLst>
                <a:ext uri="{FF2B5EF4-FFF2-40B4-BE49-F238E27FC236}">
                  <a16:creationId xmlns:a16="http://schemas.microsoft.com/office/drawing/2014/main" id="{A7A266E4-B86F-BD80-C84A-458BC8DE8000}"/>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1">
              <a:extLst>
                <a:ext uri="{FF2B5EF4-FFF2-40B4-BE49-F238E27FC236}">
                  <a16:creationId xmlns:a16="http://schemas.microsoft.com/office/drawing/2014/main" id="{6ED29B22-FC06-3267-147E-6879B48F69AA}"/>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a:extLst>
                <a:ext uri="{FF2B5EF4-FFF2-40B4-BE49-F238E27FC236}">
                  <a16:creationId xmlns:a16="http://schemas.microsoft.com/office/drawing/2014/main" id="{96D0E6CD-85F7-DEF2-AF49-D997275AE22B}"/>
                </a:ext>
              </a:extLst>
            </p:cNvPr>
            <p:cNvGrpSpPr/>
            <p:nvPr/>
          </p:nvGrpSpPr>
          <p:grpSpPr>
            <a:xfrm>
              <a:off x="1828800" y="381000"/>
              <a:ext cx="1250371" cy="1224010"/>
              <a:chOff x="3037563" y="3121795"/>
              <a:chExt cx="1250371" cy="1224010"/>
            </a:xfrm>
          </p:grpSpPr>
          <p:sp>
            <p:nvSpPr>
              <p:cNvPr id="17" name="Oval 16">
                <a:extLst>
                  <a:ext uri="{FF2B5EF4-FFF2-40B4-BE49-F238E27FC236}">
                    <a16:creationId xmlns:a16="http://schemas.microsoft.com/office/drawing/2014/main" id="{1036698F-2436-292B-92AC-15E9E2E558D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1C570D1-8E7E-9C88-9BF6-C6209B42C78C}"/>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60964FE-ADBC-96FC-E1E7-84E2E37C4538}"/>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37AB1B-F053-A39B-D3F0-B1FFB42C14E6}"/>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FEE176F-AD50-82E3-BEBF-022246129F8D}"/>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
              <a:extLst>
                <a:ext uri="{FF2B5EF4-FFF2-40B4-BE49-F238E27FC236}">
                  <a16:creationId xmlns:a16="http://schemas.microsoft.com/office/drawing/2014/main" id="{7749092D-370E-4237-1507-527E34D8BC4D}"/>
                </a:ext>
              </a:extLst>
            </p:cNvPr>
            <p:cNvGrpSpPr/>
            <p:nvPr/>
          </p:nvGrpSpPr>
          <p:grpSpPr>
            <a:xfrm>
              <a:off x="990600" y="685800"/>
              <a:ext cx="856252" cy="838200"/>
              <a:chOff x="3037563" y="3121795"/>
              <a:chExt cx="1250371" cy="1224010"/>
            </a:xfrm>
          </p:grpSpPr>
          <p:sp>
            <p:nvSpPr>
              <p:cNvPr id="12" name="Oval 11">
                <a:extLst>
                  <a:ext uri="{FF2B5EF4-FFF2-40B4-BE49-F238E27FC236}">
                    <a16:creationId xmlns:a16="http://schemas.microsoft.com/office/drawing/2014/main" id="{1BCA83EE-88B9-1443-B213-85C740EA4C7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A42E6F-4EBC-63B0-7A56-55B685BE5861}"/>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662D273-93ED-5114-6585-F08FD7E5C2F1}"/>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85BE4D0-0E39-F86C-0877-632EF0F269C6}"/>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8821069-C6AC-0506-BD57-607E964E1260}"/>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3256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15896" cy="3046988"/>
          </a:xfrm>
          <a:prstGeom prst="rect">
            <a:avLst/>
          </a:prstGeom>
          <a:ln>
            <a:solidFill>
              <a:schemeClr val="tx1"/>
            </a:solidFill>
          </a:ln>
        </p:spPr>
        <p:txBody>
          <a:bodyPr wrap="square">
            <a:spAutoFit/>
          </a:bodyPr>
          <a:lstStyle/>
          <a:p>
            <a:r>
              <a:rPr lang="en-US" sz="1200" b="1" dirty="0"/>
              <a:t>D&amp;C 41:6</a:t>
            </a:r>
          </a:p>
          <a:p>
            <a:endParaRPr lang="en-US" sz="1200" dirty="0"/>
          </a:p>
          <a:p>
            <a:r>
              <a:rPr lang="en-US" sz="1200" dirty="0"/>
              <a:t>President Joseph Fielding Smith wrote: “The things of the kingdom are not for the unworthy, whether they are in or out of the Church. It is the duty of the members to hold in the most solemn and sacred manner every commandment, every covenant, every principle of truth which the Lord has revealed for their salvation. He has given to the members, if they will humbly receive them, covenants and obligations which are not for the world. Things that are most holy and sacred, which are revealed to those who have made covenant to be ‘just and true,’ and who have ‘overcome by faith,’ things which are imparted to them as a means of bringing to pass their exaltation, should not be lightly treated, ridiculed, or spoken of before the world. ‘For it is not meet that the things which belong to the children of the kingdom should be given to them that are not worthy, or to dogs, or the pearls to be cast before swine.’ Yet how often do we see the foolish, the ignorant and those who fail to comprehend the vastness of these sacred principles and covenants, treating them lightly and unworthily even before the world!” (</a:t>
            </a:r>
            <a:r>
              <a:rPr lang="en-US" sz="900" i="1" dirty="0"/>
              <a:t>Church History and Modern Revelation,</a:t>
            </a:r>
            <a:r>
              <a:rPr lang="en-US" sz="900" dirty="0"/>
              <a:t>1:179–80.)</a:t>
            </a:r>
          </a:p>
        </p:txBody>
      </p:sp>
      <p:sp>
        <p:nvSpPr>
          <p:cNvPr id="3" name="Rectangle 2"/>
          <p:cNvSpPr/>
          <p:nvPr/>
        </p:nvSpPr>
        <p:spPr>
          <a:xfrm>
            <a:off x="5515896" y="0"/>
            <a:ext cx="6676103" cy="2908489"/>
          </a:xfrm>
          <a:prstGeom prst="rect">
            <a:avLst/>
          </a:prstGeom>
          <a:ln>
            <a:solidFill>
              <a:schemeClr val="tx1"/>
            </a:solidFill>
          </a:ln>
        </p:spPr>
        <p:txBody>
          <a:bodyPr wrap="square">
            <a:spAutoFit/>
          </a:bodyPr>
          <a:lstStyle/>
          <a:p>
            <a:pPr fontAlgn="base"/>
            <a:r>
              <a:rPr lang="en-US" sz="1200" b="1" dirty="0"/>
              <a:t>Edward Partridge’s </a:t>
            </a:r>
            <a:r>
              <a:rPr lang="en-US" sz="1200" dirty="0"/>
              <a:t>willingness to “leave his merchandise” (D&amp;C 41:9) and spend his time building up the Church is confirmed in the following account:</a:t>
            </a:r>
          </a:p>
          <a:p>
            <a:pPr fontAlgn="base"/>
            <a:r>
              <a:rPr lang="en-US" sz="1200" dirty="0"/>
              <a:t>“Partridge’s daughter later recalled that after this revelation was dictated, her father sold his property and ‘realized but little’ from the transactions. She added, ‘My fathers course in joining the Mormon religion and sacrificing his property caused his friends of the world to think him insane. They could not see what there was in religion to make a man give up all worldly considerations for it’” </a:t>
            </a:r>
          </a:p>
          <a:p>
            <a:pPr fontAlgn="base"/>
            <a:endParaRPr lang="en-US" sz="1200" dirty="0"/>
          </a:p>
          <a:p>
            <a:pPr fontAlgn="base"/>
            <a:r>
              <a:rPr lang="en-US" sz="900" dirty="0"/>
              <a:t>(</a:t>
            </a:r>
            <a:r>
              <a:rPr lang="en-US" sz="900" i="1" dirty="0"/>
              <a:t>Documents, Volume 1: July 1828–June 1831,</a:t>
            </a:r>
            <a:r>
              <a:rPr lang="en-US" sz="900" dirty="0"/>
              <a:t> vol. 1 of the Documents series of </a:t>
            </a:r>
            <a:r>
              <a:rPr lang="en-US" sz="900" i="1" dirty="0"/>
              <a:t>The Joseph Smith Papers</a:t>
            </a:r>
            <a:r>
              <a:rPr lang="en-US" sz="900" dirty="0"/>
              <a:t> [2013], 244).</a:t>
            </a:r>
            <a:endParaRPr lang="en-US" sz="1200" dirty="0"/>
          </a:p>
          <a:p>
            <a:pPr fontAlgn="base"/>
            <a:endParaRPr lang="en-US" sz="1200" dirty="0"/>
          </a:p>
          <a:p>
            <a:pPr fontAlgn="base"/>
            <a:r>
              <a:rPr lang="en-US" sz="1200" dirty="0"/>
              <a:t>Edward Partridge and Sidney Rigdon had journeyed to New York to meet the Prophet Joseph Smith. “According to Philo Dibble, Partridge also went in behalf of others. [Philo Dibble] was told by a neighbor, ‘We have sent a man down to York State to find out the truth of this work, and he is a man who will not lie.’                                                                                                                                 </a:t>
            </a:r>
          </a:p>
          <a:p>
            <a:pPr fontAlgn="base"/>
            <a:endParaRPr lang="en-US" sz="1200" dirty="0"/>
          </a:p>
          <a:p>
            <a:pPr fontAlgn="base"/>
            <a:r>
              <a:rPr lang="en-US" sz="900" dirty="0"/>
              <a:t>Dibble, “Philo Dibble’s Narrative,” p. 77.]” (</a:t>
            </a:r>
            <a:r>
              <a:rPr lang="en-US" sz="900" i="1" dirty="0"/>
              <a:t>Church History in the Fulness of Times Student Manual,</a:t>
            </a:r>
            <a:r>
              <a:rPr lang="en-US" sz="900" dirty="0"/>
              <a:t> 2nd ed. [Church Educational System manual, 2003], 82). Joseph described Edward as “a pattern of piety, and one of the Lord’s great men” (in </a:t>
            </a:r>
            <a:r>
              <a:rPr lang="en-US" sz="900" i="1" dirty="0"/>
              <a:t>History of the Church,</a:t>
            </a:r>
            <a:r>
              <a:rPr lang="en-US" sz="900" dirty="0"/>
              <a:t> 1:128).</a:t>
            </a:r>
          </a:p>
        </p:txBody>
      </p:sp>
      <p:sp>
        <p:nvSpPr>
          <p:cNvPr id="4" name="Rectangle 3"/>
          <p:cNvSpPr/>
          <p:nvPr/>
        </p:nvSpPr>
        <p:spPr>
          <a:xfrm>
            <a:off x="29497" y="3046988"/>
            <a:ext cx="4532671" cy="3600986"/>
          </a:xfrm>
          <a:prstGeom prst="rect">
            <a:avLst/>
          </a:prstGeom>
          <a:ln>
            <a:solidFill>
              <a:schemeClr val="tx1"/>
            </a:solidFill>
          </a:ln>
        </p:spPr>
        <p:txBody>
          <a:bodyPr wrap="square">
            <a:spAutoFit/>
          </a:bodyPr>
          <a:lstStyle/>
          <a:p>
            <a:pPr fontAlgn="base"/>
            <a:r>
              <a:rPr lang="en-US" sz="1200" b="1" dirty="0"/>
              <a:t>More History—Introduction of Newel K. Whitney:</a:t>
            </a:r>
          </a:p>
          <a:p>
            <a:pPr fontAlgn="base"/>
            <a:r>
              <a:rPr lang="en-US" sz="1200" dirty="0"/>
              <a:t>In late January 1831, Joseph and Emma Smith left New York to travel nearly 300 miles by sleigh to Kirtland, Ohio. When Joseph and Emma arrived in Kirtland, they stopped in front of the Gilbert &amp; Whitney Store:</a:t>
            </a:r>
          </a:p>
          <a:p>
            <a:pPr fontAlgn="base"/>
            <a:r>
              <a:rPr lang="en-US" sz="1200" dirty="0"/>
              <a:t>“[Joseph] springing up the steps walked into the store and to where the junior partner was standing. ‘Newel K. Whitney! Thou art the man!’ he exclaimed, extending his hand cordially, as if to an old and familiar acquaintance. ‘You have the advantage of me,’ replied [Newel K. Whitney], as he mechanically took the proffered hand, ‘I could not call you by name as you have me.’ ‘I am Joseph the Prophet,’ said the stranger smiling. ‘You’ve prayed me here, now what do you want of me?’” (</a:t>
            </a:r>
            <a:r>
              <a:rPr lang="en-US" sz="1200" i="1" dirty="0"/>
              <a:t>History of the Church,</a:t>
            </a:r>
            <a:r>
              <a:rPr lang="en-US" sz="1200" dirty="0"/>
              <a:t> 1:145–46).</a:t>
            </a:r>
          </a:p>
          <a:p>
            <a:pPr fontAlgn="base"/>
            <a:r>
              <a:rPr lang="en-US" sz="1200" dirty="0"/>
              <a:t>Joseph explained that he had previously received a vision in which Newel was praying for him to go to Kirtland. The </a:t>
            </a:r>
            <a:r>
              <a:rPr lang="en-US" sz="1200" dirty="0" err="1"/>
              <a:t>Whitneys</a:t>
            </a:r>
            <a:r>
              <a:rPr lang="en-US" sz="1200" dirty="0"/>
              <a:t> received Joseph and Emma Smith with kindness, and Joseph and Emma lived with them for a time. (See </a:t>
            </a:r>
            <a:r>
              <a:rPr lang="en-US" sz="1200" i="1" dirty="0"/>
              <a:t>History of the Church,</a:t>
            </a:r>
            <a:r>
              <a:rPr lang="en-US" sz="1200" dirty="0"/>
              <a:t> 1:146; see also </a:t>
            </a:r>
            <a:r>
              <a:rPr lang="en-US" sz="1200" i="1" dirty="0"/>
              <a:t>C </a:t>
            </a:r>
            <a:r>
              <a:rPr lang="en-US" sz="1200" i="1" dirty="0" err="1"/>
              <a:t>hurch</a:t>
            </a:r>
            <a:r>
              <a:rPr lang="en-US" sz="1200" i="1" dirty="0"/>
              <a:t> History in the Fulness of Times Student Manual,</a:t>
            </a:r>
            <a:r>
              <a:rPr lang="en-US" sz="1200" dirty="0"/>
              <a:t> 2nd ed. [Church Educational System manual, 2003], 90–91.)</a:t>
            </a:r>
          </a:p>
        </p:txBody>
      </p:sp>
      <p:sp>
        <p:nvSpPr>
          <p:cNvPr id="8" name="Rectangle 7">
            <a:extLst>
              <a:ext uri="{FF2B5EF4-FFF2-40B4-BE49-F238E27FC236}">
                <a16:creationId xmlns:a16="http://schemas.microsoft.com/office/drawing/2014/main" id="{1B6C313E-D988-4860-AE71-82884B050934}"/>
              </a:ext>
            </a:extLst>
          </p:cNvPr>
          <p:cNvSpPr/>
          <p:nvPr/>
        </p:nvSpPr>
        <p:spPr>
          <a:xfrm>
            <a:off x="8544232" y="2908489"/>
            <a:ext cx="3618271" cy="2492990"/>
          </a:xfrm>
          <a:prstGeom prst="rect">
            <a:avLst/>
          </a:prstGeom>
          <a:ln>
            <a:solidFill>
              <a:schemeClr val="tx1"/>
            </a:solidFill>
          </a:ln>
        </p:spPr>
        <p:txBody>
          <a:bodyPr wrap="square">
            <a:spAutoFit/>
          </a:bodyPr>
          <a:lstStyle/>
          <a:p>
            <a:pPr fontAlgn="base"/>
            <a:r>
              <a:rPr lang="en-US" sz="1200" b="1" i="0" cap="all" dirty="0">
                <a:effectLst/>
              </a:rPr>
              <a:t>THE PRESIDING BISHOPRIC</a:t>
            </a:r>
            <a:r>
              <a:rPr lang="en-US" sz="1200" b="0" i="0" dirty="0">
                <a:effectLst/>
              </a:rPr>
              <a:t> is the presidency of the Aaronic Priesthood throughout the Church. The Presiding Bishop and his two counselors also serve under the direction of the First Presidency to administer the temporal affairs of the Church.</a:t>
            </a:r>
          </a:p>
          <a:p>
            <a:pPr fontAlgn="base"/>
            <a:r>
              <a:rPr lang="en-US" sz="1200" b="0" i="0" dirty="0">
                <a:effectLst/>
              </a:rPr>
              <a:t>Like other General Authorities, members of the Presiding Bishopric travel frequently to meet with and teach members of the Church throughout the world. When they are not traveling, they counsel with other Church leaders regarding the Young Men program and temporal matters such as tithing and fast offerings, welfare programs, humanitarian service, building projects, and much more.</a:t>
            </a:r>
          </a:p>
        </p:txBody>
      </p:sp>
      <p:sp>
        <p:nvSpPr>
          <p:cNvPr id="27" name="TextBox 26">
            <a:extLst>
              <a:ext uri="{FF2B5EF4-FFF2-40B4-BE49-F238E27FC236}">
                <a16:creationId xmlns:a16="http://schemas.microsoft.com/office/drawing/2014/main" id="{AD762EB3-ED25-8A71-43D4-2E4D94C34D21}"/>
              </a:ext>
            </a:extLst>
          </p:cNvPr>
          <p:cNvSpPr txBox="1"/>
          <p:nvPr/>
        </p:nvSpPr>
        <p:spPr>
          <a:xfrm>
            <a:off x="4562169" y="3046988"/>
            <a:ext cx="3982064" cy="3416320"/>
          </a:xfrm>
          <a:prstGeom prst="rect">
            <a:avLst/>
          </a:prstGeom>
          <a:noFill/>
          <a:ln>
            <a:solidFill>
              <a:schemeClr val="tx1"/>
            </a:solidFill>
          </a:ln>
        </p:spPr>
        <p:txBody>
          <a:bodyPr wrap="square">
            <a:spAutoFit/>
          </a:bodyPr>
          <a:lstStyle/>
          <a:p>
            <a:r>
              <a:rPr lang="en-US" sz="1200" b="1" i="0" dirty="0">
                <a:solidFill>
                  <a:srgbClr val="212225"/>
                </a:solidFill>
                <a:effectLst/>
              </a:rPr>
              <a:t>D&amp;C 41:1 Receiving Blessings: </a:t>
            </a:r>
          </a:p>
          <a:p>
            <a:r>
              <a:rPr lang="en-US" sz="1200" b="0" i="0" dirty="0">
                <a:solidFill>
                  <a:srgbClr val="212225"/>
                </a:solidFill>
                <a:effectLst/>
              </a:rPr>
              <a:t>When you receive any blessing from God, you can conclude that you have complied with an eternal law governing reception of that blessing. But remember that the “irrevocably decreed” law is time insensitive, meaning blessings come on God’s timetable. Even ancient prophets in search of their heavenly home “died in faith, not having received the promises, but having seen them afar off … [and] were persuaded … and embraced them” [</a:t>
            </a:r>
            <a:r>
              <a:rPr lang="en-US" sz="1200" b="0" i="0" u="none" strike="noStrike" dirty="0">
                <a:effectLst/>
              </a:rPr>
              <a:t>Hebrews 11:13</a:t>
            </a:r>
            <a:r>
              <a:rPr lang="en-US" sz="1200" b="0" i="0" dirty="0">
                <a:solidFill>
                  <a:srgbClr val="212225"/>
                </a:solidFill>
                <a:effectLst/>
              </a:rPr>
              <a:t>]. If a desired blessing from God has not been received—yet—you do not need to go crazy, wondering what more you need to do. Instead, heed Joseph Smith’s counsel to “cheerfully do all things that lie in [your] power; and then … stand still, with the utmost assurance, to see the … arm [of God] … revealed” [</a:t>
            </a:r>
            <a:r>
              <a:rPr lang="en-US" sz="1200" b="0" i="0" u="none" strike="noStrike" dirty="0">
                <a:effectLst/>
              </a:rPr>
              <a:t>Doctrine and Covenants 123:17</a:t>
            </a:r>
            <a:r>
              <a:rPr lang="en-US" sz="1200" b="0" i="0" dirty="0">
                <a:solidFill>
                  <a:srgbClr val="212225"/>
                </a:solidFill>
                <a:effectLst/>
              </a:rPr>
              <a:t>]. Some blessings are reserved for later, even for the most valiant of God’s children. (Dale G. Renlund, “</a:t>
            </a:r>
            <a:r>
              <a:rPr lang="en-US" sz="1200" b="0" i="0" u="none" strike="noStrike" dirty="0">
                <a:effectLst/>
              </a:rPr>
              <a:t>Abound with Blessings</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or </a:t>
            </a:r>
            <a:r>
              <a:rPr lang="en-US" sz="1200" b="0" i="1" dirty="0">
                <a:solidFill>
                  <a:srgbClr val="212225"/>
                </a:solidFill>
                <a:effectLst/>
              </a:rPr>
              <a:t>Liahona</a:t>
            </a:r>
            <a:r>
              <a:rPr lang="en-US" sz="1200" b="0" i="0" dirty="0">
                <a:solidFill>
                  <a:srgbClr val="212225"/>
                </a:solidFill>
                <a:effectLst/>
              </a:rPr>
              <a:t>, May 2019, 72)</a:t>
            </a:r>
            <a:endParaRPr lang="en-US" sz="1200" dirty="0"/>
          </a:p>
        </p:txBody>
      </p:sp>
    </p:spTree>
    <p:extLst>
      <p:ext uri="{BB962C8B-B14F-4D97-AF65-F5344CB8AC3E}">
        <p14:creationId xmlns:p14="http://schemas.microsoft.com/office/powerpoint/2010/main" val="17055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39F86-25C6-482D-9FFF-1A067E695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Previously…Lucy Mack Smith</a:t>
            </a:r>
          </a:p>
        </p:txBody>
      </p:sp>
      <p:sp>
        <p:nvSpPr>
          <p:cNvPr id="161" name="TextBox 160"/>
          <p:cNvSpPr txBox="1"/>
          <p:nvPr/>
        </p:nvSpPr>
        <p:spPr>
          <a:xfrm>
            <a:off x="990600" y="1438225"/>
            <a:ext cx="4267200" cy="3693319"/>
          </a:xfrm>
          <a:prstGeom prst="rect">
            <a:avLst/>
          </a:prstGeom>
          <a:solidFill>
            <a:schemeClr val="tx2">
              <a:lumMod val="20000"/>
              <a:lumOff val="80000"/>
            </a:schemeClr>
          </a:solidFill>
        </p:spPr>
        <p:txBody>
          <a:bodyPr wrap="square" rtlCol="0">
            <a:spAutoFit/>
          </a:bodyPr>
          <a:lstStyle/>
          <a:p>
            <a:r>
              <a:rPr lang="en-US" dirty="0"/>
              <a:t>Lucy Mack Smith led a group of 80 Church members from Fayette, New York, to Ohio.</a:t>
            </a:r>
          </a:p>
          <a:p>
            <a:endParaRPr lang="en-US" dirty="0"/>
          </a:p>
          <a:p>
            <a:r>
              <a:rPr lang="en-US" dirty="0"/>
              <a:t>As they traveled by boat on the Cayuga and Seneca Canal to Buffalo, New York, Lucy reminded the Saints that they were traveling by commandment of the Lord, like Lehi of old when he left Jerusalem. </a:t>
            </a:r>
          </a:p>
          <a:p>
            <a:endParaRPr lang="en-US" dirty="0"/>
          </a:p>
          <a:p>
            <a:r>
              <a:rPr lang="en-US" dirty="0"/>
              <a:t>She counseled the Saints that if they would be faithful, they “had the same reasons to expect the blessings of God” </a:t>
            </a:r>
          </a:p>
          <a:p>
            <a:r>
              <a:rPr lang="en-US" sz="1200" dirty="0"/>
              <a:t>Lucy Mack Smith</a:t>
            </a:r>
          </a:p>
        </p:txBody>
      </p:sp>
      <p:pic>
        <p:nvPicPr>
          <p:cNvPr id="5" name="Picture 4">
            <a:extLst>
              <a:ext uri="{FF2B5EF4-FFF2-40B4-BE49-F238E27FC236}">
                <a16:creationId xmlns:a16="http://schemas.microsoft.com/office/drawing/2014/main" id="{E3C9E7E4-B179-42CD-BF44-A059DA2CC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733" y="1088154"/>
            <a:ext cx="1905000" cy="2695575"/>
          </a:xfrm>
          <a:prstGeom prst="rect">
            <a:avLst/>
          </a:prstGeom>
        </p:spPr>
      </p:pic>
      <p:pic>
        <p:nvPicPr>
          <p:cNvPr id="7" name="Picture 6">
            <a:extLst>
              <a:ext uri="{FF2B5EF4-FFF2-40B4-BE49-F238E27FC236}">
                <a16:creationId xmlns:a16="http://schemas.microsoft.com/office/drawing/2014/main" id="{F7C1A65F-A64F-499B-9012-37E8D0E84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904" y="3975773"/>
            <a:ext cx="4572000" cy="2451100"/>
          </a:xfrm>
          <a:prstGeom prst="rect">
            <a:avLst/>
          </a:prstGeom>
        </p:spPr>
      </p:pic>
    </p:spTree>
    <p:extLst>
      <p:ext uri="{BB962C8B-B14F-4D97-AF65-F5344CB8AC3E}">
        <p14:creationId xmlns:p14="http://schemas.microsoft.com/office/powerpoint/2010/main" val="15363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1">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28BFCE-0192-4EE9-9676-ADE8BCAAF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Arrival in Buffalo</a:t>
            </a:r>
          </a:p>
        </p:txBody>
      </p:sp>
      <p:sp>
        <p:nvSpPr>
          <p:cNvPr id="161" name="TextBox 160"/>
          <p:cNvSpPr txBox="1"/>
          <p:nvPr/>
        </p:nvSpPr>
        <p:spPr>
          <a:xfrm>
            <a:off x="6096000" y="1371601"/>
            <a:ext cx="4267200" cy="5078313"/>
          </a:xfrm>
          <a:prstGeom prst="rect">
            <a:avLst/>
          </a:prstGeom>
          <a:solidFill>
            <a:schemeClr val="tx2">
              <a:lumMod val="20000"/>
              <a:lumOff val="80000"/>
            </a:schemeClr>
          </a:solidFill>
        </p:spPr>
        <p:txBody>
          <a:bodyPr wrap="square" rtlCol="0">
            <a:spAutoFit/>
          </a:bodyPr>
          <a:lstStyle/>
          <a:p>
            <a:r>
              <a:rPr lang="en-US" dirty="0"/>
              <a:t>When they arrived in Buffalo, they found that the harbor was jammed with ice, preventing boats from coming and going. </a:t>
            </a:r>
          </a:p>
          <a:p>
            <a:endParaRPr lang="en-US" dirty="0"/>
          </a:p>
          <a:p>
            <a:r>
              <a:rPr lang="en-US" dirty="0"/>
              <a:t>“After several anxious days in Buffalo, a number of the children had become sick, and many of the group were hungry and discouraged. </a:t>
            </a:r>
          </a:p>
          <a:p>
            <a:endParaRPr lang="en-US" dirty="0"/>
          </a:p>
          <a:p>
            <a:r>
              <a:rPr lang="en-US" dirty="0"/>
              <a:t>They took deck passage on a boat, put their things on board, and obtained temporary shelter for the women and children until early the next morning. </a:t>
            </a:r>
          </a:p>
          <a:p>
            <a:endParaRPr lang="en-US" dirty="0"/>
          </a:p>
          <a:p>
            <a:r>
              <a:rPr lang="en-US" dirty="0"/>
              <a:t>When they were back on board, Lucy persuaded the still murmuring group to ask the Lord to break the twenty-foot clogs of ice that jammed the harbor”</a:t>
            </a:r>
          </a:p>
        </p:txBody>
      </p:sp>
      <p:pic>
        <p:nvPicPr>
          <p:cNvPr id="3" name="Picture 2">
            <a:extLst>
              <a:ext uri="{FF2B5EF4-FFF2-40B4-BE49-F238E27FC236}">
                <a16:creationId xmlns:a16="http://schemas.microsoft.com/office/drawing/2014/main" id="{9980861C-DCF3-40DD-9142-5D3EE7129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11" y="1371601"/>
            <a:ext cx="4197870" cy="2803397"/>
          </a:xfrm>
          <a:prstGeom prst="rect">
            <a:avLst/>
          </a:prstGeom>
        </p:spPr>
      </p:pic>
      <p:pic>
        <p:nvPicPr>
          <p:cNvPr id="5" name="Picture 4">
            <a:extLst>
              <a:ext uri="{FF2B5EF4-FFF2-40B4-BE49-F238E27FC236}">
                <a16:creationId xmlns:a16="http://schemas.microsoft.com/office/drawing/2014/main" id="{AB7C1E75-2C09-47F3-AC8A-3726E7E31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04" y="4366328"/>
            <a:ext cx="4267199" cy="2196860"/>
          </a:xfrm>
          <a:prstGeom prst="rect">
            <a:avLst/>
          </a:prstGeom>
        </p:spPr>
      </p:pic>
    </p:spTree>
    <p:extLst>
      <p:ext uri="{BB962C8B-B14F-4D97-AF65-F5344CB8AC3E}">
        <p14:creationId xmlns:p14="http://schemas.microsoft.com/office/powerpoint/2010/main" val="19414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1C2AC9-DDA3-4A9A-A2F9-357E2058B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“Have Faith”</a:t>
            </a:r>
          </a:p>
        </p:txBody>
      </p:sp>
      <p:sp>
        <p:nvSpPr>
          <p:cNvPr id="161" name="TextBox 160"/>
          <p:cNvSpPr txBox="1"/>
          <p:nvPr/>
        </p:nvSpPr>
        <p:spPr>
          <a:xfrm>
            <a:off x="1828800" y="1447800"/>
            <a:ext cx="4267200" cy="4801314"/>
          </a:xfrm>
          <a:prstGeom prst="rect">
            <a:avLst/>
          </a:prstGeom>
          <a:solidFill>
            <a:schemeClr val="tx2">
              <a:lumMod val="20000"/>
              <a:lumOff val="80000"/>
            </a:schemeClr>
          </a:solidFill>
        </p:spPr>
        <p:txBody>
          <a:bodyPr wrap="square" rtlCol="0">
            <a:spAutoFit/>
          </a:bodyPr>
          <a:lstStyle/>
          <a:p>
            <a:r>
              <a:rPr lang="en-US" dirty="0"/>
              <a:t>Lucy exhorted her group to have faith in God and promised that if they would unite in prayer and ask God to break the ice that jammed the harbor, it would be done.</a:t>
            </a:r>
          </a:p>
          <a:p>
            <a:endParaRPr lang="en-US" dirty="0"/>
          </a:p>
          <a:p>
            <a:r>
              <a:rPr lang="en-US" dirty="0"/>
              <a:t>Lucy described what happened next: “At that instant a noise was heard, like bursting thunder. </a:t>
            </a:r>
          </a:p>
          <a:p>
            <a:endParaRPr lang="en-US" dirty="0"/>
          </a:p>
          <a:p>
            <a:r>
              <a:rPr lang="en-US" dirty="0"/>
              <a:t>The captain cried, ‘Every man to his post.’ The ice parted, leaving barely a passage for the boat, and so narrow that as the boat passed through the buckets of the waterwheel were torn off with a crash. … </a:t>
            </a:r>
          </a:p>
          <a:p>
            <a:endParaRPr lang="en-US" dirty="0"/>
          </a:p>
          <a:p>
            <a:r>
              <a:rPr lang="en-US" dirty="0"/>
              <a:t>We had barely passed through the avenue when the ice closed together again”</a:t>
            </a:r>
          </a:p>
        </p:txBody>
      </p:sp>
      <p:pic>
        <p:nvPicPr>
          <p:cNvPr id="3" name="Picture 2">
            <a:extLst>
              <a:ext uri="{FF2B5EF4-FFF2-40B4-BE49-F238E27FC236}">
                <a16:creationId xmlns:a16="http://schemas.microsoft.com/office/drawing/2014/main" id="{4CD6C255-787F-43F3-827F-CC56C3B3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0" y="1168064"/>
            <a:ext cx="3086100" cy="1981200"/>
          </a:xfrm>
          <a:prstGeom prst="rect">
            <a:avLst/>
          </a:prstGeom>
        </p:spPr>
      </p:pic>
      <p:pic>
        <p:nvPicPr>
          <p:cNvPr id="5" name="Picture 4">
            <a:extLst>
              <a:ext uri="{FF2B5EF4-FFF2-40B4-BE49-F238E27FC236}">
                <a16:creationId xmlns:a16="http://schemas.microsoft.com/office/drawing/2014/main" id="{4EFAA1CF-785B-4681-A191-408C1B50F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683" y="3334423"/>
            <a:ext cx="2495550" cy="3124200"/>
          </a:xfrm>
          <a:prstGeom prst="rect">
            <a:avLst/>
          </a:prstGeom>
        </p:spPr>
      </p:pic>
    </p:spTree>
    <p:extLst>
      <p:ext uri="{BB962C8B-B14F-4D97-AF65-F5344CB8AC3E}">
        <p14:creationId xmlns:p14="http://schemas.microsoft.com/office/powerpoint/2010/main" val="37409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50904B-7576-44A9-B8AD-3379BBD44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Background </a:t>
            </a:r>
          </a:p>
        </p:txBody>
      </p:sp>
      <p:sp>
        <p:nvSpPr>
          <p:cNvPr id="160" name="TextBox 159"/>
          <p:cNvSpPr txBox="1"/>
          <p:nvPr/>
        </p:nvSpPr>
        <p:spPr>
          <a:xfrm>
            <a:off x="5181600" y="1143000"/>
            <a:ext cx="1981200" cy="369332"/>
          </a:xfrm>
          <a:prstGeom prst="rect">
            <a:avLst/>
          </a:prstGeom>
          <a:noFill/>
        </p:spPr>
        <p:txBody>
          <a:bodyPr wrap="square" rtlCol="0">
            <a:spAutoFit/>
          </a:bodyPr>
          <a:lstStyle/>
          <a:p>
            <a:r>
              <a:rPr lang="en-US" dirty="0">
                <a:solidFill>
                  <a:schemeClr val="bg1"/>
                </a:solidFill>
              </a:rPr>
              <a:t>January 1831</a:t>
            </a:r>
          </a:p>
        </p:txBody>
      </p:sp>
      <p:sp>
        <p:nvSpPr>
          <p:cNvPr id="161" name="TextBox 160"/>
          <p:cNvSpPr txBox="1"/>
          <p:nvPr/>
        </p:nvSpPr>
        <p:spPr>
          <a:xfrm>
            <a:off x="1099126" y="1512332"/>
            <a:ext cx="3853873" cy="1477328"/>
          </a:xfrm>
          <a:prstGeom prst="rect">
            <a:avLst/>
          </a:prstGeom>
          <a:solidFill>
            <a:srgbClr val="920000"/>
          </a:solidFill>
        </p:spPr>
        <p:txBody>
          <a:bodyPr wrap="square" rtlCol="0">
            <a:spAutoFit/>
          </a:bodyPr>
          <a:lstStyle/>
          <a:p>
            <a:r>
              <a:rPr lang="en-US" dirty="0">
                <a:solidFill>
                  <a:schemeClr val="bg1"/>
                </a:solidFill>
              </a:rPr>
              <a:t>The Prophet Joseph Smith and his wife, Emma, as well as Sidney Rigdon and Edward Partridge, left New York for Ohio. Most of the New York Saints followed during the next five months. </a:t>
            </a:r>
          </a:p>
        </p:txBody>
      </p:sp>
      <p:sp>
        <p:nvSpPr>
          <p:cNvPr id="162" name="Rectangle 161"/>
          <p:cNvSpPr/>
          <p:nvPr/>
        </p:nvSpPr>
        <p:spPr>
          <a:xfrm>
            <a:off x="5474855" y="4444960"/>
            <a:ext cx="5858164" cy="2031325"/>
          </a:xfrm>
          <a:prstGeom prst="rect">
            <a:avLst/>
          </a:prstGeom>
          <a:solidFill>
            <a:srgbClr val="920000"/>
          </a:solidFill>
        </p:spPr>
        <p:txBody>
          <a:bodyPr wrap="square">
            <a:spAutoFit/>
          </a:bodyPr>
          <a:lstStyle/>
          <a:p>
            <a:r>
              <a:rPr lang="en-US" dirty="0">
                <a:solidFill>
                  <a:schemeClr val="bg1"/>
                </a:solidFill>
              </a:rPr>
              <a:t>They found that the Kirtland Branch had grown to nearly one hundred members. Many of the new converts had belonged to a religious society known as “Disciples.” </a:t>
            </a:r>
          </a:p>
          <a:p>
            <a:endParaRPr lang="en-US" dirty="0">
              <a:solidFill>
                <a:schemeClr val="bg1"/>
              </a:solidFill>
            </a:endParaRPr>
          </a:p>
          <a:p>
            <a:r>
              <a:rPr lang="en-US" dirty="0">
                <a:solidFill>
                  <a:schemeClr val="bg1"/>
                </a:solidFill>
              </a:rPr>
              <a:t>The Prophet then received revelation giving some instructions as the Saints from other areas began settling in Kirtland.</a:t>
            </a:r>
          </a:p>
        </p:txBody>
      </p:sp>
      <p:pic>
        <p:nvPicPr>
          <p:cNvPr id="3" name="Picture 2">
            <a:extLst>
              <a:ext uri="{FF2B5EF4-FFF2-40B4-BE49-F238E27FC236}">
                <a16:creationId xmlns:a16="http://schemas.microsoft.com/office/drawing/2014/main" id="{37A63232-4668-44C2-AFB9-47BC7F75A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503" y="1631098"/>
            <a:ext cx="6626219" cy="2695096"/>
          </a:xfrm>
          <a:prstGeom prst="rect">
            <a:avLst/>
          </a:prstGeom>
        </p:spPr>
      </p:pic>
      <p:pic>
        <p:nvPicPr>
          <p:cNvPr id="5" name="Picture 4">
            <a:extLst>
              <a:ext uri="{FF2B5EF4-FFF2-40B4-BE49-F238E27FC236}">
                <a16:creationId xmlns:a16="http://schemas.microsoft.com/office/drawing/2014/main" id="{4803F74C-8968-4A15-8F59-2DB947890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60" y="3558989"/>
            <a:ext cx="4196939" cy="2996735"/>
          </a:xfrm>
          <a:prstGeom prst="rect">
            <a:avLst/>
          </a:prstGeom>
        </p:spPr>
      </p:pic>
    </p:spTree>
    <p:extLst>
      <p:ext uri="{BB962C8B-B14F-4D97-AF65-F5344CB8AC3E}">
        <p14:creationId xmlns:p14="http://schemas.microsoft.com/office/powerpoint/2010/main" val="10242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621B7-B1D5-CE6C-836E-30739F5C1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06226BD-4C79-60B6-3857-B6AC474BB398}"/>
              </a:ext>
            </a:extLst>
          </p:cNvPr>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The Greatest Blessings</a:t>
            </a:r>
          </a:p>
        </p:txBody>
      </p:sp>
      <p:sp>
        <p:nvSpPr>
          <p:cNvPr id="4" name="TextBox 3">
            <a:extLst>
              <a:ext uri="{FF2B5EF4-FFF2-40B4-BE49-F238E27FC236}">
                <a16:creationId xmlns:a16="http://schemas.microsoft.com/office/drawing/2014/main" id="{8A080CC8-DD7C-81AC-5F9E-DD43BFF3E19B}"/>
              </a:ext>
            </a:extLst>
          </p:cNvPr>
          <p:cNvSpPr txBox="1"/>
          <p:nvPr/>
        </p:nvSpPr>
        <p:spPr>
          <a:xfrm>
            <a:off x="1524000" y="1168064"/>
            <a:ext cx="9144000" cy="769441"/>
          </a:xfrm>
          <a:prstGeom prst="rect">
            <a:avLst/>
          </a:prstGeom>
          <a:noFill/>
        </p:spPr>
        <p:txBody>
          <a:bodyPr wrap="square" rtlCol="0">
            <a:spAutoFit/>
          </a:bodyPr>
          <a:lstStyle/>
          <a:p>
            <a:pPr algn="ctr"/>
            <a:r>
              <a:rPr lang="en-US" sz="4400" dirty="0">
                <a:solidFill>
                  <a:schemeClr val="bg1"/>
                </a:solidFill>
              </a:rPr>
              <a:t>That Ye Hear Him</a:t>
            </a:r>
          </a:p>
        </p:txBody>
      </p:sp>
      <p:grpSp>
        <p:nvGrpSpPr>
          <p:cNvPr id="26" name="Group 25">
            <a:extLst>
              <a:ext uri="{FF2B5EF4-FFF2-40B4-BE49-F238E27FC236}">
                <a16:creationId xmlns:a16="http://schemas.microsoft.com/office/drawing/2014/main" id="{F0670C88-E647-8776-5A64-6A00CB6BAB61}"/>
              </a:ext>
            </a:extLst>
          </p:cNvPr>
          <p:cNvGrpSpPr/>
          <p:nvPr/>
        </p:nvGrpSpPr>
        <p:grpSpPr>
          <a:xfrm>
            <a:off x="615823" y="1579544"/>
            <a:ext cx="2718505" cy="4700748"/>
            <a:chOff x="615823" y="1579544"/>
            <a:chExt cx="2718505" cy="4700748"/>
          </a:xfrm>
        </p:grpSpPr>
        <p:grpSp>
          <p:nvGrpSpPr>
            <p:cNvPr id="5" name="Group 4">
              <a:extLst>
                <a:ext uri="{FF2B5EF4-FFF2-40B4-BE49-F238E27FC236}">
                  <a16:creationId xmlns:a16="http://schemas.microsoft.com/office/drawing/2014/main" id="{4E109938-B200-5ADC-D1B8-318C698D66B7}"/>
                </a:ext>
              </a:extLst>
            </p:cNvPr>
            <p:cNvGrpSpPr/>
            <p:nvPr/>
          </p:nvGrpSpPr>
          <p:grpSpPr>
            <a:xfrm>
              <a:off x="615823" y="1579544"/>
              <a:ext cx="2718505" cy="4700748"/>
              <a:chOff x="405882" y="107302"/>
              <a:chExt cx="3657600" cy="6324600"/>
            </a:xfrm>
          </p:grpSpPr>
          <p:sp>
            <p:nvSpPr>
              <p:cNvPr id="6" name="Freeform: Shape 5">
                <a:extLst>
                  <a:ext uri="{FF2B5EF4-FFF2-40B4-BE49-F238E27FC236}">
                    <a16:creationId xmlns:a16="http://schemas.microsoft.com/office/drawing/2014/main" id="{0595FBDC-A2F2-F01C-AE19-FE31ED089B67}"/>
                  </a:ext>
                </a:extLst>
              </p:cNvPr>
              <p:cNvSpPr/>
              <p:nvPr/>
            </p:nvSpPr>
            <p:spPr>
              <a:xfrm flipH="1">
                <a:off x="2286933" y="1832193"/>
                <a:ext cx="1776549" cy="4312227"/>
              </a:xfrm>
              <a:custGeom>
                <a:avLst/>
                <a:gdLst>
                  <a:gd name="connsiteX0" fmla="*/ 1566010 w 1776549"/>
                  <a:gd name="connsiteY0" fmla="*/ 0 h 4312227"/>
                  <a:gd name="connsiteX1" fmla="*/ 1566010 w 1776549"/>
                  <a:gd name="connsiteY1" fmla="*/ 159916 h 4312227"/>
                  <a:gd name="connsiteX2" fmla="*/ 1023132 w 1776549"/>
                  <a:gd name="connsiteY2" fmla="*/ 159916 h 4312227"/>
                  <a:gd name="connsiteX3" fmla="*/ 0 w 1776549"/>
                  <a:gd name="connsiteY3" fmla="*/ 1183048 h 4312227"/>
                  <a:gd name="connsiteX4" fmla="*/ 0 w 1776549"/>
                  <a:gd name="connsiteY4" fmla="*/ 1998349 h 4312227"/>
                  <a:gd name="connsiteX5" fmla="*/ 0 w 1776549"/>
                  <a:gd name="connsiteY5" fmla="*/ 2313878 h 4312227"/>
                  <a:gd name="connsiteX6" fmla="*/ 0 w 1776549"/>
                  <a:gd name="connsiteY6" fmla="*/ 3129179 h 4312227"/>
                  <a:gd name="connsiteX7" fmla="*/ 1023132 w 1776549"/>
                  <a:gd name="connsiteY7" fmla="*/ 4152311 h 4312227"/>
                  <a:gd name="connsiteX8" fmla="*/ 1566010 w 1776549"/>
                  <a:gd name="connsiteY8" fmla="*/ 4152311 h 4312227"/>
                  <a:gd name="connsiteX9" fmla="*/ 1566010 w 1776549"/>
                  <a:gd name="connsiteY9" fmla="*/ 4312227 h 4312227"/>
                  <a:gd name="connsiteX10" fmla="*/ 1776549 w 1776549"/>
                  <a:gd name="connsiteY10" fmla="*/ 4065482 h 4312227"/>
                  <a:gd name="connsiteX11" fmla="*/ 1566010 w 1776549"/>
                  <a:gd name="connsiteY11" fmla="*/ 3818737 h 4312227"/>
                  <a:gd name="connsiteX12" fmla="*/ 1566010 w 1776549"/>
                  <a:gd name="connsiteY12" fmla="*/ 3978653 h 4312227"/>
                  <a:gd name="connsiteX13" fmla="*/ 1023132 w 1776549"/>
                  <a:gd name="connsiteY13" fmla="*/ 3978653 h 4312227"/>
                  <a:gd name="connsiteX14" fmla="*/ 173657 w 1776549"/>
                  <a:gd name="connsiteY14" fmla="*/ 3129178 h 4312227"/>
                  <a:gd name="connsiteX15" fmla="*/ 173658 w 1776549"/>
                  <a:gd name="connsiteY15" fmla="*/ 2313878 h 4312227"/>
                  <a:gd name="connsiteX16" fmla="*/ 173658 w 1776549"/>
                  <a:gd name="connsiteY16" fmla="*/ 2313878 h 4312227"/>
                  <a:gd name="connsiteX17" fmla="*/ 173658 w 1776549"/>
                  <a:gd name="connsiteY17" fmla="*/ 2156114 h 4312227"/>
                  <a:gd name="connsiteX18" fmla="*/ 173658 w 1776549"/>
                  <a:gd name="connsiteY18" fmla="*/ 1998349 h 4312227"/>
                  <a:gd name="connsiteX19" fmla="*/ 173658 w 1776549"/>
                  <a:gd name="connsiteY19" fmla="*/ 1998349 h 4312227"/>
                  <a:gd name="connsiteX20" fmla="*/ 173657 w 1776549"/>
                  <a:gd name="connsiteY20" fmla="*/ 1183049 h 4312227"/>
                  <a:gd name="connsiteX21" fmla="*/ 1023132 w 1776549"/>
                  <a:gd name="connsiteY21" fmla="*/ 333574 h 4312227"/>
                  <a:gd name="connsiteX22" fmla="*/ 1566010 w 1776549"/>
                  <a:gd name="connsiteY22" fmla="*/ 333574 h 4312227"/>
                  <a:gd name="connsiteX23" fmla="*/ 1566010 w 1776549"/>
                  <a:gd name="connsiteY23" fmla="*/ 493490 h 4312227"/>
                  <a:gd name="connsiteX24" fmla="*/ 1776549 w 1776549"/>
                  <a:gd name="connsiteY24" fmla="*/ 246745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566010" y="159916"/>
                    </a:lnTo>
                    <a:lnTo>
                      <a:pt x="1023132" y="159916"/>
                    </a:lnTo>
                    <a:cubicBezTo>
                      <a:pt x="458072" y="159916"/>
                      <a:pt x="0" y="617988"/>
                      <a:pt x="0" y="1183048"/>
                    </a:cubicBezTo>
                    <a:lnTo>
                      <a:pt x="0" y="1998349"/>
                    </a:lnTo>
                    <a:lnTo>
                      <a:pt x="0" y="2313878"/>
                    </a:lnTo>
                    <a:lnTo>
                      <a:pt x="0" y="3129179"/>
                    </a:lnTo>
                    <a:cubicBezTo>
                      <a:pt x="0" y="3694239"/>
                      <a:pt x="458072" y="4152311"/>
                      <a:pt x="1023132" y="4152311"/>
                    </a:cubicBezTo>
                    <a:lnTo>
                      <a:pt x="1566010" y="4152311"/>
                    </a:lnTo>
                    <a:lnTo>
                      <a:pt x="1566010" y="4312227"/>
                    </a:lnTo>
                    <a:lnTo>
                      <a:pt x="1776549" y="4065482"/>
                    </a:lnTo>
                    <a:lnTo>
                      <a:pt x="1566010" y="3818737"/>
                    </a:lnTo>
                    <a:lnTo>
                      <a:pt x="1566010" y="3978653"/>
                    </a:lnTo>
                    <a:lnTo>
                      <a:pt x="1023132" y="3978653"/>
                    </a:lnTo>
                    <a:cubicBezTo>
                      <a:pt x="553980" y="3978653"/>
                      <a:pt x="173657" y="3598330"/>
                      <a:pt x="173657" y="3129178"/>
                    </a:cubicBezTo>
                    <a:lnTo>
                      <a:pt x="173658" y="2313878"/>
                    </a:lnTo>
                    <a:lnTo>
                      <a:pt x="173658" y="2313878"/>
                    </a:lnTo>
                    <a:lnTo>
                      <a:pt x="173658" y="2156114"/>
                    </a:lnTo>
                    <a:lnTo>
                      <a:pt x="173658" y="1998349"/>
                    </a:lnTo>
                    <a:lnTo>
                      <a:pt x="173658" y="1998349"/>
                    </a:lnTo>
                    <a:lnTo>
                      <a:pt x="173657" y="1183049"/>
                    </a:lnTo>
                    <a:cubicBezTo>
                      <a:pt x="173657" y="713897"/>
                      <a:pt x="553980" y="333574"/>
                      <a:pt x="1023132" y="333574"/>
                    </a:cubicBezTo>
                    <a:lnTo>
                      <a:pt x="1566010" y="333574"/>
                    </a:lnTo>
                    <a:lnTo>
                      <a:pt x="1566010" y="493490"/>
                    </a:lnTo>
                    <a:lnTo>
                      <a:pt x="1776549" y="246745"/>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Shape 6">
                <a:extLst>
                  <a:ext uri="{FF2B5EF4-FFF2-40B4-BE49-F238E27FC236}">
                    <a16:creationId xmlns:a16="http://schemas.microsoft.com/office/drawing/2014/main" id="{C1DF6B8A-FB05-D272-FBE7-55D0C931857C}"/>
                  </a:ext>
                </a:extLst>
              </p:cNvPr>
              <p:cNvSpPr/>
              <p:nvPr/>
            </p:nvSpPr>
            <p:spPr>
              <a:xfrm>
                <a:off x="405882" y="1832193"/>
                <a:ext cx="1776549" cy="4312227"/>
              </a:xfrm>
              <a:custGeom>
                <a:avLst/>
                <a:gdLst>
                  <a:gd name="connsiteX0" fmla="*/ 1566010 w 1776549"/>
                  <a:gd name="connsiteY0" fmla="*/ 0 h 4312227"/>
                  <a:gd name="connsiteX1" fmla="*/ 1776549 w 1776549"/>
                  <a:gd name="connsiteY1" fmla="*/ 246745 h 4312227"/>
                  <a:gd name="connsiteX2" fmla="*/ 1566010 w 1776549"/>
                  <a:gd name="connsiteY2" fmla="*/ 493490 h 4312227"/>
                  <a:gd name="connsiteX3" fmla="*/ 1566010 w 1776549"/>
                  <a:gd name="connsiteY3" fmla="*/ 333574 h 4312227"/>
                  <a:gd name="connsiteX4" fmla="*/ 1023132 w 1776549"/>
                  <a:gd name="connsiteY4" fmla="*/ 333574 h 4312227"/>
                  <a:gd name="connsiteX5" fmla="*/ 173657 w 1776549"/>
                  <a:gd name="connsiteY5" fmla="*/ 1183049 h 4312227"/>
                  <a:gd name="connsiteX6" fmla="*/ 173658 w 1776549"/>
                  <a:gd name="connsiteY6" fmla="*/ 1820718 h 4312227"/>
                  <a:gd name="connsiteX7" fmla="*/ 173658 w 1776549"/>
                  <a:gd name="connsiteY7" fmla="*/ 1820718 h 4312227"/>
                  <a:gd name="connsiteX8" fmla="*/ 173658 w 1776549"/>
                  <a:gd name="connsiteY8" fmla="*/ 1989127 h 4312227"/>
                  <a:gd name="connsiteX9" fmla="*/ 173658 w 1776549"/>
                  <a:gd name="connsiteY9" fmla="*/ 2108200 h 4312227"/>
                  <a:gd name="connsiteX10" fmla="*/ 173658 w 1776549"/>
                  <a:gd name="connsiteY10" fmla="*/ 2108200 h 4312227"/>
                  <a:gd name="connsiteX11" fmla="*/ 173657 w 1776549"/>
                  <a:gd name="connsiteY11" fmla="*/ 3129178 h 4312227"/>
                  <a:gd name="connsiteX12" fmla="*/ 1023132 w 1776549"/>
                  <a:gd name="connsiteY12" fmla="*/ 3978653 h 4312227"/>
                  <a:gd name="connsiteX13" fmla="*/ 1566010 w 1776549"/>
                  <a:gd name="connsiteY13" fmla="*/ 3978653 h 4312227"/>
                  <a:gd name="connsiteX14" fmla="*/ 1566010 w 1776549"/>
                  <a:gd name="connsiteY14" fmla="*/ 3818737 h 4312227"/>
                  <a:gd name="connsiteX15" fmla="*/ 1776549 w 1776549"/>
                  <a:gd name="connsiteY15" fmla="*/ 4065482 h 4312227"/>
                  <a:gd name="connsiteX16" fmla="*/ 1566010 w 1776549"/>
                  <a:gd name="connsiteY16" fmla="*/ 4312227 h 4312227"/>
                  <a:gd name="connsiteX17" fmla="*/ 1566010 w 1776549"/>
                  <a:gd name="connsiteY17" fmla="*/ 4152311 h 4312227"/>
                  <a:gd name="connsiteX18" fmla="*/ 1023132 w 1776549"/>
                  <a:gd name="connsiteY18" fmla="*/ 4152311 h 4312227"/>
                  <a:gd name="connsiteX19" fmla="*/ 0 w 1776549"/>
                  <a:gd name="connsiteY19" fmla="*/ 3129179 h 4312227"/>
                  <a:gd name="connsiteX20" fmla="*/ 0 w 1776549"/>
                  <a:gd name="connsiteY20" fmla="*/ 2108200 h 4312227"/>
                  <a:gd name="connsiteX21" fmla="*/ 0 w 1776549"/>
                  <a:gd name="connsiteY21" fmla="*/ 1820718 h 4312227"/>
                  <a:gd name="connsiteX22" fmla="*/ 0 w 1776549"/>
                  <a:gd name="connsiteY22" fmla="*/ 1183048 h 4312227"/>
                  <a:gd name="connsiteX23" fmla="*/ 1023132 w 1776549"/>
                  <a:gd name="connsiteY23" fmla="*/ 159916 h 4312227"/>
                  <a:gd name="connsiteX24" fmla="*/ 1566010 w 1776549"/>
                  <a:gd name="connsiteY24" fmla="*/ 159916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776549" y="246745"/>
                    </a:lnTo>
                    <a:lnTo>
                      <a:pt x="1566010" y="493490"/>
                    </a:lnTo>
                    <a:lnTo>
                      <a:pt x="1566010" y="333574"/>
                    </a:lnTo>
                    <a:lnTo>
                      <a:pt x="1023132" y="333574"/>
                    </a:lnTo>
                    <a:cubicBezTo>
                      <a:pt x="553980" y="333574"/>
                      <a:pt x="173657" y="713897"/>
                      <a:pt x="173657" y="1183049"/>
                    </a:cubicBezTo>
                    <a:lnTo>
                      <a:pt x="173658" y="1820718"/>
                    </a:lnTo>
                    <a:lnTo>
                      <a:pt x="173658" y="1820718"/>
                    </a:lnTo>
                    <a:lnTo>
                      <a:pt x="173658" y="1989127"/>
                    </a:lnTo>
                    <a:lnTo>
                      <a:pt x="173658" y="2108200"/>
                    </a:lnTo>
                    <a:lnTo>
                      <a:pt x="173658" y="2108200"/>
                    </a:lnTo>
                    <a:lnTo>
                      <a:pt x="173657" y="3129178"/>
                    </a:lnTo>
                    <a:cubicBezTo>
                      <a:pt x="173657" y="3598330"/>
                      <a:pt x="553980" y="3978653"/>
                      <a:pt x="1023132" y="3978653"/>
                    </a:cubicBezTo>
                    <a:lnTo>
                      <a:pt x="1566010" y="3978653"/>
                    </a:lnTo>
                    <a:lnTo>
                      <a:pt x="1566010" y="3818737"/>
                    </a:lnTo>
                    <a:lnTo>
                      <a:pt x="1776549" y="4065482"/>
                    </a:lnTo>
                    <a:lnTo>
                      <a:pt x="1566010" y="4312227"/>
                    </a:lnTo>
                    <a:lnTo>
                      <a:pt x="1566010" y="4152311"/>
                    </a:lnTo>
                    <a:lnTo>
                      <a:pt x="1023132" y="4152311"/>
                    </a:lnTo>
                    <a:cubicBezTo>
                      <a:pt x="458072" y="4152311"/>
                      <a:pt x="0" y="3694239"/>
                      <a:pt x="0" y="3129179"/>
                    </a:cubicBezTo>
                    <a:lnTo>
                      <a:pt x="0" y="2108200"/>
                    </a:lnTo>
                    <a:lnTo>
                      <a:pt x="0" y="1820718"/>
                    </a:lnTo>
                    <a:lnTo>
                      <a:pt x="0" y="1183048"/>
                    </a:lnTo>
                    <a:cubicBezTo>
                      <a:pt x="0" y="617988"/>
                      <a:pt x="458072" y="159916"/>
                      <a:pt x="1023132" y="159916"/>
                    </a:cubicBezTo>
                    <a:lnTo>
                      <a:pt x="1566010" y="15991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Oval 2">
                <a:extLst>
                  <a:ext uri="{FF2B5EF4-FFF2-40B4-BE49-F238E27FC236}">
                    <a16:creationId xmlns:a16="http://schemas.microsoft.com/office/drawing/2014/main" id="{F074C152-CF4E-E52C-EDE5-DAFF947EF4EE}"/>
                  </a:ext>
                </a:extLst>
              </p:cNvPr>
              <p:cNvSpPr/>
              <p:nvPr/>
            </p:nvSpPr>
            <p:spPr>
              <a:xfrm>
                <a:off x="928396" y="2215502"/>
                <a:ext cx="2717074" cy="3258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3">
                <a:extLst>
                  <a:ext uri="{FF2B5EF4-FFF2-40B4-BE49-F238E27FC236}">
                    <a16:creationId xmlns:a16="http://schemas.microsoft.com/office/drawing/2014/main" id="{27321835-0E46-89CF-A5E3-0CA1298648CD}"/>
                  </a:ext>
                </a:extLst>
              </p:cNvPr>
              <p:cNvSpPr/>
              <p:nvPr/>
            </p:nvSpPr>
            <p:spPr>
              <a:xfrm rot="10800000">
                <a:off x="1346408" y="2311329"/>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4">
                <a:extLst>
                  <a:ext uri="{FF2B5EF4-FFF2-40B4-BE49-F238E27FC236}">
                    <a16:creationId xmlns:a16="http://schemas.microsoft.com/office/drawing/2014/main" id="{385033C2-ABDC-D991-146E-22B7CCE0BD59}"/>
                  </a:ext>
                </a:extLst>
              </p:cNvPr>
              <p:cNvSpPr/>
              <p:nvPr/>
            </p:nvSpPr>
            <p:spPr>
              <a:xfrm rot="10800000">
                <a:off x="1364849" y="1403788"/>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4">
                <a:extLst>
                  <a:ext uri="{FF2B5EF4-FFF2-40B4-BE49-F238E27FC236}">
                    <a16:creationId xmlns:a16="http://schemas.microsoft.com/office/drawing/2014/main" id="{A65B7DB7-6BFF-8CA6-9844-9771C7A45DFF}"/>
                  </a:ext>
                </a:extLst>
              </p:cNvPr>
              <p:cNvSpPr/>
              <p:nvPr/>
            </p:nvSpPr>
            <p:spPr>
              <a:xfrm>
                <a:off x="1764419" y="1691270"/>
                <a:ext cx="1020440" cy="157833"/>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62E85713-E467-75A3-5400-71D3EC69A929}"/>
                  </a:ext>
                </a:extLst>
              </p:cNvPr>
              <p:cNvSpPr/>
              <p:nvPr/>
            </p:nvSpPr>
            <p:spPr>
              <a:xfrm>
                <a:off x="1659916" y="1832193"/>
                <a:ext cx="1254034" cy="47913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16">
                <a:extLst>
                  <a:ext uri="{FF2B5EF4-FFF2-40B4-BE49-F238E27FC236}">
                    <a16:creationId xmlns:a16="http://schemas.microsoft.com/office/drawing/2014/main" id="{EEB64D0A-C03B-0FC0-3FE9-97022F52959D}"/>
                  </a:ext>
                </a:extLst>
              </p:cNvPr>
              <p:cNvSpPr/>
              <p:nvPr/>
            </p:nvSpPr>
            <p:spPr>
              <a:xfrm>
                <a:off x="1659916" y="107302"/>
                <a:ext cx="1254034" cy="1149927"/>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7">
                <a:extLst>
                  <a:ext uri="{FF2B5EF4-FFF2-40B4-BE49-F238E27FC236}">
                    <a16:creationId xmlns:a16="http://schemas.microsoft.com/office/drawing/2014/main" id="{A7C32C26-DFC9-578C-AD86-0181CFED652F}"/>
                  </a:ext>
                </a:extLst>
              </p:cNvPr>
              <p:cNvSpPr/>
              <p:nvPr/>
            </p:nvSpPr>
            <p:spPr>
              <a:xfrm rot="16200000">
                <a:off x="2095279" y="1152726"/>
                <a:ext cx="383309" cy="2090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AC7C5E5B-B064-0A48-2200-6A8B61343F8E}"/>
                  </a:ext>
                </a:extLst>
              </p:cNvPr>
              <p:cNvSpPr/>
              <p:nvPr/>
            </p:nvSpPr>
            <p:spPr>
              <a:xfrm>
                <a:off x="1137402" y="5090320"/>
                <a:ext cx="2299063" cy="95827"/>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0">
                <a:extLst>
                  <a:ext uri="{FF2B5EF4-FFF2-40B4-BE49-F238E27FC236}">
                    <a16:creationId xmlns:a16="http://schemas.microsoft.com/office/drawing/2014/main" id="{A6F2A289-F227-3FF2-7538-80512C4ADAD4}"/>
                  </a:ext>
                </a:extLst>
              </p:cNvPr>
              <p:cNvSpPr/>
              <p:nvPr/>
            </p:nvSpPr>
            <p:spPr>
              <a:xfrm>
                <a:off x="780863" y="5856938"/>
                <a:ext cx="3073613" cy="574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C7B322EC-353D-4E00-FC53-89239CBC5208}"/>
                  </a:ext>
                </a:extLst>
              </p:cNvPr>
              <p:cNvSpPr/>
              <p:nvPr/>
            </p:nvSpPr>
            <p:spPr>
              <a:xfrm>
                <a:off x="1555413" y="5186147"/>
                <a:ext cx="1463040" cy="191655"/>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2">
                <a:extLst>
                  <a:ext uri="{FF2B5EF4-FFF2-40B4-BE49-F238E27FC236}">
                    <a16:creationId xmlns:a16="http://schemas.microsoft.com/office/drawing/2014/main" id="{92BCEB7B-DC7F-8F03-3D6D-25FCA0B63C1D}"/>
                  </a:ext>
                </a:extLst>
              </p:cNvPr>
              <p:cNvSpPr/>
              <p:nvPr/>
            </p:nvSpPr>
            <p:spPr>
              <a:xfrm>
                <a:off x="1450911" y="5377802"/>
                <a:ext cx="1672046" cy="19165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3">
                <a:extLst>
                  <a:ext uri="{FF2B5EF4-FFF2-40B4-BE49-F238E27FC236}">
                    <a16:creationId xmlns:a16="http://schemas.microsoft.com/office/drawing/2014/main" id="{B3B8DB01-BCBA-4085-BDCF-8D3A7C7F4C6B}"/>
                  </a:ext>
                </a:extLst>
              </p:cNvPr>
              <p:cNvSpPr/>
              <p:nvPr/>
            </p:nvSpPr>
            <p:spPr>
              <a:xfrm rot="10800000">
                <a:off x="823893" y="5569457"/>
                <a:ext cx="2926080"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5BAB7C6E-A69B-FB00-69A0-52A17D5EAB08}"/>
                </a:ext>
              </a:extLst>
            </p:cNvPr>
            <p:cNvSpPr txBox="1"/>
            <p:nvPr/>
          </p:nvSpPr>
          <p:spPr>
            <a:xfrm>
              <a:off x="1159523" y="3803175"/>
              <a:ext cx="1708775" cy="1200329"/>
            </a:xfrm>
            <a:prstGeom prst="rect">
              <a:avLst/>
            </a:prstGeom>
            <a:noFill/>
          </p:spPr>
          <p:txBody>
            <a:bodyPr wrap="square">
              <a:spAutoFit/>
            </a:bodyPr>
            <a:lstStyle/>
            <a:p>
              <a:pPr algn="ctr"/>
              <a:r>
                <a:rPr lang="en-US" b="1" i="0" dirty="0">
                  <a:solidFill>
                    <a:srgbClr val="53575B"/>
                  </a:solidFill>
                  <a:effectLst/>
                </a:rPr>
                <a:t>The Lord delights to bless those who hear Him.</a:t>
              </a:r>
              <a:endParaRPr lang="en-US" dirty="0"/>
            </a:p>
          </p:txBody>
        </p:sp>
      </p:grpSp>
      <p:sp>
        <p:nvSpPr>
          <p:cNvPr id="23" name="TextBox 22">
            <a:extLst>
              <a:ext uri="{FF2B5EF4-FFF2-40B4-BE49-F238E27FC236}">
                <a16:creationId xmlns:a16="http://schemas.microsoft.com/office/drawing/2014/main" id="{5E0264B1-5514-7E49-FDC9-9D1E54E37A6B}"/>
              </a:ext>
            </a:extLst>
          </p:cNvPr>
          <p:cNvSpPr txBox="1"/>
          <p:nvPr/>
        </p:nvSpPr>
        <p:spPr>
          <a:xfrm>
            <a:off x="4317360" y="1956601"/>
            <a:ext cx="7481408" cy="4801314"/>
          </a:xfrm>
          <a:prstGeom prst="rect">
            <a:avLst/>
          </a:prstGeom>
          <a:solidFill>
            <a:schemeClr val="accent2">
              <a:lumMod val="60000"/>
              <a:lumOff val="40000"/>
            </a:schemeClr>
          </a:solidFill>
          <a:ln>
            <a:solidFill>
              <a:schemeClr val="tx1"/>
            </a:solidFill>
          </a:ln>
        </p:spPr>
        <p:txBody>
          <a:bodyPr wrap="square">
            <a:spAutoFit/>
          </a:bodyPr>
          <a:lstStyle/>
          <a:p>
            <a:pPr algn="l" fontAlgn="base"/>
            <a:r>
              <a:rPr lang="en-US" b="0" i="0" dirty="0">
                <a:effectLst/>
              </a:rPr>
              <a:t>It takes conscious and consistent effort to fill our daily lives with His words, His teachings, His truths. …</a:t>
            </a:r>
          </a:p>
          <a:p>
            <a:pPr algn="l" fontAlgn="base"/>
            <a:endParaRPr lang="en-US" b="0" i="0" dirty="0">
              <a:effectLst/>
            </a:endParaRPr>
          </a:p>
          <a:p>
            <a:pPr algn="l" fontAlgn="base"/>
            <a:r>
              <a:rPr lang="en-US" b="0" i="0" dirty="0">
                <a:effectLst/>
              </a:rPr>
              <a:t>We can go to the scriptures. They teach us about Jesus Christ and His gospel, the magnitude of His Atonement, and our Father’s great plan of happiness and redemption. … </a:t>
            </a:r>
          </a:p>
          <a:p>
            <a:pPr algn="l" fontAlgn="base"/>
            <a:endParaRPr lang="en-US" dirty="0"/>
          </a:p>
          <a:p>
            <a:pPr algn="l" fontAlgn="base"/>
            <a:r>
              <a:rPr lang="en-US" b="0" i="0" dirty="0">
                <a:effectLst/>
              </a:rPr>
              <a:t>As we feast on the words of Christ daily, the words of Christ will tell us how to respond to difficulties we never thought we would face.</a:t>
            </a:r>
          </a:p>
          <a:p>
            <a:pPr algn="l" fontAlgn="base"/>
            <a:endParaRPr lang="en-US" b="0" i="0" dirty="0">
              <a:effectLst/>
            </a:endParaRPr>
          </a:p>
          <a:p>
            <a:pPr algn="l" fontAlgn="base"/>
            <a:r>
              <a:rPr lang="en-US" b="0" i="0" dirty="0">
                <a:effectLst/>
              </a:rPr>
              <a:t>We can also </a:t>
            </a:r>
            <a:r>
              <a:rPr lang="en-US" b="0" i="1" dirty="0">
                <a:effectLst/>
              </a:rPr>
              <a:t>hear Him</a:t>
            </a:r>
            <a:r>
              <a:rPr lang="en-US" b="0" i="0" dirty="0">
                <a:effectLst/>
              </a:rPr>
              <a:t> in the temple. The house of the Lord </a:t>
            </a:r>
            <a:r>
              <a:rPr lang="en-US" b="0" i="1" dirty="0">
                <a:effectLst/>
              </a:rPr>
              <a:t>is</a:t>
            </a:r>
            <a:r>
              <a:rPr lang="en-US" b="0" i="0" dirty="0">
                <a:effectLst/>
              </a:rPr>
              <a:t> a house of learning. There the Lord teaches in His own way. …</a:t>
            </a:r>
          </a:p>
          <a:p>
            <a:pPr algn="l" fontAlgn="base"/>
            <a:endParaRPr lang="en-US" b="0" i="0" dirty="0">
              <a:effectLst/>
            </a:endParaRPr>
          </a:p>
          <a:p>
            <a:pPr algn="l" fontAlgn="base"/>
            <a:r>
              <a:rPr lang="en-US" b="0" i="0" dirty="0">
                <a:effectLst/>
              </a:rPr>
              <a:t>… We </a:t>
            </a:r>
            <a:r>
              <a:rPr lang="en-US" b="0" i="1" dirty="0">
                <a:effectLst/>
              </a:rPr>
              <a:t>hear Him</a:t>
            </a:r>
            <a:r>
              <a:rPr lang="en-US" b="0" i="0" dirty="0">
                <a:effectLst/>
              </a:rPr>
              <a:t> as we heed the words of prophets, seers, and revelators. Ordained Apostles of Jesus Christ always testify of Him. They point the way as we make our way through the heart-wrenching maze of our mortal experiences. </a:t>
            </a:r>
            <a:r>
              <a:rPr lang="en-US" sz="1400" b="0" i="0" dirty="0">
                <a:effectLst/>
              </a:rPr>
              <a:t>Russell M. Nelson</a:t>
            </a:r>
          </a:p>
        </p:txBody>
      </p:sp>
      <p:pic>
        <p:nvPicPr>
          <p:cNvPr id="25" name="Picture 24" descr="A close-up of a person smiling&#10;&#10;Description automatically generated">
            <a:extLst>
              <a:ext uri="{FF2B5EF4-FFF2-40B4-BE49-F238E27FC236}">
                <a16:creationId xmlns:a16="http://schemas.microsoft.com/office/drawing/2014/main" id="{FDCFB892-D06D-5D6E-2A0F-B2BE35861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118" y="279513"/>
            <a:ext cx="1078843" cy="1350582"/>
          </a:xfrm>
          <a:prstGeom prst="rect">
            <a:avLst/>
          </a:prstGeom>
        </p:spPr>
      </p:pic>
      <p:sp>
        <p:nvSpPr>
          <p:cNvPr id="28" name="TextBox 27">
            <a:extLst>
              <a:ext uri="{FF2B5EF4-FFF2-40B4-BE49-F238E27FC236}">
                <a16:creationId xmlns:a16="http://schemas.microsoft.com/office/drawing/2014/main" id="{270F0BEB-2E77-B8DE-97F0-3BDAD5AE029C}"/>
              </a:ext>
            </a:extLst>
          </p:cNvPr>
          <p:cNvSpPr txBox="1"/>
          <p:nvPr/>
        </p:nvSpPr>
        <p:spPr>
          <a:xfrm>
            <a:off x="53313" y="6497513"/>
            <a:ext cx="6096000" cy="369332"/>
          </a:xfrm>
          <a:prstGeom prst="rect">
            <a:avLst/>
          </a:prstGeom>
          <a:noFill/>
        </p:spPr>
        <p:txBody>
          <a:bodyPr wrap="square">
            <a:spAutoFit/>
          </a:bodyPr>
          <a:lstStyle/>
          <a:p>
            <a:r>
              <a:rPr lang="en-US" sz="1800" dirty="0"/>
              <a:t>D&amp;C 41:1</a:t>
            </a:r>
          </a:p>
        </p:txBody>
      </p:sp>
    </p:spTree>
    <p:extLst>
      <p:ext uri="{BB962C8B-B14F-4D97-AF65-F5344CB8AC3E}">
        <p14:creationId xmlns:p14="http://schemas.microsoft.com/office/powerpoint/2010/main" val="21813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9D48A-5888-6A3D-61AC-010DCEF1A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470ACC7-9C93-70D2-AC26-2A9AA28C49DD}"/>
              </a:ext>
            </a:extLst>
          </p:cNvPr>
          <p:cNvSpPr txBox="1"/>
          <p:nvPr/>
        </p:nvSpPr>
        <p:spPr>
          <a:xfrm>
            <a:off x="1524000" y="152401"/>
            <a:ext cx="9144000" cy="707886"/>
          </a:xfrm>
          <a:prstGeom prst="rect">
            <a:avLst/>
          </a:prstGeom>
          <a:noFill/>
        </p:spPr>
        <p:txBody>
          <a:bodyPr wrap="square" rtlCol="0">
            <a:spAutoFit/>
          </a:bodyPr>
          <a:lstStyle/>
          <a:p>
            <a:pPr algn="ctr"/>
            <a:r>
              <a:rPr lang="en-US" sz="4000" dirty="0">
                <a:solidFill>
                  <a:schemeClr val="bg1"/>
                </a:solidFill>
              </a:rPr>
              <a:t>Blessings in the Scriptures</a:t>
            </a:r>
          </a:p>
        </p:txBody>
      </p:sp>
      <p:grpSp>
        <p:nvGrpSpPr>
          <p:cNvPr id="15" name="Group 14">
            <a:extLst>
              <a:ext uri="{FF2B5EF4-FFF2-40B4-BE49-F238E27FC236}">
                <a16:creationId xmlns:a16="http://schemas.microsoft.com/office/drawing/2014/main" id="{3F31E6E5-7FC4-C054-65DD-695F07204FF7}"/>
              </a:ext>
            </a:extLst>
          </p:cNvPr>
          <p:cNvGrpSpPr/>
          <p:nvPr/>
        </p:nvGrpSpPr>
        <p:grpSpPr>
          <a:xfrm>
            <a:off x="113875" y="1057105"/>
            <a:ext cx="1828800" cy="2847727"/>
            <a:chOff x="76200" y="1049906"/>
            <a:chExt cx="1828800" cy="2847727"/>
          </a:xfrm>
        </p:grpSpPr>
        <p:sp>
          <p:nvSpPr>
            <p:cNvPr id="5" name="TextBox 4">
              <a:extLst>
                <a:ext uri="{FF2B5EF4-FFF2-40B4-BE49-F238E27FC236}">
                  <a16:creationId xmlns:a16="http://schemas.microsoft.com/office/drawing/2014/main" id="{7D76EF4E-4B5A-5AF8-4A7B-E6F4EC0A95D0}"/>
                </a:ext>
              </a:extLst>
            </p:cNvPr>
            <p:cNvSpPr txBox="1"/>
            <p:nvPr/>
          </p:nvSpPr>
          <p:spPr>
            <a:xfrm>
              <a:off x="76200" y="1049906"/>
              <a:ext cx="1828800" cy="1077218"/>
            </a:xfrm>
            <a:prstGeom prst="rect">
              <a:avLst/>
            </a:prstGeom>
            <a:solidFill>
              <a:schemeClr val="tx2">
                <a:lumMod val="40000"/>
                <a:lumOff val="60000"/>
              </a:schemeClr>
            </a:solidFill>
          </p:spPr>
          <p:txBody>
            <a:bodyPr wrap="square" rtlCol="0">
              <a:spAutoFit/>
            </a:bodyPr>
            <a:lstStyle/>
            <a:p>
              <a:pPr algn="ctr"/>
              <a:r>
                <a:rPr lang="en-US" sz="1600" dirty="0"/>
                <a:t>Noah building an ark and being saved from the flood</a:t>
              </a:r>
            </a:p>
            <a:p>
              <a:pPr algn="ctr"/>
              <a:r>
                <a:rPr lang="en-US" sz="1600" dirty="0"/>
                <a:t>Genesis 6-8</a:t>
              </a:r>
            </a:p>
          </p:txBody>
        </p:sp>
        <p:pic>
          <p:nvPicPr>
            <p:cNvPr id="14" name="Picture 13">
              <a:extLst>
                <a:ext uri="{FF2B5EF4-FFF2-40B4-BE49-F238E27FC236}">
                  <a16:creationId xmlns:a16="http://schemas.microsoft.com/office/drawing/2014/main" id="{2C450993-010A-322B-6D34-DC8C2A0F983D}"/>
                </a:ext>
              </a:extLst>
            </p:cNvPr>
            <p:cNvPicPr>
              <a:picLocks noChangeAspect="1"/>
            </p:cNvPicPr>
            <p:nvPr/>
          </p:nvPicPr>
          <p:blipFill>
            <a:blip r:embed="rId3"/>
            <a:srcRect l="19756" r="9200"/>
            <a:stretch/>
          </p:blipFill>
          <p:spPr>
            <a:xfrm>
              <a:off x="87746" y="2542623"/>
              <a:ext cx="1727200" cy="1355010"/>
            </a:xfrm>
            <a:prstGeom prst="rect">
              <a:avLst/>
            </a:prstGeom>
          </p:spPr>
        </p:pic>
      </p:grpSp>
      <p:grpSp>
        <p:nvGrpSpPr>
          <p:cNvPr id="20" name="Group 19">
            <a:extLst>
              <a:ext uri="{FF2B5EF4-FFF2-40B4-BE49-F238E27FC236}">
                <a16:creationId xmlns:a16="http://schemas.microsoft.com/office/drawing/2014/main" id="{A7D45994-9476-BDE5-94FE-EDA56ACA6A5C}"/>
              </a:ext>
            </a:extLst>
          </p:cNvPr>
          <p:cNvGrpSpPr/>
          <p:nvPr/>
        </p:nvGrpSpPr>
        <p:grpSpPr>
          <a:xfrm>
            <a:off x="2086796" y="2764859"/>
            <a:ext cx="2071002" cy="3348869"/>
            <a:chOff x="1868632" y="3155853"/>
            <a:chExt cx="2071002" cy="3348869"/>
          </a:xfrm>
        </p:grpSpPr>
        <p:sp>
          <p:nvSpPr>
            <p:cNvPr id="6" name="TextBox 5">
              <a:extLst>
                <a:ext uri="{FF2B5EF4-FFF2-40B4-BE49-F238E27FC236}">
                  <a16:creationId xmlns:a16="http://schemas.microsoft.com/office/drawing/2014/main" id="{44A1B69C-A685-09E2-EB60-433C50CC4A08}"/>
                </a:ext>
              </a:extLst>
            </p:cNvPr>
            <p:cNvSpPr txBox="1"/>
            <p:nvPr/>
          </p:nvSpPr>
          <p:spPr>
            <a:xfrm>
              <a:off x="1889098" y="5181283"/>
              <a:ext cx="1828800" cy="1323439"/>
            </a:xfrm>
            <a:prstGeom prst="rect">
              <a:avLst/>
            </a:prstGeom>
            <a:solidFill>
              <a:schemeClr val="tx2">
                <a:lumMod val="40000"/>
                <a:lumOff val="60000"/>
              </a:schemeClr>
            </a:solidFill>
          </p:spPr>
          <p:txBody>
            <a:bodyPr wrap="square" rtlCol="0">
              <a:spAutoFit/>
            </a:bodyPr>
            <a:lstStyle/>
            <a:p>
              <a:pPr algn="ctr"/>
              <a:r>
                <a:rPr lang="en-US" sz="1600" dirty="0"/>
                <a:t>Deborah obeying the Lord’s command to free Israel from captivity</a:t>
              </a:r>
            </a:p>
            <a:p>
              <a:pPr algn="ctr"/>
              <a:r>
                <a:rPr lang="en-US" sz="1600" dirty="0"/>
                <a:t>Judges 4:1-8, 13-15</a:t>
              </a:r>
            </a:p>
          </p:txBody>
        </p:sp>
        <p:pic>
          <p:nvPicPr>
            <p:cNvPr id="17" name="Picture 16">
              <a:extLst>
                <a:ext uri="{FF2B5EF4-FFF2-40B4-BE49-F238E27FC236}">
                  <a16:creationId xmlns:a16="http://schemas.microsoft.com/office/drawing/2014/main" id="{0E3E9A5D-2BE5-4FE2-2441-F6ADCC44264C}"/>
                </a:ext>
              </a:extLst>
            </p:cNvPr>
            <p:cNvPicPr>
              <a:picLocks noChangeAspect="1"/>
            </p:cNvPicPr>
            <p:nvPr/>
          </p:nvPicPr>
          <p:blipFill>
            <a:blip r:embed="rId4"/>
            <a:stretch>
              <a:fillRect/>
            </a:stretch>
          </p:blipFill>
          <p:spPr>
            <a:xfrm>
              <a:off x="1868632" y="3155853"/>
              <a:ext cx="2071002" cy="1780556"/>
            </a:xfrm>
            <a:prstGeom prst="rect">
              <a:avLst/>
            </a:prstGeom>
          </p:spPr>
        </p:pic>
      </p:grpSp>
      <p:grpSp>
        <p:nvGrpSpPr>
          <p:cNvPr id="21" name="Group 20">
            <a:extLst>
              <a:ext uri="{FF2B5EF4-FFF2-40B4-BE49-F238E27FC236}">
                <a16:creationId xmlns:a16="http://schemas.microsoft.com/office/drawing/2014/main" id="{3D3626C3-D0CD-8C0E-FD7C-71EE7A4EBE7E}"/>
              </a:ext>
            </a:extLst>
          </p:cNvPr>
          <p:cNvGrpSpPr/>
          <p:nvPr/>
        </p:nvGrpSpPr>
        <p:grpSpPr>
          <a:xfrm>
            <a:off x="4369818" y="1522204"/>
            <a:ext cx="1965681" cy="3939548"/>
            <a:chOff x="4176741" y="1522205"/>
            <a:chExt cx="1965681" cy="3939548"/>
          </a:xfrm>
        </p:grpSpPr>
        <p:sp>
          <p:nvSpPr>
            <p:cNvPr id="9" name="TextBox 8">
              <a:extLst>
                <a:ext uri="{FF2B5EF4-FFF2-40B4-BE49-F238E27FC236}">
                  <a16:creationId xmlns:a16="http://schemas.microsoft.com/office/drawing/2014/main" id="{24E6089D-6DA9-EBE6-6807-26BBA13F6F0A}"/>
                </a:ext>
              </a:extLst>
            </p:cNvPr>
            <p:cNvSpPr txBox="1"/>
            <p:nvPr/>
          </p:nvSpPr>
          <p:spPr>
            <a:xfrm>
              <a:off x="4176741" y="1522205"/>
              <a:ext cx="1828800" cy="1569660"/>
            </a:xfrm>
            <a:prstGeom prst="rect">
              <a:avLst/>
            </a:prstGeom>
            <a:solidFill>
              <a:schemeClr val="tx2">
                <a:lumMod val="40000"/>
                <a:lumOff val="60000"/>
              </a:schemeClr>
            </a:solidFill>
          </p:spPr>
          <p:txBody>
            <a:bodyPr wrap="square" rtlCol="0">
              <a:spAutoFit/>
            </a:bodyPr>
            <a:lstStyle/>
            <a:p>
              <a:pPr algn="ctr"/>
              <a:r>
                <a:rPr lang="en-US" sz="1600" dirty="0"/>
                <a:t>Mary accepting the role to be the Savior’s mother and feeling the Lord’s blessings</a:t>
              </a:r>
            </a:p>
            <a:p>
              <a:pPr algn="ctr"/>
              <a:r>
                <a:rPr lang="en-US" sz="1600" dirty="0"/>
                <a:t>Luke 1:38, 46-49</a:t>
              </a:r>
            </a:p>
          </p:txBody>
        </p:sp>
        <p:pic>
          <p:nvPicPr>
            <p:cNvPr id="19" name="Picture 18">
              <a:extLst>
                <a:ext uri="{FF2B5EF4-FFF2-40B4-BE49-F238E27FC236}">
                  <a16:creationId xmlns:a16="http://schemas.microsoft.com/office/drawing/2014/main" id="{EE94CAAA-AC53-3CC9-9532-1D8488C15BB7}"/>
                </a:ext>
              </a:extLst>
            </p:cNvPr>
            <p:cNvPicPr>
              <a:picLocks noChangeAspect="1"/>
            </p:cNvPicPr>
            <p:nvPr/>
          </p:nvPicPr>
          <p:blipFill>
            <a:blip r:embed="rId5"/>
            <a:stretch>
              <a:fillRect/>
            </a:stretch>
          </p:blipFill>
          <p:spPr>
            <a:xfrm>
              <a:off x="4178317" y="3330253"/>
              <a:ext cx="1964105" cy="2131500"/>
            </a:xfrm>
            <a:prstGeom prst="rect">
              <a:avLst/>
            </a:prstGeom>
          </p:spPr>
        </p:pic>
      </p:grpSp>
      <p:grpSp>
        <p:nvGrpSpPr>
          <p:cNvPr id="24" name="Group 23">
            <a:extLst>
              <a:ext uri="{FF2B5EF4-FFF2-40B4-BE49-F238E27FC236}">
                <a16:creationId xmlns:a16="http://schemas.microsoft.com/office/drawing/2014/main" id="{A0C0D448-C913-25CF-BFF0-F32CC97AB58B}"/>
              </a:ext>
            </a:extLst>
          </p:cNvPr>
          <p:cNvGrpSpPr/>
          <p:nvPr/>
        </p:nvGrpSpPr>
        <p:grpSpPr>
          <a:xfrm>
            <a:off x="6444423" y="3077078"/>
            <a:ext cx="1828800" cy="3094386"/>
            <a:chOff x="6283840" y="3041826"/>
            <a:chExt cx="1828800" cy="3094386"/>
          </a:xfrm>
        </p:grpSpPr>
        <p:sp>
          <p:nvSpPr>
            <p:cNvPr id="10" name="TextBox 9">
              <a:extLst>
                <a:ext uri="{FF2B5EF4-FFF2-40B4-BE49-F238E27FC236}">
                  <a16:creationId xmlns:a16="http://schemas.microsoft.com/office/drawing/2014/main" id="{60AE70EA-0DC7-9681-A416-65389EEFF131}"/>
                </a:ext>
              </a:extLst>
            </p:cNvPr>
            <p:cNvSpPr txBox="1"/>
            <p:nvPr/>
          </p:nvSpPr>
          <p:spPr>
            <a:xfrm>
              <a:off x="6283840" y="5305215"/>
              <a:ext cx="1828800" cy="830997"/>
            </a:xfrm>
            <a:prstGeom prst="rect">
              <a:avLst/>
            </a:prstGeom>
            <a:solidFill>
              <a:schemeClr val="tx2">
                <a:lumMod val="40000"/>
                <a:lumOff val="60000"/>
              </a:schemeClr>
            </a:solidFill>
          </p:spPr>
          <p:txBody>
            <a:bodyPr wrap="square" rtlCol="0">
              <a:spAutoFit/>
            </a:bodyPr>
            <a:lstStyle/>
            <a:p>
              <a:pPr algn="ctr"/>
              <a:r>
                <a:rPr lang="en-US" sz="1600" dirty="0"/>
                <a:t>Nephi gaining the brass plates</a:t>
              </a:r>
            </a:p>
            <a:p>
              <a:pPr algn="ctr"/>
              <a:r>
                <a:rPr lang="en-US" sz="1600" dirty="0"/>
                <a:t>1 Nephi 3-5</a:t>
              </a:r>
            </a:p>
          </p:txBody>
        </p:sp>
        <p:pic>
          <p:nvPicPr>
            <p:cNvPr id="23" name="Picture 22">
              <a:extLst>
                <a:ext uri="{FF2B5EF4-FFF2-40B4-BE49-F238E27FC236}">
                  <a16:creationId xmlns:a16="http://schemas.microsoft.com/office/drawing/2014/main" id="{C549DE56-2459-8AAA-53E1-7D38F602FC89}"/>
                </a:ext>
              </a:extLst>
            </p:cNvPr>
            <p:cNvPicPr>
              <a:picLocks noChangeAspect="1"/>
            </p:cNvPicPr>
            <p:nvPr/>
          </p:nvPicPr>
          <p:blipFill>
            <a:blip r:embed="rId6"/>
            <a:stretch>
              <a:fillRect/>
            </a:stretch>
          </p:blipFill>
          <p:spPr>
            <a:xfrm>
              <a:off x="6396652" y="3041826"/>
              <a:ext cx="1518544" cy="2059395"/>
            </a:xfrm>
            <a:prstGeom prst="rect">
              <a:avLst/>
            </a:prstGeom>
          </p:spPr>
        </p:pic>
      </p:grpSp>
      <p:grpSp>
        <p:nvGrpSpPr>
          <p:cNvPr id="27" name="Group 26">
            <a:extLst>
              <a:ext uri="{FF2B5EF4-FFF2-40B4-BE49-F238E27FC236}">
                <a16:creationId xmlns:a16="http://schemas.microsoft.com/office/drawing/2014/main" id="{085CBE60-1897-6B8B-AFE2-402661157DB4}"/>
              </a:ext>
            </a:extLst>
          </p:cNvPr>
          <p:cNvGrpSpPr/>
          <p:nvPr/>
        </p:nvGrpSpPr>
        <p:grpSpPr>
          <a:xfrm>
            <a:off x="8094868" y="1219519"/>
            <a:ext cx="1828800" cy="3110168"/>
            <a:chOff x="7934285" y="1216665"/>
            <a:chExt cx="1828800" cy="3110168"/>
          </a:xfrm>
        </p:grpSpPr>
        <p:sp>
          <p:nvSpPr>
            <p:cNvPr id="11" name="TextBox 10">
              <a:extLst>
                <a:ext uri="{FF2B5EF4-FFF2-40B4-BE49-F238E27FC236}">
                  <a16:creationId xmlns:a16="http://schemas.microsoft.com/office/drawing/2014/main" id="{BB04C4BA-305C-63C8-4953-F9D092155DAD}"/>
                </a:ext>
              </a:extLst>
            </p:cNvPr>
            <p:cNvSpPr txBox="1"/>
            <p:nvPr/>
          </p:nvSpPr>
          <p:spPr>
            <a:xfrm>
              <a:off x="7934285" y="1216665"/>
              <a:ext cx="1828800" cy="1323439"/>
            </a:xfrm>
            <a:prstGeom prst="rect">
              <a:avLst/>
            </a:prstGeom>
            <a:solidFill>
              <a:schemeClr val="tx2">
                <a:lumMod val="40000"/>
                <a:lumOff val="60000"/>
              </a:schemeClr>
            </a:solidFill>
          </p:spPr>
          <p:txBody>
            <a:bodyPr wrap="square" rtlCol="0">
              <a:spAutoFit/>
            </a:bodyPr>
            <a:lstStyle/>
            <a:p>
              <a:pPr algn="ctr"/>
              <a:r>
                <a:rPr lang="en-US" sz="1600" dirty="0"/>
                <a:t>Joseph Smith being able to protect the plates</a:t>
              </a:r>
            </a:p>
            <a:p>
              <a:pPr algn="ctr"/>
              <a:r>
                <a:rPr lang="en-US" sz="1600" dirty="0"/>
                <a:t>Joseph smith History 1:46,60</a:t>
              </a:r>
            </a:p>
          </p:txBody>
        </p:sp>
        <p:pic>
          <p:nvPicPr>
            <p:cNvPr id="26" name="Picture 25">
              <a:extLst>
                <a:ext uri="{FF2B5EF4-FFF2-40B4-BE49-F238E27FC236}">
                  <a16:creationId xmlns:a16="http://schemas.microsoft.com/office/drawing/2014/main" id="{4E3AB667-80F0-A84F-7537-787282DD9FE6}"/>
                </a:ext>
              </a:extLst>
            </p:cNvPr>
            <p:cNvPicPr>
              <a:picLocks noChangeAspect="1"/>
            </p:cNvPicPr>
            <p:nvPr/>
          </p:nvPicPr>
          <p:blipFill>
            <a:blip r:embed="rId7"/>
            <a:stretch>
              <a:fillRect/>
            </a:stretch>
          </p:blipFill>
          <p:spPr>
            <a:xfrm>
              <a:off x="8112640" y="2709712"/>
              <a:ext cx="1630597" cy="1617121"/>
            </a:xfrm>
            <a:prstGeom prst="rect">
              <a:avLst/>
            </a:prstGeom>
          </p:spPr>
        </p:pic>
      </p:grpSp>
      <p:grpSp>
        <p:nvGrpSpPr>
          <p:cNvPr id="30" name="Group 29">
            <a:extLst>
              <a:ext uri="{FF2B5EF4-FFF2-40B4-BE49-F238E27FC236}">
                <a16:creationId xmlns:a16="http://schemas.microsoft.com/office/drawing/2014/main" id="{F43E48D3-45F7-9FA5-E549-7AE0A0CA705B}"/>
              </a:ext>
            </a:extLst>
          </p:cNvPr>
          <p:cNvGrpSpPr/>
          <p:nvPr/>
        </p:nvGrpSpPr>
        <p:grpSpPr>
          <a:xfrm>
            <a:off x="10169370" y="1323596"/>
            <a:ext cx="1828800" cy="5382003"/>
            <a:chOff x="10026072" y="1323596"/>
            <a:chExt cx="1828800" cy="5382003"/>
          </a:xfrm>
        </p:grpSpPr>
        <p:sp>
          <p:nvSpPr>
            <p:cNvPr id="12" name="TextBox 11">
              <a:extLst>
                <a:ext uri="{FF2B5EF4-FFF2-40B4-BE49-F238E27FC236}">
                  <a16:creationId xmlns:a16="http://schemas.microsoft.com/office/drawing/2014/main" id="{F0967959-0CBE-27B6-CF3B-40BD690991E9}"/>
                </a:ext>
              </a:extLst>
            </p:cNvPr>
            <p:cNvSpPr txBox="1"/>
            <p:nvPr/>
          </p:nvSpPr>
          <p:spPr>
            <a:xfrm>
              <a:off x="10026072" y="3904832"/>
              <a:ext cx="1828800" cy="2800767"/>
            </a:xfrm>
            <a:prstGeom prst="rect">
              <a:avLst/>
            </a:prstGeom>
            <a:solidFill>
              <a:schemeClr val="tx2">
                <a:lumMod val="40000"/>
                <a:lumOff val="60000"/>
              </a:schemeClr>
            </a:solidFill>
          </p:spPr>
          <p:txBody>
            <a:bodyPr wrap="square" rtlCol="0">
              <a:spAutoFit/>
            </a:bodyPr>
            <a:lstStyle/>
            <a:p>
              <a:pPr algn="ctr"/>
              <a:r>
                <a:rPr lang="en-US" sz="1600" dirty="0"/>
                <a:t>Joseph Smith and Oliver Cowdery baptizing one another after receiving the Aaronic Priesthood and then receiving a manifestation of the Holy Ghost</a:t>
              </a:r>
            </a:p>
            <a:p>
              <a:pPr algn="ctr"/>
              <a:r>
                <a:rPr lang="en-US" sz="1600" dirty="0"/>
                <a:t>Joseph Smith History 1:68-74</a:t>
              </a:r>
            </a:p>
          </p:txBody>
        </p:sp>
        <p:pic>
          <p:nvPicPr>
            <p:cNvPr id="29" name="Picture 28">
              <a:extLst>
                <a:ext uri="{FF2B5EF4-FFF2-40B4-BE49-F238E27FC236}">
                  <a16:creationId xmlns:a16="http://schemas.microsoft.com/office/drawing/2014/main" id="{7D6E1367-8DB2-403D-1AF8-D48BB5921681}"/>
                </a:ext>
              </a:extLst>
            </p:cNvPr>
            <p:cNvPicPr>
              <a:picLocks noChangeAspect="1"/>
            </p:cNvPicPr>
            <p:nvPr/>
          </p:nvPicPr>
          <p:blipFill>
            <a:blip r:embed="rId8"/>
            <a:stretch>
              <a:fillRect/>
            </a:stretch>
          </p:blipFill>
          <p:spPr>
            <a:xfrm>
              <a:off x="10092103" y="1323596"/>
              <a:ext cx="1600507" cy="2269376"/>
            </a:xfrm>
            <a:prstGeom prst="rect">
              <a:avLst/>
            </a:prstGeom>
          </p:spPr>
        </p:pic>
      </p:grpSp>
    </p:spTree>
    <p:extLst>
      <p:ext uri="{BB962C8B-B14F-4D97-AF65-F5344CB8AC3E}">
        <p14:creationId xmlns:p14="http://schemas.microsoft.com/office/powerpoint/2010/main" val="781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9D48A-5888-6A3D-61AC-010DCEF1A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470ACC7-9C93-70D2-AC26-2A9AA28C49DD}"/>
              </a:ext>
            </a:extLst>
          </p:cNvPr>
          <p:cNvSpPr txBox="1"/>
          <p:nvPr/>
        </p:nvSpPr>
        <p:spPr>
          <a:xfrm>
            <a:off x="1524000" y="152401"/>
            <a:ext cx="9144000" cy="707886"/>
          </a:xfrm>
          <a:prstGeom prst="rect">
            <a:avLst/>
          </a:prstGeom>
          <a:noFill/>
        </p:spPr>
        <p:txBody>
          <a:bodyPr wrap="square" rtlCol="0">
            <a:spAutoFit/>
          </a:bodyPr>
          <a:lstStyle/>
          <a:p>
            <a:pPr algn="ctr"/>
            <a:r>
              <a:rPr lang="en-US" sz="4000" dirty="0">
                <a:solidFill>
                  <a:schemeClr val="bg1"/>
                </a:solidFill>
              </a:rPr>
              <a:t>Blessings in the Scriptures</a:t>
            </a:r>
          </a:p>
        </p:txBody>
      </p:sp>
      <p:grpSp>
        <p:nvGrpSpPr>
          <p:cNvPr id="36" name="Group 35">
            <a:extLst>
              <a:ext uri="{FF2B5EF4-FFF2-40B4-BE49-F238E27FC236}">
                <a16:creationId xmlns:a16="http://schemas.microsoft.com/office/drawing/2014/main" id="{5BA19239-4C6E-FE5E-CD71-792F445AE45B}"/>
              </a:ext>
            </a:extLst>
          </p:cNvPr>
          <p:cNvGrpSpPr/>
          <p:nvPr/>
        </p:nvGrpSpPr>
        <p:grpSpPr>
          <a:xfrm>
            <a:off x="250848" y="2639619"/>
            <a:ext cx="2342274" cy="3830681"/>
            <a:chOff x="250848" y="2639619"/>
            <a:chExt cx="2342274" cy="3830681"/>
          </a:xfrm>
        </p:grpSpPr>
        <p:sp>
          <p:nvSpPr>
            <p:cNvPr id="5" name="TextBox 4">
              <a:extLst>
                <a:ext uri="{FF2B5EF4-FFF2-40B4-BE49-F238E27FC236}">
                  <a16:creationId xmlns:a16="http://schemas.microsoft.com/office/drawing/2014/main" id="{7D76EF4E-4B5A-5AF8-4A7B-E6F4EC0A95D0}"/>
                </a:ext>
              </a:extLst>
            </p:cNvPr>
            <p:cNvSpPr txBox="1"/>
            <p:nvPr/>
          </p:nvSpPr>
          <p:spPr>
            <a:xfrm>
              <a:off x="564029" y="2639619"/>
              <a:ext cx="1828800" cy="1323439"/>
            </a:xfrm>
            <a:prstGeom prst="rect">
              <a:avLst/>
            </a:prstGeom>
            <a:solidFill>
              <a:schemeClr val="tx2">
                <a:lumMod val="40000"/>
                <a:lumOff val="60000"/>
              </a:schemeClr>
            </a:solidFill>
          </p:spPr>
          <p:txBody>
            <a:bodyPr wrap="square" rtlCol="0">
              <a:spAutoFit/>
            </a:bodyPr>
            <a:lstStyle/>
            <a:p>
              <a:pPr algn="ctr"/>
              <a:r>
                <a:rPr lang="en-US" sz="1600" dirty="0"/>
                <a:t>Tithes to the Storehouse and receive windows of heaven</a:t>
              </a:r>
            </a:p>
            <a:p>
              <a:pPr algn="ctr"/>
              <a:r>
                <a:rPr lang="en-US" sz="1600" dirty="0"/>
                <a:t>Malachi 3:10</a:t>
              </a:r>
            </a:p>
          </p:txBody>
        </p:sp>
        <p:pic>
          <p:nvPicPr>
            <p:cNvPr id="7" name="Picture 6">
              <a:extLst>
                <a:ext uri="{FF2B5EF4-FFF2-40B4-BE49-F238E27FC236}">
                  <a16:creationId xmlns:a16="http://schemas.microsoft.com/office/drawing/2014/main" id="{66C65008-E18A-53A8-ECFD-23A35F251735}"/>
                </a:ext>
              </a:extLst>
            </p:cNvPr>
            <p:cNvPicPr>
              <a:picLocks noChangeAspect="1"/>
            </p:cNvPicPr>
            <p:nvPr/>
          </p:nvPicPr>
          <p:blipFill>
            <a:blip r:embed="rId3"/>
            <a:stretch>
              <a:fillRect/>
            </a:stretch>
          </p:blipFill>
          <p:spPr>
            <a:xfrm>
              <a:off x="250848" y="4161487"/>
              <a:ext cx="2342274" cy="2308813"/>
            </a:xfrm>
            <a:prstGeom prst="rect">
              <a:avLst/>
            </a:prstGeom>
          </p:spPr>
        </p:pic>
      </p:grpSp>
      <p:grpSp>
        <p:nvGrpSpPr>
          <p:cNvPr id="37" name="Group 36">
            <a:extLst>
              <a:ext uri="{FF2B5EF4-FFF2-40B4-BE49-F238E27FC236}">
                <a16:creationId xmlns:a16="http://schemas.microsoft.com/office/drawing/2014/main" id="{3B5C088E-518E-6D0F-C8E7-0E2AC37C84B5}"/>
              </a:ext>
            </a:extLst>
          </p:cNvPr>
          <p:cNvGrpSpPr/>
          <p:nvPr/>
        </p:nvGrpSpPr>
        <p:grpSpPr>
          <a:xfrm>
            <a:off x="2553078" y="898037"/>
            <a:ext cx="2846965" cy="2795200"/>
            <a:chOff x="2553078" y="898037"/>
            <a:chExt cx="2846965" cy="2795200"/>
          </a:xfrm>
        </p:grpSpPr>
        <p:sp>
          <p:nvSpPr>
            <p:cNvPr id="6" name="TextBox 5">
              <a:extLst>
                <a:ext uri="{FF2B5EF4-FFF2-40B4-BE49-F238E27FC236}">
                  <a16:creationId xmlns:a16="http://schemas.microsoft.com/office/drawing/2014/main" id="{44A1B69C-A685-09E2-EB60-433C50CC4A08}"/>
                </a:ext>
              </a:extLst>
            </p:cNvPr>
            <p:cNvSpPr txBox="1"/>
            <p:nvPr/>
          </p:nvSpPr>
          <p:spPr>
            <a:xfrm>
              <a:off x="3130321" y="3354683"/>
              <a:ext cx="1828800" cy="338554"/>
            </a:xfrm>
            <a:prstGeom prst="rect">
              <a:avLst/>
            </a:prstGeom>
            <a:solidFill>
              <a:schemeClr val="tx2">
                <a:lumMod val="40000"/>
                <a:lumOff val="60000"/>
              </a:schemeClr>
            </a:solidFill>
          </p:spPr>
          <p:txBody>
            <a:bodyPr wrap="square" rtlCol="0">
              <a:spAutoFit/>
            </a:bodyPr>
            <a:lstStyle/>
            <a:p>
              <a:pPr algn="ctr"/>
              <a:r>
                <a:rPr lang="en-US" sz="1600" dirty="0"/>
                <a:t>1 John 3:22</a:t>
              </a:r>
            </a:p>
          </p:txBody>
        </p:sp>
        <p:pic>
          <p:nvPicPr>
            <p:cNvPr id="13" name="Picture 12">
              <a:extLst>
                <a:ext uri="{FF2B5EF4-FFF2-40B4-BE49-F238E27FC236}">
                  <a16:creationId xmlns:a16="http://schemas.microsoft.com/office/drawing/2014/main" id="{4DF54005-1300-AC5C-FA96-26FB3EA94A05}"/>
                </a:ext>
              </a:extLst>
            </p:cNvPr>
            <p:cNvPicPr>
              <a:picLocks noChangeAspect="1"/>
            </p:cNvPicPr>
            <p:nvPr/>
          </p:nvPicPr>
          <p:blipFill>
            <a:blip r:embed="rId4"/>
            <a:stretch>
              <a:fillRect/>
            </a:stretch>
          </p:blipFill>
          <p:spPr>
            <a:xfrm>
              <a:off x="2553078" y="898037"/>
              <a:ext cx="2846965" cy="2397214"/>
            </a:xfrm>
            <a:prstGeom prst="rect">
              <a:avLst/>
            </a:prstGeom>
          </p:spPr>
        </p:pic>
      </p:grpSp>
      <p:grpSp>
        <p:nvGrpSpPr>
          <p:cNvPr id="38" name="Group 37">
            <a:extLst>
              <a:ext uri="{FF2B5EF4-FFF2-40B4-BE49-F238E27FC236}">
                <a16:creationId xmlns:a16="http://schemas.microsoft.com/office/drawing/2014/main" id="{C12B3B56-8671-1A3E-9BE9-295DA4C405E0}"/>
              </a:ext>
            </a:extLst>
          </p:cNvPr>
          <p:cNvGrpSpPr/>
          <p:nvPr/>
        </p:nvGrpSpPr>
        <p:grpSpPr>
          <a:xfrm>
            <a:off x="3903814" y="3949756"/>
            <a:ext cx="3079523" cy="2732705"/>
            <a:chOff x="3903814" y="3949756"/>
            <a:chExt cx="3079523" cy="2732705"/>
          </a:xfrm>
        </p:grpSpPr>
        <p:sp>
          <p:nvSpPr>
            <p:cNvPr id="9" name="TextBox 8">
              <a:extLst>
                <a:ext uri="{FF2B5EF4-FFF2-40B4-BE49-F238E27FC236}">
                  <a16:creationId xmlns:a16="http://schemas.microsoft.com/office/drawing/2014/main" id="{24E6089D-6DA9-EBE6-6807-26BBA13F6F0A}"/>
                </a:ext>
              </a:extLst>
            </p:cNvPr>
            <p:cNvSpPr txBox="1"/>
            <p:nvPr/>
          </p:nvSpPr>
          <p:spPr>
            <a:xfrm>
              <a:off x="4385921" y="3949756"/>
              <a:ext cx="1828800" cy="338554"/>
            </a:xfrm>
            <a:prstGeom prst="rect">
              <a:avLst/>
            </a:prstGeom>
            <a:solidFill>
              <a:schemeClr val="tx2">
                <a:lumMod val="40000"/>
                <a:lumOff val="60000"/>
              </a:schemeClr>
            </a:solidFill>
          </p:spPr>
          <p:txBody>
            <a:bodyPr wrap="square" rtlCol="0">
              <a:spAutoFit/>
            </a:bodyPr>
            <a:lstStyle/>
            <a:p>
              <a:pPr algn="ctr"/>
              <a:r>
                <a:rPr lang="en-US" sz="1600" dirty="0" err="1"/>
                <a:t>Jarom</a:t>
              </a:r>
              <a:r>
                <a:rPr lang="en-US" sz="1600" dirty="0"/>
                <a:t> 1:9</a:t>
              </a:r>
            </a:p>
          </p:txBody>
        </p:sp>
        <p:pic>
          <p:nvPicPr>
            <p:cNvPr id="18" name="Picture 17" descr="A watercolor of a field with mountains in the background&#10;&#10;Description automatically generated">
              <a:extLst>
                <a:ext uri="{FF2B5EF4-FFF2-40B4-BE49-F238E27FC236}">
                  <a16:creationId xmlns:a16="http://schemas.microsoft.com/office/drawing/2014/main" id="{376942F9-E3ED-90F9-6B62-B9C43AE9C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3814" y="4359379"/>
              <a:ext cx="3079523" cy="2323082"/>
            </a:xfrm>
            <a:prstGeom prst="rect">
              <a:avLst/>
            </a:prstGeom>
          </p:spPr>
        </p:pic>
      </p:grpSp>
      <p:grpSp>
        <p:nvGrpSpPr>
          <p:cNvPr id="39" name="Group 38">
            <a:extLst>
              <a:ext uri="{FF2B5EF4-FFF2-40B4-BE49-F238E27FC236}">
                <a16:creationId xmlns:a16="http://schemas.microsoft.com/office/drawing/2014/main" id="{E71202EF-9145-B384-8485-67129C26F5F9}"/>
              </a:ext>
            </a:extLst>
          </p:cNvPr>
          <p:cNvGrpSpPr/>
          <p:nvPr/>
        </p:nvGrpSpPr>
        <p:grpSpPr>
          <a:xfrm>
            <a:off x="5955026" y="1762202"/>
            <a:ext cx="3909240" cy="2473873"/>
            <a:chOff x="5955026" y="1762202"/>
            <a:chExt cx="3909240" cy="2473873"/>
          </a:xfrm>
        </p:grpSpPr>
        <p:sp>
          <p:nvSpPr>
            <p:cNvPr id="10" name="TextBox 9">
              <a:extLst>
                <a:ext uri="{FF2B5EF4-FFF2-40B4-BE49-F238E27FC236}">
                  <a16:creationId xmlns:a16="http://schemas.microsoft.com/office/drawing/2014/main" id="{60AE70EA-0DC7-9681-A416-65389EEFF131}"/>
                </a:ext>
              </a:extLst>
            </p:cNvPr>
            <p:cNvSpPr txBox="1"/>
            <p:nvPr/>
          </p:nvSpPr>
          <p:spPr>
            <a:xfrm>
              <a:off x="7065659" y="3897521"/>
              <a:ext cx="1828800" cy="338554"/>
            </a:xfrm>
            <a:prstGeom prst="rect">
              <a:avLst/>
            </a:prstGeom>
            <a:solidFill>
              <a:schemeClr val="tx2">
                <a:lumMod val="40000"/>
                <a:lumOff val="60000"/>
              </a:schemeClr>
            </a:solidFill>
          </p:spPr>
          <p:txBody>
            <a:bodyPr wrap="square" rtlCol="0">
              <a:spAutoFit/>
            </a:bodyPr>
            <a:lstStyle/>
            <a:p>
              <a:pPr algn="ctr"/>
              <a:r>
                <a:rPr lang="en-US" sz="1600" dirty="0"/>
                <a:t>Mosiah 2:41</a:t>
              </a:r>
            </a:p>
          </p:txBody>
        </p:sp>
        <p:pic>
          <p:nvPicPr>
            <p:cNvPr id="33" name="Picture 32">
              <a:extLst>
                <a:ext uri="{FF2B5EF4-FFF2-40B4-BE49-F238E27FC236}">
                  <a16:creationId xmlns:a16="http://schemas.microsoft.com/office/drawing/2014/main" id="{51FFCE7E-D986-042A-4A99-A792AAE9BF43}"/>
                </a:ext>
              </a:extLst>
            </p:cNvPr>
            <p:cNvPicPr>
              <a:picLocks noChangeAspect="1"/>
            </p:cNvPicPr>
            <p:nvPr/>
          </p:nvPicPr>
          <p:blipFill>
            <a:blip r:embed="rId6"/>
            <a:stretch>
              <a:fillRect/>
            </a:stretch>
          </p:blipFill>
          <p:spPr>
            <a:xfrm>
              <a:off x="5955026" y="1762202"/>
              <a:ext cx="3909240" cy="2012015"/>
            </a:xfrm>
            <a:prstGeom prst="rect">
              <a:avLst/>
            </a:prstGeom>
          </p:spPr>
        </p:pic>
      </p:grpSp>
      <p:grpSp>
        <p:nvGrpSpPr>
          <p:cNvPr id="40" name="Group 39">
            <a:extLst>
              <a:ext uri="{FF2B5EF4-FFF2-40B4-BE49-F238E27FC236}">
                <a16:creationId xmlns:a16="http://schemas.microsoft.com/office/drawing/2014/main" id="{121238A6-DD0F-9C12-DEE0-309C7C77126D}"/>
              </a:ext>
            </a:extLst>
          </p:cNvPr>
          <p:cNvGrpSpPr/>
          <p:nvPr/>
        </p:nvGrpSpPr>
        <p:grpSpPr>
          <a:xfrm>
            <a:off x="9955941" y="3544742"/>
            <a:ext cx="2093740" cy="2848369"/>
            <a:chOff x="9955941" y="3544742"/>
            <a:chExt cx="2093740" cy="2848369"/>
          </a:xfrm>
        </p:grpSpPr>
        <p:sp>
          <p:nvSpPr>
            <p:cNvPr id="11" name="TextBox 10">
              <a:extLst>
                <a:ext uri="{FF2B5EF4-FFF2-40B4-BE49-F238E27FC236}">
                  <a16:creationId xmlns:a16="http://schemas.microsoft.com/office/drawing/2014/main" id="{BB04C4BA-305C-63C8-4953-F9D092155DAD}"/>
                </a:ext>
              </a:extLst>
            </p:cNvPr>
            <p:cNvSpPr txBox="1"/>
            <p:nvPr/>
          </p:nvSpPr>
          <p:spPr>
            <a:xfrm>
              <a:off x="10112352" y="5315893"/>
              <a:ext cx="1828800" cy="1077218"/>
            </a:xfrm>
            <a:prstGeom prst="rect">
              <a:avLst/>
            </a:prstGeom>
            <a:solidFill>
              <a:schemeClr val="tx2">
                <a:lumMod val="40000"/>
                <a:lumOff val="60000"/>
              </a:schemeClr>
            </a:solidFill>
          </p:spPr>
          <p:txBody>
            <a:bodyPr wrap="square" rtlCol="0">
              <a:spAutoFit/>
            </a:bodyPr>
            <a:lstStyle/>
            <a:p>
              <a:pPr algn="ctr"/>
              <a:r>
                <a:rPr lang="en-US" sz="1600" dirty="0"/>
                <a:t>Doctrine and Covenants 19:38; 82:10; 89:1, 18-21; 130:21</a:t>
              </a:r>
            </a:p>
          </p:txBody>
        </p:sp>
        <p:pic>
          <p:nvPicPr>
            <p:cNvPr id="35" name="Picture 34" descr="A painting of a person praying&#10;&#10;Description automatically generated">
              <a:extLst>
                <a:ext uri="{FF2B5EF4-FFF2-40B4-BE49-F238E27FC236}">
                  <a16:creationId xmlns:a16="http://schemas.microsoft.com/office/drawing/2014/main" id="{83FEC409-B3B2-393E-8DBB-DFB7D427B8A6}"/>
                </a:ext>
              </a:extLst>
            </p:cNvPr>
            <p:cNvPicPr>
              <a:picLocks noChangeAspect="1"/>
            </p:cNvPicPr>
            <p:nvPr/>
          </p:nvPicPr>
          <p:blipFill>
            <a:blip r:embed="rId7">
              <a:extLst>
                <a:ext uri="{28A0092B-C50C-407E-A947-70E740481C1C}">
                  <a14:useLocalDpi xmlns:a14="http://schemas.microsoft.com/office/drawing/2010/main" val="0"/>
                </a:ext>
              </a:extLst>
            </a:blip>
            <a:srcRect l="1861" t="3314" r="1" b="18964"/>
            <a:stretch/>
          </p:blipFill>
          <p:spPr>
            <a:xfrm>
              <a:off x="9955941" y="3544742"/>
              <a:ext cx="2093740" cy="1719760"/>
            </a:xfrm>
            <a:prstGeom prst="rect">
              <a:avLst/>
            </a:prstGeom>
          </p:spPr>
        </p:pic>
      </p:grpSp>
    </p:spTree>
    <p:extLst>
      <p:ext uri="{BB962C8B-B14F-4D97-AF65-F5344CB8AC3E}">
        <p14:creationId xmlns:p14="http://schemas.microsoft.com/office/powerpoint/2010/main" val="14410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9D2EA2-E105-4E63-B089-0DAB5DA26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924232" y="1143001"/>
            <a:ext cx="5552768" cy="923330"/>
          </a:xfrm>
          <a:prstGeom prst="rect">
            <a:avLst/>
          </a:prstGeom>
          <a:solidFill>
            <a:schemeClr val="accent6">
              <a:lumMod val="75000"/>
            </a:schemeClr>
          </a:solidFill>
        </p:spPr>
        <p:txBody>
          <a:bodyPr wrap="square">
            <a:spAutoFit/>
          </a:bodyPr>
          <a:lstStyle/>
          <a:p>
            <a:r>
              <a:rPr lang="en-US" dirty="0">
                <a:solidFill>
                  <a:schemeClr val="bg1"/>
                </a:solidFill>
              </a:rPr>
              <a:t>Even after joining the Church, these converts continued to practice what was called “common stock,” or the holding of all property in common. </a:t>
            </a:r>
          </a:p>
        </p:txBody>
      </p:sp>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History-Common Stock</a:t>
            </a:r>
          </a:p>
        </p:txBody>
      </p:sp>
      <p:sp>
        <p:nvSpPr>
          <p:cNvPr id="5" name="Rectangle 4"/>
          <p:cNvSpPr/>
          <p:nvPr/>
        </p:nvSpPr>
        <p:spPr>
          <a:xfrm>
            <a:off x="6019800" y="2895601"/>
            <a:ext cx="4572000" cy="1200329"/>
          </a:xfrm>
          <a:prstGeom prst="rect">
            <a:avLst/>
          </a:prstGeom>
          <a:solidFill>
            <a:srgbClr val="FFFF00"/>
          </a:solidFill>
        </p:spPr>
        <p:txBody>
          <a:bodyPr>
            <a:spAutoFit/>
          </a:bodyPr>
          <a:lstStyle/>
          <a:p>
            <a:r>
              <a:rPr lang="en-US" dirty="0"/>
              <a:t>But discord arose among members over the manner in which this system should operate. Some considered that what belonged to one member belonged to anyone in the branch. </a:t>
            </a:r>
          </a:p>
        </p:txBody>
      </p:sp>
      <p:sp>
        <p:nvSpPr>
          <p:cNvPr id="6" name="Rectangle 5"/>
          <p:cNvSpPr/>
          <p:nvPr/>
        </p:nvSpPr>
        <p:spPr>
          <a:xfrm>
            <a:off x="3456039" y="4992470"/>
            <a:ext cx="4572000" cy="1661993"/>
          </a:xfrm>
          <a:prstGeom prst="rect">
            <a:avLst/>
          </a:prstGeom>
          <a:solidFill>
            <a:schemeClr val="accent4">
              <a:lumMod val="75000"/>
            </a:schemeClr>
          </a:solidFill>
        </p:spPr>
        <p:txBody>
          <a:bodyPr>
            <a:spAutoFit/>
          </a:bodyPr>
          <a:lstStyle/>
          <a:p>
            <a:r>
              <a:rPr lang="en-US" dirty="0">
                <a:solidFill>
                  <a:schemeClr val="bg1"/>
                </a:solidFill>
              </a:rPr>
              <a:t>“Therefore,” wrote John Whitmer, “they would take each other’s clothes and other property and use it without leave, which brought on confusion and disappointments, for they did not understand the scripture”</a:t>
            </a:r>
          </a:p>
          <a:p>
            <a:r>
              <a:rPr lang="en-US" sz="1200" dirty="0">
                <a:solidFill>
                  <a:schemeClr val="bg1"/>
                </a:solidFill>
              </a:rPr>
              <a:t>Prophet Joseph Smith</a:t>
            </a:r>
          </a:p>
        </p:txBody>
      </p:sp>
      <p:pic>
        <p:nvPicPr>
          <p:cNvPr id="8" name="Picture 7">
            <a:extLst>
              <a:ext uri="{FF2B5EF4-FFF2-40B4-BE49-F238E27FC236}">
                <a16:creationId xmlns:a16="http://schemas.microsoft.com/office/drawing/2014/main" id="{95F9BF39-7997-4BE0-87F6-76223A093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389" y="2284116"/>
            <a:ext cx="4051300" cy="2527300"/>
          </a:xfrm>
          <a:prstGeom prst="rect">
            <a:avLst/>
          </a:prstGeom>
        </p:spPr>
      </p:pic>
      <p:pic>
        <p:nvPicPr>
          <p:cNvPr id="11" name="Picture 10">
            <a:extLst>
              <a:ext uri="{FF2B5EF4-FFF2-40B4-BE49-F238E27FC236}">
                <a16:creationId xmlns:a16="http://schemas.microsoft.com/office/drawing/2014/main" id="{82A3E927-8E24-42A3-9A97-F96050108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625" y="4514940"/>
            <a:ext cx="1552575" cy="1924050"/>
          </a:xfrm>
          <a:prstGeom prst="rect">
            <a:avLst/>
          </a:prstGeom>
        </p:spPr>
      </p:pic>
      <p:pic>
        <p:nvPicPr>
          <p:cNvPr id="13" name="Picture 12">
            <a:extLst>
              <a:ext uri="{FF2B5EF4-FFF2-40B4-BE49-F238E27FC236}">
                <a16:creationId xmlns:a16="http://schemas.microsoft.com/office/drawing/2014/main" id="{DE0937B1-460C-4263-91A3-50693472E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313" y="4973934"/>
            <a:ext cx="1321296" cy="1661994"/>
          </a:xfrm>
          <a:prstGeom prst="rect">
            <a:avLst/>
          </a:prstGeom>
        </p:spPr>
      </p:pic>
      <p:sp>
        <p:nvSpPr>
          <p:cNvPr id="7" name="TextBox 6">
            <a:extLst>
              <a:ext uri="{FF2B5EF4-FFF2-40B4-BE49-F238E27FC236}">
                <a16:creationId xmlns:a16="http://schemas.microsoft.com/office/drawing/2014/main" id="{6A681F2C-AADF-C9B6-65AB-4CE4EF7F458A}"/>
              </a:ext>
            </a:extLst>
          </p:cNvPr>
          <p:cNvSpPr txBox="1"/>
          <p:nvPr/>
        </p:nvSpPr>
        <p:spPr>
          <a:xfrm>
            <a:off x="0" y="6553031"/>
            <a:ext cx="6096000" cy="369332"/>
          </a:xfrm>
          <a:prstGeom prst="rect">
            <a:avLst/>
          </a:prstGeom>
          <a:noFill/>
        </p:spPr>
        <p:txBody>
          <a:bodyPr wrap="square">
            <a:spAutoFit/>
          </a:bodyPr>
          <a:lstStyle/>
          <a:p>
            <a:r>
              <a:rPr lang="en-US" sz="1800" dirty="0"/>
              <a:t>D&amp;C 41:1-12</a:t>
            </a:r>
          </a:p>
        </p:txBody>
      </p:sp>
    </p:spTree>
    <p:extLst>
      <p:ext uri="{BB962C8B-B14F-4D97-AF65-F5344CB8AC3E}">
        <p14:creationId xmlns:p14="http://schemas.microsoft.com/office/powerpoint/2010/main" val="113985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2691</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 CHRISTY</vt:lpstr>
      <vt:lpstr>Bernard MT Condensed</vt:lpstr>
      <vt:lpstr>Calibri Light</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15</cp:revision>
  <dcterms:created xsi:type="dcterms:W3CDTF">2018-06-12T12:39:49Z</dcterms:created>
  <dcterms:modified xsi:type="dcterms:W3CDTF">2024-12-29T15:31:37Z</dcterms:modified>
</cp:coreProperties>
</file>