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5" r:id="rId2"/>
    <p:sldId id="286" r:id="rId3"/>
    <p:sldId id="287" r:id="rId4"/>
    <p:sldId id="308" r:id="rId5"/>
    <p:sldId id="284" r:id="rId6"/>
    <p:sldId id="260" r:id="rId7"/>
    <p:sldId id="269" r:id="rId8"/>
    <p:sldId id="261" r:id="rId9"/>
    <p:sldId id="262" r:id="rId10"/>
    <p:sldId id="263" r:id="rId11"/>
    <p:sldId id="264" r:id="rId12"/>
    <p:sldId id="265" r:id="rId13"/>
    <p:sldId id="266" r:id="rId14"/>
    <p:sldId id="268" r:id="rId15"/>
    <p:sldId id="309" r:id="rId16"/>
    <p:sldId id="267" r:id="rId17"/>
    <p:sldId id="271" r:id="rId18"/>
    <p:sldId id="273" r:id="rId19"/>
    <p:sldId id="277" r:id="rId20"/>
    <p:sldId id="276" r:id="rId21"/>
    <p:sldId id="278" r:id="rId22"/>
    <p:sldId id="279" r:id="rId23"/>
    <p:sldId id="272" r:id="rId24"/>
    <p:sldId id="275" r:id="rId25"/>
    <p:sldId id="280" r:id="rId26"/>
    <p:sldId id="310" r:id="rId27"/>
    <p:sldId id="282" r:id="rId28"/>
    <p:sldId id="283" r:id="rId29"/>
    <p:sldId id="259" r:id="rId30"/>
    <p:sldId id="270" r:id="rId31"/>
    <p:sldId id="274" r:id="rId32"/>
    <p:sldId id="306" r:id="rId33"/>
    <p:sldId id="307" r:id="rId34"/>
  </p:sldIdLst>
  <p:sldSz cx="12192000" cy="6858000"/>
  <p:notesSz cx="6858000" cy="9144000"/>
  <p:embeddedFontLst>
    <p:embeddedFont>
      <p:font typeface="Abadi" panose="020B0604020104020204" pitchFamily="34" charset="0"/>
      <p:regular r:id="rId35"/>
    </p:embeddedFont>
    <p:embeddedFont>
      <p:font typeface="Copperplate Gothic Bold" panose="020E0705020206020404" pitchFamily="3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111" d="100"/>
          <a:sy n="111"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C47A-CA1C-46DE-B07E-919436F10E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536641-9B45-4BE7-B4E9-CD43A0AB68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57A38-AAC2-428C-9AF0-EE5484CD25A9}"/>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5" name="Footer Placeholder 4">
            <a:extLst>
              <a:ext uri="{FF2B5EF4-FFF2-40B4-BE49-F238E27FC236}">
                <a16:creationId xmlns:a16="http://schemas.microsoft.com/office/drawing/2014/main" id="{36F09F0C-DFC9-4CCC-A401-463CCF0D7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03473-ACF6-4AA2-A600-5B22AD7767A3}"/>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1449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6E80-C13F-49E8-B3C0-8590D8F30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66ACA3-BD4B-407C-9497-3B17B3A51E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A2784-0D92-4CA7-95B5-21DFE62687BD}"/>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5" name="Footer Placeholder 4">
            <a:extLst>
              <a:ext uri="{FF2B5EF4-FFF2-40B4-BE49-F238E27FC236}">
                <a16:creationId xmlns:a16="http://schemas.microsoft.com/office/drawing/2014/main" id="{7A77C985-1F52-4235-BB65-7B3B4F0C9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E083D-F6EE-4F96-A2C0-6E42FC3810E3}"/>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6555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1B1B0-E461-4F61-BD4C-E65DDB9E06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001441-C9A9-48C5-BAE2-49BAA08B95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399CE-7F9B-44FC-8410-16CA51532026}"/>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5" name="Footer Placeholder 4">
            <a:extLst>
              <a:ext uri="{FF2B5EF4-FFF2-40B4-BE49-F238E27FC236}">
                <a16:creationId xmlns:a16="http://schemas.microsoft.com/office/drawing/2014/main" id="{52FB031D-610E-4E65-8878-A9F6E5F8F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4C8AD-5BD1-444D-9535-6810DF94C895}"/>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124509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7CF7-2570-4572-BC13-6545BB8C4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A254E2-CA0A-410E-97A5-0A98EC572B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791FE-6DA4-4B4B-ABF6-A13D4AB6D11C}"/>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5" name="Footer Placeholder 4">
            <a:extLst>
              <a:ext uri="{FF2B5EF4-FFF2-40B4-BE49-F238E27FC236}">
                <a16:creationId xmlns:a16="http://schemas.microsoft.com/office/drawing/2014/main" id="{F20E9582-4C3C-4524-896C-10B5E9655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60AF5-0C0C-4EB3-B72A-F0FDBA17DA1D}"/>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66964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A0A5-B419-40AD-887D-8F5BB08CE6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925729-FD67-4CE3-ACB1-72B5376207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6DCBBF-2D26-49CD-A253-27077E97EB76}"/>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5" name="Footer Placeholder 4">
            <a:extLst>
              <a:ext uri="{FF2B5EF4-FFF2-40B4-BE49-F238E27FC236}">
                <a16:creationId xmlns:a16="http://schemas.microsoft.com/office/drawing/2014/main" id="{D8EFD31C-1CE6-4E03-8CC9-D12F6FBF2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1DD65-8EEF-48A8-A7EB-E019C0862417}"/>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3682527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ECF8-E965-42A4-A9AB-63E7237DF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DD8CD-B8D2-4472-962E-142C4254A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090C9C-55A7-4CBA-B178-4A7948FBF2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F46A69-57D5-46EA-8E47-C98D97A18B07}"/>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6" name="Footer Placeholder 5">
            <a:extLst>
              <a:ext uri="{FF2B5EF4-FFF2-40B4-BE49-F238E27FC236}">
                <a16:creationId xmlns:a16="http://schemas.microsoft.com/office/drawing/2014/main" id="{DB34DD94-3785-4E45-844A-C4AFBBDA2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11D59-6267-4148-AAD2-E9B849971805}"/>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2825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19D19-D0B5-41DA-B014-9CB130EB8D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A26CD1-7E8A-4EF6-A0B7-036FA7155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741159-6F3D-49D8-931B-6ACEE631DB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C5837D-5A7F-4F68-8E25-03D8F3B57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E2104F-E7B7-4C0E-89F7-F1B1985E3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C7516B-776C-473F-89DD-AAF8478C53CD}"/>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8" name="Footer Placeholder 7">
            <a:extLst>
              <a:ext uri="{FF2B5EF4-FFF2-40B4-BE49-F238E27FC236}">
                <a16:creationId xmlns:a16="http://schemas.microsoft.com/office/drawing/2014/main" id="{F24783C1-0410-47B6-AD62-E549F8C21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88BA62-67BE-46AA-A3C8-755CD6202D96}"/>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382790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5201-9AAE-4630-BFE1-1C7C97C6A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7AEFB2-0A72-4E2B-8C95-73B6BCE82181}"/>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4" name="Footer Placeholder 3">
            <a:extLst>
              <a:ext uri="{FF2B5EF4-FFF2-40B4-BE49-F238E27FC236}">
                <a16:creationId xmlns:a16="http://schemas.microsoft.com/office/drawing/2014/main" id="{02F7D4CF-5E1D-44E8-8FC9-7796C14B87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A0E483-2E75-42E5-A09B-CAEA1EFCCF15}"/>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3108822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5130D-8D03-4579-A014-7074BF4A8DF3}"/>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3" name="Footer Placeholder 2">
            <a:extLst>
              <a:ext uri="{FF2B5EF4-FFF2-40B4-BE49-F238E27FC236}">
                <a16:creationId xmlns:a16="http://schemas.microsoft.com/office/drawing/2014/main" id="{3CEC5E79-F0ED-4E0E-BF98-2AA93A31FE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A5D761-0FD9-4DE2-981D-E74B33A57AD3}"/>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3334977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827A-6232-4E60-8E89-FB50ED5FB7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1407D6-F6E7-4BDE-B736-81D1DE71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109D13-2F14-45A2-B39A-AA241265F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230829-B7D5-4A85-9C3F-8639A751ECF0}"/>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6" name="Footer Placeholder 5">
            <a:extLst>
              <a:ext uri="{FF2B5EF4-FFF2-40B4-BE49-F238E27FC236}">
                <a16:creationId xmlns:a16="http://schemas.microsoft.com/office/drawing/2014/main" id="{8FEABA86-D908-4A3A-84D1-D2D8653FD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EB17-E82A-4B1B-800B-1F002F6E5557}"/>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197891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4581-8038-4722-920B-3D98300D16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CE06EF-1438-467B-A7D1-79CF92A13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C84A25-58F1-4258-A04F-96E63033A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548F06-2196-4EB6-9867-F278E8C701C7}"/>
              </a:ext>
            </a:extLst>
          </p:cNvPr>
          <p:cNvSpPr>
            <a:spLocks noGrp="1"/>
          </p:cNvSpPr>
          <p:nvPr>
            <p:ph type="dt" sz="half" idx="10"/>
          </p:nvPr>
        </p:nvSpPr>
        <p:spPr/>
        <p:txBody>
          <a:bodyPr/>
          <a:lstStyle/>
          <a:p>
            <a:fld id="{1410C1F2-13A6-4825-9998-95C47328C523}" type="datetimeFigureOut">
              <a:rPr lang="en-US" smtClean="0"/>
              <a:t>1/7/2025</a:t>
            </a:fld>
            <a:endParaRPr lang="en-US"/>
          </a:p>
        </p:txBody>
      </p:sp>
      <p:sp>
        <p:nvSpPr>
          <p:cNvPr id="6" name="Footer Placeholder 5">
            <a:extLst>
              <a:ext uri="{FF2B5EF4-FFF2-40B4-BE49-F238E27FC236}">
                <a16:creationId xmlns:a16="http://schemas.microsoft.com/office/drawing/2014/main" id="{84C753BD-CD65-4986-A43A-52C7F8E25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C1B98-C6C9-4C64-BFC1-1B5B65D48EB3}"/>
              </a:ext>
            </a:extLst>
          </p:cNvPr>
          <p:cNvSpPr>
            <a:spLocks noGrp="1"/>
          </p:cNvSpPr>
          <p:nvPr>
            <p:ph type="sldNum" sz="quarter" idx="12"/>
          </p:nvPr>
        </p:nvSpPr>
        <p:spPr/>
        <p:txBody>
          <a:bodyPr/>
          <a:lstStyle/>
          <a:p>
            <a:fld id="{003AD8B0-B98A-4349-8092-14169697F4F1}" type="slidenum">
              <a:rPr lang="en-US" smtClean="0"/>
              <a:t>‹#›</a:t>
            </a:fld>
            <a:endParaRPr lang="en-US"/>
          </a:p>
        </p:txBody>
      </p:sp>
    </p:spTree>
    <p:extLst>
      <p:ext uri="{BB962C8B-B14F-4D97-AF65-F5344CB8AC3E}">
        <p14:creationId xmlns:p14="http://schemas.microsoft.com/office/powerpoint/2010/main" val="216635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41B84E-17EE-4A38-9AB9-A2239CC64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C46D0-EFE6-4B81-8079-8A02151292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383D2-5065-42E9-808F-AB1226F2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0C1F2-13A6-4825-9998-95C47328C523}" type="datetimeFigureOut">
              <a:rPr lang="en-US" smtClean="0"/>
              <a:t>1/7/2025</a:t>
            </a:fld>
            <a:endParaRPr lang="en-US"/>
          </a:p>
        </p:txBody>
      </p:sp>
      <p:sp>
        <p:nvSpPr>
          <p:cNvPr id="5" name="Footer Placeholder 4">
            <a:extLst>
              <a:ext uri="{FF2B5EF4-FFF2-40B4-BE49-F238E27FC236}">
                <a16:creationId xmlns:a16="http://schemas.microsoft.com/office/drawing/2014/main" id="{64577211-98EC-4225-9634-DF9F923E1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897A69-FDA6-4133-B897-B853FD362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AD8B0-B98A-4349-8092-14169697F4F1}" type="slidenum">
              <a:rPr lang="en-US" smtClean="0"/>
              <a:t>‹#›</a:t>
            </a:fld>
            <a:endParaRPr lang="en-US"/>
          </a:p>
        </p:txBody>
      </p:sp>
    </p:spTree>
    <p:extLst>
      <p:ext uri="{BB962C8B-B14F-4D97-AF65-F5344CB8AC3E}">
        <p14:creationId xmlns:p14="http://schemas.microsoft.com/office/powerpoint/2010/main" val="3358798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B6325A-7C9B-1AD6-1ABE-88D137865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26B320E-5AB9-AA4E-776F-F9B52799957B}"/>
              </a:ext>
            </a:extLst>
          </p:cNvPr>
          <p:cNvSpPr txBox="1"/>
          <p:nvPr/>
        </p:nvSpPr>
        <p:spPr>
          <a:xfrm>
            <a:off x="1813832" y="1117147"/>
            <a:ext cx="8763000" cy="769441"/>
          </a:xfrm>
          <a:prstGeom prst="rect">
            <a:avLst/>
          </a:prstGeom>
          <a:noFill/>
        </p:spPr>
        <p:txBody>
          <a:bodyPr wrap="square" rtlCol="0">
            <a:spAutoFit/>
          </a:bodyPr>
          <a:lstStyle/>
          <a:p>
            <a:pPr algn="ctr"/>
            <a:r>
              <a:rPr lang="en-US" sz="4400" dirty="0">
                <a:latin typeface="Abadi" panose="020B0604020104020204" pitchFamily="34" charset="0"/>
              </a:rPr>
              <a:t>Doctrine and </a:t>
            </a:r>
            <a:r>
              <a:rPr lang="en-US" sz="4400">
                <a:latin typeface="Abadi" panose="020B0604020104020204" pitchFamily="34" charset="0"/>
              </a:rPr>
              <a:t>Covenants 45:9-59</a:t>
            </a:r>
            <a:endParaRPr lang="en-US" sz="4400" dirty="0">
              <a:latin typeface="Abadi" panose="020B0604020104020204" pitchFamily="34" charset="0"/>
            </a:endParaRPr>
          </a:p>
        </p:txBody>
      </p:sp>
      <p:grpSp>
        <p:nvGrpSpPr>
          <p:cNvPr id="6" name="Group 5">
            <a:extLst>
              <a:ext uri="{FF2B5EF4-FFF2-40B4-BE49-F238E27FC236}">
                <a16:creationId xmlns:a16="http://schemas.microsoft.com/office/drawing/2014/main" id="{0CF7E119-EF2D-A0E6-62B1-56A50AA16C98}"/>
              </a:ext>
            </a:extLst>
          </p:cNvPr>
          <p:cNvGrpSpPr/>
          <p:nvPr/>
        </p:nvGrpSpPr>
        <p:grpSpPr>
          <a:xfrm>
            <a:off x="2776621" y="1747933"/>
            <a:ext cx="4781871" cy="4284496"/>
            <a:chOff x="457200" y="2497304"/>
            <a:chExt cx="4781871" cy="4284496"/>
          </a:xfrm>
        </p:grpSpPr>
        <p:grpSp>
          <p:nvGrpSpPr>
            <p:cNvPr id="7" name="Group 230">
              <a:extLst>
                <a:ext uri="{FF2B5EF4-FFF2-40B4-BE49-F238E27FC236}">
                  <a16:creationId xmlns:a16="http://schemas.microsoft.com/office/drawing/2014/main" id="{6D5E3170-1D39-E1DD-3461-9E1AD4C6515A}"/>
                </a:ext>
              </a:extLst>
            </p:cNvPr>
            <p:cNvGrpSpPr/>
            <p:nvPr/>
          </p:nvGrpSpPr>
          <p:grpSpPr>
            <a:xfrm rot="18989829" flipH="1">
              <a:off x="2994882" y="2720848"/>
              <a:ext cx="1586260" cy="1364114"/>
              <a:chOff x="736597" y="733384"/>
              <a:chExt cx="1807860" cy="1807860"/>
            </a:xfrm>
          </p:grpSpPr>
          <p:grpSp>
            <p:nvGrpSpPr>
              <p:cNvPr id="241" name="Group 15">
                <a:extLst>
                  <a:ext uri="{FF2B5EF4-FFF2-40B4-BE49-F238E27FC236}">
                    <a16:creationId xmlns:a16="http://schemas.microsoft.com/office/drawing/2014/main" id="{5F33F7B8-F9AA-379F-E5DC-7FA1FBC9520E}"/>
                  </a:ext>
                </a:extLst>
              </p:cNvPr>
              <p:cNvGrpSpPr/>
              <p:nvPr/>
            </p:nvGrpSpPr>
            <p:grpSpPr>
              <a:xfrm rot="20238387">
                <a:off x="736597" y="881328"/>
                <a:ext cx="1193804" cy="897916"/>
                <a:chOff x="1111998" y="1862460"/>
                <a:chExt cx="2362200" cy="1921930"/>
              </a:xfrm>
            </p:grpSpPr>
            <p:grpSp>
              <p:nvGrpSpPr>
                <p:cNvPr id="262" name="Group 6">
                  <a:extLst>
                    <a:ext uri="{FF2B5EF4-FFF2-40B4-BE49-F238E27FC236}">
                      <a16:creationId xmlns:a16="http://schemas.microsoft.com/office/drawing/2014/main" id="{522D0934-07D1-8D88-A281-441115272876}"/>
                    </a:ext>
                  </a:extLst>
                </p:cNvPr>
                <p:cNvGrpSpPr/>
                <p:nvPr/>
              </p:nvGrpSpPr>
              <p:grpSpPr>
                <a:xfrm rot="17802976">
                  <a:off x="1912098" y="1823816"/>
                  <a:ext cx="762000" cy="2362200"/>
                  <a:chOff x="1905000" y="1828800"/>
                  <a:chExt cx="762000" cy="2362200"/>
                </a:xfrm>
              </p:grpSpPr>
              <p:sp>
                <p:nvSpPr>
                  <p:cNvPr id="269" name="Oval 4">
                    <a:extLst>
                      <a:ext uri="{FF2B5EF4-FFF2-40B4-BE49-F238E27FC236}">
                        <a16:creationId xmlns:a16="http://schemas.microsoft.com/office/drawing/2014/main" id="{10208A08-8631-A3F5-BD8F-2811D097847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5">
                    <a:extLst>
                      <a:ext uri="{FF2B5EF4-FFF2-40B4-BE49-F238E27FC236}">
                        <a16:creationId xmlns:a16="http://schemas.microsoft.com/office/drawing/2014/main" id="{390C67C7-151F-7438-BCE3-340DB4E34B4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9">
                  <a:extLst>
                    <a:ext uri="{FF2B5EF4-FFF2-40B4-BE49-F238E27FC236}">
                      <a16:creationId xmlns:a16="http://schemas.microsoft.com/office/drawing/2014/main" id="{089BAC67-54D5-62E9-793B-5C7C28006CBA}"/>
                    </a:ext>
                  </a:extLst>
                </p:cNvPr>
                <p:cNvGrpSpPr/>
                <p:nvPr/>
              </p:nvGrpSpPr>
              <p:grpSpPr>
                <a:xfrm rot="19123498">
                  <a:off x="2501621" y="1862460"/>
                  <a:ext cx="542170" cy="1782007"/>
                  <a:chOff x="1905000" y="1828800"/>
                  <a:chExt cx="762000" cy="2362200"/>
                </a:xfrm>
              </p:grpSpPr>
              <p:sp>
                <p:nvSpPr>
                  <p:cNvPr id="267" name="Oval 257">
                    <a:extLst>
                      <a:ext uri="{FF2B5EF4-FFF2-40B4-BE49-F238E27FC236}">
                        <a16:creationId xmlns:a16="http://schemas.microsoft.com/office/drawing/2014/main" id="{89530A8C-7326-3C22-ACC4-0955C03764DD}"/>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58">
                    <a:extLst>
                      <a:ext uri="{FF2B5EF4-FFF2-40B4-BE49-F238E27FC236}">
                        <a16:creationId xmlns:a16="http://schemas.microsoft.com/office/drawing/2014/main" id="{91629012-4C6B-793E-777E-DDAEA3F3F47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12">
                  <a:extLst>
                    <a:ext uri="{FF2B5EF4-FFF2-40B4-BE49-F238E27FC236}">
                      <a16:creationId xmlns:a16="http://schemas.microsoft.com/office/drawing/2014/main" id="{7BAF8054-3140-F11D-A17B-E9A9C1720B6B}"/>
                    </a:ext>
                  </a:extLst>
                </p:cNvPr>
                <p:cNvGrpSpPr/>
                <p:nvPr/>
              </p:nvGrpSpPr>
              <p:grpSpPr>
                <a:xfrm rot="15530705">
                  <a:off x="2284581" y="2639655"/>
                  <a:ext cx="405591" cy="1883879"/>
                  <a:chOff x="1905000" y="1828800"/>
                  <a:chExt cx="762000" cy="2362200"/>
                </a:xfrm>
              </p:grpSpPr>
              <p:sp>
                <p:nvSpPr>
                  <p:cNvPr id="265" name="Oval 255">
                    <a:extLst>
                      <a:ext uri="{FF2B5EF4-FFF2-40B4-BE49-F238E27FC236}">
                        <a16:creationId xmlns:a16="http://schemas.microsoft.com/office/drawing/2014/main" id="{B4C4DE9A-E3FA-04C1-F0A9-4EF4E376AA7A}"/>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14">
                    <a:extLst>
                      <a:ext uri="{FF2B5EF4-FFF2-40B4-BE49-F238E27FC236}">
                        <a16:creationId xmlns:a16="http://schemas.microsoft.com/office/drawing/2014/main" id="{AE1E3FB3-1D3B-5439-38CF-E8291F78842E}"/>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2" name="Group 21">
                <a:extLst>
                  <a:ext uri="{FF2B5EF4-FFF2-40B4-BE49-F238E27FC236}">
                    <a16:creationId xmlns:a16="http://schemas.microsoft.com/office/drawing/2014/main" id="{0475C816-CCF4-FD07-080A-D87AF9708C7A}"/>
                  </a:ext>
                </a:extLst>
              </p:cNvPr>
              <p:cNvGrpSpPr/>
              <p:nvPr/>
            </p:nvGrpSpPr>
            <p:grpSpPr>
              <a:xfrm rot="2927600">
                <a:off x="1498597" y="881328"/>
                <a:ext cx="1193804" cy="897916"/>
                <a:chOff x="1111998" y="1862460"/>
                <a:chExt cx="2362200" cy="1921930"/>
              </a:xfrm>
            </p:grpSpPr>
            <p:grpSp>
              <p:nvGrpSpPr>
                <p:cNvPr id="253" name="Group 6">
                  <a:extLst>
                    <a:ext uri="{FF2B5EF4-FFF2-40B4-BE49-F238E27FC236}">
                      <a16:creationId xmlns:a16="http://schemas.microsoft.com/office/drawing/2014/main" id="{518784EB-8B3E-D11F-BB31-C5A597FA6F37}"/>
                    </a:ext>
                  </a:extLst>
                </p:cNvPr>
                <p:cNvGrpSpPr/>
                <p:nvPr/>
              </p:nvGrpSpPr>
              <p:grpSpPr>
                <a:xfrm rot="17802976">
                  <a:off x="1912098" y="1823816"/>
                  <a:ext cx="762000" cy="2362200"/>
                  <a:chOff x="1905000" y="1828800"/>
                  <a:chExt cx="762000" cy="2362200"/>
                </a:xfrm>
              </p:grpSpPr>
              <p:sp>
                <p:nvSpPr>
                  <p:cNvPr id="260" name="Oval 4">
                    <a:extLst>
                      <a:ext uri="{FF2B5EF4-FFF2-40B4-BE49-F238E27FC236}">
                        <a16:creationId xmlns:a16="http://schemas.microsoft.com/office/drawing/2014/main" id="{BE2DF793-3D20-C657-0C32-7577AD9D542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6E8FF966-D8A7-FA8E-6B3D-0E262299340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9">
                  <a:extLst>
                    <a:ext uri="{FF2B5EF4-FFF2-40B4-BE49-F238E27FC236}">
                      <a16:creationId xmlns:a16="http://schemas.microsoft.com/office/drawing/2014/main" id="{90039376-03B7-88CA-5E6B-EAB75794C3BA}"/>
                    </a:ext>
                  </a:extLst>
                </p:cNvPr>
                <p:cNvGrpSpPr/>
                <p:nvPr/>
              </p:nvGrpSpPr>
              <p:grpSpPr>
                <a:xfrm rot="19123498">
                  <a:off x="2501621" y="1862460"/>
                  <a:ext cx="542170" cy="1782007"/>
                  <a:chOff x="1905000" y="1828800"/>
                  <a:chExt cx="762000" cy="2362200"/>
                </a:xfrm>
              </p:grpSpPr>
              <p:sp>
                <p:nvSpPr>
                  <p:cNvPr id="258" name="Oval 248">
                    <a:extLst>
                      <a:ext uri="{FF2B5EF4-FFF2-40B4-BE49-F238E27FC236}">
                        <a16:creationId xmlns:a16="http://schemas.microsoft.com/office/drawing/2014/main" id="{2203540E-EF3B-0A06-C444-C8D4C49B399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49">
                    <a:extLst>
                      <a:ext uri="{FF2B5EF4-FFF2-40B4-BE49-F238E27FC236}">
                        <a16:creationId xmlns:a16="http://schemas.microsoft.com/office/drawing/2014/main" id="{B3DF6BC1-5087-E350-9ADC-E36ADD28359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12">
                  <a:extLst>
                    <a:ext uri="{FF2B5EF4-FFF2-40B4-BE49-F238E27FC236}">
                      <a16:creationId xmlns:a16="http://schemas.microsoft.com/office/drawing/2014/main" id="{B071824E-7AE1-1742-C889-EE45837F174C}"/>
                    </a:ext>
                  </a:extLst>
                </p:cNvPr>
                <p:cNvGrpSpPr/>
                <p:nvPr/>
              </p:nvGrpSpPr>
              <p:grpSpPr>
                <a:xfrm rot="15530705">
                  <a:off x="2284581" y="2639655"/>
                  <a:ext cx="405591" cy="1883879"/>
                  <a:chOff x="1905000" y="1828800"/>
                  <a:chExt cx="762000" cy="2362200"/>
                </a:xfrm>
              </p:grpSpPr>
              <p:sp>
                <p:nvSpPr>
                  <p:cNvPr id="256" name="Oval 255">
                    <a:extLst>
                      <a:ext uri="{FF2B5EF4-FFF2-40B4-BE49-F238E27FC236}">
                        <a16:creationId xmlns:a16="http://schemas.microsoft.com/office/drawing/2014/main" id="{F3837E9A-F50A-DDA4-EA5F-FE5861034D42}"/>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8496058-EFBC-4058-6347-86DEE4BDB67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3" name="Group 31">
                <a:extLst>
                  <a:ext uri="{FF2B5EF4-FFF2-40B4-BE49-F238E27FC236}">
                    <a16:creationId xmlns:a16="http://schemas.microsoft.com/office/drawing/2014/main" id="{9F899653-80AA-CD62-1905-AD5DDC741BC4}"/>
                  </a:ext>
                </a:extLst>
              </p:cNvPr>
              <p:cNvGrpSpPr/>
              <p:nvPr/>
            </p:nvGrpSpPr>
            <p:grpSpPr>
              <a:xfrm rot="20238387">
                <a:off x="1346199" y="1643328"/>
                <a:ext cx="1193804" cy="897916"/>
                <a:chOff x="1111998" y="1862460"/>
                <a:chExt cx="2362200" cy="1921930"/>
              </a:xfrm>
            </p:grpSpPr>
            <p:grpSp>
              <p:nvGrpSpPr>
                <p:cNvPr id="244" name="Group 6">
                  <a:extLst>
                    <a:ext uri="{FF2B5EF4-FFF2-40B4-BE49-F238E27FC236}">
                      <a16:creationId xmlns:a16="http://schemas.microsoft.com/office/drawing/2014/main" id="{07B06A81-636E-678F-9A1A-A9D0C0D2C3DB}"/>
                    </a:ext>
                  </a:extLst>
                </p:cNvPr>
                <p:cNvGrpSpPr/>
                <p:nvPr/>
              </p:nvGrpSpPr>
              <p:grpSpPr>
                <a:xfrm rot="17802976">
                  <a:off x="1912098" y="1823816"/>
                  <a:ext cx="762000" cy="2362200"/>
                  <a:chOff x="1905000" y="1828800"/>
                  <a:chExt cx="762000" cy="2362200"/>
                </a:xfrm>
              </p:grpSpPr>
              <p:sp>
                <p:nvSpPr>
                  <p:cNvPr id="251" name="Oval 4">
                    <a:extLst>
                      <a:ext uri="{FF2B5EF4-FFF2-40B4-BE49-F238E27FC236}">
                        <a16:creationId xmlns:a16="http://schemas.microsoft.com/office/drawing/2014/main" id="{B709FEFF-7F6E-9CC9-732D-F6367BB4B6FE}"/>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5B381C6E-BC4C-B67D-9AAE-3784348671D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9">
                  <a:extLst>
                    <a:ext uri="{FF2B5EF4-FFF2-40B4-BE49-F238E27FC236}">
                      <a16:creationId xmlns:a16="http://schemas.microsoft.com/office/drawing/2014/main" id="{966E9DC3-2655-73A3-17D7-BACA734842DB}"/>
                    </a:ext>
                  </a:extLst>
                </p:cNvPr>
                <p:cNvGrpSpPr/>
                <p:nvPr/>
              </p:nvGrpSpPr>
              <p:grpSpPr>
                <a:xfrm rot="19123498">
                  <a:off x="2501621" y="1862460"/>
                  <a:ext cx="542170" cy="1782007"/>
                  <a:chOff x="1905000" y="1828800"/>
                  <a:chExt cx="762000" cy="2362200"/>
                </a:xfrm>
              </p:grpSpPr>
              <p:sp>
                <p:nvSpPr>
                  <p:cNvPr id="249" name="Oval 239">
                    <a:extLst>
                      <a:ext uri="{FF2B5EF4-FFF2-40B4-BE49-F238E27FC236}">
                        <a16:creationId xmlns:a16="http://schemas.microsoft.com/office/drawing/2014/main" id="{4DD38F99-8AC6-EB87-4021-C4BF0B6BB93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0">
                    <a:extLst>
                      <a:ext uri="{FF2B5EF4-FFF2-40B4-BE49-F238E27FC236}">
                        <a16:creationId xmlns:a16="http://schemas.microsoft.com/office/drawing/2014/main" id="{FEC44C7E-FA59-8780-3B43-C0B2AB16BE5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12">
                  <a:extLst>
                    <a:ext uri="{FF2B5EF4-FFF2-40B4-BE49-F238E27FC236}">
                      <a16:creationId xmlns:a16="http://schemas.microsoft.com/office/drawing/2014/main" id="{EED00019-56D9-C218-CF55-68BF52DFFF2B}"/>
                    </a:ext>
                  </a:extLst>
                </p:cNvPr>
                <p:cNvGrpSpPr/>
                <p:nvPr/>
              </p:nvGrpSpPr>
              <p:grpSpPr>
                <a:xfrm rot="15530705">
                  <a:off x="2284581" y="2639655"/>
                  <a:ext cx="405591" cy="1883879"/>
                  <a:chOff x="1905000" y="1828800"/>
                  <a:chExt cx="762000" cy="2362200"/>
                </a:xfrm>
              </p:grpSpPr>
              <p:sp>
                <p:nvSpPr>
                  <p:cNvPr id="247" name="Oval 237">
                    <a:extLst>
                      <a:ext uri="{FF2B5EF4-FFF2-40B4-BE49-F238E27FC236}">
                        <a16:creationId xmlns:a16="http://schemas.microsoft.com/office/drawing/2014/main" id="{AEE19D38-9F4D-F75A-FEB0-E7AE06B3291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38">
                    <a:extLst>
                      <a:ext uri="{FF2B5EF4-FFF2-40B4-BE49-F238E27FC236}">
                        <a16:creationId xmlns:a16="http://schemas.microsoft.com/office/drawing/2014/main" id="{EE15EFA4-6D01-1E09-724F-DC19E3ED8C4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199">
              <a:extLst>
                <a:ext uri="{FF2B5EF4-FFF2-40B4-BE49-F238E27FC236}">
                  <a16:creationId xmlns:a16="http://schemas.microsoft.com/office/drawing/2014/main" id="{DDCE4EC2-5159-F531-B75A-F1D833696E1E}"/>
                </a:ext>
              </a:extLst>
            </p:cNvPr>
            <p:cNvGrpSpPr/>
            <p:nvPr/>
          </p:nvGrpSpPr>
          <p:grpSpPr>
            <a:xfrm rot="3068959">
              <a:off x="1334455" y="2628335"/>
              <a:ext cx="1820842" cy="1558779"/>
              <a:chOff x="736597" y="733384"/>
              <a:chExt cx="1807860" cy="1807860"/>
            </a:xfrm>
          </p:grpSpPr>
          <p:grpSp>
            <p:nvGrpSpPr>
              <p:cNvPr id="211" name="Group 15">
                <a:extLst>
                  <a:ext uri="{FF2B5EF4-FFF2-40B4-BE49-F238E27FC236}">
                    <a16:creationId xmlns:a16="http://schemas.microsoft.com/office/drawing/2014/main" id="{84119221-DBF5-F2D9-78DA-F2E1E0B92C62}"/>
                  </a:ext>
                </a:extLst>
              </p:cNvPr>
              <p:cNvGrpSpPr/>
              <p:nvPr/>
            </p:nvGrpSpPr>
            <p:grpSpPr>
              <a:xfrm rot="20238387">
                <a:off x="736597" y="881328"/>
                <a:ext cx="1193804" cy="897916"/>
                <a:chOff x="1111998" y="1862460"/>
                <a:chExt cx="2362200" cy="1921930"/>
              </a:xfrm>
            </p:grpSpPr>
            <p:grpSp>
              <p:nvGrpSpPr>
                <p:cNvPr id="232" name="Group 6">
                  <a:extLst>
                    <a:ext uri="{FF2B5EF4-FFF2-40B4-BE49-F238E27FC236}">
                      <a16:creationId xmlns:a16="http://schemas.microsoft.com/office/drawing/2014/main" id="{3975D7DE-A638-2AF2-73B4-E0E3D635DE3D}"/>
                    </a:ext>
                  </a:extLst>
                </p:cNvPr>
                <p:cNvGrpSpPr/>
                <p:nvPr/>
              </p:nvGrpSpPr>
              <p:grpSpPr>
                <a:xfrm rot="17802976">
                  <a:off x="1912098" y="1823816"/>
                  <a:ext cx="762000" cy="2362200"/>
                  <a:chOff x="1905000" y="1828800"/>
                  <a:chExt cx="762000" cy="2362200"/>
                </a:xfrm>
              </p:grpSpPr>
              <p:sp>
                <p:nvSpPr>
                  <p:cNvPr id="239" name="Oval 4">
                    <a:extLst>
                      <a:ext uri="{FF2B5EF4-FFF2-40B4-BE49-F238E27FC236}">
                        <a16:creationId xmlns:a16="http://schemas.microsoft.com/office/drawing/2014/main" id="{86C600A5-4870-0785-48CE-E665B8ACE0B2}"/>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5">
                    <a:extLst>
                      <a:ext uri="{FF2B5EF4-FFF2-40B4-BE49-F238E27FC236}">
                        <a16:creationId xmlns:a16="http://schemas.microsoft.com/office/drawing/2014/main" id="{C491C849-671B-8FEA-9212-4753BCAEBC8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9">
                  <a:extLst>
                    <a:ext uri="{FF2B5EF4-FFF2-40B4-BE49-F238E27FC236}">
                      <a16:creationId xmlns:a16="http://schemas.microsoft.com/office/drawing/2014/main" id="{D64C2487-73F6-E8F7-C6A9-3C53B9EE3B7C}"/>
                    </a:ext>
                  </a:extLst>
                </p:cNvPr>
                <p:cNvGrpSpPr/>
                <p:nvPr/>
              </p:nvGrpSpPr>
              <p:grpSpPr>
                <a:xfrm rot="19123498">
                  <a:off x="2501621" y="1862460"/>
                  <a:ext cx="542170" cy="1782007"/>
                  <a:chOff x="1905000" y="1828800"/>
                  <a:chExt cx="762000" cy="2362200"/>
                </a:xfrm>
              </p:grpSpPr>
              <p:sp>
                <p:nvSpPr>
                  <p:cNvPr id="237" name="Oval 236">
                    <a:extLst>
                      <a:ext uri="{FF2B5EF4-FFF2-40B4-BE49-F238E27FC236}">
                        <a16:creationId xmlns:a16="http://schemas.microsoft.com/office/drawing/2014/main" id="{75D767DF-4587-AE04-A3AF-52C1668F5CD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27">
                    <a:extLst>
                      <a:ext uri="{FF2B5EF4-FFF2-40B4-BE49-F238E27FC236}">
                        <a16:creationId xmlns:a16="http://schemas.microsoft.com/office/drawing/2014/main" id="{6EC20F76-4C93-207E-98D6-BFAF9DCBF2D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12">
                  <a:extLst>
                    <a:ext uri="{FF2B5EF4-FFF2-40B4-BE49-F238E27FC236}">
                      <a16:creationId xmlns:a16="http://schemas.microsoft.com/office/drawing/2014/main" id="{560C9761-CCAF-B788-F184-C267F453FA7D}"/>
                    </a:ext>
                  </a:extLst>
                </p:cNvPr>
                <p:cNvGrpSpPr/>
                <p:nvPr/>
              </p:nvGrpSpPr>
              <p:grpSpPr>
                <a:xfrm rot="15530705">
                  <a:off x="2284581" y="2639655"/>
                  <a:ext cx="405591" cy="1883879"/>
                  <a:chOff x="1905000" y="1828800"/>
                  <a:chExt cx="762000" cy="2362200"/>
                </a:xfrm>
              </p:grpSpPr>
              <p:sp>
                <p:nvSpPr>
                  <p:cNvPr id="235" name="Oval 234">
                    <a:extLst>
                      <a:ext uri="{FF2B5EF4-FFF2-40B4-BE49-F238E27FC236}">
                        <a16:creationId xmlns:a16="http://schemas.microsoft.com/office/drawing/2014/main" id="{5230E372-F6CA-40F0-C6CB-A2747E52F15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14">
                    <a:extLst>
                      <a:ext uri="{FF2B5EF4-FFF2-40B4-BE49-F238E27FC236}">
                        <a16:creationId xmlns:a16="http://schemas.microsoft.com/office/drawing/2014/main" id="{0B2E3A79-BDAF-5884-CDE0-5631275DCBD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21">
                <a:extLst>
                  <a:ext uri="{FF2B5EF4-FFF2-40B4-BE49-F238E27FC236}">
                    <a16:creationId xmlns:a16="http://schemas.microsoft.com/office/drawing/2014/main" id="{E37AE68F-71DA-B3B1-A4A8-57C3F060C60F}"/>
                  </a:ext>
                </a:extLst>
              </p:cNvPr>
              <p:cNvGrpSpPr/>
              <p:nvPr/>
            </p:nvGrpSpPr>
            <p:grpSpPr>
              <a:xfrm rot="2927600">
                <a:off x="1498597" y="881328"/>
                <a:ext cx="1193804" cy="897916"/>
                <a:chOff x="1111998" y="1862460"/>
                <a:chExt cx="2362200" cy="1921930"/>
              </a:xfrm>
            </p:grpSpPr>
            <p:grpSp>
              <p:nvGrpSpPr>
                <p:cNvPr id="223" name="Group 6">
                  <a:extLst>
                    <a:ext uri="{FF2B5EF4-FFF2-40B4-BE49-F238E27FC236}">
                      <a16:creationId xmlns:a16="http://schemas.microsoft.com/office/drawing/2014/main" id="{D3A220B2-11F2-D043-DCEF-DFAB5AE1C348}"/>
                    </a:ext>
                  </a:extLst>
                </p:cNvPr>
                <p:cNvGrpSpPr/>
                <p:nvPr/>
              </p:nvGrpSpPr>
              <p:grpSpPr>
                <a:xfrm rot="17802976">
                  <a:off x="1912098" y="1823816"/>
                  <a:ext cx="762000" cy="2362200"/>
                  <a:chOff x="1905000" y="1828800"/>
                  <a:chExt cx="762000" cy="2362200"/>
                </a:xfrm>
              </p:grpSpPr>
              <p:sp>
                <p:nvSpPr>
                  <p:cNvPr id="230" name="Oval 4">
                    <a:extLst>
                      <a:ext uri="{FF2B5EF4-FFF2-40B4-BE49-F238E27FC236}">
                        <a16:creationId xmlns:a16="http://schemas.microsoft.com/office/drawing/2014/main" id="{F064EEE0-CE8B-9C0D-CC44-30FA62C4634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20">
                    <a:extLst>
                      <a:ext uri="{FF2B5EF4-FFF2-40B4-BE49-F238E27FC236}">
                        <a16:creationId xmlns:a16="http://schemas.microsoft.com/office/drawing/2014/main" id="{E799EA86-DE40-2663-FC9E-FCC624A69D2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9">
                  <a:extLst>
                    <a:ext uri="{FF2B5EF4-FFF2-40B4-BE49-F238E27FC236}">
                      <a16:creationId xmlns:a16="http://schemas.microsoft.com/office/drawing/2014/main" id="{229EB6E5-FA7A-FB61-EF79-A7E56877E09F}"/>
                    </a:ext>
                  </a:extLst>
                </p:cNvPr>
                <p:cNvGrpSpPr/>
                <p:nvPr/>
              </p:nvGrpSpPr>
              <p:grpSpPr>
                <a:xfrm rot="19123498">
                  <a:off x="2501621" y="1862460"/>
                  <a:ext cx="542170" cy="1782007"/>
                  <a:chOff x="1905000" y="1828800"/>
                  <a:chExt cx="762000" cy="2362200"/>
                </a:xfrm>
              </p:grpSpPr>
              <p:sp>
                <p:nvSpPr>
                  <p:cNvPr id="228" name="Oval 227">
                    <a:extLst>
                      <a:ext uri="{FF2B5EF4-FFF2-40B4-BE49-F238E27FC236}">
                        <a16:creationId xmlns:a16="http://schemas.microsoft.com/office/drawing/2014/main" id="{AA0FDD48-AA4C-36C7-1065-B0930BBE132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18">
                    <a:extLst>
                      <a:ext uri="{FF2B5EF4-FFF2-40B4-BE49-F238E27FC236}">
                        <a16:creationId xmlns:a16="http://schemas.microsoft.com/office/drawing/2014/main" id="{CA91D728-5D95-DA27-5415-6346921FB3D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12">
                  <a:extLst>
                    <a:ext uri="{FF2B5EF4-FFF2-40B4-BE49-F238E27FC236}">
                      <a16:creationId xmlns:a16="http://schemas.microsoft.com/office/drawing/2014/main" id="{F9A02E9C-2AD8-179F-0328-958EBAB75AF6}"/>
                    </a:ext>
                  </a:extLst>
                </p:cNvPr>
                <p:cNvGrpSpPr/>
                <p:nvPr/>
              </p:nvGrpSpPr>
              <p:grpSpPr>
                <a:xfrm rot="15530705">
                  <a:off x="2284581" y="2639655"/>
                  <a:ext cx="405591" cy="1883879"/>
                  <a:chOff x="1905000" y="1828800"/>
                  <a:chExt cx="762000" cy="2362200"/>
                </a:xfrm>
              </p:grpSpPr>
              <p:sp>
                <p:nvSpPr>
                  <p:cNvPr id="226" name="Oval 225">
                    <a:extLst>
                      <a:ext uri="{FF2B5EF4-FFF2-40B4-BE49-F238E27FC236}">
                        <a16:creationId xmlns:a16="http://schemas.microsoft.com/office/drawing/2014/main" id="{7B0DC9CB-4B1E-8ED1-EF8D-41885B5090E8}"/>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BDA812A3-FCEB-9E1D-692B-7443196E9632}"/>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Group 31">
                <a:extLst>
                  <a:ext uri="{FF2B5EF4-FFF2-40B4-BE49-F238E27FC236}">
                    <a16:creationId xmlns:a16="http://schemas.microsoft.com/office/drawing/2014/main" id="{AF40DAE9-AD13-0678-12B0-892B935B82A6}"/>
                  </a:ext>
                </a:extLst>
              </p:cNvPr>
              <p:cNvGrpSpPr/>
              <p:nvPr/>
            </p:nvGrpSpPr>
            <p:grpSpPr>
              <a:xfrm rot="20238387">
                <a:off x="1346199" y="1643328"/>
                <a:ext cx="1193804" cy="897916"/>
                <a:chOff x="1111998" y="1862460"/>
                <a:chExt cx="2362200" cy="1921930"/>
              </a:xfrm>
            </p:grpSpPr>
            <p:grpSp>
              <p:nvGrpSpPr>
                <p:cNvPr id="214" name="Group 6">
                  <a:extLst>
                    <a:ext uri="{FF2B5EF4-FFF2-40B4-BE49-F238E27FC236}">
                      <a16:creationId xmlns:a16="http://schemas.microsoft.com/office/drawing/2014/main" id="{B338FF4C-070C-6724-2029-6C912101F2B3}"/>
                    </a:ext>
                  </a:extLst>
                </p:cNvPr>
                <p:cNvGrpSpPr/>
                <p:nvPr/>
              </p:nvGrpSpPr>
              <p:grpSpPr>
                <a:xfrm rot="17802976">
                  <a:off x="1912098" y="1823816"/>
                  <a:ext cx="762000" cy="2362200"/>
                  <a:chOff x="1905000" y="1828800"/>
                  <a:chExt cx="762000" cy="2362200"/>
                </a:xfrm>
              </p:grpSpPr>
              <p:sp>
                <p:nvSpPr>
                  <p:cNvPr id="221" name="Oval 4">
                    <a:extLst>
                      <a:ext uri="{FF2B5EF4-FFF2-40B4-BE49-F238E27FC236}">
                        <a16:creationId xmlns:a16="http://schemas.microsoft.com/office/drawing/2014/main" id="{9A2026D3-0779-E054-6C4C-63A7931D019D}"/>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11">
                    <a:extLst>
                      <a:ext uri="{FF2B5EF4-FFF2-40B4-BE49-F238E27FC236}">
                        <a16:creationId xmlns:a16="http://schemas.microsoft.com/office/drawing/2014/main" id="{B8C39847-59F7-BCA6-6E2D-A23D2AEAD6B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9">
                  <a:extLst>
                    <a:ext uri="{FF2B5EF4-FFF2-40B4-BE49-F238E27FC236}">
                      <a16:creationId xmlns:a16="http://schemas.microsoft.com/office/drawing/2014/main" id="{2296E9A9-2117-06EE-46FE-885DADAF07F4}"/>
                    </a:ext>
                  </a:extLst>
                </p:cNvPr>
                <p:cNvGrpSpPr/>
                <p:nvPr/>
              </p:nvGrpSpPr>
              <p:grpSpPr>
                <a:xfrm rot="19123498">
                  <a:off x="2501621" y="1862460"/>
                  <a:ext cx="542170" cy="1782007"/>
                  <a:chOff x="1905000" y="1828800"/>
                  <a:chExt cx="762000" cy="2362200"/>
                </a:xfrm>
              </p:grpSpPr>
              <p:sp>
                <p:nvSpPr>
                  <p:cNvPr id="219" name="Oval 208">
                    <a:extLst>
                      <a:ext uri="{FF2B5EF4-FFF2-40B4-BE49-F238E27FC236}">
                        <a16:creationId xmlns:a16="http://schemas.microsoft.com/office/drawing/2014/main" id="{F626A2AB-6945-7094-4EF5-CA486A32519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09">
                    <a:extLst>
                      <a:ext uri="{FF2B5EF4-FFF2-40B4-BE49-F238E27FC236}">
                        <a16:creationId xmlns:a16="http://schemas.microsoft.com/office/drawing/2014/main" id="{C103380F-B234-2FD4-CE9A-E6D669E3BFC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12">
                  <a:extLst>
                    <a:ext uri="{FF2B5EF4-FFF2-40B4-BE49-F238E27FC236}">
                      <a16:creationId xmlns:a16="http://schemas.microsoft.com/office/drawing/2014/main" id="{1463729A-E320-ADFE-3D5C-72FDEDF2E163}"/>
                    </a:ext>
                  </a:extLst>
                </p:cNvPr>
                <p:cNvGrpSpPr/>
                <p:nvPr/>
              </p:nvGrpSpPr>
              <p:grpSpPr>
                <a:xfrm rot="15530705">
                  <a:off x="2284581" y="2639655"/>
                  <a:ext cx="405591" cy="1883879"/>
                  <a:chOff x="1905000" y="1828800"/>
                  <a:chExt cx="762000" cy="2362200"/>
                </a:xfrm>
              </p:grpSpPr>
              <p:sp>
                <p:nvSpPr>
                  <p:cNvPr id="217" name="Oval 206">
                    <a:extLst>
                      <a:ext uri="{FF2B5EF4-FFF2-40B4-BE49-F238E27FC236}">
                        <a16:creationId xmlns:a16="http://schemas.microsoft.com/office/drawing/2014/main" id="{ED8E11D5-8C95-0C07-62E8-2E60F50F989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07">
                    <a:extLst>
                      <a:ext uri="{FF2B5EF4-FFF2-40B4-BE49-F238E27FC236}">
                        <a16:creationId xmlns:a16="http://schemas.microsoft.com/office/drawing/2014/main" id="{F8B17884-9004-6AF2-90B5-0A46EF99A0F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 name="Double Wave 8">
              <a:extLst>
                <a:ext uri="{FF2B5EF4-FFF2-40B4-BE49-F238E27FC236}">
                  <a16:creationId xmlns:a16="http://schemas.microsoft.com/office/drawing/2014/main" id="{102BE485-E479-181E-D67C-DCCC5FB357CB}"/>
                </a:ext>
              </a:extLst>
            </p:cNvPr>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a:extLst>
                <a:ext uri="{FF2B5EF4-FFF2-40B4-BE49-F238E27FC236}">
                  <a16:creationId xmlns:a16="http://schemas.microsoft.com/office/drawing/2014/main" id="{5B9932BC-D173-5832-5A10-76DDA1673F8C}"/>
                </a:ext>
              </a:extLst>
            </p:cNvPr>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uble Wave 10">
              <a:extLst>
                <a:ext uri="{FF2B5EF4-FFF2-40B4-BE49-F238E27FC236}">
                  <a16:creationId xmlns:a16="http://schemas.microsoft.com/office/drawing/2014/main" id="{12513FAB-CEA5-34FD-F76F-2743B2BB38C1}"/>
                </a:ext>
              </a:extLst>
            </p:cNvPr>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BEBE79-B825-09E4-535C-7D151431C95C}"/>
                </a:ext>
              </a:extLst>
            </p:cNvPr>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015EF2-0861-6F1E-E235-0BDBCA76EF22}"/>
                </a:ext>
              </a:extLst>
            </p:cNvPr>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41">
              <a:extLst>
                <a:ext uri="{FF2B5EF4-FFF2-40B4-BE49-F238E27FC236}">
                  <a16:creationId xmlns:a16="http://schemas.microsoft.com/office/drawing/2014/main" id="{1227A293-F0E8-F23C-204B-8E02F47F2109}"/>
                </a:ext>
              </a:extLst>
            </p:cNvPr>
            <p:cNvGrpSpPr/>
            <p:nvPr/>
          </p:nvGrpSpPr>
          <p:grpSpPr>
            <a:xfrm>
              <a:off x="457200" y="3352800"/>
              <a:ext cx="1397003" cy="1095416"/>
              <a:chOff x="736597" y="733384"/>
              <a:chExt cx="1807860" cy="1807860"/>
            </a:xfrm>
          </p:grpSpPr>
          <p:grpSp>
            <p:nvGrpSpPr>
              <p:cNvPr id="181" name="Group 15">
                <a:extLst>
                  <a:ext uri="{FF2B5EF4-FFF2-40B4-BE49-F238E27FC236}">
                    <a16:creationId xmlns:a16="http://schemas.microsoft.com/office/drawing/2014/main" id="{AC092EFB-02AF-CF93-63AD-A6E9A5943472}"/>
                  </a:ext>
                </a:extLst>
              </p:cNvPr>
              <p:cNvGrpSpPr/>
              <p:nvPr/>
            </p:nvGrpSpPr>
            <p:grpSpPr>
              <a:xfrm rot="20238387">
                <a:off x="736597" y="881328"/>
                <a:ext cx="1193804" cy="897916"/>
                <a:chOff x="1111998" y="1862460"/>
                <a:chExt cx="2362200" cy="1921930"/>
              </a:xfrm>
            </p:grpSpPr>
            <p:grpSp>
              <p:nvGrpSpPr>
                <p:cNvPr id="202" name="Group 6">
                  <a:extLst>
                    <a:ext uri="{FF2B5EF4-FFF2-40B4-BE49-F238E27FC236}">
                      <a16:creationId xmlns:a16="http://schemas.microsoft.com/office/drawing/2014/main" id="{9DF589D0-E17A-1368-A633-30061B3A1B30}"/>
                    </a:ext>
                  </a:extLst>
                </p:cNvPr>
                <p:cNvGrpSpPr/>
                <p:nvPr/>
              </p:nvGrpSpPr>
              <p:grpSpPr>
                <a:xfrm rot="17802976">
                  <a:off x="1912098" y="1823816"/>
                  <a:ext cx="762000" cy="2362200"/>
                  <a:chOff x="1905000" y="1828800"/>
                  <a:chExt cx="762000" cy="2362200"/>
                </a:xfrm>
              </p:grpSpPr>
              <p:sp>
                <p:nvSpPr>
                  <p:cNvPr id="209" name="Oval 4">
                    <a:extLst>
                      <a:ext uri="{FF2B5EF4-FFF2-40B4-BE49-F238E27FC236}">
                        <a16:creationId xmlns:a16="http://schemas.microsoft.com/office/drawing/2014/main" id="{992510B2-877E-BF5D-2D62-347B0782037A}"/>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5">
                    <a:extLst>
                      <a:ext uri="{FF2B5EF4-FFF2-40B4-BE49-F238E27FC236}">
                        <a16:creationId xmlns:a16="http://schemas.microsoft.com/office/drawing/2014/main" id="{94D41390-0044-A2F9-71BC-3F682220DD3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9">
                  <a:extLst>
                    <a:ext uri="{FF2B5EF4-FFF2-40B4-BE49-F238E27FC236}">
                      <a16:creationId xmlns:a16="http://schemas.microsoft.com/office/drawing/2014/main" id="{0D411E9A-B3BB-7770-F972-FAD4FC4B55D2}"/>
                    </a:ext>
                  </a:extLst>
                </p:cNvPr>
                <p:cNvGrpSpPr/>
                <p:nvPr/>
              </p:nvGrpSpPr>
              <p:grpSpPr>
                <a:xfrm rot="19123498">
                  <a:off x="2501621" y="1862460"/>
                  <a:ext cx="542170" cy="1782007"/>
                  <a:chOff x="1905000" y="1828800"/>
                  <a:chExt cx="762000" cy="2362200"/>
                </a:xfrm>
              </p:grpSpPr>
              <p:sp>
                <p:nvSpPr>
                  <p:cNvPr id="207" name="Oval 10">
                    <a:extLst>
                      <a:ext uri="{FF2B5EF4-FFF2-40B4-BE49-F238E27FC236}">
                        <a16:creationId xmlns:a16="http://schemas.microsoft.com/office/drawing/2014/main" id="{BEFFEFEA-9296-17C9-311C-672E37F0C92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11">
                    <a:extLst>
                      <a:ext uri="{FF2B5EF4-FFF2-40B4-BE49-F238E27FC236}">
                        <a16:creationId xmlns:a16="http://schemas.microsoft.com/office/drawing/2014/main" id="{05D7B51B-DF92-C48A-0876-CB65B8A7C51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12">
                  <a:extLst>
                    <a:ext uri="{FF2B5EF4-FFF2-40B4-BE49-F238E27FC236}">
                      <a16:creationId xmlns:a16="http://schemas.microsoft.com/office/drawing/2014/main" id="{AB9BE7AB-66B4-5F10-9420-5BFBCB45A43A}"/>
                    </a:ext>
                  </a:extLst>
                </p:cNvPr>
                <p:cNvGrpSpPr/>
                <p:nvPr/>
              </p:nvGrpSpPr>
              <p:grpSpPr>
                <a:xfrm rot="15530705">
                  <a:off x="2284581" y="2639655"/>
                  <a:ext cx="405591" cy="1883879"/>
                  <a:chOff x="1905000" y="1828800"/>
                  <a:chExt cx="762000" cy="2362200"/>
                </a:xfrm>
              </p:grpSpPr>
              <p:sp>
                <p:nvSpPr>
                  <p:cNvPr id="205" name="Oval 13">
                    <a:extLst>
                      <a:ext uri="{FF2B5EF4-FFF2-40B4-BE49-F238E27FC236}">
                        <a16:creationId xmlns:a16="http://schemas.microsoft.com/office/drawing/2014/main" id="{BD8AF092-286E-8125-A30B-444D1DA1196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14">
                    <a:extLst>
                      <a:ext uri="{FF2B5EF4-FFF2-40B4-BE49-F238E27FC236}">
                        <a16:creationId xmlns:a16="http://schemas.microsoft.com/office/drawing/2014/main" id="{91846043-883A-3C67-EB9D-D257D47DB7A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2" name="Group 21">
                <a:extLst>
                  <a:ext uri="{FF2B5EF4-FFF2-40B4-BE49-F238E27FC236}">
                    <a16:creationId xmlns:a16="http://schemas.microsoft.com/office/drawing/2014/main" id="{AE7DFDB8-7013-FCB9-9F26-B355E2DB99B8}"/>
                  </a:ext>
                </a:extLst>
              </p:cNvPr>
              <p:cNvGrpSpPr/>
              <p:nvPr/>
            </p:nvGrpSpPr>
            <p:grpSpPr>
              <a:xfrm rot="2927600">
                <a:off x="1498597" y="881328"/>
                <a:ext cx="1193804" cy="897916"/>
                <a:chOff x="1111998" y="1862460"/>
                <a:chExt cx="2362200" cy="1921930"/>
              </a:xfrm>
            </p:grpSpPr>
            <p:grpSp>
              <p:nvGrpSpPr>
                <p:cNvPr id="193" name="Group 6">
                  <a:extLst>
                    <a:ext uri="{FF2B5EF4-FFF2-40B4-BE49-F238E27FC236}">
                      <a16:creationId xmlns:a16="http://schemas.microsoft.com/office/drawing/2014/main" id="{0E1FFAA1-8E2C-5D2D-3A60-F3D5A08D7EA1}"/>
                    </a:ext>
                  </a:extLst>
                </p:cNvPr>
                <p:cNvGrpSpPr/>
                <p:nvPr/>
              </p:nvGrpSpPr>
              <p:grpSpPr>
                <a:xfrm rot="17802976">
                  <a:off x="1912098" y="1823816"/>
                  <a:ext cx="762000" cy="2362200"/>
                  <a:chOff x="1905000" y="1828800"/>
                  <a:chExt cx="762000" cy="2362200"/>
                </a:xfrm>
              </p:grpSpPr>
              <p:sp>
                <p:nvSpPr>
                  <p:cNvPr id="200" name="Oval 4">
                    <a:extLst>
                      <a:ext uri="{FF2B5EF4-FFF2-40B4-BE49-F238E27FC236}">
                        <a16:creationId xmlns:a16="http://schemas.microsoft.com/office/drawing/2014/main" id="{93D7F331-6BF1-6452-1C71-33621940AD5A}"/>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30">
                    <a:extLst>
                      <a:ext uri="{FF2B5EF4-FFF2-40B4-BE49-F238E27FC236}">
                        <a16:creationId xmlns:a16="http://schemas.microsoft.com/office/drawing/2014/main" id="{AA94FF1C-791F-7653-9403-B415A7A9869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9">
                  <a:extLst>
                    <a:ext uri="{FF2B5EF4-FFF2-40B4-BE49-F238E27FC236}">
                      <a16:creationId xmlns:a16="http://schemas.microsoft.com/office/drawing/2014/main" id="{988E3FFA-ACD8-59CD-FADA-E43C4CE84DBB}"/>
                    </a:ext>
                  </a:extLst>
                </p:cNvPr>
                <p:cNvGrpSpPr/>
                <p:nvPr/>
              </p:nvGrpSpPr>
              <p:grpSpPr>
                <a:xfrm rot="19123498">
                  <a:off x="2501621" y="1862460"/>
                  <a:ext cx="542170" cy="1782007"/>
                  <a:chOff x="1905000" y="1828800"/>
                  <a:chExt cx="762000" cy="2362200"/>
                </a:xfrm>
              </p:grpSpPr>
              <p:sp>
                <p:nvSpPr>
                  <p:cNvPr id="198" name="Oval 27">
                    <a:extLst>
                      <a:ext uri="{FF2B5EF4-FFF2-40B4-BE49-F238E27FC236}">
                        <a16:creationId xmlns:a16="http://schemas.microsoft.com/office/drawing/2014/main" id="{494DDE5A-93F7-44CC-00FF-13F7E1C86F9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28">
                    <a:extLst>
                      <a:ext uri="{FF2B5EF4-FFF2-40B4-BE49-F238E27FC236}">
                        <a16:creationId xmlns:a16="http://schemas.microsoft.com/office/drawing/2014/main" id="{5E1D343C-25ED-CBA4-4BC7-85909C445A2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2">
                  <a:extLst>
                    <a:ext uri="{FF2B5EF4-FFF2-40B4-BE49-F238E27FC236}">
                      <a16:creationId xmlns:a16="http://schemas.microsoft.com/office/drawing/2014/main" id="{32DE3013-F3A9-4CC5-7327-A1316300E2FE}"/>
                    </a:ext>
                  </a:extLst>
                </p:cNvPr>
                <p:cNvGrpSpPr/>
                <p:nvPr/>
              </p:nvGrpSpPr>
              <p:grpSpPr>
                <a:xfrm rot="15530705">
                  <a:off x="2284581" y="2639655"/>
                  <a:ext cx="405591" cy="1883879"/>
                  <a:chOff x="1905000" y="1828800"/>
                  <a:chExt cx="762000" cy="2362200"/>
                </a:xfrm>
              </p:grpSpPr>
              <p:sp>
                <p:nvSpPr>
                  <p:cNvPr id="196" name="Oval 25">
                    <a:extLst>
                      <a:ext uri="{FF2B5EF4-FFF2-40B4-BE49-F238E27FC236}">
                        <a16:creationId xmlns:a16="http://schemas.microsoft.com/office/drawing/2014/main" id="{13023EF0-1714-5E24-6571-83784D5E929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26">
                    <a:extLst>
                      <a:ext uri="{FF2B5EF4-FFF2-40B4-BE49-F238E27FC236}">
                        <a16:creationId xmlns:a16="http://schemas.microsoft.com/office/drawing/2014/main" id="{DC3C391A-6F30-2AEB-D6D8-EA1956491B0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31">
                <a:extLst>
                  <a:ext uri="{FF2B5EF4-FFF2-40B4-BE49-F238E27FC236}">
                    <a16:creationId xmlns:a16="http://schemas.microsoft.com/office/drawing/2014/main" id="{428E5A6B-3CA8-2F22-EAE7-B9742FAEB595}"/>
                  </a:ext>
                </a:extLst>
              </p:cNvPr>
              <p:cNvGrpSpPr/>
              <p:nvPr/>
            </p:nvGrpSpPr>
            <p:grpSpPr>
              <a:xfrm rot="20238387">
                <a:off x="1346199" y="1643328"/>
                <a:ext cx="1193804" cy="897916"/>
                <a:chOff x="1111998" y="1862460"/>
                <a:chExt cx="2362200" cy="1921930"/>
              </a:xfrm>
            </p:grpSpPr>
            <p:grpSp>
              <p:nvGrpSpPr>
                <p:cNvPr id="184" name="Group 6">
                  <a:extLst>
                    <a:ext uri="{FF2B5EF4-FFF2-40B4-BE49-F238E27FC236}">
                      <a16:creationId xmlns:a16="http://schemas.microsoft.com/office/drawing/2014/main" id="{111FB720-2849-4DA2-165B-BFDB02CECD8F}"/>
                    </a:ext>
                  </a:extLst>
                </p:cNvPr>
                <p:cNvGrpSpPr/>
                <p:nvPr/>
              </p:nvGrpSpPr>
              <p:grpSpPr>
                <a:xfrm rot="17802976">
                  <a:off x="1912098" y="1823816"/>
                  <a:ext cx="762000" cy="2362200"/>
                  <a:chOff x="1905000" y="1828800"/>
                  <a:chExt cx="762000" cy="2362200"/>
                </a:xfrm>
              </p:grpSpPr>
              <p:sp>
                <p:nvSpPr>
                  <p:cNvPr id="191" name="Oval 4">
                    <a:extLst>
                      <a:ext uri="{FF2B5EF4-FFF2-40B4-BE49-F238E27FC236}">
                        <a16:creationId xmlns:a16="http://schemas.microsoft.com/office/drawing/2014/main" id="{7F38CF7C-EF77-0C06-74C9-71C3EA73214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40">
                    <a:extLst>
                      <a:ext uri="{FF2B5EF4-FFF2-40B4-BE49-F238E27FC236}">
                        <a16:creationId xmlns:a16="http://schemas.microsoft.com/office/drawing/2014/main" id="{851B861A-9AA4-8E9F-9161-F2105752ADC0}"/>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9">
                  <a:extLst>
                    <a:ext uri="{FF2B5EF4-FFF2-40B4-BE49-F238E27FC236}">
                      <a16:creationId xmlns:a16="http://schemas.microsoft.com/office/drawing/2014/main" id="{20E06793-4405-FE6C-EAE0-D6A055E12116}"/>
                    </a:ext>
                  </a:extLst>
                </p:cNvPr>
                <p:cNvGrpSpPr/>
                <p:nvPr/>
              </p:nvGrpSpPr>
              <p:grpSpPr>
                <a:xfrm rot="19123498">
                  <a:off x="2501621" y="1862460"/>
                  <a:ext cx="542170" cy="1782007"/>
                  <a:chOff x="1905000" y="1828800"/>
                  <a:chExt cx="762000" cy="2362200"/>
                </a:xfrm>
              </p:grpSpPr>
              <p:sp>
                <p:nvSpPr>
                  <p:cNvPr id="189" name="Oval 188">
                    <a:extLst>
                      <a:ext uri="{FF2B5EF4-FFF2-40B4-BE49-F238E27FC236}">
                        <a16:creationId xmlns:a16="http://schemas.microsoft.com/office/drawing/2014/main" id="{0FADC79A-52E7-B425-608D-D7EBD68DF199}"/>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38">
                    <a:extLst>
                      <a:ext uri="{FF2B5EF4-FFF2-40B4-BE49-F238E27FC236}">
                        <a16:creationId xmlns:a16="http://schemas.microsoft.com/office/drawing/2014/main" id="{1A5DE52E-0D1E-C729-D867-E305C66F6922}"/>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2">
                  <a:extLst>
                    <a:ext uri="{FF2B5EF4-FFF2-40B4-BE49-F238E27FC236}">
                      <a16:creationId xmlns:a16="http://schemas.microsoft.com/office/drawing/2014/main" id="{DE7E6FA4-12A4-5C48-B223-96D6E2643ED5}"/>
                    </a:ext>
                  </a:extLst>
                </p:cNvPr>
                <p:cNvGrpSpPr/>
                <p:nvPr/>
              </p:nvGrpSpPr>
              <p:grpSpPr>
                <a:xfrm rot="15530705">
                  <a:off x="2284581" y="2639655"/>
                  <a:ext cx="405591" cy="1883879"/>
                  <a:chOff x="1905000" y="1828800"/>
                  <a:chExt cx="762000" cy="2362200"/>
                </a:xfrm>
              </p:grpSpPr>
              <p:sp>
                <p:nvSpPr>
                  <p:cNvPr id="187" name="Oval 186">
                    <a:extLst>
                      <a:ext uri="{FF2B5EF4-FFF2-40B4-BE49-F238E27FC236}">
                        <a16:creationId xmlns:a16="http://schemas.microsoft.com/office/drawing/2014/main" id="{640B9CBD-9941-C221-4ADB-17A67B62F86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8B3B210E-74DD-E1CB-E221-76E95D1577A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42">
              <a:extLst>
                <a:ext uri="{FF2B5EF4-FFF2-40B4-BE49-F238E27FC236}">
                  <a16:creationId xmlns:a16="http://schemas.microsoft.com/office/drawing/2014/main" id="{382B89F7-AA34-C78A-EA0D-87A379020F6E}"/>
                </a:ext>
              </a:extLst>
            </p:cNvPr>
            <p:cNvGrpSpPr/>
            <p:nvPr/>
          </p:nvGrpSpPr>
          <p:grpSpPr>
            <a:xfrm rot="1956276">
              <a:off x="1167495" y="3842653"/>
              <a:ext cx="1397003" cy="1095416"/>
              <a:chOff x="736597" y="733384"/>
              <a:chExt cx="1807860" cy="1807860"/>
            </a:xfrm>
          </p:grpSpPr>
          <p:grpSp>
            <p:nvGrpSpPr>
              <p:cNvPr id="151" name="Group 15">
                <a:extLst>
                  <a:ext uri="{FF2B5EF4-FFF2-40B4-BE49-F238E27FC236}">
                    <a16:creationId xmlns:a16="http://schemas.microsoft.com/office/drawing/2014/main" id="{0BB15799-C8C6-6C4B-E1DD-D5ED30DACB51}"/>
                  </a:ext>
                </a:extLst>
              </p:cNvPr>
              <p:cNvGrpSpPr/>
              <p:nvPr/>
            </p:nvGrpSpPr>
            <p:grpSpPr>
              <a:xfrm rot="20238387">
                <a:off x="736597" y="881328"/>
                <a:ext cx="1193804" cy="897916"/>
                <a:chOff x="1111998" y="1862460"/>
                <a:chExt cx="2362200" cy="1921930"/>
              </a:xfrm>
            </p:grpSpPr>
            <p:grpSp>
              <p:nvGrpSpPr>
                <p:cNvPr id="172" name="Group 6">
                  <a:extLst>
                    <a:ext uri="{FF2B5EF4-FFF2-40B4-BE49-F238E27FC236}">
                      <a16:creationId xmlns:a16="http://schemas.microsoft.com/office/drawing/2014/main" id="{B0A21A00-2435-B311-32D9-D989D89157B7}"/>
                    </a:ext>
                  </a:extLst>
                </p:cNvPr>
                <p:cNvGrpSpPr/>
                <p:nvPr/>
              </p:nvGrpSpPr>
              <p:grpSpPr>
                <a:xfrm rot="17802976">
                  <a:off x="1912098" y="1823816"/>
                  <a:ext cx="762000" cy="2362200"/>
                  <a:chOff x="1905000" y="1828800"/>
                  <a:chExt cx="762000" cy="2362200"/>
                </a:xfrm>
              </p:grpSpPr>
              <p:sp>
                <p:nvSpPr>
                  <p:cNvPr id="179" name="Oval 4">
                    <a:extLst>
                      <a:ext uri="{FF2B5EF4-FFF2-40B4-BE49-F238E27FC236}">
                        <a16:creationId xmlns:a16="http://schemas.microsoft.com/office/drawing/2014/main" id="{B17A9376-9005-D405-9F75-56304EC91359}"/>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5">
                    <a:extLst>
                      <a:ext uri="{FF2B5EF4-FFF2-40B4-BE49-F238E27FC236}">
                        <a16:creationId xmlns:a16="http://schemas.microsoft.com/office/drawing/2014/main" id="{0FC6A3E1-66F7-740D-4AC9-C8A9311E4E9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9">
                  <a:extLst>
                    <a:ext uri="{FF2B5EF4-FFF2-40B4-BE49-F238E27FC236}">
                      <a16:creationId xmlns:a16="http://schemas.microsoft.com/office/drawing/2014/main" id="{52277CBF-F1D3-DD93-80F6-153F7741D2C8}"/>
                    </a:ext>
                  </a:extLst>
                </p:cNvPr>
                <p:cNvGrpSpPr/>
                <p:nvPr/>
              </p:nvGrpSpPr>
              <p:grpSpPr>
                <a:xfrm rot="19123498">
                  <a:off x="2501621" y="1862460"/>
                  <a:ext cx="542170" cy="1782007"/>
                  <a:chOff x="1905000" y="1828800"/>
                  <a:chExt cx="762000" cy="2362200"/>
                </a:xfrm>
              </p:grpSpPr>
              <p:sp>
                <p:nvSpPr>
                  <p:cNvPr id="177" name="Oval 69">
                    <a:extLst>
                      <a:ext uri="{FF2B5EF4-FFF2-40B4-BE49-F238E27FC236}">
                        <a16:creationId xmlns:a16="http://schemas.microsoft.com/office/drawing/2014/main" id="{B1BF32FB-3C2D-3C43-CC65-906CE0CFEFD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70">
                    <a:extLst>
                      <a:ext uri="{FF2B5EF4-FFF2-40B4-BE49-F238E27FC236}">
                        <a16:creationId xmlns:a16="http://schemas.microsoft.com/office/drawing/2014/main" id="{F35F72F7-7008-2224-B2AA-FF5F58D926A8}"/>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2">
                  <a:extLst>
                    <a:ext uri="{FF2B5EF4-FFF2-40B4-BE49-F238E27FC236}">
                      <a16:creationId xmlns:a16="http://schemas.microsoft.com/office/drawing/2014/main" id="{F5B4E4CB-2A33-10C4-1CA2-DBBC4134FF4B}"/>
                    </a:ext>
                  </a:extLst>
                </p:cNvPr>
                <p:cNvGrpSpPr/>
                <p:nvPr/>
              </p:nvGrpSpPr>
              <p:grpSpPr>
                <a:xfrm rot="15530705">
                  <a:off x="2284581" y="2639655"/>
                  <a:ext cx="405591" cy="1883879"/>
                  <a:chOff x="1905000" y="1828800"/>
                  <a:chExt cx="762000" cy="2362200"/>
                </a:xfrm>
              </p:grpSpPr>
              <p:sp>
                <p:nvSpPr>
                  <p:cNvPr id="175" name="Oval 174">
                    <a:extLst>
                      <a:ext uri="{FF2B5EF4-FFF2-40B4-BE49-F238E27FC236}">
                        <a16:creationId xmlns:a16="http://schemas.microsoft.com/office/drawing/2014/main" id="{BA939917-5B07-F683-F025-2797E58325D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4">
                    <a:extLst>
                      <a:ext uri="{FF2B5EF4-FFF2-40B4-BE49-F238E27FC236}">
                        <a16:creationId xmlns:a16="http://schemas.microsoft.com/office/drawing/2014/main" id="{1FC82F82-718F-CC75-4E9C-0E788A83977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21">
                <a:extLst>
                  <a:ext uri="{FF2B5EF4-FFF2-40B4-BE49-F238E27FC236}">
                    <a16:creationId xmlns:a16="http://schemas.microsoft.com/office/drawing/2014/main" id="{BC198579-78D1-E281-569F-9D4AD4F04D8D}"/>
                  </a:ext>
                </a:extLst>
              </p:cNvPr>
              <p:cNvGrpSpPr/>
              <p:nvPr/>
            </p:nvGrpSpPr>
            <p:grpSpPr>
              <a:xfrm rot="2927600">
                <a:off x="1498597" y="881328"/>
                <a:ext cx="1193804" cy="897916"/>
                <a:chOff x="1111998" y="1862460"/>
                <a:chExt cx="2362200" cy="1921930"/>
              </a:xfrm>
            </p:grpSpPr>
            <p:grpSp>
              <p:nvGrpSpPr>
                <p:cNvPr id="163" name="Group 6">
                  <a:extLst>
                    <a:ext uri="{FF2B5EF4-FFF2-40B4-BE49-F238E27FC236}">
                      <a16:creationId xmlns:a16="http://schemas.microsoft.com/office/drawing/2014/main" id="{BFE062F8-F355-8DFC-7CDE-6DC88A0A61E2}"/>
                    </a:ext>
                  </a:extLst>
                </p:cNvPr>
                <p:cNvGrpSpPr/>
                <p:nvPr/>
              </p:nvGrpSpPr>
              <p:grpSpPr>
                <a:xfrm rot="17802976">
                  <a:off x="1912098" y="1823816"/>
                  <a:ext cx="762000" cy="2362200"/>
                  <a:chOff x="1905000" y="1828800"/>
                  <a:chExt cx="762000" cy="2362200"/>
                </a:xfrm>
              </p:grpSpPr>
              <p:sp>
                <p:nvSpPr>
                  <p:cNvPr id="170" name="Oval 4">
                    <a:extLst>
                      <a:ext uri="{FF2B5EF4-FFF2-40B4-BE49-F238E27FC236}">
                        <a16:creationId xmlns:a16="http://schemas.microsoft.com/office/drawing/2014/main" id="{474F0429-DC55-ED3F-0449-A77ABB963B0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E3D1025D-174F-DCEE-B233-764B46F1A26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9">
                  <a:extLst>
                    <a:ext uri="{FF2B5EF4-FFF2-40B4-BE49-F238E27FC236}">
                      <a16:creationId xmlns:a16="http://schemas.microsoft.com/office/drawing/2014/main" id="{796E5BD7-8250-2EE3-FE3F-BBBD68C76960}"/>
                    </a:ext>
                  </a:extLst>
                </p:cNvPr>
                <p:cNvGrpSpPr/>
                <p:nvPr/>
              </p:nvGrpSpPr>
              <p:grpSpPr>
                <a:xfrm rot="19123498">
                  <a:off x="2501621" y="1862460"/>
                  <a:ext cx="542170" cy="1782007"/>
                  <a:chOff x="1905000" y="1828800"/>
                  <a:chExt cx="762000" cy="2362200"/>
                </a:xfrm>
              </p:grpSpPr>
              <p:sp>
                <p:nvSpPr>
                  <p:cNvPr id="168" name="Oval 60">
                    <a:extLst>
                      <a:ext uri="{FF2B5EF4-FFF2-40B4-BE49-F238E27FC236}">
                        <a16:creationId xmlns:a16="http://schemas.microsoft.com/office/drawing/2014/main" id="{AED57D10-CA09-3BAC-95DE-818E3B403BB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61">
                    <a:extLst>
                      <a:ext uri="{FF2B5EF4-FFF2-40B4-BE49-F238E27FC236}">
                        <a16:creationId xmlns:a16="http://schemas.microsoft.com/office/drawing/2014/main" id="{C62AFB37-7D20-AFED-4561-6E2CC02514EE}"/>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2">
                  <a:extLst>
                    <a:ext uri="{FF2B5EF4-FFF2-40B4-BE49-F238E27FC236}">
                      <a16:creationId xmlns:a16="http://schemas.microsoft.com/office/drawing/2014/main" id="{F8921FA3-BA93-B51E-370E-D23945049F3B}"/>
                    </a:ext>
                  </a:extLst>
                </p:cNvPr>
                <p:cNvGrpSpPr/>
                <p:nvPr/>
              </p:nvGrpSpPr>
              <p:grpSpPr>
                <a:xfrm rot="15530705">
                  <a:off x="2284581" y="2639655"/>
                  <a:ext cx="405591" cy="1883879"/>
                  <a:chOff x="1905000" y="1828800"/>
                  <a:chExt cx="762000" cy="2362200"/>
                </a:xfrm>
              </p:grpSpPr>
              <p:sp>
                <p:nvSpPr>
                  <p:cNvPr id="166" name="Oval 58">
                    <a:extLst>
                      <a:ext uri="{FF2B5EF4-FFF2-40B4-BE49-F238E27FC236}">
                        <a16:creationId xmlns:a16="http://schemas.microsoft.com/office/drawing/2014/main" id="{FE1808D8-0B2F-931F-18DA-FD5CABD4652D}"/>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59">
                    <a:extLst>
                      <a:ext uri="{FF2B5EF4-FFF2-40B4-BE49-F238E27FC236}">
                        <a16:creationId xmlns:a16="http://schemas.microsoft.com/office/drawing/2014/main" id="{8944AAE0-B361-2B12-A66A-8A1CEB1D492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Group 31">
                <a:extLst>
                  <a:ext uri="{FF2B5EF4-FFF2-40B4-BE49-F238E27FC236}">
                    <a16:creationId xmlns:a16="http://schemas.microsoft.com/office/drawing/2014/main" id="{E714F4C7-8B9A-70D8-DEE7-0DDE9AFB81BF}"/>
                  </a:ext>
                </a:extLst>
              </p:cNvPr>
              <p:cNvGrpSpPr/>
              <p:nvPr/>
            </p:nvGrpSpPr>
            <p:grpSpPr>
              <a:xfrm rot="20238387">
                <a:off x="1346199" y="1643328"/>
                <a:ext cx="1193804" cy="897916"/>
                <a:chOff x="1111998" y="1862460"/>
                <a:chExt cx="2362200" cy="1921930"/>
              </a:xfrm>
            </p:grpSpPr>
            <p:grpSp>
              <p:nvGrpSpPr>
                <p:cNvPr id="154" name="Group 6">
                  <a:extLst>
                    <a:ext uri="{FF2B5EF4-FFF2-40B4-BE49-F238E27FC236}">
                      <a16:creationId xmlns:a16="http://schemas.microsoft.com/office/drawing/2014/main" id="{A60CDA44-0BB0-E3C3-B074-C5D15CDB6A50}"/>
                    </a:ext>
                  </a:extLst>
                </p:cNvPr>
                <p:cNvGrpSpPr/>
                <p:nvPr/>
              </p:nvGrpSpPr>
              <p:grpSpPr>
                <a:xfrm rot="17802976">
                  <a:off x="1912098" y="1823816"/>
                  <a:ext cx="762000" cy="2362200"/>
                  <a:chOff x="1905000" y="1828800"/>
                  <a:chExt cx="762000" cy="2362200"/>
                </a:xfrm>
              </p:grpSpPr>
              <p:sp>
                <p:nvSpPr>
                  <p:cNvPr id="161" name="Oval 4">
                    <a:extLst>
                      <a:ext uri="{FF2B5EF4-FFF2-40B4-BE49-F238E27FC236}">
                        <a16:creationId xmlns:a16="http://schemas.microsoft.com/office/drawing/2014/main" id="{02342DA6-52F8-E538-1AD7-CA7C8AF3816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D6F36A8F-4CD5-8FF7-CE40-7F149C3EA74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9">
                  <a:extLst>
                    <a:ext uri="{FF2B5EF4-FFF2-40B4-BE49-F238E27FC236}">
                      <a16:creationId xmlns:a16="http://schemas.microsoft.com/office/drawing/2014/main" id="{EF161142-2204-BFA1-DB8A-86BF4F181EA1}"/>
                    </a:ext>
                  </a:extLst>
                </p:cNvPr>
                <p:cNvGrpSpPr/>
                <p:nvPr/>
              </p:nvGrpSpPr>
              <p:grpSpPr>
                <a:xfrm rot="19123498">
                  <a:off x="2501621" y="1862460"/>
                  <a:ext cx="542170" cy="1782007"/>
                  <a:chOff x="1905000" y="1828800"/>
                  <a:chExt cx="762000" cy="2362200"/>
                </a:xfrm>
              </p:grpSpPr>
              <p:sp>
                <p:nvSpPr>
                  <p:cNvPr id="159" name="Oval 158">
                    <a:extLst>
                      <a:ext uri="{FF2B5EF4-FFF2-40B4-BE49-F238E27FC236}">
                        <a16:creationId xmlns:a16="http://schemas.microsoft.com/office/drawing/2014/main" id="{4C259F39-A68B-E7B4-1ABF-35B85682483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05792FD7-3B58-8487-9CAC-87D6D96BE13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2">
                  <a:extLst>
                    <a:ext uri="{FF2B5EF4-FFF2-40B4-BE49-F238E27FC236}">
                      <a16:creationId xmlns:a16="http://schemas.microsoft.com/office/drawing/2014/main" id="{7CB4D7DB-2708-5991-CAE7-D877CC5CA3CB}"/>
                    </a:ext>
                  </a:extLst>
                </p:cNvPr>
                <p:cNvGrpSpPr/>
                <p:nvPr/>
              </p:nvGrpSpPr>
              <p:grpSpPr>
                <a:xfrm rot="15530705">
                  <a:off x="2284581" y="2639655"/>
                  <a:ext cx="405591" cy="1883879"/>
                  <a:chOff x="1905000" y="1828800"/>
                  <a:chExt cx="762000" cy="2362200"/>
                </a:xfrm>
              </p:grpSpPr>
              <p:sp>
                <p:nvSpPr>
                  <p:cNvPr id="157" name="Oval 49">
                    <a:extLst>
                      <a:ext uri="{FF2B5EF4-FFF2-40B4-BE49-F238E27FC236}">
                        <a16:creationId xmlns:a16="http://schemas.microsoft.com/office/drawing/2014/main" id="{20179755-3B21-573B-59CC-2F10A15C58E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0250427-96A8-D833-46BC-780038E4124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 name="Group 73">
              <a:extLst>
                <a:ext uri="{FF2B5EF4-FFF2-40B4-BE49-F238E27FC236}">
                  <a16:creationId xmlns:a16="http://schemas.microsoft.com/office/drawing/2014/main" id="{34C713FC-A500-EC3F-2F48-2E0B9509228B}"/>
                </a:ext>
              </a:extLst>
            </p:cNvPr>
            <p:cNvGrpSpPr/>
            <p:nvPr/>
          </p:nvGrpSpPr>
          <p:grpSpPr>
            <a:xfrm rot="3068959">
              <a:off x="1791654" y="2628338"/>
              <a:ext cx="1820842" cy="1558779"/>
              <a:chOff x="736597" y="733384"/>
              <a:chExt cx="1807860" cy="1807860"/>
            </a:xfrm>
          </p:grpSpPr>
          <p:grpSp>
            <p:nvGrpSpPr>
              <p:cNvPr id="121" name="Group 15">
                <a:extLst>
                  <a:ext uri="{FF2B5EF4-FFF2-40B4-BE49-F238E27FC236}">
                    <a16:creationId xmlns:a16="http://schemas.microsoft.com/office/drawing/2014/main" id="{B0BAEE82-1E57-977F-E6F6-49138486ABB5}"/>
                  </a:ext>
                </a:extLst>
              </p:cNvPr>
              <p:cNvGrpSpPr/>
              <p:nvPr/>
            </p:nvGrpSpPr>
            <p:grpSpPr>
              <a:xfrm rot="20238387">
                <a:off x="736597" y="881328"/>
                <a:ext cx="1193804" cy="897916"/>
                <a:chOff x="1111998" y="1862460"/>
                <a:chExt cx="2362200" cy="1921930"/>
              </a:xfrm>
            </p:grpSpPr>
            <p:grpSp>
              <p:nvGrpSpPr>
                <p:cNvPr id="142" name="Group 6">
                  <a:extLst>
                    <a:ext uri="{FF2B5EF4-FFF2-40B4-BE49-F238E27FC236}">
                      <a16:creationId xmlns:a16="http://schemas.microsoft.com/office/drawing/2014/main" id="{73A565BB-B210-7BFD-5AF1-97B40458B009}"/>
                    </a:ext>
                  </a:extLst>
                </p:cNvPr>
                <p:cNvGrpSpPr/>
                <p:nvPr/>
              </p:nvGrpSpPr>
              <p:grpSpPr>
                <a:xfrm rot="17802976">
                  <a:off x="1912098" y="1823816"/>
                  <a:ext cx="762000" cy="2362200"/>
                  <a:chOff x="1905000" y="1828800"/>
                  <a:chExt cx="762000" cy="2362200"/>
                </a:xfrm>
              </p:grpSpPr>
              <p:sp>
                <p:nvSpPr>
                  <p:cNvPr id="149" name="Oval 4">
                    <a:extLst>
                      <a:ext uri="{FF2B5EF4-FFF2-40B4-BE49-F238E27FC236}">
                        <a16:creationId xmlns:a16="http://schemas.microsoft.com/office/drawing/2014/main" id="{67469E7C-F408-D8BB-63C3-606F333B077A}"/>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5">
                    <a:extLst>
                      <a:ext uri="{FF2B5EF4-FFF2-40B4-BE49-F238E27FC236}">
                        <a16:creationId xmlns:a16="http://schemas.microsoft.com/office/drawing/2014/main" id="{B836103E-8436-0ABD-284C-4873BDDC5C6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9">
                  <a:extLst>
                    <a:ext uri="{FF2B5EF4-FFF2-40B4-BE49-F238E27FC236}">
                      <a16:creationId xmlns:a16="http://schemas.microsoft.com/office/drawing/2014/main" id="{058D83E2-6630-18E0-043C-E78A491DDC8F}"/>
                    </a:ext>
                  </a:extLst>
                </p:cNvPr>
                <p:cNvGrpSpPr/>
                <p:nvPr/>
              </p:nvGrpSpPr>
              <p:grpSpPr>
                <a:xfrm rot="19123498">
                  <a:off x="2501621" y="1862460"/>
                  <a:ext cx="542170" cy="1782007"/>
                  <a:chOff x="1905000" y="1828800"/>
                  <a:chExt cx="762000" cy="2362200"/>
                </a:xfrm>
              </p:grpSpPr>
              <p:sp>
                <p:nvSpPr>
                  <p:cNvPr id="147" name="Oval 100">
                    <a:extLst>
                      <a:ext uri="{FF2B5EF4-FFF2-40B4-BE49-F238E27FC236}">
                        <a16:creationId xmlns:a16="http://schemas.microsoft.com/office/drawing/2014/main" id="{4065C5A8-17FD-6984-8DD7-57632C58D40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46E85426-6333-3AE1-B0BA-8E32091BB6D8}"/>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2">
                  <a:extLst>
                    <a:ext uri="{FF2B5EF4-FFF2-40B4-BE49-F238E27FC236}">
                      <a16:creationId xmlns:a16="http://schemas.microsoft.com/office/drawing/2014/main" id="{0CD46E3D-E245-4BA1-6CA5-15C08C5F4FF5}"/>
                    </a:ext>
                  </a:extLst>
                </p:cNvPr>
                <p:cNvGrpSpPr/>
                <p:nvPr/>
              </p:nvGrpSpPr>
              <p:grpSpPr>
                <a:xfrm rot="15530705">
                  <a:off x="2284581" y="2639655"/>
                  <a:ext cx="405591" cy="1883879"/>
                  <a:chOff x="1905000" y="1828800"/>
                  <a:chExt cx="762000" cy="2362200"/>
                </a:xfrm>
              </p:grpSpPr>
              <p:sp>
                <p:nvSpPr>
                  <p:cNvPr id="145" name="Oval 98">
                    <a:extLst>
                      <a:ext uri="{FF2B5EF4-FFF2-40B4-BE49-F238E27FC236}">
                        <a16:creationId xmlns:a16="http://schemas.microsoft.com/office/drawing/2014/main" id="{4E3D28C3-EDBB-C76A-9D0D-22960F6FF4E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
                    <a:extLst>
                      <a:ext uri="{FF2B5EF4-FFF2-40B4-BE49-F238E27FC236}">
                        <a16:creationId xmlns:a16="http://schemas.microsoft.com/office/drawing/2014/main" id="{F4F28B95-8A62-1585-1D76-4352E2AC775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21">
                <a:extLst>
                  <a:ext uri="{FF2B5EF4-FFF2-40B4-BE49-F238E27FC236}">
                    <a16:creationId xmlns:a16="http://schemas.microsoft.com/office/drawing/2014/main" id="{0B19749D-BE79-E91F-24ED-FC1B4B9BCA06}"/>
                  </a:ext>
                </a:extLst>
              </p:cNvPr>
              <p:cNvGrpSpPr/>
              <p:nvPr/>
            </p:nvGrpSpPr>
            <p:grpSpPr>
              <a:xfrm rot="2927600">
                <a:off x="1498597" y="881328"/>
                <a:ext cx="1193804" cy="897916"/>
                <a:chOff x="1111998" y="1862460"/>
                <a:chExt cx="2362200" cy="1921930"/>
              </a:xfrm>
            </p:grpSpPr>
            <p:grpSp>
              <p:nvGrpSpPr>
                <p:cNvPr id="133" name="Group 6">
                  <a:extLst>
                    <a:ext uri="{FF2B5EF4-FFF2-40B4-BE49-F238E27FC236}">
                      <a16:creationId xmlns:a16="http://schemas.microsoft.com/office/drawing/2014/main" id="{DF4E5FF8-8629-82EB-6B77-61B60329CBAB}"/>
                    </a:ext>
                  </a:extLst>
                </p:cNvPr>
                <p:cNvGrpSpPr/>
                <p:nvPr/>
              </p:nvGrpSpPr>
              <p:grpSpPr>
                <a:xfrm rot="17802976">
                  <a:off x="1912098" y="1823816"/>
                  <a:ext cx="762000" cy="2362200"/>
                  <a:chOff x="1905000" y="1828800"/>
                  <a:chExt cx="762000" cy="2362200"/>
                </a:xfrm>
              </p:grpSpPr>
              <p:sp>
                <p:nvSpPr>
                  <p:cNvPr id="140" name="Oval 4">
                    <a:extLst>
                      <a:ext uri="{FF2B5EF4-FFF2-40B4-BE49-F238E27FC236}">
                        <a16:creationId xmlns:a16="http://schemas.microsoft.com/office/drawing/2014/main" id="{4A56B467-FDE0-B5D9-E3ED-BFC410EB958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61322DD0-7E5E-C041-73BC-051956B5B63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9">
                  <a:extLst>
                    <a:ext uri="{FF2B5EF4-FFF2-40B4-BE49-F238E27FC236}">
                      <a16:creationId xmlns:a16="http://schemas.microsoft.com/office/drawing/2014/main" id="{781F5018-0B99-9BED-A16A-602670D17FBF}"/>
                    </a:ext>
                  </a:extLst>
                </p:cNvPr>
                <p:cNvGrpSpPr/>
                <p:nvPr/>
              </p:nvGrpSpPr>
              <p:grpSpPr>
                <a:xfrm rot="19123498">
                  <a:off x="2501621" y="1862460"/>
                  <a:ext cx="542170" cy="1782007"/>
                  <a:chOff x="1905000" y="1828800"/>
                  <a:chExt cx="762000" cy="2362200"/>
                </a:xfrm>
              </p:grpSpPr>
              <p:sp>
                <p:nvSpPr>
                  <p:cNvPr id="138" name="Oval 91">
                    <a:extLst>
                      <a:ext uri="{FF2B5EF4-FFF2-40B4-BE49-F238E27FC236}">
                        <a16:creationId xmlns:a16="http://schemas.microsoft.com/office/drawing/2014/main" id="{2E64F5F3-1436-7973-82B3-F036D1C2AC5D}"/>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0384E9AE-9F4A-405B-0B8B-933E326B525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2">
                  <a:extLst>
                    <a:ext uri="{FF2B5EF4-FFF2-40B4-BE49-F238E27FC236}">
                      <a16:creationId xmlns:a16="http://schemas.microsoft.com/office/drawing/2014/main" id="{20C8F718-561E-6E30-0396-E222ECED7852}"/>
                    </a:ext>
                  </a:extLst>
                </p:cNvPr>
                <p:cNvGrpSpPr/>
                <p:nvPr/>
              </p:nvGrpSpPr>
              <p:grpSpPr>
                <a:xfrm rot="15530705">
                  <a:off x="2284581" y="2639655"/>
                  <a:ext cx="405591" cy="1883879"/>
                  <a:chOff x="1905000" y="1828800"/>
                  <a:chExt cx="762000" cy="2362200"/>
                </a:xfrm>
              </p:grpSpPr>
              <p:sp>
                <p:nvSpPr>
                  <p:cNvPr id="136" name="Oval 89">
                    <a:extLst>
                      <a:ext uri="{FF2B5EF4-FFF2-40B4-BE49-F238E27FC236}">
                        <a16:creationId xmlns:a16="http://schemas.microsoft.com/office/drawing/2014/main" id="{A2842D21-1B89-3622-68EA-B769EC5D0E7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90">
                    <a:extLst>
                      <a:ext uri="{FF2B5EF4-FFF2-40B4-BE49-F238E27FC236}">
                        <a16:creationId xmlns:a16="http://schemas.microsoft.com/office/drawing/2014/main" id="{3F6241F4-CC73-93C4-381C-8920E609CF4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31">
                <a:extLst>
                  <a:ext uri="{FF2B5EF4-FFF2-40B4-BE49-F238E27FC236}">
                    <a16:creationId xmlns:a16="http://schemas.microsoft.com/office/drawing/2014/main" id="{124A9D80-0632-BC5B-492A-92F8A7B4F45A}"/>
                  </a:ext>
                </a:extLst>
              </p:cNvPr>
              <p:cNvGrpSpPr/>
              <p:nvPr/>
            </p:nvGrpSpPr>
            <p:grpSpPr>
              <a:xfrm rot="20238387">
                <a:off x="1346199" y="1643328"/>
                <a:ext cx="1193804" cy="897916"/>
                <a:chOff x="1111998" y="1862460"/>
                <a:chExt cx="2362200" cy="1921930"/>
              </a:xfrm>
            </p:grpSpPr>
            <p:grpSp>
              <p:nvGrpSpPr>
                <p:cNvPr id="124" name="Group 6">
                  <a:extLst>
                    <a:ext uri="{FF2B5EF4-FFF2-40B4-BE49-F238E27FC236}">
                      <a16:creationId xmlns:a16="http://schemas.microsoft.com/office/drawing/2014/main" id="{DD48DF33-0111-D1C3-7984-EB0C2F67BD91}"/>
                    </a:ext>
                  </a:extLst>
                </p:cNvPr>
                <p:cNvGrpSpPr/>
                <p:nvPr/>
              </p:nvGrpSpPr>
              <p:grpSpPr>
                <a:xfrm rot="17802976">
                  <a:off x="1912098" y="1823816"/>
                  <a:ext cx="762000" cy="2362200"/>
                  <a:chOff x="1905000" y="1828800"/>
                  <a:chExt cx="762000" cy="2362200"/>
                </a:xfrm>
              </p:grpSpPr>
              <p:sp>
                <p:nvSpPr>
                  <p:cNvPr id="131" name="Oval 4">
                    <a:extLst>
                      <a:ext uri="{FF2B5EF4-FFF2-40B4-BE49-F238E27FC236}">
                        <a16:creationId xmlns:a16="http://schemas.microsoft.com/office/drawing/2014/main" id="{C81F14F2-42C9-AE3B-58DD-D493A2ADB852}"/>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6BEE3278-69DF-ECF4-4034-FFB4102BE10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9">
                  <a:extLst>
                    <a:ext uri="{FF2B5EF4-FFF2-40B4-BE49-F238E27FC236}">
                      <a16:creationId xmlns:a16="http://schemas.microsoft.com/office/drawing/2014/main" id="{106C5885-BF43-3DF6-1BFE-30E8D1F7E580}"/>
                    </a:ext>
                  </a:extLst>
                </p:cNvPr>
                <p:cNvGrpSpPr/>
                <p:nvPr/>
              </p:nvGrpSpPr>
              <p:grpSpPr>
                <a:xfrm rot="19123498">
                  <a:off x="2501621" y="1862460"/>
                  <a:ext cx="542170" cy="1782007"/>
                  <a:chOff x="1905000" y="1828800"/>
                  <a:chExt cx="762000" cy="2362200"/>
                </a:xfrm>
              </p:grpSpPr>
              <p:sp>
                <p:nvSpPr>
                  <p:cNvPr id="129" name="Oval 128">
                    <a:extLst>
                      <a:ext uri="{FF2B5EF4-FFF2-40B4-BE49-F238E27FC236}">
                        <a16:creationId xmlns:a16="http://schemas.microsoft.com/office/drawing/2014/main" id="{9062E2C7-CCBE-87EE-D46B-5E2FFBFB62F9}"/>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C599CC06-D7DB-7375-FD62-91497E3D4F7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
                  <a:extLst>
                    <a:ext uri="{FF2B5EF4-FFF2-40B4-BE49-F238E27FC236}">
                      <a16:creationId xmlns:a16="http://schemas.microsoft.com/office/drawing/2014/main" id="{902DA838-1E5A-511D-02D0-E2A7B2878166}"/>
                    </a:ext>
                  </a:extLst>
                </p:cNvPr>
                <p:cNvGrpSpPr/>
                <p:nvPr/>
              </p:nvGrpSpPr>
              <p:grpSpPr>
                <a:xfrm rot="15530705">
                  <a:off x="2284581" y="2639655"/>
                  <a:ext cx="405591" cy="1883879"/>
                  <a:chOff x="1905000" y="1828800"/>
                  <a:chExt cx="762000" cy="2362200"/>
                </a:xfrm>
              </p:grpSpPr>
              <p:sp>
                <p:nvSpPr>
                  <p:cNvPr id="127" name="Oval 126">
                    <a:extLst>
                      <a:ext uri="{FF2B5EF4-FFF2-40B4-BE49-F238E27FC236}">
                        <a16:creationId xmlns:a16="http://schemas.microsoft.com/office/drawing/2014/main" id="{5BE2A22E-4193-2044-585A-DBD01F47534D}"/>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3FEDA6DF-BEF5-610B-AB32-733957045A5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 name="Group 104">
              <a:extLst>
                <a:ext uri="{FF2B5EF4-FFF2-40B4-BE49-F238E27FC236}">
                  <a16:creationId xmlns:a16="http://schemas.microsoft.com/office/drawing/2014/main" id="{CB45687B-FFE8-48DF-7370-DD8C23D24125}"/>
                </a:ext>
              </a:extLst>
            </p:cNvPr>
            <p:cNvGrpSpPr/>
            <p:nvPr/>
          </p:nvGrpSpPr>
          <p:grpSpPr>
            <a:xfrm rot="3068959">
              <a:off x="2247659" y="3793897"/>
              <a:ext cx="1143483" cy="840157"/>
              <a:chOff x="736597" y="733384"/>
              <a:chExt cx="1807860" cy="1807860"/>
            </a:xfrm>
          </p:grpSpPr>
          <p:grpSp>
            <p:nvGrpSpPr>
              <p:cNvPr id="91" name="Group 15">
                <a:extLst>
                  <a:ext uri="{FF2B5EF4-FFF2-40B4-BE49-F238E27FC236}">
                    <a16:creationId xmlns:a16="http://schemas.microsoft.com/office/drawing/2014/main" id="{00A745A5-E6D7-1B02-58DC-F66DCF1FE217}"/>
                  </a:ext>
                </a:extLst>
              </p:cNvPr>
              <p:cNvGrpSpPr/>
              <p:nvPr/>
            </p:nvGrpSpPr>
            <p:grpSpPr>
              <a:xfrm rot="20238387">
                <a:off x="736597" y="881328"/>
                <a:ext cx="1193804" cy="897916"/>
                <a:chOff x="1111998" y="1862460"/>
                <a:chExt cx="2362200" cy="1921930"/>
              </a:xfrm>
            </p:grpSpPr>
            <p:grpSp>
              <p:nvGrpSpPr>
                <p:cNvPr id="112" name="Group 6">
                  <a:extLst>
                    <a:ext uri="{FF2B5EF4-FFF2-40B4-BE49-F238E27FC236}">
                      <a16:creationId xmlns:a16="http://schemas.microsoft.com/office/drawing/2014/main" id="{3594FD63-D996-DE1E-A73A-39DE55B6F12C}"/>
                    </a:ext>
                  </a:extLst>
                </p:cNvPr>
                <p:cNvGrpSpPr/>
                <p:nvPr/>
              </p:nvGrpSpPr>
              <p:grpSpPr>
                <a:xfrm rot="17802976">
                  <a:off x="1912098" y="1823816"/>
                  <a:ext cx="762000" cy="2362200"/>
                  <a:chOff x="1905000" y="1828800"/>
                  <a:chExt cx="762000" cy="2362200"/>
                </a:xfrm>
              </p:grpSpPr>
              <p:sp>
                <p:nvSpPr>
                  <p:cNvPr id="119" name="Oval 4">
                    <a:extLst>
                      <a:ext uri="{FF2B5EF4-FFF2-40B4-BE49-F238E27FC236}">
                        <a16:creationId xmlns:a16="http://schemas.microsoft.com/office/drawing/2014/main" id="{3D0F775C-58D7-F430-16ED-B20EA37B1ECE}"/>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5">
                    <a:extLst>
                      <a:ext uri="{FF2B5EF4-FFF2-40B4-BE49-F238E27FC236}">
                        <a16:creationId xmlns:a16="http://schemas.microsoft.com/office/drawing/2014/main" id="{7373F0A1-4168-A9D0-17B7-2D7C07FF3A5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9">
                  <a:extLst>
                    <a:ext uri="{FF2B5EF4-FFF2-40B4-BE49-F238E27FC236}">
                      <a16:creationId xmlns:a16="http://schemas.microsoft.com/office/drawing/2014/main" id="{044D793F-C4BF-8F61-2F1F-EECBFD05560A}"/>
                    </a:ext>
                  </a:extLst>
                </p:cNvPr>
                <p:cNvGrpSpPr/>
                <p:nvPr/>
              </p:nvGrpSpPr>
              <p:grpSpPr>
                <a:xfrm rot="19123498">
                  <a:off x="2501621" y="1862460"/>
                  <a:ext cx="542170" cy="1782007"/>
                  <a:chOff x="1905000" y="1828800"/>
                  <a:chExt cx="762000" cy="2362200"/>
                </a:xfrm>
              </p:grpSpPr>
              <p:sp>
                <p:nvSpPr>
                  <p:cNvPr id="117" name="Oval 116">
                    <a:extLst>
                      <a:ext uri="{FF2B5EF4-FFF2-40B4-BE49-F238E27FC236}">
                        <a16:creationId xmlns:a16="http://schemas.microsoft.com/office/drawing/2014/main" id="{44E72118-23BD-9B59-5B78-3122E9AD1648}"/>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ECB0F29E-DBFB-ED0E-2286-AB5D091AD43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2">
                  <a:extLst>
                    <a:ext uri="{FF2B5EF4-FFF2-40B4-BE49-F238E27FC236}">
                      <a16:creationId xmlns:a16="http://schemas.microsoft.com/office/drawing/2014/main" id="{96E17F94-BB3E-F4FD-ECD2-AE2226CBFDC9}"/>
                    </a:ext>
                  </a:extLst>
                </p:cNvPr>
                <p:cNvGrpSpPr/>
                <p:nvPr/>
              </p:nvGrpSpPr>
              <p:grpSpPr>
                <a:xfrm rot="15530705">
                  <a:off x="2284581" y="2639655"/>
                  <a:ext cx="405591" cy="1883879"/>
                  <a:chOff x="1905000" y="1828800"/>
                  <a:chExt cx="762000" cy="2362200"/>
                </a:xfrm>
              </p:grpSpPr>
              <p:sp>
                <p:nvSpPr>
                  <p:cNvPr id="115" name="Oval 114">
                    <a:extLst>
                      <a:ext uri="{FF2B5EF4-FFF2-40B4-BE49-F238E27FC236}">
                        <a16:creationId xmlns:a16="http://schemas.microsoft.com/office/drawing/2014/main" id="{21C19595-7B50-4F19-A261-4E9E50FF430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4">
                    <a:extLst>
                      <a:ext uri="{FF2B5EF4-FFF2-40B4-BE49-F238E27FC236}">
                        <a16:creationId xmlns:a16="http://schemas.microsoft.com/office/drawing/2014/main" id="{D1B88913-50F7-99B8-507D-18025A69CBA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21">
                <a:extLst>
                  <a:ext uri="{FF2B5EF4-FFF2-40B4-BE49-F238E27FC236}">
                    <a16:creationId xmlns:a16="http://schemas.microsoft.com/office/drawing/2014/main" id="{B71F640D-A309-4D34-6D34-8E899D9CAD34}"/>
                  </a:ext>
                </a:extLst>
              </p:cNvPr>
              <p:cNvGrpSpPr/>
              <p:nvPr/>
            </p:nvGrpSpPr>
            <p:grpSpPr>
              <a:xfrm rot="2927600">
                <a:off x="1498597" y="881328"/>
                <a:ext cx="1193804" cy="897916"/>
                <a:chOff x="1111998" y="1862460"/>
                <a:chExt cx="2362200" cy="1921930"/>
              </a:xfrm>
            </p:grpSpPr>
            <p:grpSp>
              <p:nvGrpSpPr>
                <p:cNvPr id="103" name="Group 6">
                  <a:extLst>
                    <a:ext uri="{FF2B5EF4-FFF2-40B4-BE49-F238E27FC236}">
                      <a16:creationId xmlns:a16="http://schemas.microsoft.com/office/drawing/2014/main" id="{0A785DA6-5548-61D7-3298-8D802170B0A6}"/>
                    </a:ext>
                  </a:extLst>
                </p:cNvPr>
                <p:cNvGrpSpPr/>
                <p:nvPr/>
              </p:nvGrpSpPr>
              <p:grpSpPr>
                <a:xfrm rot="17802976">
                  <a:off x="1912098" y="1823816"/>
                  <a:ext cx="762000" cy="2362200"/>
                  <a:chOff x="1905000" y="1828800"/>
                  <a:chExt cx="762000" cy="2362200"/>
                </a:xfrm>
              </p:grpSpPr>
              <p:sp>
                <p:nvSpPr>
                  <p:cNvPr id="110" name="Oval 4">
                    <a:extLst>
                      <a:ext uri="{FF2B5EF4-FFF2-40B4-BE49-F238E27FC236}">
                        <a16:creationId xmlns:a16="http://schemas.microsoft.com/office/drawing/2014/main" id="{2D1CF838-C338-F65C-86ED-33C8FDE46B0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B9EE4FF4-C7FB-13E1-F53B-E4CEA629722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9">
                  <a:extLst>
                    <a:ext uri="{FF2B5EF4-FFF2-40B4-BE49-F238E27FC236}">
                      <a16:creationId xmlns:a16="http://schemas.microsoft.com/office/drawing/2014/main" id="{6C6377E2-8604-CC6E-488A-9F55F2E5F0D2}"/>
                    </a:ext>
                  </a:extLst>
                </p:cNvPr>
                <p:cNvGrpSpPr/>
                <p:nvPr/>
              </p:nvGrpSpPr>
              <p:grpSpPr>
                <a:xfrm rot="19123498">
                  <a:off x="2501621" y="1862460"/>
                  <a:ext cx="542170" cy="1782007"/>
                  <a:chOff x="1905000" y="1828800"/>
                  <a:chExt cx="762000" cy="2362200"/>
                </a:xfrm>
              </p:grpSpPr>
              <p:sp>
                <p:nvSpPr>
                  <p:cNvPr id="108" name="Oval 107">
                    <a:extLst>
                      <a:ext uri="{FF2B5EF4-FFF2-40B4-BE49-F238E27FC236}">
                        <a16:creationId xmlns:a16="http://schemas.microsoft.com/office/drawing/2014/main" id="{68386AB8-D45A-1AE4-CD0D-E31A256CE23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FB66BFB-C83A-63FD-48E9-958BDF9B0A4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2">
                  <a:extLst>
                    <a:ext uri="{FF2B5EF4-FFF2-40B4-BE49-F238E27FC236}">
                      <a16:creationId xmlns:a16="http://schemas.microsoft.com/office/drawing/2014/main" id="{D012732D-5383-2AAA-EDDC-88FB8A6CE7D6}"/>
                    </a:ext>
                  </a:extLst>
                </p:cNvPr>
                <p:cNvGrpSpPr/>
                <p:nvPr/>
              </p:nvGrpSpPr>
              <p:grpSpPr>
                <a:xfrm rot="15530705">
                  <a:off x="2284581" y="2639655"/>
                  <a:ext cx="405591" cy="1883879"/>
                  <a:chOff x="1905000" y="1828800"/>
                  <a:chExt cx="762000" cy="2362200"/>
                </a:xfrm>
              </p:grpSpPr>
              <p:sp>
                <p:nvSpPr>
                  <p:cNvPr id="106" name="Oval 105">
                    <a:extLst>
                      <a:ext uri="{FF2B5EF4-FFF2-40B4-BE49-F238E27FC236}">
                        <a16:creationId xmlns:a16="http://schemas.microsoft.com/office/drawing/2014/main" id="{4CC3F549-F35C-D752-3B02-36FD809FFFAE}"/>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E48D3469-85AC-0CF0-2675-AA34F50589F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31">
                <a:extLst>
                  <a:ext uri="{FF2B5EF4-FFF2-40B4-BE49-F238E27FC236}">
                    <a16:creationId xmlns:a16="http://schemas.microsoft.com/office/drawing/2014/main" id="{84C8830F-3BB4-22CA-D490-94205C3BBA18}"/>
                  </a:ext>
                </a:extLst>
              </p:cNvPr>
              <p:cNvGrpSpPr/>
              <p:nvPr/>
            </p:nvGrpSpPr>
            <p:grpSpPr>
              <a:xfrm rot="20238387">
                <a:off x="1346199" y="1643328"/>
                <a:ext cx="1193804" cy="897916"/>
                <a:chOff x="1111998" y="1862460"/>
                <a:chExt cx="2362200" cy="1921930"/>
              </a:xfrm>
            </p:grpSpPr>
            <p:grpSp>
              <p:nvGrpSpPr>
                <p:cNvPr id="94" name="Group 6">
                  <a:extLst>
                    <a:ext uri="{FF2B5EF4-FFF2-40B4-BE49-F238E27FC236}">
                      <a16:creationId xmlns:a16="http://schemas.microsoft.com/office/drawing/2014/main" id="{217CB583-C21E-3B0C-2A40-11C68C20BDB1}"/>
                    </a:ext>
                  </a:extLst>
                </p:cNvPr>
                <p:cNvGrpSpPr/>
                <p:nvPr/>
              </p:nvGrpSpPr>
              <p:grpSpPr>
                <a:xfrm rot="17802976">
                  <a:off x="1912098" y="1823816"/>
                  <a:ext cx="762000" cy="2362200"/>
                  <a:chOff x="1905000" y="1828800"/>
                  <a:chExt cx="762000" cy="2362200"/>
                </a:xfrm>
              </p:grpSpPr>
              <p:sp>
                <p:nvSpPr>
                  <p:cNvPr id="101" name="Oval 4">
                    <a:extLst>
                      <a:ext uri="{FF2B5EF4-FFF2-40B4-BE49-F238E27FC236}">
                        <a16:creationId xmlns:a16="http://schemas.microsoft.com/office/drawing/2014/main" id="{3DE90A32-C1EA-BEF1-9BE9-E81776F652B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CCA40295-15CA-AD3C-6BEA-1AF1AB17F63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
                  <a:extLst>
                    <a:ext uri="{FF2B5EF4-FFF2-40B4-BE49-F238E27FC236}">
                      <a16:creationId xmlns:a16="http://schemas.microsoft.com/office/drawing/2014/main" id="{C974A756-D9C4-91A0-D119-377AC520235B}"/>
                    </a:ext>
                  </a:extLst>
                </p:cNvPr>
                <p:cNvGrpSpPr/>
                <p:nvPr/>
              </p:nvGrpSpPr>
              <p:grpSpPr>
                <a:xfrm rot="19123498">
                  <a:off x="2501621" y="1862460"/>
                  <a:ext cx="542170" cy="1782007"/>
                  <a:chOff x="1905000" y="1828800"/>
                  <a:chExt cx="762000" cy="2362200"/>
                </a:xfrm>
              </p:grpSpPr>
              <p:sp>
                <p:nvSpPr>
                  <p:cNvPr id="99" name="Oval 98">
                    <a:extLst>
                      <a:ext uri="{FF2B5EF4-FFF2-40B4-BE49-F238E27FC236}">
                        <a16:creationId xmlns:a16="http://schemas.microsoft.com/office/drawing/2014/main" id="{D78EBED6-EB6B-C694-B425-0FEDB276B95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B976F0E-1C33-F3EA-751A-9C8B5B9760A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12">
                  <a:extLst>
                    <a:ext uri="{FF2B5EF4-FFF2-40B4-BE49-F238E27FC236}">
                      <a16:creationId xmlns:a16="http://schemas.microsoft.com/office/drawing/2014/main" id="{A1E9230E-43F5-EBB0-1BA6-9D9A9A335447}"/>
                    </a:ext>
                  </a:extLst>
                </p:cNvPr>
                <p:cNvGrpSpPr/>
                <p:nvPr/>
              </p:nvGrpSpPr>
              <p:grpSpPr>
                <a:xfrm rot="15530705">
                  <a:off x="2284581" y="2639655"/>
                  <a:ext cx="405591" cy="1883879"/>
                  <a:chOff x="1905000" y="1828800"/>
                  <a:chExt cx="762000" cy="2362200"/>
                </a:xfrm>
              </p:grpSpPr>
              <p:sp>
                <p:nvSpPr>
                  <p:cNvPr id="97" name="Oval 96">
                    <a:extLst>
                      <a:ext uri="{FF2B5EF4-FFF2-40B4-BE49-F238E27FC236}">
                        <a16:creationId xmlns:a16="http://schemas.microsoft.com/office/drawing/2014/main" id="{939E1A28-6465-05E9-B704-E57BEF23AD78}"/>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1167AEA-6E64-A82F-FF69-4B67EA61431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 name="Group 135">
              <a:extLst>
                <a:ext uri="{FF2B5EF4-FFF2-40B4-BE49-F238E27FC236}">
                  <a16:creationId xmlns:a16="http://schemas.microsoft.com/office/drawing/2014/main" id="{E311DB98-CDEE-2284-2192-5F9371DFA9F3}"/>
                </a:ext>
              </a:extLst>
            </p:cNvPr>
            <p:cNvGrpSpPr/>
            <p:nvPr/>
          </p:nvGrpSpPr>
          <p:grpSpPr>
            <a:xfrm rot="5892673">
              <a:off x="3061159" y="3301846"/>
              <a:ext cx="1528325" cy="1350205"/>
              <a:chOff x="736597" y="733384"/>
              <a:chExt cx="1807860" cy="1807860"/>
            </a:xfrm>
          </p:grpSpPr>
          <p:grpSp>
            <p:nvGrpSpPr>
              <p:cNvPr id="61" name="Group 15">
                <a:extLst>
                  <a:ext uri="{FF2B5EF4-FFF2-40B4-BE49-F238E27FC236}">
                    <a16:creationId xmlns:a16="http://schemas.microsoft.com/office/drawing/2014/main" id="{02446564-6C8E-E436-7FC6-6C0361EB9AA1}"/>
                  </a:ext>
                </a:extLst>
              </p:cNvPr>
              <p:cNvGrpSpPr/>
              <p:nvPr/>
            </p:nvGrpSpPr>
            <p:grpSpPr>
              <a:xfrm rot="20238387">
                <a:off x="736597" y="881328"/>
                <a:ext cx="1193804" cy="897916"/>
                <a:chOff x="1111998" y="1862460"/>
                <a:chExt cx="2362200" cy="1921930"/>
              </a:xfrm>
            </p:grpSpPr>
            <p:grpSp>
              <p:nvGrpSpPr>
                <p:cNvPr id="82" name="Group 6">
                  <a:extLst>
                    <a:ext uri="{FF2B5EF4-FFF2-40B4-BE49-F238E27FC236}">
                      <a16:creationId xmlns:a16="http://schemas.microsoft.com/office/drawing/2014/main" id="{365F09CA-4021-4BF0-11AB-443CB71FBA03}"/>
                    </a:ext>
                  </a:extLst>
                </p:cNvPr>
                <p:cNvGrpSpPr/>
                <p:nvPr/>
              </p:nvGrpSpPr>
              <p:grpSpPr>
                <a:xfrm rot="17802976">
                  <a:off x="1912098" y="1823816"/>
                  <a:ext cx="762000" cy="2362200"/>
                  <a:chOff x="1905000" y="1828800"/>
                  <a:chExt cx="762000" cy="2362200"/>
                </a:xfrm>
              </p:grpSpPr>
              <p:sp>
                <p:nvSpPr>
                  <p:cNvPr id="89" name="Oval 4">
                    <a:extLst>
                      <a:ext uri="{FF2B5EF4-FFF2-40B4-BE49-F238E27FC236}">
                        <a16:creationId xmlns:a16="http://schemas.microsoft.com/office/drawing/2014/main" id="{455E49DE-5C38-49BF-DD19-A20D0168D5A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5">
                    <a:extLst>
                      <a:ext uri="{FF2B5EF4-FFF2-40B4-BE49-F238E27FC236}">
                        <a16:creationId xmlns:a16="http://schemas.microsoft.com/office/drawing/2014/main" id="{CA3B38F4-D212-A87D-036B-240D6B8963B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9">
                  <a:extLst>
                    <a:ext uri="{FF2B5EF4-FFF2-40B4-BE49-F238E27FC236}">
                      <a16:creationId xmlns:a16="http://schemas.microsoft.com/office/drawing/2014/main" id="{A9301FF5-7043-3529-8C7D-C50FAD2241A2}"/>
                    </a:ext>
                  </a:extLst>
                </p:cNvPr>
                <p:cNvGrpSpPr/>
                <p:nvPr/>
              </p:nvGrpSpPr>
              <p:grpSpPr>
                <a:xfrm rot="19123498">
                  <a:off x="2501621" y="1862460"/>
                  <a:ext cx="542170" cy="1782007"/>
                  <a:chOff x="1905000" y="1828800"/>
                  <a:chExt cx="762000" cy="2362200"/>
                </a:xfrm>
              </p:grpSpPr>
              <p:sp>
                <p:nvSpPr>
                  <p:cNvPr id="87" name="Oval 86">
                    <a:extLst>
                      <a:ext uri="{FF2B5EF4-FFF2-40B4-BE49-F238E27FC236}">
                        <a16:creationId xmlns:a16="http://schemas.microsoft.com/office/drawing/2014/main" id="{8BECA781-0B08-C479-1060-6CF27B8F4AE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99B488F-07D2-AD1D-9CE2-740614983D8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2">
                  <a:extLst>
                    <a:ext uri="{FF2B5EF4-FFF2-40B4-BE49-F238E27FC236}">
                      <a16:creationId xmlns:a16="http://schemas.microsoft.com/office/drawing/2014/main" id="{97CE22F9-B3D9-6ACB-4138-2DF803405CFE}"/>
                    </a:ext>
                  </a:extLst>
                </p:cNvPr>
                <p:cNvGrpSpPr/>
                <p:nvPr/>
              </p:nvGrpSpPr>
              <p:grpSpPr>
                <a:xfrm rot="15530705">
                  <a:off x="2284581" y="2639655"/>
                  <a:ext cx="405591" cy="1883879"/>
                  <a:chOff x="1905000" y="1828800"/>
                  <a:chExt cx="762000" cy="2362200"/>
                </a:xfrm>
              </p:grpSpPr>
              <p:sp>
                <p:nvSpPr>
                  <p:cNvPr id="85" name="Oval 84">
                    <a:extLst>
                      <a:ext uri="{FF2B5EF4-FFF2-40B4-BE49-F238E27FC236}">
                        <a16:creationId xmlns:a16="http://schemas.microsoft.com/office/drawing/2014/main" id="{650A8F62-242C-6F3A-2F31-54D92807401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14">
                    <a:extLst>
                      <a:ext uri="{FF2B5EF4-FFF2-40B4-BE49-F238E27FC236}">
                        <a16:creationId xmlns:a16="http://schemas.microsoft.com/office/drawing/2014/main" id="{E1A0332B-64E7-277D-BFA5-189FDC7340A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21">
                <a:extLst>
                  <a:ext uri="{FF2B5EF4-FFF2-40B4-BE49-F238E27FC236}">
                    <a16:creationId xmlns:a16="http://schemas.microsoft.com/office/drawing/2014/main" id="{E9612DCB-AAF0-6C6C-1FA2-561EF955C520}"/>
                  </a:ext>
                </a:extLst>
              </p:cNvPr>
              <p:cNvGrpSpPr/>
              <p:nvPr/>
            </p:nvGrpSpPr>
            <p:grpSpPr>
              <a:xfrm rot="2927600">
                <a:off x="1498597" y="881328"/>
                <a:ext cx="1193804" cy="897916"/>
                <a:chOff x="1111998" y="1862460"/>
                <a:chExt cx="2362200" cy="1921930"/>
              </a:xfrm>
            </p:grpSpPr>
            <p:grpSp>
              <p:nvGrpSpPr>
                <p:cNvPr id="73" name="Group 6">
                  <a:extLst>
                    <a:ext uri="{FF2B5EF4-FFF2-40B4-BE49-F238E27FC236}">
                      <a16:creationId xmlns:a16="http://schemas.microsoft.com/office/drawing/2014/main" id="{EA77502B-40FF-51D0-30A7-9D4362C257D0}"/>
                    </a:ext>
                  </a:extLst>
                </p:cNvPr>
                <p:cNvGrpSpPr/>
                <p:nvPr/>
              </p:nvGrpSpPr>
              <p:grpSpPr>
                <a:xfrm rot="17802976">
                  <a:off x="1912098" y="1823816"/>
                  <a:ext cx="762000" cy="2362200"/>
                  <a:chOff x="1905000" y="1828800"/>
                  <a:chExt cx="762000" cy="2362200"/>
                </a:xfrm>
              </p:grpSpPr>
              <p:sp>
                <p:nvSpPr>
                  <p:cNvPr id="80" name="Oval 4">
                    <a:extLst>
                      <a:ext uri="{FF2B5EF4-FFF2-40B4-BE49-F238E27FC236}">
                        <a16:creationId xmlns:a16="http://schemas.microsoft.com/office/drawing/2014/main" id="{245E9F27-6555-6E45-FDF0-9D3ACC800372}"/>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4E23FDA-185B-C688-A3E5-E7ABC85E94D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a:extLst>
                    <a:ext uri="{FF2B5EF4-FFF2-40B4-BE49-F238E27FC236}">
                      <a16:creationId xmlns:a16="http://schemas.microsoft.com/office/drawing/2014/main" id="{BA1BA3E7-FBA5-19D3-27B1-171324FB1ED9}"/>
                    </a:ext>
                  </a:extLst>
                </p:cNvPr>
                <p:cNvGrpSpPr/>
                <p:nvPr/>
              </p:nvGrpSpPr>
              <p:grpSpPr>
                <a:xfrm rot="19123498">
                  <a:off x="2501621" y="1862460"/>
                  <a:ext cx="542170" cy="1782007"/>
                  <a:chOff x="1905000" y="1828800"/>
                  <a:chExt cx="762000" cy="2362200"/>
                </a:xfrm>
              </p:grpSpPr>
              <p:sp>
                <p:nvSpPr>
                  <p:cNvPr id="78" name="Oval 77">
                    <a:extLst>
                      <a:ext uri="{FF2B5EF4-FFF2-40B4-BE49-F238E27FC236}">
                        <a16:creationId xmlns:a16="http://schemas.microsoft.com/office/drawing/2014/main" id="{0807D424-5F7C-4D05-6882-B2062E8AEB9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ED047BE-0D5B-1184-271A-0F597DC206D0}"/>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2">
                  <a:extLst>
                    <a:ext uri="{FF2B5EF4-FFF2-40B4-BE49-F238E27FC236}">
                      <a16:creationId xmlns:a16="http://schemas.microsoft.com/office/drawing/2014/main" id="{55FFBB9B-1A8D-5D8B-C5D1-CE7E4986DC50}"/>
                    </a:ext>
                  </a:extLst>
                </p:cNvPr>
                <p:cNvGrpSpPr/>
                <p:nvPr/>
              </p:nvGrpSpPr>
              <p:grpSpPr>
                <a:xfrm rot="15530705">
                  <a:off x="2284581" y="2639655"/>
                  <a:ext cx="405591" cy="1883879"/>
                  <a:chOff x="1905000" y="1828800"/>
                  <a:chExt cx="762000" cy="2362200"/>
                </a:xfrm>
              </p:grpSpPr>
              <p:sp>
                <p:nvSpPr>
                  <p:cNvPr id="76" name="Oval 75">
                    <a:extLst>
                      <a:ext uri="{FF2B5EF4-FFF2-40B4-BE49-F238E27FC236}">
                        <a16:creationId xmlns:a16="http://schemas.microsoft.com/office/drawing/2014/main" id="{F1F47BCA-361B-66D9-D293-6FFE99C31C6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F2A0455-B820-3DC7-F6CC-36318B1A8A98}"/>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31">
                <a:extLst>
                  <a:ext uri="{FF2B5EF4-FFF2-40B4-BE49-F238E27FC236}">
                    <a16:creationId xmlns:a16="http://schemas.microsoft.com/office/drawing/2014/main" id="{956E4413-A64B-0E43-FEF5-D8C168DA5655}"/>
                  </a:ext>
                </a:extLst>
              </p:cNvPr>
              <p:cNvGrpSpPr/>
              <p:nvPr/>
            </p:nvGrpSpPr>
            <p:grpSpPr>
              <a:xfrm rot="20238387">
                <a:off x="1346199" y="1643328"/>
                <a:ext cx="1193804" cy="897916"/>
                <a:chOff x="1111998" y="1862460"/>
                <a:chExt cx="2362200" cy="1921930"/>
              </a:xfrm>
            </p:grpSpPr>
            <p:grpSp>
              <p:nvGrpSpPr>
                <p:cNvPr id="64" name="Group 6">
                  <a:extLst>
                    <a:ext uri="{FF2B5EF4-FFF2-40B4-BE49-F238E27FC236}">
                      <a16:creationId xmlns:a16="http://schemas.microsoft.com/office/drawing/2014/main" id="{4F561732-3573-C4D2-66F7-3862DBB042D7}"/>
                    </a:ext>
                  </a:extLst>
                </p:cNvPr>
                <p:cNvGrpSpPr/>
                <p:nvPr/>
              </p:nvGrpSpPr>
              <p:grpSpPr>
                <a:xfrm rot="17802976">
                  <a:off x="1912098" y="1823816"/>
                  <a:ext cx="762000" cy="2362200"/>
                  <a:chOff x="1905000" y="1828800"/>
                  <a:chExt cx="762000" cy="2362200"/>
                </a:xfrm>
              </p:grpSpPr>
              <p:sp>
                <p:nvSpPr>
                  <p:cNvPr id="71" name="Oval 4">
                    <a:extLst>
                      <a:ext uri="{FF2B5EF4-FFF2-40B4-BE49-F238E27FC236}">
                        <a16:creationId xmlns:a16="http://schemas.microsoft.com/office/drawing/2014/main" id="{A108BB17-3D21-48F4-684E-184300923CB7}"/>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9521292-646D-5754-5DB5-C1D6D7FEAEB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9">
                  <a:extLst>
                    <a:ext uri="{FF2B5EF4-FFF2-40B4-BE49-F238E27FC236}">
                      <a16:creationId xmlns:a16="http://schemas.microsoft.com/office/drawing/2014/main" id="{20AD9905-BF0D-FEF1-539E-9EA8F16DC4DC}"/>
                    </a:ext>
                  </a:extLst>
                </p:cNvPr>
                <p:cNvGrpSpPr/>
                <p:nvPr/>
              </p:nvGrpSpPr>
              <p:grpSpPr>
                <a:xfrm rot="19123498">
                  <a:off x="2501621" y="1862460"/>
                  <a:ext cx="542170" cy="1782007"/>
                  <a:chOff x="1905000" y="1828800"/>
                  <a:chExt cx="762000" cy="2362200"/>
                </a:xfrm>
              </p:grpSpPr>
              <p:sp>
                <p:nvSpPr>
                  <p:cNvPr id="69" name="Oval 68">
                    <a:extLst>
                      <a:ext uri="{FF2B5EF4-FFF2-40B4-BE49-F238E27FC236}">
                        <a16:creationId xmlns:a16="http://schemas.microsoft.com/office/drawing/2014/main" id="{A8D89C5F-7CF5-955C-AB04-6FDCBB6EAB7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EFA536B-1219-7DBE-F8BA-B03DEAE9532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2">
                  <a:extLst>
                    <a:ext uri="{FF2B5EF4-FFF2-40B4-BE49-F238E27FC236}">
                      <a16:creationId xmlns:a16="http://schemas.microsoft.com/office/drawing/2014/main" id="{3957001B-2424-2A7D-2A7F-BDAB7F43FBD9}"/>
                    </a:ext>
                  </a:extLst>
                </p:cNvPr>
                <p:cNvGrpSpPr/>
                <p:nvPr/>
              </p:nvGrpSpPr>
              <p:grpSpPr>
                <a:xfrm rot="15530705">
                  <a:off x="2284581" y="2639655"/>
                  <a:ext cx="405591" cy="1883879"/>
                  <a:chOff x="1905000" y="1828800"/>
                  <a:chExt cx="762000" cy="2362200"/>
                </a:xfrm>
              </p:grpSpPr>
              <p:sp>
                <p:nvSpPr>
                  <p:cNvPr id="67" name="Oval 66">
                    <a:extLst>
                      <a:ext uri="{FF2B5EF4-FFF2-40B4-BE49-F238E27FC236}">
                        <a16:creationId xmlns:a16="http://schemas.microsoft.com/office/drawing/2014/main" id="{202F4499-29E5-7881-316B-6680A4D2187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4939C97-C729-8F0F-0614-E9B04A780E5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166">
              <a:extLst>
                <a:ext uri="{FF2B5EF4-FFF2-40B4-BE49-F238E27FC236}">
                  <a16:creationId xmlns:a16="http://schemas.microsoft.com/office/drawing/2014/main" id="{3553D17B-07C5-A3B1-377E-85C7376DC373}"/>
                </a:ext>
              </a:extLst>
            </p:cNvPr>
            <p:cNvGrpSpPr/>
            <p:nvPr/>
          </p:nvGrpSpPr>
          <p:grpSpPr>
            <a:xfrm rot="20555714" flipH="1">
              <a:off x="3652811" y="2791157"/>
              <a:ext cx="1586260" cy="1364114"/>
              <a:chOff x="736597" y="733384"/>
              <a:chExt cx="1807860" cy="1807860"/>
            </a:xfrm>
          </p:grpSpPr>
          <p:grpSp>
            <p:nvGrpSpPr>
              <p:cNvPr id="31" name="Group 15">
                <a:extLst>
                  <a:ext uri="{FF2B5EF4-FFF2-40B4-BE49-F238E27FC236}">
                    <a16:creationId xmlns:a16="http://schemas.microsoft.com/office/drawing/2014/main" id="{FF39B81F-239B-9A5D-5DB5-CE2425871CB2}"/>
                  </a:ext>
                </a:extLst>
              </p:cNvPr>
              <p:cNvGrpSpPr/>
              <p:nvPr/>
            </p:nvGrpSpPr>
            <p:grpSpPr>
              <a:xfrm rot="20238387">
                <a:off x="736597" y="881328"/>
                <a:ext cx="1193804" cy="897916"/>
                <a:chOff x="1111998" y="1862460"/>
                <a:chExt cx="2362200" cy="1921930"/>
              </a:xfrm>
            </p:grpSpPr>
            <p:grpSp>
              <p:nvGrpSpPr>
                <p:cNvPr id="52" name="Group 6">
                  <a:extLst>
                    <a:ext uri="{FF2B5EF4-FFF2-40B4-BE49-F238E27FC236}">
                      <a16:creationId xmlns:a16="http://schemas.microsoft.com/office/drawing/2014/main" id="{177784D3-80B9-CBDE-7F25-D4491C3C87F1}"/>
                    </a:ext>
                  </a:extLst>
                </p:cNvPr>
                <p:cNvGrpSpPr/>
                <p:nvPr/>
              </p:nvGrpSpPr>
              <p:grpSpPr>
                <a:xfrm rot="17802976">
                  <a:off x="1912098" y="1823816"/>
                  <a:ext cx="762000" cy="2362200"/>
                  <a:chOff x="1905000" y="1828800"/>
                  <a:chExt cx="762000" cy="2362200"/>
                </a:xfrm>
              </p:grpSpPr>
              <p:sp>
                <p:nvSpPr>
                  <p:cNvPr id="59" name="Oval 4">
                    <a:extLst>
                      <a:ext uri="{FF2B5EF4-FFF2-40B4-BE49-F238E27FC236}">
                        <a16:creationId xmlns:a16="http://schemas.microsoft.com/office/drawing/2014/main" id="{FCC2EE4D-90D8-6EBD-E5A4-B781006AEA37}"/>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
                    <a:extLst>
                      <a:ext uri="{FF2B5EF4-FFF2-40B4-BE49-F238E27FC236}">
                        <a16:creationId xmlns:a16="http://schemas.microsoft.com/office/drawing/2014/main" id="{624C5B3C-F865-2D1D-060F-6EF5F947908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9">
                  <a:extLst>
                    <a:ext uri="{FF2B5EF4-FFF2-40B4-BE49-F238E27FC236}">
                      <a16:creationId xmlns:a16="http://schemas.microsoft.com/office/drawing/2014/main" id="{DF19A38E-10AA-9216-29FD-439FFDC68A27}"/>
                    </a:ext>
                  </a:extLst>
                </p:cNvPr>
                <p:cNvGrpSpPr/>
                <p:nvPr/>
              </p:nvGrpSpPr>
              <p:grpSpPr>
                <a:xfrm rot="19123498">
                  <a:off x="2501621" y="1862460"/>
                  <a:ext cx="542170" cy="1782007"/>
                  <a:chOff x="1905000" y="1828800"/>
                  <a:chExt cx="762000" cy="2362200"/>
                </a:xfrm>
              </p:grpSpPr>
              <p:sp>
                <p:nvSpPr>
                  <p:cNvPr id="57" name="Oval 56">
                    <a:extLst>
                      <a:ext uri="{FF2B5EF4-FFF2-40B4-BE49-F238E27FC236}">
                        <a16:creationId xmlns:a16="http://schemas.microsoft.com/office/drawing/2014/main" id="{7EBD344B-53A5-289C-5A99-A0C0FC58D34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267A3C5-670A-154F-A664-498F3C2B2632}"/>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12">
                  <a:extLst>
                    <a:ext uri="{FF2B5EF4-FFF2-40B4-BE49-F238E27FC236}">
                      <a16:creationId xmlns:a16="http://schemas.microsoft.com/office/drawing/2014/main" id="{0597D61C-26D6-388D-FD6C-B33D0ABF5086}"/>
                    </a:ext>
                  </a:extLst>
                </p:cNvPr>
                <p:cNvGrpSpPr/>
                <p:nvPr/>
              </p:nvGrpSpPr>
              <p:grpSpPr>
                <a:xfrm rot="15530705">
                  <a:off x="2284581" y="2639655"/>
                  <a:ext cx="405591" cy="1883879"/>
                  <a:chOff x="1905000" y="1828800"/>
                  <a:chExt cx="762000" cy="2362200"/>
                </a:xfrm>
              </p:grpSpPr>
              <p:sp>
                <p:nvSpPr>
                  <p:cNvPr id="55" name="Oval 54">
                    <a:extLst>
                      <a:ext uri="{FF2B5EF4-FFF2-40B4-BE49-F238E27FC236}">
                        <a16:creationId xmlns:a16="http://schemas.microsoft.com/office/drawing/2014/main" id="{EE66235D-85DA-C9D3-121C-714D1D12ADC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14">
                    <a:extLst>
                      <a:ext uri="{FF2B5EF4-FFF2-40B4-BE49-F238E27FC236}">
                        <a16:creationId xmlns:a16="http://schemas.microsoft.com/office/drawing/2014/main" id="{FB4BF714-C640-6C2B-4BE4-B326BC06DAA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21">
                <a:extLst>
                  <a:ext uri="{FF2B5EF4-FFF2-40B4-BE49-F238E27FC236}">
                    <a16:creationId xmlns:a16="http://schemas.microsoft.com/office/drawing/2014/main" id="{6E0A1E6C-D12D-431E-9A85-E4AE598FA8F0}"/>
                  </a:ext>
                </a:extLst>
              </p:cNvPr>
              <p:cNvGrpSpPr/>
              <p:nvPr/>
            </p:nvGrpSpPr>
            <p:grpSpPr>
              <a:xfrm rot="2927600">
                <a:off x="1498597" y="881328"/>
                <a:ext cx="1193804" cy="897916"/>
                <a:chOff x="1111998" y="1862460"/>
                <a:chExt cx="2362200" cy="1921930"/>
              </a:xfrm>
            </p:grpSpPr>
            <p:grpSp>
              <p:nvGrpSpPr>
                <p:cNvPr id="43" name="Group 6">
                  <a:extLst>
                    <a:ext uri="{FF2B5EF4-FFF2-40B4-BE49-F238E27FC236}">
                      <a16:creationId xmlns:a16="http://schemas.microsoft.com/office/drawing/2014/main" id="{21DF464F-3004-AEC7-72EA-993ADC7BD892}"/>
                    </a:ext>
                  </a:extLst>
                </p:cNvPr>
                <p:cNvGrpSpPr/>
                <p:nvPr/>
              </p:nvGrpSpPr>
              <p:grpSpPr>
                <a:xfrm rot="17802976">
                  <a:off x="1912098" y="1823816"/>
                  <a:ext cx="762000" cy="2362200"/>
                  <a:chOff x="1905000" y="1828800"/>
                  <a:chExt cx="762000" cy="2362200"/>
                </a:xfrm>
              </p:grpSpPr>
              <p:sp>
                <p:nvSpPr>
                  <p:cNvPr id="50" name="Oval 4">
                    <a:extLst>
                      <a:ext uri="{FF2B5EF4-FFF2-40B4-BE49-F238E27FC236}">
                        <a16:creationId xmlns:a16="http://schemas.microsoft.com/office/drawing/2014/main" id="{0350C709-B424-F76C-B891-6B27F7C73CE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6A60E0C-92E8-D7F5-A829-6DC815F57C6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
                  <a:extLst>
                    <a:ext uri="{FF2B5EF4-FFF2-40B4-BE49-F238E27FC236}">
                      <a16:creationId xmlns:a16="http://schemas.microsoft.com/office/drawing/2014/main" id="{1C58CDB1-0CA0-2DE5-B2DB-94B910FB861B}"/>
                    </a:ext>
                  </a:extLst>
                </p:cNvPr>
                <p:cNvGrpSpPr/>
                <p:nvPr/>
              </p:nvGrpSpPr>
              <p:grpSpPr>
                <a:xfrm rot="19123498">
                  <a:off x="2501621" y="1862460"/>
                  <a:ext cx="542170" cy="1782007"/>
                  <a:chOff x="1905000" y="1828800"/>
                  <a:chExt cx="762000" cy="2362200"/>
                </a:xfrm>
              </p:grpSpPr>
              <p:sp>
                <p:nvSpPr>
                  <p:cNvPr id="48" name="Oval 47">
                    <a:extLst>
                      <a:ext uri="{FF2B5EF4-FFF2-40B4-BE49-F238E27FC236}">
                        <a16:creationId xmlns:a16="http://schemas.microsoft.com/office/drawing/2014/main" id="{52CC0BC4-30E9-BD01-FB52-4F6FCC49524E}"/>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007F26D-2A11-9806-DC6B-04515228A38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2">
                  <a:extLst>
                    <a:ext uri="{FF2B5EF4-FFF2-40B4-BE49-F238E27FC236}">
                      <a16:creationId xmlns:a16="http://schemas.microsoft.com/office/drawing/2014/main" id="{3F47FD5F-D332-6288-DE02-080953EB9D96}"/>
                    </a:ext>
                  </a:extLst>
                </p:cNvPr>
                <p:cNvGrpSpPr/>
                <p:nvPr/>
              </p:nvGrpSpPr>
              <p:grpSpPr>
                <a:xfrm rot="15530705">
                  <a:off x="2284581" y="2639655"/>
                  <a:ext cx="405591" cy="1883879"/>
                  <a:chOff x="1905000" y="1828800"/>
                  <a:chExt cx="762000" cy="2362200"/>
                </a:xfrm>
              </p:grpSpPr>
              <p:sp>
                <p:nvSpPr>
                  <p:cNvPr id="46" name="Oval 45">
                    <a:extLst>
                      <a:ext uri="{FF2B5EF4-FFF2-40B4-BE49-F238E27FC236}">
                        <a16:creationId xmlns:a16="http://schemas.microsoft.com/office/drawing/2014/main" id="{451BD142-63C0-56A9-6EC2-47743D6F72C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8837833-4088-6222-018D-19B55072169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1">
                <a:extLst>
                  <a:ext uri="{FF2B5EF4-FFF2-40B4-BE49-F238E27FC236}">
                    <a16:creationId xmlns:a16="http://schemas.microsoft.com/office/drawing/2014/main" id="{6B0DA260-0B7D-BF13-F05F-1E50521F9D26}"/>
                  </a:ext>
                </a:extLst>
              </p:cNvPr>
              <p:cNvGrpSpPr/>
              <p:nvPr/>
            </p:nvGrpSpPr>
            <p:grpSpPr>
              <a:xfrm rot="20238387">
                <a:off x="1346199" y="1643328"/>
                <a:ext cx="1193804" cy="897916"/>
                <a:chOff x="1111998" y="1862460"/>
                <a:chExt cx="2362200" cy="1921930"/>
              </a:xfrm>
            </p:grpSpPr>
            <p:grpSp>
              <p:nvGrpSpPr>
                <p:cNvPr id="34" name="Group 6">
                  <a:extLst>
                    <a:ext uri="{FF2B5EF4-FFF2-40B4-BE49-F238E27FC236}">
                      <a16:creationId xmlns:a16="http://schemas.microsoft.com/office/drawing/2014/main" id="{39EFCECB-1C00-03C5-E608-745D52755785}"/>
                    </a:ext>
                  </a:extLst>
                </p:cNvPr>
                <p:cNvGrpSpPr/>
                <p:nvPr/>
              </p:nvGrpSpPr>
              <p:grpSpPr>
                <a:xfrm rot="17802976">
                  <a:off x="1912098" y="1823816"/>
                  <a:ext cx="762000" cy="2362200"/>
                  <a:chOff x="1905000" y="1828800"/>
                  <a:chExt cx="762000" cy="2362200"/>
                </a:xfrm>
              </p:grpSpPr>
              <p:sp>
                <p:nvSpPr>
                  <p:cNvPr id="41" name="Oval 4">
                    <a:extLst>
                      <a:ext uri="{FF2B5EF4-FFF2-40B4-BE49-F238E27FC236}">
                        <a16:creationId xmlns:a16="http://schemas.microsoft.com/office/drawing/2014/main" id="{492E1AD6-7859-2800-513A-483327F9251E}"/>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A627203-2078-D435-6B4D-731A6F798E1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9">
                  <a:extLst>
                    <a:ext uri="{FF2B5EF4-FFF2-40B4-BE49-F238E27FC236}">
                      <a16:creationId xmlns:a16="http://schemas.microsoft.com/office/drawing/2014/main" id="{862C3382-8AB9-8D4F-85F7-FF895CF14F59}"/>
                    </a:ext>
                  </a:extLst>
                </p:cNvPr>
                <p:cNvGrpSpPr/>
                <p:nvPr/>
              </p:nvGrpSpPr>
              <p:grpSpPr>
                <a:xfrm rot="19123498">
                  <a:off x="2501621" y="1862460"/>
                  <a:ext cx="542170" cy="1782007"/>
                  <a:chOff x="1905000" y="1828800"/>
                  <a:chExt cx="762000" cy="2362200"/>
                </a:xfrm>
              </p:grpSpPr>
              <p:sp>
                <p:nvSpPr>
                  <p:cNvPr id="39" name="Oval 38">
                    <a:extLst>
                      <a:ext uri="{FF2B5EF4-FFF2-40B4-BE49-F238E27FC236}">
                        <a16:creationId xmlns:a16="http://schemas.microsoft.com/office/drawing/2014/main" id="{CF3AF56D-6338-5292-0BC4-CF248EB3B159}"/>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FF496EA-88AA-94BA-D839-DD9D815E5A8E}"/>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2">
                  <a:extLst>
                    <a:ext uri="{FF2B5EF4-FFF2-40B4-BE49-F238E27FC236}">
                      <a16:creationId xmlns:a16="http://schemas.microsoft.com/office/drawing/2014/main" id="{B25BF1B3-F367-28D0-D900-5493242A9824}"/>
                    </a:ext>
                  </a:extLst>
                </p:cNvPr>
                <p:cNvGrpSpPr/>
                <p:nvPr/>
              </p:nvGrpSpPr>
              <p:grpSpPr>
                <a:xfrm rot="15530705">
                  <a:off x="2284581" y="2639655"/>
                  <a:ext cx="405591" cy="1883879"/>
                  <a:chOff x="1905000" y="1828800"/>
                  <a:chExt cx="762000" cy="2362200"/>
                </a:xfrm>
              </p:grpSpPr>
              <p:sp>
                <p:nvSpPr>
                  <p:cNvPr id="37" name="Oval 36">
                    <a:extLst>
                      <a:ext uri="{FF2B5EF4-FFF2-40B4-BE49-F238E27FC236}">
                        <a16:creationId xmlns:a16="http://schemas.microsoft.com/office/drawing/2014/main" id="{79DEF922-6641-1542-1F5C-388D483E6AA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BE03883-2AB8-401F-7D0E-AAD983E3282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Double Wave 19">
              <a:extLst>
                <a:ext uri="{FF2B5EF4-FFF2-40B4-BE49-F238E27FC236}">
                  <a16:creationId xmlns:a16="http://schemas.microsoft.com/office/drawing/2014/main" id="{80405283-B023-7A85-721D-1960677C905D}"/>
                </a:ext>
              </a:extLst>
            </p:cNvPr>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uble Wave 20">
              <a:extLst>
                <a:ext uri="{FF2B5EF4-FFF2-40B4-BE49-F238E27FC236}">
                  <a16:creationId xmlns:a16="http://schemas.microsoft.com/office/drawing/2014/main" id="{C9B963BB-4205-540B-BD5B-18609F1DE65F}"/>
                </a:ext>
              </a:extLst>
            </p:cNvPr>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6A1BAB-FC7F-A00D-B41A-8C2A1C5A4C20}"/>
                </a:ext>
              </a:extLst>
            </p:cNvPr>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F54F3D-F93F-C024-6F9F-61D491090474}"/>
                </a:ext>
              </a:extLst>
            </p:cNvPr>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9CB3858-837D-744F-DE40-1F9A0CB2CFF2}"/>
                </a:ext>
              </a:extLst>
            </p:cNvPr>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1BC36B8-E11F-AD63-4050-09A894C7F039}"/>
                </a:ext>
              </a:extLst>
            </p:cNvPr>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A4B4F7-0DC1-600E-B68C-C6E153D08181}"/>
                </a:ext>
              </a:extLst>
            </p:cNvPr>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B401E1B-14FD-66E6-C586-B4522DF9F7C1}"/>
                </a:ext>
              </a:extLst>
            </p:cNvPr>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D711380-50E6-7DB6-89E1-2193840BBFC7}"/>
                </a:ext>
              </a:extLst>
            </p:cNvPr>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954663E-4D3A-C2C8-276B-ECDF02EAE1DF}"/>
                </a:ext>
              </a:extLst>
            </p:cNvPr>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301DF0C-F9D1-91C9-E925-AC41F3ADF154}"/>
                </a:ext>
              </a:extLst>
            </p:cNvPr>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58E2DA74-F78F-A46A-D93A-713C96BE83C1}"/>
              </a:ext>
            </a:extLst>
          </p:cNvPr>
          <p:cNvSpPr txBox="1"/>
          <p:nvPr/>
        </p:nvSpPr>
        <p:spPr>
          <a:xfrm>
            <a:off x="6865989" y="3029084"/>
            <a:ext cx="5168676" cy="34778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dirty="0">
                <a:solidFill>
                  <a:schemeClr val="accent5">
                    <a:lumMod val="50000"/>
                  </a:schemeClr>
                </a:solidFill>
                <a:effectLst>
                  <a:reflection blurRad="6350" stA="55000" endA="300" endPos="45500" dir="5400000" sy="-100000" algn="bl" rotWithShape="0"/>
                </a:effectLst>
                <a:latin typeface="Abadi" panose="020B0604020104020204" pitchFamily="34" charset="0"/>
              </a:rPr>
              <a:t>Signs Preceding the Second Coming</a:t>
            </a:r>
          </a:p>
          <a:p>
            <a:pPr algn="ctr"/>
            <a:endParaRPr lang="en-US" sz="4400" dirty="0">
              <a:solidFill>
                <a:schemeClr val="accent5">
                  <a:lumMod val="50000"/>
                </a:schemeClr>
              </a:solidFill>
              <a:effectLst>
                <a:reflection blurRad="6350" stA="55000" endA="300" endPos="45500" dir="5400000" sy="-100000" algn="bl" rotWithShape="0"/>
              </a:effectLst>
              <a:latin typeface="Abadi" panose="020B0604020104020204" pitchFamily="34" charset="0"/>
            </a:endParaRPr>
          </a:p>
          <a:p>
            <a:pPr algn="ctr"/>
            <a:r>
              <a:rPr lang="en-US" sz="4400" dirty="0">
                <a:solidFill>
                  <a:schemeClr val="accent5">
                    <a:lumMod val="50000"/>
                  </a:schemeClr>
                </a:solidFill>
                <a:effectLst>
                  <a:reflection blurRad="6350" stA="55000" endA="300" endPos="45500" dir="5400000" sy="-100000" algn="bl" rotWithShape="0"/>
                </a:effectLst>
                <a:latin typeface="Abadi" panose="020B0604020104020204" pitchFamily="34" charset="0"/>
              </a:rPr>
              <a:t>Olivet Discourse</a:t>
            </a:r>
          </a:p>
          <a:p>
            <a:pPr algn="ctr"/>
            <a:endParaRPr lang="en-US" sz="4400" dirty="0">
              <a:solidFill>
                <a:schemeClr val="accent5">
                  <a:lumMod val="50000"/>
                </a:schemeClr>
              </a:solidFill>
              <a:effectLst>
                <a:reflection blurRad="6350" stA="55000" endA="300" endPos="45500" dir="5400000" sy="-100000" algn="bl" rotWithShape="0"/>
              </a:effectLst>
              <a:latin typeface="Abadi" panose="020B0604020104020204" pitchFamily="34" charset="0"/>
            </a:endParaRPr>
          </a:p>
        </p:txBody>
      </p:sp>
      <p:sp>
        <p:nvSpPr>
          <p:cNvPr id="273" name="TextBox 272">
            <a:extLst>
              <a:ext uri="{FF2B5EF4-FFF2-40B4-BE49-F238E27FC236}">
                <a16:creationId xmlns:a16="http://schemas.microsoft.com/office/drawing/2014/main" id="{03CE64B8-F6C3-8474-0DFC-2412EC86FA3C}"/>
              </a:ext>
            </a:extLst>
          </p:cNvPr>
          <p:cNvSpPr txBox="1"/>
          <p:nvPr/>
        </p:nvSpPr>
        <p:spPr>
          <a:xfrm>
            <a:off x="541950" y="4358428"/>
            <a:ext cx="3388148" cy="2031325"/>
          </a:xfrm>
          <a:prstGeom prst="rect">
            <a:avLst/>
          </a:prstGeom>
          <a:noFill/>
        </p:spPr>
        <p:txBody>
          <a:bodyPr wrap="square" rtlCol="0">
            <a:spAutoFit/>
          </a:bodyPr>
          <a:lstStyle/>
          <a:p>
            <a:r>
              <a:rPr lang="en-US" i="1" dirty="0"/>
              <a:t>And as he sat upon the mount of Olives, the disciples came unto him privately, saying, Tell us, when shall these things be? And what shall be the sign of thy coming, and of the end of the worlds?</a:t>
            </a:r>
          </a:p>
          <a:p>
            <a:r>
              <a:rPr lang="en-US" i="1" dirty="0"/>
              <a:t>Matthew 24:3</a:t>
            </a:r>
          </a:p>
        </p:txBody>
      </p:sp>
      <p:sp>
        <p:nvSpPr>
          <p:cNvPr id="3" name="TextBox 2">
            <a:extLst>
              <a:ext uri="{FF2B5EF4-FFF2-40B4-BE49-F238E27FC236}">
                <a16:creationId xmlns:a16="http://schemas.microsoft.com/office/drawing/2014/main" id="{1937DA16-97D8-0B77-9F2B-219485ECAC10}"/>
              </a:ext>
            </a:extLst>
          </p:cNvPr>
          <p:cNvSpPr txBox="1"/>
          <p:nvPr/>
        </p:nvSpPr>
        <p:spPr>
          <a:xfrm>
            <a:off x="100770" y="6429161"/>
            <a:ext cx="6094562" cy="261610"/>
          </a:xfrm>
          <a:prstGeom prst="rect">
            <a:avLst/>
          </a:prstGeom>
          <a:noFill/>
        </p:spPr>
        <p:txBody>
          <a:bodyPr wrap="square">
            <a:spAutoFit/>
          </a:bodyPr>
          <a:lstStyle/>
          <a:p>
            <a:pPr algn="l"/>
            <a:r>
              <a:rPr lang="en-US" sz="1100" dirty="0"/>
              <a:t>Presentation by ©http://fashionsbylynda.com/blog/</a:t>
            </a:r>
          </a:p>
        </p:txBody>
      </p:sp>
    </p:spTree>
    <p:extLst>
      <p:ext uri="{BB962C8B-B14F-4D97-AF65-F5344CB8AC3E}">
        <p14:creationId xmlns:p14="http://schemas.microsoft.com/office/powerpoint/2010/main" val="415293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1D6B2F-A057-43B0-AB49-7F210A4B9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6828" y="6356785"/>
            <a:ext cx="4005943" cy="369332"/>
          </a:xfrm>
          <a:prstGeom prst="rect">
            <a:avLst/>
          </a:prstGeom>
          <a:noFill/>
        </p:spPr>
        <p:txBody>
          <a:bodyPr wrap="square" rtlCol="0">
            <a:spAutoFit/>
          </a:bodyPr>
          <a:lstStyle/>
          <a:p>
            <a:r>
              <a:rPr lang="en-US" dirty="0"/>
              <a:t>D&amp;C 45:18  Smith and </a:t>
            </a:r>
            <a:r>
              <a:rPr lang="en-US" dirty="0" err="1"/>
              <a:t>Sjodahl</a:t>
            </a:r>
            <a:endParaRPr lang="en-US" dirty="0"/>
          </a:p>
        </p:txBody>
      </p:sp>
      <p:sp>
        <p:nvSpPr>
          <p:cNvPr id="4" name="TextBox 3"/>
          <p:cNvSpPr txBox="1"/>
          <p:nvPr/>
        </p:nvSpPr>
        <p:spPr>
          <a:xfrm>
            <a:off x="1709057" y="174172"/>
            <a:ext cx="8763000" cy="1015663"/>
          </a:xfrm>
          <a:prstGeom prst="rect">
            <a:avLst/>
          </a:prstGeom>
          <a:noFill/>
        </p:spPr>
        <p:txBody>
          <a:bodyPr wrap="square" rtlCol="0">
            <a:spAutoFit/>
          </a:bodyPr>
          <a:lstStyle/>
          <a:p>
            <a:pPr algn="ctr"/>
            <a:r>
              <a:rPr lang="en-US" sz="6000" dirty="0">
                <a:latin typeface="Abadi" panose="020B0604020104020204" pitchFamily="34" charset="0"/>
              </a:rPr>
              <a:t>Profane and Purify</a:t>
            </a:r>
          </a:p>
        </p:txBody>
      </p:sp>
      <p:sp>
        <p:nvSpPr>
          <p:cNvPr id="5" name="Rectangle 4"/>
          <p:cNvSpPr/>
          <p:nvPr/>
        </p:nvSpPr>
        <p:spPr>
          <a:xfrm>
            <a:off x="5486400" y="1295400"/>
            <a:ext cx="4572000" cy="1477328"/>
          </a:xfrm>
          <a:prstGeom prst="rect">
            <a:avLst/>
          </a:prstGeom>
        </p:spPr>
        <p:txBody>
          <a:bodyPr>
            <a:spAutoFit/>
          </a:bodyPr>
          <a:lstStyle/>
          <a:p>
            <a:r>
              <a:rPr lang="en-US" b="1" dirty="0"/>
              <a:t>Antiochus </a:t>
            </a:r>
            <a:r>
              <a:rPr lang="en-US" b="1" dirty="0" err="1"/>
              <a:t>Epiphanes</a:t>
            </a:r>
            <a:r>
              <a:rPr lang="en-US" b="1" dirty="0"/>
              <a:t> defiled the temple in BC 143 and Judas Maccabeus purified it three years later.</a:t>
            </a:r>
          </a:p>
          <a:p>
            <a:endParaRPr lang="en-US" b="1" dirty="0"/>
          </a:p>
          <a:p>
            <a:r>
              <a:rPr lang="en-US" b="1" dirty="0"/>
              <a:t>The temple was used for 5 centuries.</a:t>
            </a:r>
          </a:p>
        </p:txBody>
      </p:sp>
      <p:sp>
        <p:nvSpPr>
          <p:cNvPr id="7" name="Rectangle 6"/>
          <p:cNvSpPr/>
          <p:nvPr/>
        </p:nvSpPr>
        <p:spPr>
          <a:xfrm>
            <a:off x="2209800" y="3429000"/>
            <a:ext cx="3124200" cy="1754326"/>
          </a:xfrm>
          <a:prstGeom prst="rect">
            <a:avLst/>
          </a:prstGeom>
        </p:spPr>
        <p:txBody>
          <a:bodyPr wrap="square">
            <a:spAutoFit/>
          </a:bodyPr>
          <a:lstStyle/>
          <a:p>
            <a:r>
              <a:rPr lang="en-US" b="1" dirty="0"/>
              <a:t>A few years before the birth of Christ, Herod the Great undertook to repair and reconstruct it. </a:t>
            </a:r>
          </a:p>
          <a:p>
            <a:r>
              <a:rPr lang="en-US" b="1" dirty="0"/>
              <a:t>Thousands of laborers worked for 9 years on it. </a:t>
            </a:r>
          </a:p>
        </p:txBody>
      </p:sp>
      <p:sp>
        <p:nvSpPr>
          <p:cNvPr id="9" name="Rectangle 8"/>
          <p:cNvSpPr/>
          <p:nvPr/>
        </p:nvSpPr>
        <p:spPr>
          <a:xfrm>
            <a:off x="5702174" y="6126572"/>
            <a:ext cx="5949636" cy="369332"/>
          </a:xfrm>
          <a:prstGeom prst="rect">
            <a:avLst/>
          </a:prstGeom>
        </p:spPr>
        <p:txBody>
          <a:bodyPr wrap="square">
            <a:spAutoFit/>
          </a:bodyPr>
          <a:lstStyle/>
          <a:p>
            <a:r>
              <a:rPr lang="en-US" b="1" dirty="0"/>
              <a:t>Herod spared no expense on building this beautiful temple</a:t>
            </a:r>
          </a:p>
        </p:txBody>
      </p:sp>
      <p:pic>
        <p:nvPicPr>
          <p:cNvPr id="6" name="Picture 5">
            <a:extLst>
              <a:ext uri="{FF2B5EF4-FFF2-40B4-BE49-F238E27FC236}">
                <a16:creationId xmlns:a16="http://schemas.microsoft.com/office/drawing/2014/main" id="{72EF59DB-FDF8-41F2-828D-9F6970AC6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067" y="1275174"/>
            <a:ext cx="1859280" cy="1908048"/>
          </a:xfrm>
          <a:prstGeom prst="rect">
            <a:avLst/>
          </a:prstGeom>
        </p:spPr>
      </p:pic>
      <p:pic>
        <p:nvPicPr>
          <p:cNvPr id="10" name="Picture 9">
            <a:extLst>
              <a:ext uri="{FF2B5EF4-FFF2-40B4-BE49-F238E27FC236}">
                <a16:creationId xmlns:a16="http://schemas.microsoft.com/office/drawing/2014/main" id="{8B94DF85-91FA-4A39-A680-EF7BEF43E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05" y="1058761"/>
            <a:ext cx="1552575" cy="2209800"/>
          </a:xfrm>
          <a:prstGeom prst="rect">
            <a:avLst/>
          </a:prstGeom>
        </p:spPr>
      </p:pic>
      <p:pic>
        <p:nvPicPr>
          <p:cNvPr id="13" name="Picture 12">
            <a:extLst>
              <a:ext uri="{FF2B5EF4-FFF2-40B4-BE49-F238E27FC236}">
                <a16:creationId xmlns:a16="http://schemas.microsoft.com/office/drawing/2014/main" id="{BC139ABE-688A-42D6-9121-17F5E06E2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2" y="3061044"/>
            <a:ext cx="3422469" cy="2965269"/>
          </a:xfrm>
          <a:prstGeom prst="rect">
            <a:avLst/>
          </a:prstGeom>
        </p:spPr>
      </p:pic>
    </p:spTree>
    <p:extLst>
      <p:ext uri="{BB962C8B-B14F-4D97-AF65-F5344CB8AC3E}">
        <p14:creationId xmlns:p14="http://schemas.microsoft.com/office/powerpoint/2010/main" val="25388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42586A-A8D5-4162-B6F4-55B781CE8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0628" y="6365438"/>
            <a:ext cx="4005943" cy="369332"/>
          </a:xfrm>
          <a:prstGeom prst="rect">
            <a:avLst/>
          </a:prstGeom>
          <a:noFill/>
        </p:spPr>
        <p:txBody>
          <a:bodyPr wrap="square" rtlCol="0">
            <a:spAutoFit/>
          </a:bodyPr>
          <a:lstStyle/>
          <a:p>
            <a:r>
              <a:rPr lang="en-US" dirty="0"/>
              <a:t>D&amp;C 45:18  Smith and </a:t>
            </a:r>
            <a:r>
              <a:rPr lang="en-US" dirty="0" err="1"/>
              <a:t>Sjodahl</a:t>
            </a:r>
            <a:endParaRPr lang="en-US" dirty="0"/>
          </a:p>
        </p:txBody>
      </p:sp>
      <p:sp>
        <p:nvSpPr>
          <p:cNvPr id="4" name="TextBox 3"/>
          <p:cNvSpPr txBox="1"/>
          <p:nvPr/>
        </p:nvSpPr>
        <p:spPr>
          <a:xfrm>
            <a:off x="1709057" y="174171"/>
            <a:ext cx="8763000" cy="923330"/>
          </a:xfrm>
          <a:prstGeom prst="rect">
            <a:avLst/>
          </a:prstGeom>
          <a:noFill/>
        </p:spPr>
        <p:txBody>
          <a:bodyPr wrap="square" rtlCol="0">
            <a:spAutoFit/>
          </a:bodyPr>
          <a:lstStyle/>
          <a:p>
            <a:pPr algn="ctr"/>
            <a:r>
              <a:rPr lang="en-US" sz="5400" dirty="0">
                <a:latin typeface="Abadi" panose="020B0604020104020204" pitchFamily="34" charset="0"/>
              </a:rPr>
              <a:t>Prophecy Of The Temple</a:t>
            </a:r>
          </a:p>
        </p:txBody>
      </p:sp>
      <p:sp>
        <p:nvSpPr>
          <p:cNvPr id="5" name="Rectangle 4"/>
          <p:cNvSpPr/>
          <p:nvPr/>
        </p:nvSpPr>
        <p:spPr>
          <a:xfrm>
            <a:off x="5486400" y="1295400"/>
            <a:ext cx="4572000" cy="923330"/>
          </a:xfrm>
          <a:prstGeom prst="rect">
            <a:avLst/>
          </a:prstGeom>
        </p:spPr>
        <p:txBody>
          <a:bodyPr>
            <a:spAutoFit/>
          </a:bodyPr>
          <a:lstStyle/>
          <a:p>
            <a:r>
              <a:rPr lang="en-US" b="1" dirty="0"/>
              <a:t>When Jesus talked to the disciples of the temple he was prophesying of the future destruction of it.</a:t>
            </a:r>
          </a:p>
        </p:txBody>
      </p:sp>
      <p:sp>
        <p:nvSpPr>
          <p:cNvPr id="7" name="Rectangle 6"/>
          <p:cNvSpPr/>
          <p:nvPr/>
        </p:nvSpPr>
        <p:spPr>
          <a:xfrm>
            <a:off x="2133600" y="2209800"/>
            <a:ext cx="3124200" cy="1477328"/>
          </a:xfrm>
          <a:prstGeom prst="rect">
            <a:avLst/>
          </a:prstGeom>
        </p:spPr>
        <p:txBody>
          <a:bodyPr wrap="square">
            <a:spAutoFit/>
          </a:bodyPr>
          <a:lstStyle/>
          <a:p>
            <a:r>
              <a:rPr lang="en-US" b="1" dirty="0"/>
              <a:t>Long after Herod’s death, the work of enlargement and ornamentation was continued.</a:t>
            </a:r>
          </a:p>
          <a:p>
            <a:r>
              <a:rPr lang="en-US" b="1" dirty="0"/>
              <a:t>It had been 46 years in construction.</a:t>
            </a:r>
          </a:p>
        </p:txBody>
      </p:sp>
      <p:sp>
        <p:nvSpPr>
          <p:cNvPr id="9" name="Rectangle 8"/>
          <p:cNvSpPr/>
          <p:nvPr/>
        </p:nvSpPr>
        <p:spPr>
          <a:xfrm>
            <a:off x="5562600" y="5181600"/>
            <a:ext cx="4572000" cy="923330"/>
          </a:xfrm>
          <a:prstGeom prst="rect">
            <a:avLst/>
          </a:prstGeom>
        </p:spPr>
        <p:txBody>
          <a:bodyPr>
            <a:spAutoFit/>
          </a:bodyPr>
          <a:lstStyle/>
          <a:p>
            <a:r>
              <a:rPr lang="en-US" b="1" dirty="0"/>
              <a:t>When the workers were discharge they could not find work so the destruction was started by workmen who rioted among themselves. </a:t>
            </a:r>
          </a:p>
        </p:txBody>
      </p:sp>
      <p:pic>
        <p:nvPicPr>
          <p:cNvPr id="6" name="Picture 5">
            <a:extLst>
              <a:ext uri="{FF2B5EF4-FFF2-40B4-BE49-F238E27FC236}">
                <a16:creationId xmlns:a16="http://schemas.microsoft.com/office/drawing/2014/main" id="{041B9FAD-5772-4D8B-8121-E53155F85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057" y="3843556"/>
            <a:ext cx="3176291" cy="2365453"/>
          </a:xfrm>
          <a:prstGeom prst="rect">
            <a:avLst/>
          </a:prstGeom>
        </p:spPr>
      </p:pic>
      <p:pic>
        <p:nvPicPr>
          <p:cNvPr id="10" name="Picture 9">
            <a:extLst>
              <a:ext uri="{FF2B5EF4-FFF2-40B4-BE49-F238E27FC236}">
                <a16:creationId xmlns:a16="http://schemas.microsoft.com/office/drawing/2014/main" id="{79CBF8A4-5591-4A3A-A68B-61E322351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762" y="2490826"/>
            <a:ext cx="4038600" cy="2120900"/>
          </a:xfrm>
          <a:prstGeom prst="rect">
            <a:avLst/>
          </a:prstGeom>
        </p:spPr>
      </p:pic>
    </p:spTree>
    <p:extLst>
      <p:ext uri="{BB962C8B-B14F-4D97-AF65-F5344CB8AC3E}">
        <p14:creationId xmlns:p14="http://schemas.microsoft.com/office/powerpoint/2010/main" val="66351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F0B32-2603-4F13-A32B-CCD71D102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3768" y="6439258"/>
            <a:ext cx="4005943" cy="369332"/>
          </a:xfrm>
          <a:prstGeom prst="rect">
            <a:avLst/>
          </a:prstGeom>
          <a:noFill/>
        </p:spPr>
        <p:txBody>
          <a:bodyPr wrap="square" rtlCol="0">
            <a:spAutoFit/>
          </a:bodyPr>
          <a:lstStyle/>
          <a:p>
            <a:r>
              <a:rPr lang="en-US" dirty="0"/>
              <a:t>D&amp;C 45:18-19  Smith and </a:t>
            </a:r>
            <a:r>
              <a:rPr lang="en-US" dirty="0" err="1"/>
              <a:t>Sjodahl</a:t>
            </a:r>
            <a:endParaRPr lang="en-US" dirty="0"/>
          </a:p>
        </p:txBody>
      </p:sp>
      <p:sp>
        <p:nvSpPr>
          <p:cNvPr id="4" name="TextBox 3"/>
          <p:cNvSpPr txBox="1"/>
          <p:nvPr/>
        </p:nvSpPr>
        <p:spPr>
          <a:xfrm>
            <a:off x="1709057" y="174172"/>
            <a:ext cx="8763000" cy="830997"/>
          </a:xfrm>
          <a:prstGeom prst="rect">
            <a:avLst/>
          </a:prstGeom>
          <a:noFill/>
        </p:spPr>
        <p:txBody>
          <a:bodyPr wrap="square" rtlCol="0">
            <a:spAutoFit/>
          </a:bodyPr>
          <a:lstStyle/>
          <a:p>
            <a:pPr algn="ctr"/>
            <a:r>
              <a:rPr lang="en-US" sz="4800" dirty="0">
                <a:latin typeface="Abadi" panose="020B0604020104020204" pitchFamily="34" charset="0"/>
              </a:rPr>
              <a:t>“As a Thief”--Unexpected</a:t>
            </a:r>
          </a:p>
        </p:txBody>
      </p:sp>
      <p:sp>
        <p:nvSpPr>
          <p:cNvPr id="5" name="Rectangle 4"/>
          <p:cNvSpPr/>
          <p:nvPr/>
        </p:nvSpPr>
        <p:spPr>
          <a:xfrm>
            <a:off x="5638800" y="4038601"/>
            <a:ext cx="4572000" cy="2585323"/>
          </a:xfrm>
          <a:prstGeom prst="rect">
            <a:avLst/>
          </a:prstGeom>
        </p:spPr>
        <p:txBody>
          <a:bodyPr>
            <a:spAutoFit/>
          </a:bodyPr>
          <a:lstStyle/>
          <a:p>
            <a:r>
              <a:rPr lang="en-US" b="1" dirty="0"/>
              <a:t>Overthrowing the Jewish state, the temple became a fort to the Romans, then they set fire to it. In 70 AD the large stones and the destruction upon the temple came down.</a:t>
            </a:r>
          </a:p>
          <a:p>
            <a:endParaRPr lang="en-US" b="1" dirty="0"/>
          </a:p>
          <a:p>
            <a:r>
              <a:rPr lang="en-US" b="1" dirty="0"/>
              <a:t>Famine prevailed, those who left the city to search for food were crucified, ravaged, sold into slavery.</a:t>
            </a:r>
          </a:p>
          <a:p>
            <a:r>
              <a:rPr lang="en-US" b="1" dirty="0"/>
              <a:t>More than a million and half Jews perished.</a:t>
            </a:r>
          </a:p>
        </p:txBody>
      </p:sp>
      <p:sp>
        <p:nvSpPr>
          <p:cNvPr id="7" name="Rectangle 6"/>
          <p:cNvSpPr/>
          <p:nvPr/>
        </p:nvSpPr>
        <p:spPr>
          <a:xfrm>
            <a:off x="1752600" y="1143000"/>
            <a:ext cx="3124200" cy="369332"/>
          </a:xfrm>
          <a:prstGeom prst="rect">
            <a:avLst/>
          </a:prstGeom>
        </p:spPr>
        <p:txBody>
          <a:bodyPr wrap="square">
            <a:spAutoFit/>
          </a:bodyPr>
          <a:lstStyle/>
          <a:p>
            <a:r>
              <a:rPr lang="en-US" b="1" dirty="0"/>
              <a:t>Destroyed and Scattered</a:t>
            </a:r>
          </a:p>
        </p:txBody>
      </p:sp>
      <p:sp>
        <p:nvSpPr>
          <p:cNvPr id="9" name="Rectangle 8"/>
          <p:cNvSpPr/>
          <p:nvPr/>
        </p:nvSpPr>
        <p:spPr>
          <a:xfrm>
            <a:off x="1676400" y="1828800"/>
            <a:ext cx="4572000" cy="1477328"/>
          </a:xfrm>
          <a:prstGeom prst="rect">
            <a:avLst/>
          </a:prstGeom>
        </p:spPr>
        <p:txBody>
          <a:bodyPr>
            <a:spAutoFit/>
          </a:bodyPr>
          <a:lstStyle/>
          <a:p>
            <a:r>
              <a:rPr lang="en-US" b="1" dirty="0"/>
              <a:t>In 66 AD </a:t>
            </a:r>
            <a:r>
              <a:rPr lang="en-US" b="1" dirty="0" err="1"/>
              <a:t>Cestus</a:t>
            </a:r>
            <a:r>
              <a:rPr lang="en-US" b="1" dirty="0"/>
              <a:t> Gallus marched into Judea and threatened Jerusalem. </a:t>
            </a:r>
          </a:p>
          <a:p>
            <a:endParaRPr lang="en-US" b="1" dirty="0"/>
          </a:p>
          <a:p>
            <a:r>
              <a:rPr lang="en-US" b="1" dirty="0"/>
              <a:t>The Christians fled to Pella while the Jews stayed in Jerusalem</a:t>
            </a:r>
          </a:p>
        </p:txBody>
      </p:sp>
      <p:pic>
        <p:nvPicPr>
          <p:cNvPr id="6" name="Picture 5">
            <a:extLst>
              <a:ext uri="{FF2B5EF4-FFF2-40B4-BE49-F238E27FC236}">
                <a16:creationId xmlns:a16="http://schemas.microsoft.com/office/drawing/2014/main" id="{E453F743-9594-4626-A729-B97114EA6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780" y="3622596"/>
            <a:ext cx="3095625" cy="2324100"/>
          </a:xfrm>
          <a:prstGeom prst="rect">
            <a:avLst/>
          </a:prstGeom>
        </p:spPr>
      </p:pic>
      <p:pic>
        <p:nvPicPr>
          <p:cNvPr id="11" name="Picture 10">
            <a:extLst>
              <a:ext uri="{FF2B5EF4-FFF2-40B4-BE49-F238E27FC236}">
                <a16:creationId xmlns:a16="http://schemas.microsoft.com/office/drawing/2014/main" id="{3985F316-6A1C-46BA-85D7-F2968BC71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113" y="1109136"/>
            <a:ext cx="2731008" cy="2822448"/>
          </a:xfrm>
          <a:prstGeom prst="rect">
            <a:avLst/>
          </a:prstGeom>
        </p:spPr>
      </p:pic>
    </p:spTree>
    <p:extLst>
      <p:ext uri="{BB962C8B-B14F-4D97-AF65-F5344CB8AC3E}">
        <p14:creationId xmlns:p14="http://schemas.microsoft.com/office/powerpoint/2010/main" val="27675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A916DD-14F0-4A19-BE69-8D611EE8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2657" y="6462833"/>
            <a:ext cx="4005943" cy="369332"/>
          </a:xfrm>
          <a:prstGeom prst="rect">
            <a:avLst/>
          </a:prstGeom>
          <a:noFill/>
        </p:spPr>
        <p:txBody>
          <a:bodyPr wrap="square" rtlCol="0">
            <a:spAutoFit/>
          </a:bodyPr>
          <a:lstStyle/>
          <a:p>
            <a:r>
              <a:rPr lang="en-US" dirty="0"/>
              <a:t>D&amp;C 45:21-23  Smith and </a:t>
            </a:r>
            <a:r>
              <a:rPr lang="en-US" dirty="0" err="1"/>
              <a:t>Sjodahl</a:t>
            </a:r>
            <a:endParaRPr lang="en-US" dirty="0"/>
          </a:p>
        </p:txBody>
      </p:sp>
      <p:sp>
        <p:nvSpPr>
          <p:cNvPr id="4" name="TextBox 3"/>
          <p:cNvSpPr txBox="1"/>
          <p:nvPr/>
        </p:nvSpPr>
        <p:spPr>
          <a:xfrm>
            <a:off x="1709057" y="174172"/>
            <a:ext cx="8763000" cy="830997"/>
          </a:xfrm>
          <a:prstGeom prst="rect">
            <a:avLst/>
          </a:prstGeom>
          <a:noFill/>
        </p:spPr>
        <p:txBody>
          <a:bodyPr wrap="square" rtlCol="0">
            <a:spAutoFit/>
          </a:bodyPr>
          <a:lstStyle/>
          <a:p>
            <a:pPr algn="ctr"/>
            <a:r>
              <a:rPr lang="en-US" sz="4800" dirty="0">
                <a:latin typeface="Abadi" panose="020B0604020104020204" pitchFamily="34" charset="0"/>
              </a:rPr>
              <a:t>This Generation of Jews</a:t>
            </a:r>
          </a:p>
        </p:txBody>
      </p:sp>
      <p:sp>
        <p:nvSpPr>
          <p:cNvPr id="5" name="Rectangle 4"/>
          <p:cNvSpPr/>
          <p:nvPr/>
        </p:nvSpPr>
        <p:spPr>
          <a:xfrm>
            <a:off x="5562600" y="3733801"/>
            <a:ext cx="4572000" cy="2585323"/>
          </a:xfrm>
          <a:prstGeom prst="rect">
            <a:avLst/>
          </a:prstGeom>
        </p:spPr>
        <p:txBody>
          <a:bodyPr>
            <a:spAutoFit/>
          </a:bodyPr>
          <a:lstStyle/>
          <a:p>
            <a:r>
              <a:rPr lang="en-US" b="1" dirty="0"/>
              <a:t>Our Lord reminded His Disciples of the fact that they knew that the “end of the world” was drawing near, also hat the heavens and the earth would pass-away. </a:t>
            </a:r>
          </a:p>
          <a:p>
            <a:endParaRPr lang="en-US" b="1" dirty="0"/>
          </a:p>
          <a:p>
            <a:r>
              <a:rPr lang="en-US" b="1" dirty="0"/>
              <a:t>The end of the world—Christ’s coming</a:t>
            </a:r>
          </a:p>
          <a:p>
            <a:endParaRPr lang="en-US" b="1" dirty="0"/>
          </a:p>
          <a:p>
            <a:r>
              <a:rPr lang="en-US" b="1" dirty="0"/>
              <a:t>Heavens and earth pass away—the purification of this Earth by fire</a:t>
            </a:r>
          </a:p>
        </p:txBody>
      </p:sp>
      <p:sp>
        <p:nvSpPr>
          <p:cNvPr id="9" name="Rectangle 8"/>
          <p:cNvSpPr/>
          <p:nvPr/>
        </p:nvSpPr>
        <p:spPr>
          <a:xfrm>
            <a:off x="1752600" y="1143000"/>
            <a:ext cx="4572000" cy="1477328"/>
          </a:xfrm>
          <a:prstGeom prst="rect">
            <a:avLst/>
          </a:prstGeom>
        </p:spPr>
        <p:txBody>
          <a:bodyPr>
            <a:spAutoFit/>
          </a:bodyPr>
          <a:lstStyle/>
          <a:p>
            <a:r>
              <a:rPr lang="en-US" b="1" dirty="0"/>
              <a:t>Our Lord told the Twelve that the generation of Jews then living should not pass away until the desolation predicted should come. The prophesy was delivered 37 years before its fulfillment.</a:t>
            </a:r>
          </a:p>
        </p:txBody>
      </p:sp>
      <p:pic>
        <p:nvPicPr>
          <p:cNvPr id="6" name="Picture 5">
            <a:extLst>
              <a:ext uri="{FF2B5EF4-FFF2-40B4-BE49-F238E27FC236}">
                <a16:creationId xmlns:a16="http://schemas.microsoft.com/office/drawing/2014/main" id="{EBEE0755-589C-4685-B160-BB9F1B52F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23" y="3429000"/>
            <a:ext cx="3608832" cy="2255520"/>
          </a:xfrm>
          <a:prstGeom prst="rect">
            <a:avLst/>
          </a:prstGeom>
        </p:spPr>
      </p:pic>
      <p:pic>
        <p:nvPicPr>
          <p:cNvPr id="8" name="Picture 7">
            <a:extLst>
              <a:ext uri="{FF2B5EF4-FFF2-40B4-BE49-F238E27FC236}">
                <a16:creationId xmlns:a16="http://schemas.microsoft.com/office/drawing/2014/main" id="{2B5750FA-4755-45F6-A1EE-8B59AB9A1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142" y="1005169"/>
            <a:ext cx="2476500" cy="2466975"/>
          </a:xfrm>
          <a:prstGeom prst="rect">
            <a:avLst/>
          </a:prstGeom>
        </p:spPr>
      </p:pic>
    </p:spTree>
    <p:extLst>
      <p:ext uri="{BB962C8B-B14F-4D97-AF65-F5344CB8AC3E}">
        <p14:creationId xmlns:p14="http://schemas.microsoft.com/office/powerpoint/2010/main" val="16799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D87605-B3B9-4332-BE52-0CDCBBF39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2409" y="6432054"/>
            <a:ext cx="4005943" cy="369332"/>
          </a:xfrm>
          <a:prstGeom prst="rect">
            <a:avLst/>
          </a:prstGeom>
          <a:noFill/>
        </p:spPr>
        <p:txBody>
          <a:bodyPr wrap="square" rtlCol="0">
            <a:spAutoFit/>
          </a:bodyPr>
          <a:lstStyle/>
          <a:p>
            <a:r>
              <a:rPr lang="en-US" dirty="0"/>
              <a:t>D&amp;C 45:22</a:t>
            </a:r>
          </a:p>
        </p:txBody>
      </p:sp>
      <p:sp>
        <p:nvSpPr>
          <p:cNvPr id="4" name="TextBox 3"/>
          <p:cNvSpPr txBox="1"/>
          <p:nvPr/>
        </p:nvSpPr>
        <p:spPr>
          <a:xfrm>
            <a:off x="1709057" y="174171"/>
            <a:ext cx="8763000" cy="707886"/>
          </a:xfrm>
          <a:prstGeom prst="rect">
            <a:avLst/>
          </a:prstGeom>
          <a:noFill/>
        </p:spPr>
        <p:txBody>
          <a:bodyPr wrap="square" rtlCol="0">
            <a:spAutoFit/>
          </a:bodyPr>
          <a:lstStyle/>
          <a:p>
            <a:pPr algn="ctr"/>
            <a:r>
              <a:rPr lang="en-US" sz="4000" dirty="0">
                <a:latin typeface="Abadi" panose="020B0604020104020204" pitchFamily="34" charset="0"/>
              </a:rPr>
              <a:t>The End of the World</a:t>
            </a:r>
          </a:p>
        </p:txBody>
      </p:sp>
      <p:sp>
        <p:nvSpPr>
          <p:cNvPr id="9" name="Rectangle 8"/>
          <p:cNvSpPr/>
          <p:nvPr/>
        </p:nvSpPr>
        <p:spPr>
          <a:xfrm>
            <a:off x="1227499" y="1143000"/>
            <a:ext cx="4572000" cy="3600986"/>
          </a:xfrm>
          <a:prstGeom prst="rect">
            <a:avLst/>
          </a:prstGeom>
        </p:spPr>
        <p:txBody>
          <a:bodyPr>
            <a:spAutoFit/>
          </a:bodyPr>
          <a:lstStyle/>
          <a:p>
            <a:r>
              <a:rPr lang="en-US" b="1" dirty="0"/>
              <a:t>“</a:t>
            </a:r>
            <a:r>
              <a:rPr lang="en-US" b="1" i="1" dirty="0"/>
              <a:t>The end of the world</a:t>
            </a:r>
            <a:r>
              <a:rPr lang="en-US" b="1" dirty="0"/>
              <a:t> is the end of unrighteousness or of worldliness as we know it, and this will be brought about by ‘the destruction of the wicked.’ </a:t>
            </a:r>
          </a:p>
          <a:p>
            <a:endParaRPr lang="en-US" b="1" dirty="0"/>
          </a:p>
          <a:p>
            <a:r>
              <a:rPr lang="en-US" b="1" dirty="0"/>
              <a:t>When our world ends and the millennial era begins, there will be a new heaven and a new earth. </a:t>
            </a:r>
          </a:p>
          <a:p>
            <a:endParaRPr lang="en-US" b="1" dirty="0"/>
          </a:p>
          <a:p>
            <a:endParaRPr lang="en-US" b="1" dirty="0"/>
          </a:p>
          <a:p>
            <a:r>
              <a:rPr lang="en-US" b="1" dirty="0"/>
              <a:t>Lust, carnality, and sensuousness of every sort will cease, for it will be </a:t>
            </a:r>
            <a:r>
              <a:rPr lang="en-US" b="1" i="1" dirty="0"/>
              <a:t>the end of the world</a:t>
            </a:r>
            <a:r>
              <a:rPr lang="en-US" b="1" dirty="0"/>
              <a:t>.” </a:t>
            </a:r>
            <a:r>
              <a:rPr lang="en-US" sz="1200" b="1" dirty="0"/>
              <a:t>Elder Bruce R. McConkie</a:t>
            </a:r>
          </a:p>
        </p:txBody>
      </p:sp>
      <p:sp>
        <p:nvSpPr>
          <p:cNvPr id="6" name="TextBox 5"/>
          <p:cNvSpPr txBox="1"/>
          <p:nvPr/>
        </p:nvSpPr>
        <p:spPr>
          <a:xfrm>
            <a:off x="3276600" y="3200400"/>
            <a:ext cx="2590800" cy="369332"/>
          </a:xfrm>
          <a:prstGeom prst="rect">
            <a:avLst/>
          </a:prstGeom>
          <a:noFill/>
        </p:spPr>
        <p:txBody>
          <a:bodyPr wrap="square" rtlCol="0">
            <a:spAutoFit/>
          </a:bodyPr>
          <a:lstStyle/>
          <a:p>
            <a:r>
              <a:rPr lang="en-US" b="1" dirty="0">
                <a:solidFill>
                  <a:srgbClr val="C00000"/>
                </a:solidFill>
              </a:rPr>
              <a:t>Read Isaiah 65:17-25</a:t>
            </a:r>
          </a:p>
        </p:txBody>
      </p:sp>
      <p:sp>
        <p:nvSpPr>
          <p:cNvPr id="7" name="Rectangle 6"/>
          <p:cNvSpPr/>
          <p:nvPr/>
        </p:nvSpPr>
        <p:spPr>
          <a:xfrm>
            <a:off x="6090557" y="4185354"/>
            <a:ext cx="4572000" cy="2554545"/>
          </a:xfrm>
          <a:prstGeom prst="rect">
            <a:avLst/>
          </a:prstGeom>
        </p:spPr>
        <p:txBody>
          <a:bodyPr>
            <a:spAutoFit/>
          </a:bodyPr>
          <a:lstStyle/>
          <a:p>
            <a:pPr fontAlgn="base"/>
            <a:r>
              <a:rPr lang="en-US" sz="1600" b="1" dirty="0"/>
              <a:t>“And prepare for the revelation which is to come, when the</a:t>
            </a:r>
            <a:r>
              <a:rPr lang="en-US" sz="1600" b="1" baseline="30000" dirty="0"/>
              <a:t> </a:t>
            </a:r>
            <a:r>
              <a:rPr lang="en-US" sz="1600" b="1" dirty="0"/>
              <a:t>veil of the covering of my temple, in my tabernacle, which </a:t>
            </a:r>
            <a:r>
              <a:rPr lang="en-US" sz="1600" b="1" dirty="0" err="1"/>
              <a:t>hideth</a:t>
            </a:r>
            <a:r>
              <a:rPr lang="en-US" sz="1600" b="1" dirty="0"/>
              <a:t> the earth, shall be taken off, and all flesh shall see me together.</a:t>
            </a:r>
          </a:p>
          <a:p>
            <a:pPr fontAlgn="base"/>
            <a:endParaRPr lang="en-US" sz="1600" b="1" dirty="0"/>
          </a:p>
          <a:p>
            <a:pPr fontAlgn="base"/>
            <a:r>
              <a:rPr lang="en-US" sz="1600" b="1" dirty="0"/>
              <a:t>And every corruptible thing, both of man, or of the beasts of the field, or of the fowls of the heavens, or of the fish of the sea, that dwells upon all the face of the earth, shall be consumed;”</a:t>
            </a:r>
          </a:p>
          <a:p>
            <a:pPr fontAlgn="base"/>
            <a:r>
              <a:rPr lang="en-US" sz="1200" b="1" dirty="0"/>
              <a:t>D&amp;C 101:23-24</a:t>
            </a:r>
          </a:p>
        </p:txBody>
      </p:sp>
      <p:pic>
        <p:nvPicPr>
          <p:cNvPr id="5" name="Picture 4">
            <a:extLst>
              <a:ext uri="{FF2B5EF4-FFF2-40B4-BE49-F238E27FC236}">
                <a16:creationId xmlns:a16="http://schemas.microsoft.com/office/drawing/2014/main" id="{A9E6E574-FC79-4307-989A-63041F236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872" y="1143000"/>
            <a:ext cx="4241800" cy="2667000"/>
          </a:xfrm>
          <a:prstGeom prst="rect">
            <a:avLst/>
          </a:prstGeom>
        </p:spPr>
      </p:pic>
      <p:pic>
        <p:nvPicPr>
          <p:cNvPr id="11" name="Picture 10">
            <a:extLst>
              <a:ext uri="{FF2B5EF4-FFF2-40B4-BE49-F238E27FC236}">
                <a16:creationId xmlns:a16="http://schemas.microsoft.com/office/drawing/2014/main" id="{0C03B19B-A052-4960-95AB-593D28083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68" y="201599"/>
            <a:ext cx="867987" cy="1211565"/>
          </a:xfrm>
          <a:prstGeom prst="rect">
            <a:avLst/>
          </a:prstGeom>
        </p:spPr>
      </p:pic>
    </p:spTree>
    <p:extLst>
      <p:ext uri="{BB962C8B-B14F-4D97-AF65-F5344CB8AC3E}">
        <p14:creationId xmlns:p14="http://schemas.microsoft.com/office/powerpoint/2010/main" val="20367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E32008F-ACF3-7907-83A7-DED3FFCB1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067840C-C6C9-C20C-D120-AB265DFAA5C7}"/>
              </a:ext>
            </a:extLst>
          </p:cNvPr>
          <p:cNvSpPr txBox="1"/>
          <p:nvPr/>
        </p:nvSpPr>
        <p:spPr>
          <a:xfrm>
            <a:off x="680121" y="1031096"/>
            <a:ext cx="3842795" cy="4524315"/>
          </a:xfrm>
          <a:prstGeom prst="rect">
            <a:avLst/>
          </a:prstGeom>
          <a:noFill/>
        </p:spPr>
        <p:txBody>
          <a:bodyPr wrap="square" rtlCol="0">
            <a:spAutoFit/>
          </a:bodyPr>
          <a:lstStyle/>
          <a:p>
            <a:r>
              <a:rPr lang="en-US" dirty="0"/>
              <a:t>Doctrine and Covenants 45:24-25</a:t>
            </a:r>
          </a:p>
          <a:p>
            <a:endParaRPr lang="en-US" dirty="0"/>
          </a:p>
          <a:p>
            <a:endParaRPr lang="en-US" dirty="0"/>
          </a:p>
          <a:p>
            <a:r>
              <a:rPr lang="en-US" dirty="0"/>
              <a:t>Doctrine and Covenants 45:26-27</a:t>
            </a:r>
          </a:p>
          <a:p>
            <a:endParaRPr lang="en-US" dirty="0"/>
          </a:p>
          <a:p>
            <a:endParaRPr lang="en-US" dirty="0"/>
          </a:p>
          <a:p>
            <a:r>
              <a:rPr lang="en-US" dirty="0"/>
              <a:t>Doctrine and Covenants 45: 28-29</a:t>
            </a:r>
          </a:p>
          <a:p>
            <a:endParaRPr lang="en-US" dirty="0"/>
          </a:p>
          <a:p>
            <a:endParaRPr lang="en-US" dirty="0"/>
          </a:p>
          <a:p>
            <a:r>
              <a:rPr lang="en-US" dirty="0"/>
              <a:t>Doctrine and Covenants 45:31-33</a:t>
            </a:r>
          </a:p>
          <a:p>
            <a:endParaRPr lang="en-US" dirty="0"/>
          </a:p>
          <a:p>
            <a:endParaRPr lang="en-US" dirty="0"/>
          </a:p>
          <a:p>
            <a:r>
              <a:rPr lang="en-US" dirty="0"/>
              <a:t>Doctrine and Covenants 45:40-42</a:t>
            </a:r>
          </a:p>
          <a:p>
            <a:endParaRPr lang="en-US" dirty="0"/>
          </a:p>
          <a:p>
            <a:endParaRPr lang="en-US" dirty="0"/>
          </a:p>
          <a:p>
            <a:r>
              <a:rPr lang="en-US" dirty="0"/>
              <a:t>Doctrine and Covenants 45: 48-53</a:t>
            </a:r>
          </a:p>
        </p:txBody>
      </p:sp>
      <p:sp>
        <p:nvSpPr>
          <p:cNvPr id="5" name="TextBox 4">
            <a:extLst>
              <a:ext uri="{FF2B5EF4-FFF2-40B4-BE49-F238E27FC236}">
                <a16:creationId xmlns:a16="http://schemas.microsoft.com/office/drawing/2014/main" id="{302F3BEB-ED84-6ADB-B153-70EA19965DDD}"/>
              </a:ext>
            </a:extLst>
          </p:cNvPr>
          <p:cNvSpPr txBox="1"/>
          <p:nvPr/>
        </p:nvSpPr>
        <p:spPr>
          <a:xfrm>
            <a:off x="6943954" y="889843"/>
            <a:ext cx="3842795" cy="5078313"/>
          </a:xfrm>
          <a:prstGeom prst="rect">
            <a:avLst/>
          </a:prstGeom>
          <a:noFill/>
        </p:spPr>
        <p:txBody>
          <a:bodyPr wrap="square" rtlCol="0">
            <a:spAutoFit/>
          </a:bodyPr>
          <a:lstStyle/>
          <a:p>
            <a:r>
              <a:rPr lang="en-US" dirty="0"/>
              <a:t>Jesus will reveal Himself as the son of God to the Jews on the Mount of Olives</a:t>
            </a:r>
          </a:p>
          <a:p>
            <a:endParaRPr lang="en-US" dirty="0"/>
          </a:p>
          <a:p>
            <a:r>
              <a:rPr lang="en-US" dirty="0"/>
              <a:t>The gospel will be restored and bring light to the world</a:t>
            </a:r>
          </a:p>
          <a:p>
            <a:endParaRPr lang="en-US" dirty="0"/>
          </a:p>
          <a:p>
            <a:r>
              <a:rPr lang="en-US" dirty="0"/>
              <a:t>War, hatred, and iniquity will abound</a:t>
            </a:r>
          </a:p>
          <a:p>
            <a:endParaRPr lang="en-US" dirty="0"/>
          </a:p>
          <a:p>
            <a:r>
              <a:rPr lang="en-US" dirty="0"/>
              <a:t>Signs and wonders will be seen in the heavens and in the earth</a:t>
            </a:r>
          </a:p>
          <a:p>
            <a:endParaRPr lang="en-US" dirty="0"/>
          </a:p>
          <a:p>
            <a:r>
              <a:rPr lang="en-US" dirty="0"/>
              <a:t>Israel will be scattered and gathered</a:t>
            </a:r>
          </a:p>
          <a:p>
            <a:endParaRPr lang="en-US" dirty="0"/>
          </a:p>
          <a:p>
            <a:r>
              <a:rPr lang="en-US" dirty="0"/>
              <a:t>There will be sickness and earthquakes in the land. The wicked will harden their hearts toward God, but disciples will stand in holy places.</a:t>
            </a:r>
          </a:p>
        </p:txBody>
      </p:sp>
      <p:sp>
        <p:nvSpPr>
          <p:cNvPr id="7" name="TextBox 6">
            <a:extLst>
              <a:ext uri="{FF2B5EF4-FFF2-40B4-BE49-F238E27FC236}">
                <a16:creationId xmlns:a16="http://schemas.microsoft.com/office/drawing/2014/main" id="{261334D3-20D4-D596-B611-A0601CD72E93}"/>
              </a:ext>
            </a:extLst>
          </p:cNvPr>
          <p:cNvSpPr txBox="1"/>
          <p:nvPr/>
        </p:nvSpPr>
        <p:spPr>
          <a:xfrm>
            <a:off x="1607500" y="112014"/>
            <a:ext cx="8976999" cy="584775"/>
          </a:xfrm>
          <a:prstGeom prst="rect">
            <a:avLst/>
          </a:prstGeom>
          <a:noFill/>
        </p:spPr>
        <p:txBody>
          <a:bodyPr wrap="square">
            <a:spAutoFit/>
          </a:bodyPr>
          <a:lstStyle/>
          <a:p>
            <a:pPr algn="ctr"/>
            <a:r>
              <a:rPr lang="en-US" sz="3200" b="1" i="0" dirty="0">
                <a:solidFill>
                  <a:srgbClr val="53575B"/>
                </a:solidFill>
                <a:effectLst/>
                <a:latin typeface="Abadi" panose="020B0604020104020204" pitchFamily="34" charset="0"/>
              </a:rPr>
              <a:t>Signs of the Savior’s Second Coming</a:t>
            </a:r>
            <a:endParaRPr lang="en-US" sz="3200" b="1" dirty="0">
              <a:latin typeface="Abadi" panose="020B0604020104020204" pitchFamily="34" charset="0"/>
            </a:endParaRPr>
          </a:p>
        </p:txBody>
      </p:sp>
      <p:cxnSp>
        <p:nvCxnSpPr>
          <p:cNvPr id="9" name="Straight Arrow Connector 8">
            <a:extLst>
              <a:ext uri="{FF2B5EF4-FFF2-40B4-BE49-F238E27FC236}">
                <a16:creationId xmlns:a16="http://schemas.microsoft.com/office/drawing/2014/main" id="{1FB6DF14-156F-4EA0-C9CA-7CB83B47FF82}"/>
              </a:ext>
            </a:extLst>
          </p:cNvPr>
          <p:cNvCxnSpPr>
            <a:cxnSpLocks/>
          </p:cNvCxnSpPr>
          <p:nvPr/>
        </p:nvCxnSpPr>
        <p:spPr>
          <a:xfrm>
            <a:off x="3952875" y="1302589"/>
            <a:ext cx="2991079" cy="30217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69D6E8-AFB8-24AD-B3D8-7FAE3BA8797C}"/>
              </a:ext>
            </a:extLst>
          </p:cNvPr>
          <p:cNvCxnSpPr>
            <a:cxnSpLocks/>
          </p:cNvCxnSpPr>
          <p:nvPr/>
        </p:nvCxnSpPr>
        <p:spPr>
          <a:xfrm>
            <a:off x="4019550" y="2085975"/>
            <a:ext cx="2924404" cy="942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58EE2C-02E1-5357-FFA5-0AAB58C81A5C}"/>
              </a:ext>
            </a:extLst>
          </p:cNvPr>
          <p:cNvCxnSpPr>
            <a:cxnSpLocks/>
          </p:cNvCxnSpPr>
          <p:nvPr/>
        </p:nvCxnSpPr>
        <p:spPr>
          <a:xfrm flipV="1">
            <a:off x="4019550" y="2209800"/>
            <a:ext cx="2924404" cy="676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052CE58-218B-8D8E-F448-94E6DA7CE8AD}"/>
              </a:ext>
            </a:extLst>
          </p:cNvPr>
          <p:cNvCxnSpPr>
            <a:cxnSpLocks/>
          </p:cNvCxnSpPr>
          <p:nvPr/>
        </p:nvCxnSpPr>
        <p:spPr>
          <a:xfrm>
            <a:off x="3952875" y="3746521"/>
            <a:ext cx="2991079" cy="12128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22831D-D34C-3DCE-CF61-A830ADE32926}"/>
              </a:ext>
            </a:extLst>
          </p:cNvPr>
          <p:cNvCxnSpPr>
            <a:cxnSpLocks/>
          </p:cNvCxnSpPr>
          <p:nvPr/>
        </p:nvCxnSpPr>
        <p:spPr>
          <a:xfrm flipV="1">
            <a:off x="3952875" y="3521116"/>
            <a:ext cx="3067050" cy="10255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C892E37-487B-3D80-48F9-31DCB828C9A9}"/>
              </a:ext>
            </a:extLst>
          </p:cNvPr>
          <p:cNvCxnSpPr>
            <a:cxnSpLocks/>
          </p:cNvCxnSpPr>
          <p:nvPr/>
        </p:nvCxnSpPr>
        <p:spPr>
          <a:xfrm flipV="1">
            <a:off x="3952875" y="1159714"/>
            <a:ext cx="2991079" cy="41647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E82B14-782F-45E6-B86A-9A0124EE3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2657" y="6488668"/>
            <a:ext cx="4005943" cy="369332"/>
          </a:xfrm>
          <a:prstGeom prst="rect">
            <a:avLst/>
          </a:prstGeom>
          <a:noFill/>
        </p:spPr>
        <p:txBody>
          <a:bodyPr wrap="square" rtlCol="0">
            <a:spAutoFit/>
          </a:bodyPr>
          <a:lstStyle/>
          <a:p>
            <a:r>
              <a:rPr lang="en-US" dirty="0"/>
              <a:t>D&amp;C 45:25</a:t>
            </a:r>
          </a:p>
        </p:txBody>
      </p:sp>
      <p:sp>
        <p:nvSpPr>
          <p:cNvPr id="4" name="TextBox 3"/>
          <p:cNvSpPr txBox="1"/>
          <p:nvPr/>
        </p:nvSpPr>
        <p:spPr>
          <a:xfrm>
            <a:off x="1709057" y="174171"/>
            <a:ext cx="8763000" cy="707886"/>
          </a:xfrm>
          <a:prstGeom prst="rect">
            <a:avLst/>
          </a:prstGeom>
          <a:noFill/>
        </p:spPr>
        <p:txBody>
          <a:bodyPr wrap="square" rtlCol="0">
            <a:spAutoFit/>
          </a:bodyPr>
          <a:lstStyle/>
          <a:p>
            <a:pPr algn="ctr"/>
            <a:r>
              <a:rPr lang="en-US" sz="4000" dirty="0">
                <a:latin typeface="Abadi" panose="020B0604020104020204" pitchFamily="34" charset="0"/>
              </a:rPr>
              <a:t>Times of the Gentiles</a:t>
            </a:r>
          </a:p>
        </p:txBody>
      </p:sp>
      <p:sp>
        <p:nvSpPr>
          <p:cNvPr id="9" name="Rectangle 8"/>
          <p:cNvSpPr/>
          <p:nvPr/>
        </p:nvSpPr>
        <p:spPr>
          <a:xfrm>
            <a:off x="952500" y="914401"/>
            <a:ext cx="5372100" cy="954107"/>
          </a:xfrm>
          <a:prstGeom prst="rect">
            <a:avLst/>
          </a:prstGeom>
        </p:spPr>
        <p:txBody>
          <a:bodyPr wrap="square">
            <a:spAutoFit/>
          </a:bodyPr>
          <a:lstStyle/>
          <a:p>
            <a:r>
              <a:rPr lang="en-US" sz="2800" b="1" dirty="0"/>
              <a:t>The gospel being preached first to the Gentiles in the latter days.</a:t>
            </a:r>
          </a:p>
        </p:txBody>
      </p:sp>
      <p:sp>
        <p:nvSpPr>
          <p:cNvPr id="7" name="Rectangle 6"/>
          <p:cNvSpPr/>
          <p:nvPr/>
        </p:nvSpPr>
        <p:spPr>
          <a:xfrm>
            <a:off x="4500402" y="3903345"/>
            <a:ext cx="3962399" cy="2585323"/>
          </a:xfrm>
          <a:prstGeom prst="rect">
            <a:avLst/>
          </a:prstGeom>
        </p:spPr>
        <p:txBody>
          <a:bodyPr wrap="square">
            <a:spAutoFit/>
          </a:bodyPr>
          <a:lstStyle/>
          <a:p>
            <a:r>
              <a:rPr lang="en-US" b="1" dirty="0"/>
              <a:t>Joseph Smith “was of the Gentiles, meaning that he was a citizen of a Gentile Nation and also that he was not a Jew. … Indeed, the gospel has come forth in the last days in the </a:t>
            </a:r>
            <a:r>
              <a:rPr lang="en-US" b="1" i="1" dirty="0"/>
              <a:t>times of the Gentiles</a:t>
            </a:r>
            <a:r>
              <a:rPr lang="en-US" b="1" dirty="0"/>
              <a:t> and, in large measure, will not go to the Jews until the </a:t>
            </a:r>
            <a:r>
              <a:rPr lang="en-US" b="1" i="1" dirty="0"/>
              <a:t>Gentile fulness</a:t>
            </a:r>
            <a:r>
              <a:rPr lang="en-US" b="1" dirty="0"/>
              <a:t> comes in.</a:t>
            </a:r>
          </a:p>
          <a:p>
            <a:r>
              <a:rPr lang="en-US" b="1" dirty="0"/>
              <a:t> </a:t>
            </a:r>
            <a:r>
              <a:rPr lang="en-US" sz="1200" b="1" dirty="0"/>
              <a:t>Elder Bruce R. McConkie</a:t>
            </a:r>
          </a:p>
        </p:txBody>
      </p:sp>
      <p:pic>
        <p:nvPicPr>
          <p:cNvPr id="5" name="Picture 4">
            <a:extLst>
              <a:ext uri="{FF2B5EF4-FFF2-40B4-BE49-F238E27FC236}">
                <a16:creationId xmlns:a16="http://schemas.microsoft.com/office/drawing/2014/main" id="{0288AF95-8D3F-4D6F-8F58-FB2DC5748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628" y="1226795"/>
            <a:ext cx="7529213" cy="4115157"/>
          </a:xfrm>
          <a:prstGeom prst="rect">
            <a:avLst/>
          </a:prstGeom>
        </p:spPr>
      </p:pic>
      <p:pic>
        <p:nvPicPr>
          <p:cNvPr id="8" name="Picture 7">
            <a:extLst>
              <a:ext uri="{FF2B5EF4-FFF2-40B4-BE49-F238E27FC236}">
                <a16:creationId xmlns:a16="http://schemas.microsoft.com/office/drawing/2014/main" id="{907889E0-BC53-44D0-965C-B0F6AEDF1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7061" y="4001632"/>
            <a:ext cx="3258622" cy="2188272"/>
          </a:xfrm>
          <a:prstGeom prst="rect">
            <a:avLst/>
          </a:prstGeom>
        </p:spPr>
      </p:pic>
    </p:spTree>
    <p:extLst>
      <p:ext uri="{BB962C8B-B14F-4D97-AF65-F5344CB8AC3E}">
        <p14:creationId xmlns:p14="http://schemas.microsoft.com/office/powerpoint/2010/main" val="44181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8F7CAF-E53D-4F48-92B6-785A18E42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5186" y="6411456"/>
            <a:ext cx="4005943" cy="369332"/>
          </a:xfrm>
          <a:prstGeom prst="rect">
            <a:avLst/>
          </a:prstGeom>
          <a:noFill/>
        </p:spPr>
        <p:txBody>
          <a:bodyPr wrap="square" rtlCol="0">
            <a:spAutoFit/>
          </a:bodyPr>
          <a:lstStyle/>
          <a:p>
            <a:r>
              <a:rPr lang="en-US" dirty="0"/>
              <a:t>D&amp;C 45:26-33 Smith and </a:t>
            </a:r>
            <a:r>
              <a:rPr lang="en-US" dirty="0" err="1"/>
              <a:t>Sjodahl</a:t>
            </a:r>
            <a:endParaRPr lang="en-US" dirty="0"/>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Signs of the Second Coming</a:t>
            </a:r>
          </a:p>
        </p:txBody>
      </p:sp>
      <p:sp>
        <p:nvSpPr>
          <p:cNvPr id="7" name="Rectangle 6"/>
          <p:cNvSpPr/>
          <p:nvPr/>
        </p:nvSpPr>
        <p:spPr>
          <a:xfrm>
            <a:off x="401187" y="747981"/>
            <a:ext cx="3276600" cy="2031325"/>
          </a:xfrm>
          <a:prstGeom prst="rect">
            <a:avLst/>
          </a:prstGeom>
        </p:spPr>
        <p:txBody>
          <a:bodyPr wrap="square">
            <a:spAutoFit/>
          </a:bodyPr>
          <a:lstStyle/>
          <a:p>
            <a:pPr fontAlgn="base"/>
            <a:r>
              <a:rPr lang="en-US" b="1" dirty="0"/>
              <a:t>Heard of wars—wars rumors of wars, earth in commotion—so dreadful that their hearts fail them—fear</a:t>
            </a:r>
          </a:p>
          <a:p>
            <a:pPr fontAlgn="base"/>
            <a:endParaRPr lang="en-US" b="1" dirty="0"/>
          </a:p>
          <a:p>
            <a:pPr fontAlgn="base"/>
            <a:r>
              <a:rPr lang="en-US" b="1" dirty="0"/>
              <a:t>Love of men wax cold—Christian unity—co-operation</a:t>
            </a:r>
          </a:p>
        </p:txBody>
      </p:sp>
      <p:sp>
        <p:nvSpPr>
          <p:cNvPr id="10" name="Rectangle 9"/>
          <p:cNvSpPr/>
          <p:nvPr/>
        </p:nvSpPr>
        <p:spPr>
          <a:xfrm>
            <a:off x="7355573" y="1225689"/>
            <a:ext cx="4747788" cy="5632311"/>
          </a:xfrm>
          <a:prstGeom prst="rect">
            <a:avLst/>
          </a:prstGeom>
        </p:spPr>
        <p:txBody>
          <a:bodyPr wrap="square">
            <a:spAutoFit/>
          </a:bodyPr>
          <a:lstStyle/>
          <a:p>
            <a:pPr fontAlgn="base"/>
            <a:r>
              <a:rPr lang="en-US" b="1" dirty="0"/>
              <a:t>A light shall break forth—the fulness of the gospel</a:t>
            </a:r>
          </a:p>
          <a:p>
            <a:pPr fontAlgn="base"/>
            <a:endParaRPr lang="en-US" b="1" dirty="0"/>
          </a:p>
          <a:p>
            <a:pPr fontAlgn="base"/>
            <a:r>
              <a:rPr lang="en-US" b="1" dirty="0"/>
              <a:t>In that generation—the generation where the fulness of the gospel would shine</a:t>
            </a:r>
          </a:p>
          <a:p>
            <a:pPr fontAlgn="base"/>
            <a:endParaRPr lang="en-US" b="1" dirty="0"/>
          </a:p>
          <a:p>
            <a:pPr fontAlgn="base"/>
            <a:r>
              <a:rPr lang="en-US" b="1" dirty="0"/>
              <a:t>Overflowing scourge—sickness, covering the land.</a:t>
            </a:r>
          </a:p>
          <a:p>
            <a:pPr fontAlgn="base"/>
            <a:endParaRPr lang="en-US" b="1" dirty="0"/>
          </a:p>
          <a:p>
            <a:pPr fontAlgn="base"/>
            <a:r>
              <a:rPr lang="en-US" b="1" dirty="0"/>
              <a:t>Holy places—God’s people will be gathered to these places—places where they have been purified.</a:t>
            </a:r>
          </a:p>
          <a:p>
            <a:pPr fontAlgn="base"/>
            <a:endParaRPr lang="en-US" b="1" dirty="0"/>
          </a:p>
          <a:p>
            <a:pPr fontAlgn="base"/>
            <a:r>
              <a:rPr lang="en-US" b="1" dirty="0"/>
              <a:t>Earthquakes and desolation—men against men, armies against armies</a:t>
            </a:r>
          </a:p>
          <a:p>
            <a:pPr fontAlgn="base"/>
            <a:endParaRPr lang="en-US" b="1" dirty="0"/>
          </a:p>
          <a:p>
            <a:pPr fontAlgn="base"/>
            <a:endParaRPr lang="en-US" b="1" dirty="0"/>
          </a:p>
          <a:p>
            <a:pPr fontAlgn="base"/>
            <a:endParaRPr lang="en-US" b="1" dirty="0"/>
          </a:p>
          <a:p>
            <a:pPr fontAlgn="base"/>
            <a:endParaRPr lang="en-US" b="1" dirty="0"/>
          </a:p>
          <a:p>
            <a:pPr fontAlgn="base"/>
            <a:endParaRPr lang="en-US" b="1" dirty="0"/>
          </a:p>
        </p:txBody>
      </p:sp>
      <p:sp>
        <p:nvSpPr>
          <p:cNvPr id="11" name="Rectangle 10"/>
          <p:cNvSpPr/>
          <p:nvPr/>
        </p:nvSpPr>
        <p:spPr>
          <a:xfrm>
            <a:off x="2819400" y="2819401"/>
            <a:ext cx="3276600" cy="646331"/>
          </a:xfrm>
          <a:prstGeom prst="rect">
            <a:avLst/>
          </a:prstGeom>
        </p:spPr>
        <p:txBody>
          <a:bodyPr wrap="square">
            <a:spAutoFit/>
          </a:bodyPr>
          <a:lstStyle/>
          <a:p>
            <a:pPr fontAlgn="base"/>
            <a:r>
              <a:rPr lang="en-US" b="1" i="1" dirty="0"/>
              <a:t>“no man stood with him”</a:t>
            </a:r>
          </a:p>
          <a:p>
            <a:pPr fontAlgn="base"/>
            <a:r>
              <a:rPr lang="en-US" b="1" i="1" dirty="0"/>
              <a:t>2 Timothy 4:16</a:t>
            </a:r>
          </a:p>
        </p:txBody>
      </p:sp>
      <p:pic>
        <p:nvPicPr>
          <p:cNvPr id="5" name="Picture 4">
            <a:extLst>
              <a:ext uri="{FF2B5EF4-FFF2-40B4-BE49-F238E27FC236}">
                <a16:creationId xmlns:a16="http://schemas.microsoft.com/office/drawing/2014/main" id="{42A54E1A-73EF-4BB0-B842-DEF839036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703" y="819456"/>
            <a:ext cx="2807116" cy="1849962"/>
          </a:xfrm>
          <a:prstGeom prst="rect">
            <a:avLst/>
          </a:prstGeom>
        </p:spPr>
      </p:pic>
      <p:pic>
        <p:nvPicPr>
          <p:cNvPr id="8" name="Picture 7">
            <a:extLst>
              <a:ext uri="{FF2B5EF4-FFF2-40B4-BE49-F238E27FC236}">
                <a16:creationId xmlns:a16="http://schemas.microsoft.com/office/drawing/2014/main" id="{B84BE115-0AD4-444D-9472-48FAC6472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93" y="3784792"/>
            <a:ext cx="3046988" cy="2031325"/>
          </a:xfrm>
          <a:prstGeom prst="rect">
            <a:avLst/>
          </a:prstGeom>
        </p:spPr>
      </p:pic>
      <p:pic>
        <p:nvPicPr>
          <p:cNvPr id="13" name="Picture 12">
            <a:extLst>
              <a:ext uri="{FF2B5EF4-FFF2-40B4-BE49-F238E27FC236}">
                <a16:creationId xmlns:a16="http://schemas.microsoft.com/office/drawing/2014/main" id="{8D126930-00B8-4387-A5DA-27DEB5F6F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524" y="4039098"/>
            <a:ext cx="2997833" cy="1683468"/>
          </a:xfrm>
          <a:prstGeom prst="rect">
            <a:avLst/>
          </a:prstGeom>
        </p:spPr>
      </p:pic>
    </p:spTree>
    <p:extLst>
      <p:ext uri="{BB962C8B-B14F-4D97-AF65-F5344CB8AC3E}">
        <p14:creationId xmlns:p14="http://schemas.microsoft.com/office/powerpoint/2010/main" val="249440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E8838E-BDDF-4051-8962-C30D7A0E7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4714" y="6483459"/>
            <a:ext cx="4005943" cy="369332"/>
          </a:xfrm>
          <a:prstGeom prst="rect">
            <a:avLst/>
          </a:prstGeom>
          <a:noFill/>
        </p:spPr>
        <p:txBody>
          <a:bodyPr wrap="square" rtlCol="0">
            <a:spAutoFit/>
          </a:bodyPr>
          <a:lstStyle/>
          <a:p>
            <a:r>
              <a:rPr lang="en-US" dirty="0"/>
              <a:t>D&amp;C 45:26-33</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Worldly Views as a Sign</a:t>
            </a:r>
          </a:p>
        </p:txBody>
      </p:sp>
      <p:sp>
        <p:nvSpPr>
          <p:cNvPr id="10" name="Rectangle 9"/>
          <p:cNvSpPr/>
          <p:nvPr/>
        </p:nvSpPr>
        <p:spPr>
          <a:xfrm>
            <a:off x="1623871" y="1720840"/>
            <a:ext cx="3276600" cy="3416320"/>
          </a:xfrm>
          <a:prstGeom prst="rect">
            <a:avLst/>
          </a:prstGeom>
        </p:spPr>
        <p:txBody>
          <a:bodyPr wrap="square">
            <a:spAutoFit/>
          </a:bodyPr>
          <a:lstStyle/>
          <a:p>
            <a:pPr fontAlgn="base"/>
            <a:r>
              <a:rPr lang="en-US" b="1" dirty="0"/>
              <a:t>Christ will not come until the end of the Earth. </a:t>
            </a:r>
          </a:p>
          <a:p>
            <a:pPr fontAlgn="base"/>
            <a:endParaRPr lang="en-US" b="1" dirty="0"/>
          </a:p>
          <a:p>
            <a:pPr fontAlgn="base"/>
            <a:r>
              <a:rPr lang="en-US" b="1" dirty="0"/>
              <a:t>Christ will not come until the majority of the race is converted.</a:t>
            </a:r>
          </a:p>
          <a:p>
            <a:pPr fontAlgn="base"/>
            <a:endParaRPr lang="en-US" b="1" dirty="0"/>
          </a:p>
          <a:p>
            <a:pPr fontAlgn="base"/>
            <a:r>
              <a:rPr lang="en-US" b="1" dirty="0"/>
              <a:t>There is no Christ.</a:t>
            </a:r>
          </a:p>
          <a:p>
            <a:pPr fontAlgn="base"/>
            <a:endParaRPr lang="en-US" b="1" dirty="0"/>
          </a:p>
          <a:p>
            <a:pPr fontAlgn="base"/>
            <a:r>
              <a:rPr lang="en-US" b="1" dirty="0"/>
              <a:t>There will be no Millennium and no personal reign of Christ on the Earth</a:t>
            </a:r>
          </a:p>
        </p:txBody>
      </p:sp>
      <p:pic>
        <p:nvPicPr>
          <p:cNvPr id="5" name="Picture 4">
            <a:extLst>
              <a:ext uri="{FF2B5EF4-FFF2-40B4-BE49-F238E27FC236}">
                <a16:creationId xmlns:a16="http://schemas.microsoft.com/office/drawing/2014/main" id="{5F034036-EB20-43EB-901A-432404E8F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1557196"/>
            <a:ext cx="4267200" cy="3200400"/>
          </a:xfrm>
          <a:prstGeom prst="rect">
            <a:avLst/>
          </a:prstGeom>
        </p:spPr>
      </p:pic>
    </p:spTree>
    <p:extLst>
      <p:ext uri="{BB962C8B-B14F-4D97-AF65-F5344CB8AC3E}">
        <p14:creationId xmlns:p14="http://schemas.microsoft.com/office/powerpoint/2010/main" val="33662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D98A7A-5E54-4D8B-BD34-BFAC8FF62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7342" y="6391603"/>
            <a:ext cx="4005943" cy="369332"/>
          </a:xfrm>
          <a:prstGeom prst="rect">
            <a:avLst/>
          </a:prstGeom>
          <a:noFill/>
        </p:spPr>
        <p:txBody>
          <a:bodyPr wrap="square" rtlCol="0">
            <a:spAutoFit/>
          </a:bodyPr>
          <a:lstStyle/>
          <a:p>
            <a:r>
              <a:rPr lang="en-US" dirty="0"/>
              <a:t>D&amp;C 45:32</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Stand In Holy Places</a:t>
            </a:r>
          </a:p>
        </p:txBody>
      </p:sp>
      <p:sp>
        <p:nvSpPr>
          <p:cNvPr id="10" name="Rectangle 9"/>
          <p:cNvSpPr/>
          <p:nvPr/>
        </p:nvSpPr>
        <p:spPr>
          <a:xfrm>
            <a:off x="5334000" y="3276600"/>
            <a:ext cx="4572000" cy="1754326"/>
          </a:xfrm>
          <a:prstGeom prst="rect">
            <a:avLst/>
          </a:prstGeom>
        </p:spPr>
        <p:txBody>
          <a:bodyPr>
            <a:spAutoFit/>
          </a:bodyPr>
          <a:lstStyle/>
          <a:p>
            <a:r>
              <a:rPr lang="en-US" b="1" dirty="0"/>
              <a:t>“‘Holy places’ may have more to do with </a:t>
            </a:r>
            <a:r>
              <a:rPr lang="en-US" b="1" i="1" dirty="0"/>
              <a:t>how</a:t>
            </a:r>
            <a:r>
              <a:rPr lang="en-US" b="1" dirty="0"/>
              <a:t> one lives than </a:t>
            </a:r>
            <a:r>
              <a:rPr lang="en-US" b="1" i="1" dirty="0"/>
              <a:t>where</a:t>
            </a:r>
            <a:r>
              <a:rPr lang="en-US" b="1" dirty="0"/>
              <a:t> one lives. If we live worthy of the constant companionship of the Holy Ghost, then we stand in a holy place. … A holy place is any place where a person enjoys the Spirit of God”</a:t>
            </a:r>
          </a:p>
        </p:txBody>
      </p:sp>
      <p:sp>
        <p:nvSpPr>
          <p:cNvPr id="11" name="Rectangle 10"/>
          <p:cNvSpPr/>
          <p:nvPr/>
        </p:nvSpPr>
        <p:spPr>
          <a:xfrm>
            <a:off x="3965863" y="987665"/>
            <a:ext cx="4572000" cy="1415772"/>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r>
              <a:rPr lang="en-US" i="1" dirty="0"/>
              <a:t>“Wherefore, stand ye in holy places, and be not moved, until the day of the Lord come; for behold, it cometh quickly, </a:t>
            </a:r>
            <a:r>
              <a:rPr lang="en-US" i="1" dirty="0" err="1"/>
              <a:t>saith</a:t>
            </a:r>
            <a:r>
              <a:rPr lang="en-US" i="1" dirty="0"/>
              <a:t> the </a:t>
            </a:r>
            <a:r>
              <a:rPr lang="en-US" i="1" dirty="0" err="1"/>
              <a:t>Lord.Amen</a:t>
            </a:r>
            <a:r>
              <a:rPr lang="en-US" i="1" dirty="0"/>
              <a:t>.”</a:t>
            </a:r>
          </a:p>
          <a:p>
            <a:pPr algn="ctr"/>
            <a:r>
              <a:rPr lang="en-US" sz="1400" i="1" dirty="0"/>
              <a:t>D&amp;C 87:8</a:t>
            </a:r>
          </a:p>
        </p:txBody>
      </p:sp>
      <p:pic>
        <p:nvPicPr>
          <p:cNvPr id="5" name="Picture 4">
            <a:extLst>
              <a:ext uri="{FF2B5EF4-FFF2-40B4-BE49-F238E27FC236}">
                <a16:creationId xmlns:a16="http://schemas.microsoft.com/office/drawing/2014/main" id="{566AD2E6-0809-45B2-965D-F3818E296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754" y="3146286"/>
            <a:ext cx="2663952" cy="2060448"/>
          </a:xfrm>
          <a:prstGeom prst="rect">
            <a:avLst/>
          </a:prstGeom>
        </p:spPr>
      </p:pic>
      <p:pic>
        <p:nvPicPr>
          <p:cNvPr id="7" name="Picture 6">
            <a:extLst>
              <a:ext uri="{FF2B5EF4-FFF2-40B4-BE49-F238E27FC236}">
                <a16:creationId xmlns:a16="http://schemas.microsoft.com/office/drawing/2014/main" id="{9D50CEBC-2981-41AF-B89B-AA58DC81B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707" y="5100852"/>
            <a:ext cx="4285488" cy="1578864"/>
          </a:xfrm>
          <a:prstGeom prst="rect">
            <a:avLst/>
          </a:prstGeom>
        </p:spPr>
      </p:pic>
      <p:pic>
        <p:nvPicPr>
          <p:cNvPr id="12" name="Picture 11">
            <a:extLst>
              <a:ext uri="{FF2B5EF4-FFF2-40B4-BE49-F238E27FC236}">
                <a16:creationId xmlns:a16="http://schemas.microsoft.com/office/drawing/2014/main" id="{E2A9F93A-1185-4C9D-A236-958D0E8CF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0294" y="432993"/>
            <a:ext cx="1755648" cy="3669957"/>
          </a:xfrm>
          <a:prstGeom prst="rect">
            <a:avLst/>
          </a:prstGeom>
        </p:spPr>
      </p:pic>
      <p:pic>
        <p:nvPicPr>
          <p:cNvPr id="14" name="Picture 13">
            <a:extLst>
              <a:ext uri="{FF2B5EF4-FFF2-40B4-BE49-F238E27FC236}">
                <a16:creationId xmlns:a16="http://schemas.microsoft.com/office/drawing/2014/main" id="{80407D93-04D9-41CD-B8A1-2598AB172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00" y="432993"/>
            <a:ext cx="1749552" cy="3743517"/>
          </a:xfrm>
          <a:prstGeom prst="rect">
            <a:avLst/>
          </a:prstGeom>
        </p:spPr>
      </p:pic>
      <p:sp>
        <p:nvSpPr>
          <p:cNvPr id="6" name="TextBox 5">
            <a:extLst>
              <a:ext uri="{FF2B5EF4-FFF2-40B4-BE49-F238E27FC236}">
                <a16:creationId xmlns:a16="http://schemas.microsoft.com/office/drawing/2014/main" id="{0BA8F507-73F7-C7D3-EFCD-4E111CF56847}"/>
              </a:ext>
            </a:extLst>
          </p:cNvPr>
          <p:cNvSpPr txBox="1"/>
          <p:nvPr/>
        </p:nvSpPr>
        <p:spPr>
          <a:xfrm>
            <a:off x="387800" y="5580923"/>
            <a:ext cx="6096000" cy="646331"/>
          </a:xfrm>
          <a:prstGeom prst="rect">
            <a:avLst/>
          </a:prstGeom>
          <a:noFill/>
        </p:spPr>
        <p:txBody>
          <a:bodyPr wrap="square">
            <a:spAutoFit/>
          </a:bodyPr>
          <a:lstStyle/>
          <a:p>
            <a:r>
              <a:rPr lang="en-US" b="1" dirty="0">
                <a:solidFill>
                  <a:srgbClr val="53575B"/>
                </a:solidFill>
              </a:rPr>
              <a:t>W</a:t>
            </a:r>
            <a:r>
              <a:rPr lang="en-US" b="1" i="0" dirty="0">
                <a:solidFill>
                  <a:srgbClr val="53575B"/>
                </a:solidFill>
                <a:effectLst/>
              </a:rPr>
              <a:t>e can prepare for the Second Coming of Jesus Christ by standing in holy places and taking the Holy Spirit for our guide</a:t>
            </a:r>
            <a:endParaRPr lang="en-US" dirty="0"/>
          </a:p>
        </p:txBody>
      </p:sp>
    </p:spTree>
    <p:extLst>
      <p:ext uri="{BB962C8B-B14F-4D97-AF65-F5344CB8AC3E}">
        <p14:creationId xmlns:p14="http://schemas.microsoft.com/office/powerpoint/2010/main" val="216304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16A6D6-9D97-00FC-C074-8B7B7E4CD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7679555-1427-9731-283A-799833820215}"/>
              </a:ext>
            </a:extLst>
          </p:cNvPr>
          <p:cNvSpPr txBox="1"/>
          <p:nvPr/>
        </p:nvSpPr>
        <p:spPr>
          <a:xfrm>
            <a:off x="1709057" y="174172"/>
            <a:ext cx="8763000" cy="1015663"/>
          </a:xfrm>
          <a:prstGeom prst="rect">
            <a:avLst/>
          </a:prstGeom>
          <a:noFill/>
        </p:spPr>
        <p:txBody>
          <a:bodyPr wrap="square" rtlCol="0">
            <a:spAutoFit/>
          </a:bodyPr>
          <a:lstStyle/>
          <a:p>
            <a:pPr algn="ctr"/>
            <a:r>
              <a:rPr lang="en-US" sz="6000" dirty="0">
                <a:latin typeface="Abadi" panose="020B0604020104020204" pitchFamily="34" charset="0"/>
              </a:rPr>
              <a:t>From Here to There</a:t>
            </a:r>
          </a:p>
        </p:txBody>
      </p:sp>
      <p:pic>
        <p:nvPicPr>
          <p:cNvPr id="5" name="Picture 4" descr="A watercolor painting of a river in a canyon&#10;&#10;Description automatically generated">
            <a:extLst>
              <a:ext uri="{FF2B5EF4-FFF2-40B4-BE49-F238E27FC236}">
                <a16:creationId xmlns:a16="http://schemas.microsoft.com/office/drawing/2014/main" id="{FFCA2CAA-4FE2-81C6-0F8B-E8D6FC914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34" y="1551167"/>
            <a:ext cx="3346416" cy="4510088"/>
          </a:xfrm>
          <a:prstGeom prst="rect">
            <a:avLst/>
          </a:prstGeom>
        </p:spPr>
      </p:pic>
      <p:pic>
        <p:nvPicPr>
          <p:cNvPr id="13" name="Picture 12">
            <a:extLst>
              <a:ext uri="{FF2B5EF4-FFF2-40B4-BE49-F238E27FC236}">
                <a16:creationId xmlns:a16="http://schemas.microsoft.com/office/drawing/2014/main" id="{C6B2DBA7-B024-27AF-AB88-395A70112169}"/>
              </a:ext>
            </a:extLst>
          </p:cNvPr>
          <p:cNvPicPr>
            <a:picLocks noChangeAspect="1"/>
          </p:cNvPicPr>
          <p:nvPr/>
        </p:nvPicPr>
        <p:blipFill>
          <a:blip r:embed="rId4"/>
          <a:stretch>
            <a:fillRect/>
          </a:stretch>
        </p:blipFill>
        <p:spPr>
          <a:xfrm>
            <a:off x="6305550" y="2465868"/>
            <a:ext cx="5695950" cy="2680687"/>
          </a:xfrm>
          <a:prstGeom prst="rect">
            <a:avLst/>
          </a:prstGeom>
        </p:spPr>
      </p:pic>
      <p:sp>
        <p:nvSpPr>
          <p:cNvPr id="14" name="Freeform: Shape 13">
            <a:extLst>
              <a:ext uri="{FF2B5EF4-FFF2-40B4-BE49-F238E27FC236}">
                <a16:creationId xmlns:a16="http://schemas.microsoft.com/office/drawing/2014/main" id="{325C5FF7-CEA4-DF50-0E86-A27F3C449519}"/>
              </a:ext>
            </a:extLst>
          </p:cNvPr>
          <p:cNvSpPr/>
          <p:nvPr/>
        </p:nvSpPr>
        <p:spPr>
          <a:xfrm>
            <a:off x="3000375" y="5133975"/>
            <a:ext cx="6400800" cy="1190625"/>
          </a:xfrm>
          <a:custGeom>
            <a:avLst/>
            <a:gdLst>
              <a:gd name="connsiteX0" fmla="*/ 6353175 w 6400800"/>
              <a:gd name="connsiteY0" fmla="*/ 0 h 1190625"/>
              <a:gd name="connsiteX1" fmla="*/ 6381750 w 6400800"/>
              <a:gd name="connsiteY1" fmla="*/ 47625 h 1190625"/>
              <a:gd name="connsiteX2" fmla="*/ 6400800 w 6400800"/>
              <a:gd name="connsiteY2" fmla="*/ 142875 h 1190625"/>
              <a:gd name="connsiteX3" fmla="*/ 6391275 w 6400800"/>
              <a:gd name="connsiteY3" fmla="*/ 285750 h 1190625"/>
              <a:gd name="connsiteX4" fmla="*/ 6353175 w 6400800"/>
              <a:gd name="connsiteY4" fmla="*/ 361950 h 1190625"/>
              <a:gd name="connsiteX5" fmla="*/ 6324600 w 6400800"/>
              <a:gd name="connsiteY5" fmla="*/ 409575 h 1190625"/>
              <a:gd name="connsiteX6" fmla="*/ 6315075 w 6400800"/>
              <a:gd name="connsiteY6" fmla="*/ 438150 h 1190625"/>
              <a:gd name="connsiteX7" fmla="*/ 6267450 w 6400800"/>
              <a:gd name="connsiteY7" fmla="*/ 466725 h 1190625"/>
              <a:gd name="connsiteX8" fmla="*/ 6210300 w 6400800"/>
              <a:gd name="connsiteY8" fmla="*/ 514350 h 1190625"/>
              <a:gd name="connsiteX9" fmla="*/ 6172200 w 6400800"/>
              <a:gd name="connsiteY9" fmla="*/ 533400 h 1190625"/>
              <a:gd name="connsiteX10" fmla="*/ 6124575 w 6400800"/>
              <a:gd name="connsiteY10" fmla="*/ 561975 h 1190625"/>
              <a:gd name="connsiteX11" fmla="*/ 6086475 w 6400800"/>
              <a:gd name="connsiteY11" fmla="*/ 581025 h 1190625"/>
              <a:gd name="connsiteX12" fmla="*/ 5991225 w 6400800"/>
              <a:gd name="connsiteY12" fmla="*/ 628650 h 1190625"/>
              <a:gd name="connsiteX13" fmla="*/ 5838825 w 6400800"/>
              <a:gd name="connsiteY13" fmla="*/ 523875 h 1190625"/>
              <a:gd name="connsiteX14" fmla="*/ 5791200 w 6400800"/>
              <a:gd name="connsiteY14" fmla="*/ 504825 h 1190625"/>
              <a:gd name="connsiteX15" fmla="*/ 5734050 w 6400800"/>
              <a:gd name="connsiteY15" fmla="*/ 457200 h 1190625"/>
              <a:gd name="connsiteX16" fmla="*/ 5705475 w 6400800"/>
              <a:gd name="connsiteY16" fmla="*/ 428625 h 1190625"/>
              <a:gd name="connsiteX17" fmla="*/ 5667375 w 6400800"/>
              <a:gd name="connsiteY17" fmla="*/ 400050 h 1190625"/>
              <a:gd name="connsiteX18" fmla="*/ 5457825 w 6400800"/>
              <a:gd name="connsiteY18" fmla="*/ 409575 h 1190625"/>
              <a:gd name="connsiteX19" fmla="*/ 5372100 w 6400800"/>
              <a:gd name="connsiteY19" fmla="*/ 457200 h 1190625"/>
              <a:gd name="connsiteX20" fmla="*/ 5343525 w 6400800"/>
              <a:gd name="connsiteY20" fmla="*/ 466725 h 1190625"/>
              <a:gd name="connsiteX21" fmla="*/ 5219700 w 6400800"/>
              <a:gd name="connsiteY21" fmla="*/ 571500 h 1190625"/>
              <a:gd name="connsiteX22" fmla="*/ 5162550 w 6400800"/>
              <a:gd name="connsiteY22" fmla="*/ 628650 h 1190625"/>
              <a:gd name="connsiteX23" fmla="*/ 5029200 w 6400800"/>
              <a:gd name="connsiteY23" fmla="*/ 714375 h 1190625"/>
              <a:gd name="connsiteX24" fmla="*/ 4981575 w 6400800"/>
              <a:gd name="connsiteY24" fmla="*/ 742950 h 1190625"/>
              <a:gd name="connsiteX25" fmla="*/ 4905375 w 6400800"/>
              <a:gd name="connsiteY25" fmla="*/ 771525 h 1190625"/>
              <a:gd name="connsiteX26" fmla="*/ 4848225 w 6400800"/>
              <a:gd name="connsiteY26" fmla="*/ 800100 h 1190625"/>
              <a:gd name="connsiteX27" fmla="*/ 4724400 w 6400800"/>
              <a:gd name="connsiteY27" fmla="*/ 828675 h 1190625"/>
              <a:gd name="connsiteX28" fmla="*/ 4657725 w 6400800"/>
              <a:gd name="connsiteY28" fmla="*/ 847725 h 1190625"/>
              <a:gd name="connsiteX29" fmla="*/ 4381500 w 6400800"/>
              <a:gd name="connsiteY29" fmla="*/ 876300 h 1190625"/>
              <a:gd name="connsiteX30" fmla="*/ 4324350 w 6400800"/>
              <a:gd name="connsiteY30" fmla="*/ 885825 h 1190625"/>
              <a:gd name="connsiteX31" fmla="*/ 4191000 w 6400800"/>
              <a:gd name="connsiteY31" fmla="*/ 876300 h 1190625"/>
              <a:gd name="connsiteX32" fmla="*/ 4067175 w 6400800"/>
              <a:gd name="connsiteY32" fmla="*/ 828675 h 1190625"/>
              <a:gd name="connsiteX33" fmla="*/ 4010025 w 6400800"/>
              <a:gd name="connsiteY33" fmla="*/ 809625 h 1190625"/>
              <a:gd name="connsiteX34" fmla="*/ 3971925 w 6400800"/>
              <a:gd name="connsiteY34" fmla="*/ 790575 h 1190625"/>
              <a:gd name="connsiteX35" fmla="*/ 3857625 w 6400800"/>
              <a:gd name="connsiteY35" fmla="*/ 742950 h 1190625"/>
              <a:gd name="connsiteX36" fmla="*/ 3781425 w 6400800"/>
              <a:gd name="connsiteY36" fmla="*/ 685800 h 1190625"/>
              <a:gd name="connsiteX37" fmla="*/ 3752850 w 6400800"/>
              <a:gd name="connsiteY37" fmla="*/ 666750 h 1190625"/>
              <a:gd name="connsiteX38" fmla="*/ 3705225 w 6400800"/>
              <a:gd name="connsiteY38" fmla="*/ 647700 h 1190625"/>
              <a:gd name="connsiteX39" fmla="*/ 3590925 w 6400800"/>
              <a:gd name="connsiteY39" fmla="*/ 542925 h 1190625"/>
              <a:gd name="connsiteX40" fmla="*/ 3514725 w 6400800"/>
              <a:gd name="connsiteY40" fmla="*/ 485775 h 1190625"/>
              <a:gd name="connsiteX41" fmla="*/ 3448050 w 6400800"/>
              <a:gd name="connsiteY41" fmla="*/ 457200 h 1190625"/>
              <a:gd name="connsiteX42" fmla="*/ 3305175 w 6400800"/>
              <a:gd name="connsiteY42" fmla="*/ 466725 h 1190625"/>
              <a:gd name="connsiteX43" fmla="*/ 3162300 w 6400800"/>
              <a:gd name="connsiteY43" fmla="*/ 533400 h 1190625"/>
              <a:gd name="connsiteX44" fmla="*/ 3067050 w 6400800"/>
              <a:gd name="connsiteY44" fmla="*/ 552450 h 1190625"/>
              <a:gd name="connsiteX45" fmla="*/ 3038475 w 6400800"/>
              <a:gd name="connsiteY45" fmla="*/ 561975 h 1190625"/>
              <a:gd name="connsiteX46" fmla="*/ 2971800 w 6400800"/>
              <a:gd name="connsiteY46" fmla="*/ 571500 h 1190625"/>
              <a:gd name="connsiteX47" fmla="*/ 2914650 w 6400800"/>
              <a:gd name="connsiteY47" fmla="*/ 581025 h 1190625"/>
              <a:gd name="connsiteX48" fmla="*/ 2743200 w 6400800"/>
              <a:gd name="connsiteY48" fmla="*/ 552450 h 1190625"/>
              <a:gd name="connsiteX49" fmla="*/ 2695575 w 6400800"/>
              <a:gd name="connsiteY49" fmla="*/ 542925 h 1190625"/>
              <a:gd name="connsiteX50" fmla="*/ 2657475 w 6400800"/>
              <a:gd name="connsiteY50" fmla="*/ 523875 h 1190625"/>
              <a:gd name="connsiteX51" fmla="*/ 2524125 w 6400800"/>
              <a:gd name="connsiteY51" fmla="*/ 476250 h 1190625"/>
              <a:gd name="connsiteX52" fmla="*/ 2447925 w 6400800"/>
              <a:gd name="connsiteY52" fmla="*/ 409575 h 1190625"/>
              <a:gd name="connsiteX53" fmla="*/ 2390775 w 6400800"/>
              <a:gd name="connsiteY53" fmla="*/ 323850 h 1190625"/>
              <a:gd name="connsiteX54" fmla="*/ 2371725 w 6400800"/>
              <a:gd name="connsiteY54" fmla="*/ 295275 h 1190625"/>
              <a:gd name="connsiteX55" fmla="*/ 2314575 w 6400800"/>
              <a:gd name="connsiteY55" fmla="*/ 219075 h 1190625"/>
              <a:gd name="connsiteX56" fmla="*/ 2276475 w 6400800"/>
              <a:gd name="connsiteY56" fmla="*/ 190500 h 1190625"/>
              <a:gd name="connsiteX57" fmla="*/ 2200275 w 6400800"/>
              <a:gd name="connsiteY57" fmla="*/ 171450 h 1190625"/>
              <a:gd name="connsiteX58" fmla="*/ 2076450 w 6400800"/>
              <a:gd name="connsiteY58" fmla="*/ 180975 h 1190625"/>
              <a:gd name="connsiteX59" fmla="*/ 2000250 w 6400800"/>
              <a:gd name="connsiteY59" fmla="*/ 219075 h 1190625"/>
              <a:gd name="connsiteX60" fmla="*/ 1971675 w 6400800"/>
              <a:gd name="connsiteY60" fmla="*/ 238125 h 1190625"/>
              <a:gd name="connsiteX61" fmla="*/ 1895475 w 6400800"/>
              <a:gd name="connsiteY61" fmla="*/ 295275 h 1190625"/>
              <a:gd name="connsiteX62" fmla="*/ 1828800 w 6400800"/>
              <a:gd name="connsiteY62" fmla="*/ 361950 h 1190625"/>
              <a:gd name="connsiteX63" fmla="*/ 1743075 w 6400800"/>
              <a:gd name="connsiteY63" fmla="*/ 495300 h 1190625"/>
              <a:gd name="connsiteX64" fmla="*/ 1704975 w 6400800"/>
              <a:gd name="connsiteY64" fmla="*/ 571500 h 1190625"/>
              <a:gd name="connsiteX65" fmla="*/ 1685925 w 6400800"/>
              <a:gd name="connsiteY65" fmla="*/ 676275 h 1190625"/>
              <a:gd name="connsiteX66" fmla="*/ 1657350 w 6400800"/>
              <a:gd name="connsiteY66" fmla="*/ 819150 h 1190625"/>
              <a:gd name="connsiteX67" fmla="*/ 1638300 w 6400800"/>
              <a:gd name="connsiteY67" fmla="*/ 866775 h 1190625"/>
              <a:gd name="connsiteX68" fmla="*/ 1628775 w 6400800"/>
              <a:gd name="connsiteY68" fmla="*/ 895350 h 1190625"/>
              <a:gd name="connsiteX69" fmla="*/ 1552575 w 6400800"/>
              <a:gd name="connsiteY69" fmla="*/ 971550 h 1190625"/>
              <a:gd name="connsiteX70" fmla="*/ 1504950 w 6400800"/>
              <a:gd name="connsiteY70" fmla="*/ 1000125 h 1190625"/>
              <a:gd name="connsiteX71" fmla="*/ 1400175 w 6400800"/>
              <a:gd name="connsiteY71" fmla="*/ 1038225 h 1190625"/>
              <a:gd name="connsiteX72" fmla="*/ 1333500 w 6400800"/>
              <a:gd name="connsiteY72" fmla="*/ 1076325 h 1190625"/>
              <a:gd name="connsiteX73" fmla="*/ 1209675 w 6400800"/>
              <a:gd name="connsiteY73" fmla="*/ 1114425 h 1190625"/>
              <a:gd name="connsiteX74" fmla="*/ 1104900 w 6400800"/>
              <a:gd name="connsiteY74" fmla="*/ 1152525 h 1190625"/>
              <a:gd name="connsiteX75" fmla="*/ 1038225 w 6400800"/>
              <a:gd name="connsiteY75" fmla="*/ 1171575 h 1190625"/>
              <a:gd name="connsiteX76" fmla="*/ 904875 w 6400800"/>
              <a:gd name="connsiteY76" fmla="*/ 1190625 h 1190625"/>
              <a:gd name="connsiteX77" fmla="*/ 400050 w 6400800"/>
              <a:gd name="connsiteY77" fmla="*/ 1171575 h 1190625"/>
              <a:gd name="connsiteX78" fmla="*/ 323850 w 6400800"/>
              <a:gd name="connsiteY78" fmla="*/ 1143000 h 1190625"/>
              <a:gd name="connsiteX79" fmla="*/ 266700 w 6400800"/>
              <a:gd name="connsiteY79" fmla="*/ 1123950 h 1190625"/>
              <a:gd name="connsiteX80" fmla="*/ 190500 w 6400800"/>
              <a:gd name="connsiteY80" fmla="*/ 1095375 h 1190625"/>
              <a:gd name="connsiteX81" fmla="*/ 152400 w 6400800"/>
              <a:gd name="connsiteY81" fmla="*/ 1085850 h 1190625"/>
              <a:gd name="connsiteX82" fmla="*/ 76200 w 6400800"/>
              <a:gd name="connsiteY82" fmla="*/ 1047750 h 1190625"/>
              <a:gd name="connsiteX83" fmla="*/ 19050 w 6400800"/>
              <a:gd name="connsiteY83" fmla="*/ 962025 h 1190625"/>
              <a:gd name="connsiteX84" fmla="*/ 0 w 6400800"/>
              <a:gd name="connsiteY84" fmla="*/ 923925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400800" h="1190625">
                <a:moveTo>
                  <a:pt x="6353175" y="0"/>
                </a:moveTo>
                <a:cubicBezTo>
                  <a:pt x="6362700" y="15875"/>
                  <a:pt x="6375896" y="30062"/>
                  <a:pt x="6381750" y="47625"/>
                </a:cubicBezTo>
                <a:cubicBezTo>
                  <a:pt x="6391989" y="78342"/>
                  <a:pt x="6400800" y="142875"/>
                  <a:pt x="6400800" y="142875"/>
                </a:cubicBezTo>
                <a:cubicBezTo>
                  <a:pt x="6397625" y="190500"/>
                  <a:pt x="6398355" y="238547"/>
                  <a:pt x="6391275" y="285750"/>
                </a:cubicBezTo>
                <a:cubicBezTo>
                  <a:pt x="6386295" y="318952"/>
                  <a:pt x="6369442" y="335922"/>
                  <a:pt x="6353175" y="361950"/>
                </a:cubicBezTo>
                <a:cubicBezTo>
                  <a:pt x="6343363" y="377649"/>
                  <a:pt x="6332879" y="393016"/>
                  <a:pt x="6324600" y="409575"/>
                </a:cubicBezTo>
                <a:cubicBezTo>
                  <a:pt x="6320110" y="418555"/>
                  <a:pt x="6322175" y="431050"/>
                  <a:pt x="6315075" y="438150"/>
                </a:cubicBezTo>
                <a:cubicBezTo>
                  <a:pt x="6301984" y="451241"/>
                  <a:pt x="6282422" y="455836"/>
                  <a:pt x="6267450" y="466725"/>
                </a:cubicBezTo>
                <a:cubicBezTo>
                  <a:pt x="6247395" y="481310"/>
                  <a:pt x="6230615" y="500130"/>
                  <a:pt x="6210300" y="514350"/>
                </a:cubicBezTo>
                <a:cubicBezTo>
                  <a:pt x="6198668" y="522493"/>
                  <a:pt x="6184612" y="526504"/>
                  <a:pt x="6172200" y="533400"/>
                </a:cubicBezTo>
                <a:cubicBezTo>
                  <a:pt x="6156016" y="542391"/>
                  <a:pt x="6140759" y="552984"/>
                  <a:pt x="6124575" y="561975"/>
                </a:cubicBezTo>
                <a:cubicBezTo>
                  <a:pt x="6112163" y="568871"/>
                  <a:pt x="6098651" y="573720"/>
                  <a:pt x="6086475" y="581025"/>
                </a:cubicBezTo>
                <a:cubicBezTo>
                  <a:pt x="6005472" y="629627"/>
                  <a:pt x="6058947" y="611719"/>
                  <a:pt x="5991225" y="628650"/>
                </a:cubicBezTo>
                <a:cubicBezTo>
                  <a:pt x="5946657" y="592995"/>
                  <a:pt x="5888704" y="543827"/>
                  <a:pt x="5838825" y="523875"/>
                </a:cubicBezTo>
                <a:lnTo>
                  <a:pt x="5791200" y="504825"/>
                </a:lnTo>
                <a:cubicBezTo>
                  <a:pt x="5707718" y="421343"/>
                  <a:pt x="5813616" y="523505"/>
                  <a:pt x="5734050" y="457200"/>
                </a:cubicBezTo>
                <a:cubicBezTo>
                  <a:pt x="5723702" y="448576"/>
                  <a:pt x="5715702" y="437391"/>
                  <a:pt x="5705475" y="428625"/>
                </a:cubicBezTo>
                <a:cubicBezTo>
                  <a:pt x="5693422" y="418294"/>
                  <a:pt x="5680075" y="409575"/>
                  <a:pt x="5667375" y="400050"/>
                </a:cubicBezTo>
                <a:cubicBezTo>
                  <a:pt x="5597525" y="403225"/>
                  <a:pt x="5526473" y="396288"/>
                  <a:pt x="5457825" y="409575"/>
                </a:cubicBezTo>
                <a:cubicBezTo>
                  <a:pt x="5425732" y="415787"/>
                  <a:pt x="5401338" y="442581"/>
                  <a:pt x="5372100" y="457200"/>
                </a:cubicBezTo>
                <a:cubicBezTo>
                  <a:pt x="5363120" y="461690"/>
                  <a:pt x="5353050" y="463550"/>
                  <a:pt x="5343525" y="466725"/>
                </a:cubicBezTo>
                <a:cubicBezTo>
                  <a:pt x="5245499" y="584357"/>
                  <a:pt x="5354646" y="465471"/>
                  <a:pt x="5219700" y="571500"/>
                </a:cubicBezTo>
                <a:cubicBezTo>
                  <a:pt x="5198516" y="588145"/>
                  <a:pt x="5184103" y="612486"/>
                  <a:pt x="5162550" y="628650"/>
                </a:cubicBezTo>
                <a:cubicBezTo>
                  <a:pt x="5120276" y="660356"/>
                  <a:pt x="5073878" y="686157"/>
                  <a:pt x="5029200" y="714375"/>
                </a:cubicBezTo>
                <a:cubicBezTo>
                  <a:pt x="5013547" y="724261"/>
                  <a:pt x="4998910" y="736450"/>
                  <a:pt x="4981575" y="742950"/>
                </a:cubicBezTo>
                <a:cubicBezTo>
                  <a:pt x="4956175" y="752475"/>
                  <a:pt x="4930309" y="760839"/>
                  <a:pt x="4905375" y="771525"/>
                </a:cubicBezTo>
                <a:cubicBezTo>
                  <a:pt x="4885799" y="779915"/>
                  <a:pt x="4868104" y="792454"/>
                  <a:pt x="4848225" y="800100"/>
                </a:cubicBezTo>
                <a:cubicBezTo>
                  <a:pt x="4777911" y="827144"/>
                  <a:pt x="4791875" y="813104"/>
                  <a:pt x="4724400" y="828675"/>
                </a:cubicBezTo>
                <a:cubicBezTo>
                  <a:pt x="4701878" y="833872"/>
                  <a:pt x="4680549" y="844073"/>
                  <a:pt x="4657725" y="847725"/>
                </a:cubicBezTo>
                <a:cubicBezTo>
                  <a:pt x="4521826" y="869469"/>
                  <a:pt x="4500602" y="862288"/>
                  <a:pt x="4381500" y="876300"/>
                </a:cubicBezTo>
                <a:cubicBezTo>
                  <a:pt x="4362320" y="878557"/>
                  <a:pt x="4343400" y="882650"/>
                  <a:pt x="4324350" y="885825"/>
                </a:cubicBezTo>
                <a:cubicBezTo>
                  <a:pt x="4279900" y="882650"/>
                  <a:pt x="4235070" y="882911"/>
                  <a:pt x="4191000" y="876300"/>
                </a:cubicBezTo>
                <a:cubicBezTo>
                  <a:pt x="4160249" y="871687"/>
                  <a:pt x="4092896" y="838568"/>
                  <a:pt x="4067175" y="828675"/>
                </a:cubicBezTo>
                <a:cubicBezTo>
                  <a:pt x="4048433" y="821467"/>
                  <a:pt x="4028669" y="817083"/>
                  <a:pt x="4010025" y="809625"/>
                </a:cubicBezTo>
                <a:cubicBezTo>
                  <a:pt x="3996842" y="804352"/>
                  <a:pt x="3985108" y="795848"/>
                  <a:pt x="3971925" y="790575"/>
                </a:cubicBezTo>
                <a:cubicBezTo>
                  <a:pt x="3914990" y="767801"/>
                  <a:pt x="3911076" y="777311"/>
                  <a:pt x="3857625" y="742950"/>
                </a:cubicBezTo>
                <a:cubicBezTo>
                  <a:pt x="3830918" y="725781"/>
                  <a:pt x="3807843" y="703412"/>
                  <a:pt x="3781425" y="685800"/>
                </a:cubicBezTo>
                <a:cubicBezTo>
                  <a:pt x="3771900" y="679450"/>
                  <a:pt x="3763089" y="671870"/>
                  <a:pt x="3752850" y="666750"/>
                </a:cubicBezTo>
                <a:cubicBezTo>
                  <a:pt x="3737557" y="659104"/>
                  <a:pt x="3721100" y="654050"/>
                  <a:pt x="3705225" y="647700"/>
                </a:cubicBezTo>
                <a:cubicBezTo>
                  <a:pt x="3562612" y="505087"/>
                  <a:pt x="3666946" y="598213"/>
                  <a:pt x="3590925" y="542925"/>
                </a:cubicBezTo>
                <a:cubicBezTo>
                  <a:pt x="3565248" y="524251"/>
                  <a:pt x="3541950" y="502110"/>
                  <a:pt x="3514725" y="485775"/>
                </a:cubicBezTo>
                <a:cubicBezTo>
                  <a:pt x="3493991" y="473334"/>
                  <a:pt x="3470275" y="466725"/>
                  <a:pt x="3448050" y="457200"/>
                </a:cubicBezTo>
                <a:cubicBezTo>
                  <a:pt x="3400425" y="460375"/>
                  <a:pt x="3352200" y="458547"/>
                  <a:pt x="3305175" y="466725"/>
                </a:cubicBezTo>
                <a:cubicBezTo>
                  <a:pt x="3200822" y="484873"/>
                  <a:pt x="3256477" y="500161"/>
                  <a:pt x="3162300" y="533400"/>
                </a:cubicBezTo>
                <a:cubicBezTo>
                  <a:pt x="3131767" y="544176"/>
                  <a:pt x="3098600" y="545169"/>
                  <a:pt x="3067050" y="552450"/>
                </a:cubicBezTo>
                <a:cubicBezTo>
                  <a:pt x="3057267" y="554708"/>
                  <a:pt x="3048320" y="560006"/>
                  <a:pt x="3038475" y="561975"/>
                </a:cubicBezTo>
                <a:cubicBezTo>
                  <a:pt x="3016460" y="566378"/>
                  <a:pt x="2993990" y="568086"/>
                  <a:pt x="2971800" y="571500"/>
                </a:cubicBezTo>
                <a:cubicBezTo>
                  <a:pt x="2952712" y="574437"/>
                  <a:pt x="2933700" y="577850"/>
                  <a:pt x="2914650" y="581025"/>
                </a:cubicBezTo>
                <a:lnTo>
                  <a:pt x="2743200" y="552450"/>
                </a:lnTo>
                <a:cubicBezTo>
                  <a:pt x="2727250" y="549676"/>
                  <a:pt x="2710934" y="548045"/>
                  <a:pt x="2695575" y="542925"/>
                </a:cubicBezTo>
                <a:cubicBezTo>
                  <a:pt x="2682105" y="538435"/>
                  <a:pt x="2670945" y="528365"/>
                  <a:pt x="2657475" y="523875"/>
                </a:cubicBezTo>
                <a:cubicBezTo>
                  <a:pt x="2567483" y="493878"/>
                  <a:pt x="2599104" y="521237"/>
                  <a:pt x="2524125" y="476250"/>
                </a:cubicBezTo>
                <a:cubicBezTo>
                  <a:pt x="2491332" y="456574"/>
                  <a:pt x="2474990" y="436640"/>
                  <a:pt x="2447925" y="409575"/>
                </a:cubicBezTo>
                <a:cubicBezTo>
                  <a:pt x="2416232" y="330343"/>
                  <a:pt x="2447239" y="389724"/>
                  <a:pt x="2390775" y="323850"/>
                </a:cubicBezTo>
                <a:cubicBezTo>
                  <a:pt x="2383325" y="315158"/>
                  <a:pt x="2378458" y="304533"/>
                  <a:pt x="2371725" y="295275"/>
                </a:cubicBezTo>
                <a:cubicBezTo>
                  <a:pt x="2353051" y="269598"/>
                  <a:pt x="2335932" y="242568"/>
                  <a:pt x="2314575" y="219075"/>
                </a:cubicBezTo>
                <a:cubicBezTo>
                  <a:pt x="2303896" y="207328"/>
                  <a:pt x="2291129" y="196606"/>
                  <a:pt x="2276475" y="190500"/>
                </a:cubicBezTo>
                <a:cubicBezTo>
                  <a:pt x="2252307" y="180430"/>
                  <a:pt x="2225675" y="177800"/>
                  <a:pt x="2200275" y="171450"/>
                </a:cubicBezTo>
                <a:cubicBezTo>
                  <a:pt x="2159000" y="174625"/>
                  <a:pt x="2116721" y="171387"/>
                  <a:pt x="2076450" y="180975"/>
                </a:cubicBezTo>
                <a:cubicBezTo>
                  <a:pt x="2048824" y="187553"/>
                  <a:pt x="2025181" y="205477"/>
                  <a:pt x="2000250" y="219075"/>
                </a:cubicBezTo>
                <a:cubicBezTo>
                  <a:pt x="1990200" y="224557"/>
                  <a:pt x="1980933" y="231392"/>
                  <a:pt x="1971675" y="238125"/>
                </a:cubicBezTo>
                <a:cubicBezTo>
                  <a:pt x="1945998" y="256799"/>
                  <a:pt x="1918968" y="273918"/>
                  <a:pt x="1895475" y="295275"/>
                </a:cubicBezTo>
                <a:cubicBezTo>
                  <a:pt x="1755775" y="422275"/>
                  <a:pt x="1981200" y="247650"/>
                  <a:pt x="1828800" y="361950"/>
                </a:cubicBezTo>
                <a:cubicBezTo>
                  <a:pt x="1800225" y="406400"/>
                  <a:pt x="1766707" y="448036"/>
                  <a:pt x="1743075" y="495300"/>
                </a:cubicBezTo>
                <a:lnTo>
                  <a:pt x="1704975" y="571500"/>
                </a:lnTo>
                <a:cubicBezTo>
                  <a:pt x="1698625" y="606425"/>
                  <a:pt x="1691761" y="641260"/>
                  <a:pt x="1685925" y="676275"/>
                </a:cubicBezTo>
                <a:cubicBezTo>
                  <a:pt x="1673616" y="750130"/>
                  <a:pt x="1680774" y="743022"/>
                  <a:pt x="1657350" y="819150"/>
                </a:cubicBezTo>
                <a:cubicBezTo>
                  <a:pt x="1652322" y="835492"/>
                  <a:pt x="1644303" y="850766"/>
                  <a:pt x="1638300" y="866775"/>
                </a:cubicBezTo>
                <a:cubicBezTo>
                  <a:pt x="1634775" y="876176"/>
                  <a:pt x="1633756" y="886633"/>
                  <a:pt x="1628775" y="895350"/>
                </a:cubicBezTo>
                <a:cubicBezTo>
                  <a:pt x="1608645" y="930577"/>
                  <a:pt x="1586160" y="948041"/>
                  <a:pt x="1552575" y="971550"/>
                </a:cubicBezTo>
                <a:cubicBezTo>
                  <a:pt x="1537408" y="982167"/>
                  <a:pt x="1521509" y="991846"/>
                  <a:pt x="1504950" y="1000125"/>
                </a:cubicBezTo>
                <a:cubicBezTo>
                  <a:pt x="1448730" y="1028235"/>
                  <a:pt x="1449558" y="1025879"/>
                  <a:pt x="1400175" y="1038225"/>
                </a:cubicBezTo>
                <a:cubicBezTo>
                  <a:pt x="1377950" y="1050925"/>
                  <a:pt x="1356395" y="1064877"/>
                  <a:pt x="1333500" y="1076325"/>
                </a:cubicBezTo>
                <a:cubicBezTo>
                  <a:pt x="1285036" y="1100557"/>
                  <a:pt x="1266523" y="1098183"/>
                  <a:pt x="1209675" y="1114425"/>
                </a:cubicBezTo>
                <a:cubicBezTo>
                  <a:pt x="1100714" y="1145557"/>
                  <a:pt x="1201473" y="1120334"/>
                  <a:pt x="1104900" y="1152525"/>
                </a:cubicBezTo>
                <a:cubicBezTo>
                  <a:pt x="1082972" y="1159834"/>
                  <a:pt x="1060931" y="1167250"/>
                  <a:pt x="1038225" y="1171575"/>
                </a:cubicBezTo>
                <a:cubicBezTo>
                  <a:pt x="994117" y="1179977"/>
                  <a:pt x="904875" y="1190625"/>
                  <a:pt x="904875" y="1190625"/>
                </a:cubicBezTo>
                <a:cubicBezTo>
                  <a:pt x="736600" y="1184275"/>
                  <a:pt x="567882" y="1185332"/>
                  <a:pt x="400050" y="1171575"/>
                </a:cubicBezTo>
                <a:cubicBezTo>
                  <a:pt x="373013" y="1169359"/>
                  <a:pt x="349397" y="1152124"/>
                  <a:pt x="323850" y="1143000"/>
                </a:cubicBezTo>
                <a:cubicBezTo>
                  <a:pt x="304939" y="1136246"/>
                  <a:pt x="285611" y="1130704"/>
                  <a:pt x="266700" y="1123950"/>
                </a:cubicBezTo>
                <a:cubicBezTo>
                  <a:pt x="241153" y="1114826"/>
                  <a:pt x="216235" y="1103953"/>
                  <a:pt x="190500" y="1095375"/>
                </a:cubicBezTo>
                <a:cubicBezTo>
                  <a:pt x="178081" y="1091235"/>
                  <a:pt x="164819" y="1089990"/>
                  <a:pt x="152400" y="1085850"/>
                </a:cubicBezTo>
                <a:cubicBezTo>
                  <a:pt x="131935" y="1079028"/>
                  <a:pt x="93700" y="1065250"/>
                  <a:pt x="76200" y="1047750"/>
                </a:cubicBezTo>
                <a:cubicBezTo>
                  <a:pt x="48110" y="1019660"/>
                  <a:pt x="34005" y="996921"/>
                  <a:pt x="19050" y="962025"/>
                </a:cubicBezTo>
                <a:cubicBezTo>
                  <a:pt x="2633" y="923718"/>
                  <a:pt x="19072" y="942997"/>
                  <a:pt x="0" y="923925"/>
                </a:cubicBez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University of Arizona | Drupal.org">
            <a:extLst>
              <a:ext uri="{FF2B5EF4-FFF2-40B4-BE49-F238E27FC236}">
                <a16:creationId xmlns:a16="http://schemas.microsoft.com/office/drawing/2014/main" id="{C8961B82-20A3-249E-4D56-62394D861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693" y="5302379"/>
            <a:ext cx="853889" cy="799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u png | PNGWing">
            <a:extLst>
              <a:ext uri="{FF2B5EF4-FFF2-40B4-BE49-F238E27FC236}">
                <a16:creationId xmlns:a16="http://schemas.microsoft.com/office/drawing/2014/main" id="{FE0D6BE5-E897-0A3D-FCB5-B134D864306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14297" y="5302379"/>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rthern Arizona University | NSCS | The National Society of Collegiate  Scholars">
            <a:extLst>
              <a:ext uri="{FF2B5EF4-FFF2-40B4-BE49-F238E27FC236}">
                <a16:creationId xmlns:a16="http://schemas.microsoft.com/office/drawing/2014/main" id="{2635AA1D-B9E8-B1D1-4A59-564C61F8B3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8397" y="5127012"/>
            <a:ext cx="1455625" cy="883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tah Tech Trailblazers Scores, Stats and Highlights - ESPN">
            <a:extLst>
              <a:ext uri="{FF2B5EF4-FFF2-40B4-BE49-F238E27FC236}">
                <a16:creationId xmlns:a16="http://schemas.microsoft.com/office/drawing/2014/main" id="{C9FB1232-48F7-30A3-7AF8-6FDF769702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3790" y="5864035"/>
            <a:ext cx="883079" cy="8830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90C448B-1EF8-E5BC-FBDF-590A9D237F01}"/>
              </a:ext>
            </a:extLst>
          </p:cNvPr>
          <p:cNvSpPr txBox="1"/>
          <p:nvPr/>
        </p:nvSpPr>
        <p:spPr>
          <a:xfrm>
            <a:off x="4019550" y="1287823"/>
            <a:ext cx="5010148" cy="923330"/>
          </a:xfrm>
          <a:prstGeom prst="rect">
            <a:avLst/>
          </a:prstGeom>
          <a:noFill/>
        </p:spPr>
        <p:txBody>
          <a:bodyPr wrap="square">
            <a:spAutoFit/>
          </a:bodyPr>
          <a:lstStyle/>
          <a:p>
            <a:r>
              <a:rPr lang="en-US" dirty="0"/>
              <a:t>E</a:t>
            </a:r>
            <a:r>
              <a:rPr lang="en-US" b="0" i="0" dirty="0">
                <a:effectLst/>
              </a:rPr>
              <a:t>very landmark </a:t>
            </a:r>
            <a:r>
              <a:rPr lang="en-US" dirty="0"/>
              <a:t>you</a:t>
            </a:r>
            <a:r>
              <a:rPr lang="en-US" b="0" i="0" dirty="0">
                <a:effectLst/>
              </a:rPr>
              <a:t> recognizes on the way would give </a:t>
            </a:r>
            <a:r>
              <a:rPr lang="en-US" dirty="0"/>
              <a:t>you</a:t>
            </a:r>
            <a:r>
              <a:rPr lang="en-US" b="0" i="0" dirty="0">
                <a:effectLst/>
              </a:rPr>
              <a:t> greater confidence that </a:t>
            </a:r>
            <a:r>
              <a:rPr lang="en-US" dirty="0"/>
              <a:t>you</a:t>
            </a:r>
            <a:r>
              <a:rPr lang="en-US" b="0" i="0" dirty="0">
                <a:effectLst/>
              </a:rPr>
              <a:t> are getting nearer to the destination.</a:t>
            </a:r>
            <a:endParaRPr lang="en-US" dirty="0"/>
          </a:p>
        </p:txBody>
      </p:sp>
      <p:sp>
        <p:nvSpPr>
          <p:cNvPr id="26" name="TextBox 25">
            <a:extLst>
              <a:ext uri="{FF2B5EF4-FFF2-40B4-BE49-F238E27FC236}">
                <a16:creationId xmlns:a16="http://schemas.microsoft.com/office/drawing/2014/main" id="{C256AEFC-8BEF-018E-2666-8A14B6021D1D}"/>
              </a:ext>
            </a:extLst>
          </p:cNvPr>
          <p:cNvSpPr txBox="1"/>
          <p:nvPr/>
        </p:nvSpPr>
        <p:spPr>
          <a:xfrm>
            <a:off x="8010525" y="2228477"/>
            <a:ext cx="3349539" cy="276999"/>
          </a:xfrm>
          <a:prstGeom prst="rect">
            <a:avLst/>
          </a:prstGeom>
          <a:noFill/>
        </p:spPr>
        <p:txBody>
          <a:bodyPr wrap="square">
            <a:spAutoFit/>
          </a:bodyPr>
          <a:lstStyle/>
          <a:p>
            <a:r>
              <a:rPr lang="en-US" sz="1200" b="1" i="0" dirty="0">
                <a:effectLst/>
              </a:rPr>
              <a:t>Buena High School Seminary, Sierra Vista, AZ</a:t>
            </a:r>
            <a:endParaRPr lang="en-US" sz="1200" b="1" dirty="0"/>
          </a:p>
        </p:txBody>
      </p:sp>
      <p:sp>
        <p:nvSpPr>
          <p:cNvPr id="27" name="TextBox 26">
            <a:extLst>
              <a:ext uri="{FF2B5EF4-FFF2-40B4-BE49-F238E27FC236}">
                <a16:creationId xmlns:a16="http://schemas.microsoft.com/office/drawing/2014/main" id="{AB545FCD-FF07-A76D-697B-42E7C68D72D6}"/>
              </a:ext>
            </a:extLst>
          </p:cNvPr>
          <p:cNvSpPr txBox="1"/>
          <p:nvPr/>
        </p:nvSpPr>
        <p:spPr>
          <a:xfrm>
            <a:off x="671573" y="1311208"/>
            <a:ext cx="3349539" cy="276999"/>
          </a:xfrm>
          <a:prstGeom prst="rect">
            <a:avLst/>
          </a:prstGeom>
          <a:noFill/>
        </p:spPr>
        <p:txBody>
          <a:bodyPr wrap="square">
            <a:spAutoFit/>
          </a:bodyPr>
          <a:lstStyle/>
          <a:p>
            <a:pPr algn="ctr"/>
            <a:r>
              <a:rPr lang="en-US" sz="1200" b="1" i="0" dirty="0">
                <a:effectLst/>
              </a:rPr>
              <a:t>Red Cliffs, north of St. George, Utah</a:t>
            </a:r>
            <a:endParaRPr lang="en-US" sz="1200" b="1" dirty="0"/>
          </a:p>
        </p:txBody>
      </p:sp>
    </p:spTree>
    <p:extLst>
      <p:ext uri="{BB962C8B-B14F-4D97-AF65-F5344CB8AC3E}">
        <p14:creationId xmlns:p14="http://schemas.microsoft.com/office/powerpoint/2010/main" val="26706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4F3245-A489-4DD4-A25C-06FCBFC57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6608" y="6409711"/>
            <a:ext cx="4005943" cy="369332"/>
          </a:xfrm>
          <a:prstGeom prst="rect">
            <a:avLst/>
          </a:prstGeom>
          <a:noFill/>
        </p:spPr>
        <p:txBody>
          <a:bodyPr wrap="square" rtlCol="0">
            <a:spAutoFit/>
          </a:bodyPr>
          <a:lstStyle/>
          <a:p>
            <a:r>
              <a:rPr lang="en-US" dirty="0"/>
              <a:t>D&amp;C 45:32,68 President Harold B. Lee</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Where is Safety?</a:t>
            </a:r>
          </a:p>
        </p:txBody>
      </p:sp>
      <p:sp>
        <p:nvSpPr>
          <p:cNvPr id="7" name="Rectangle 6"/>
          <p:cNvSpPr/>
          <p:nvPr/>
        </p:nvSpPr>
        <p:spPr>
          <a:xfrm>
            <a:off x="1828800" y="1066801"/>
            <a:ext cx="4191000" cy="4247317"/>
          </a:xfrm>
          <a:prstGeom prst="rect">
            <a:avLst/>
          </a:prstGeom>
        </p:spPr>
        <p:txBody>
          <a:bodyPr wrap="square">
            <a:spAutoFit/>
          </a:bodyPr>
          <a:lstStyle/>
          <a:p>
            <a:pPr fontAlgn="base"/>
            <a:r>
              <a:rPr lang="en-US" b="1" dirty="0"/>
              <a:t>“In these days of our generation, many of you are asking: Where is safety?</a:t>
            </a:r>
          </a:p>
          <a:p>
            <a:pPr fontAlgn="base"/>
            <a:r>
              <a:rPr lang="en-US" b="1" dirty="0"/>
              <a:t>“The word of the Lord is not silent. He has admonished us: ‘But my disciples shall stand in holy places, and shall not be moved; but among the wicked, men shall lift up their voices and curse God and die.’ </a:t>
            </a:r>
          </a:p>
          <a:p>
            <a:pPr fontAlgn="base"/>
            <a:endParaRPr lang="en-US" b="1" dirty="0"/>
          </a:p>
          <a:p>
            <a:pPr fontAlgn="base"/>
            <a:r>
              <a:rPr lang="en-US" b="1" dirty="0"/>
              <a:t>“The Lord has told us where these ‘holy places’ are: ‘And it shall come to pass among the wicked, that every man that will not take his sword against his neighbor must needs flee unto Zion for safety.’…</a:t>
            </a:r>
          </a:p>
          <a:p>
            <a:pPr fontAlgn="base"/>
            <a:endParaRPr lang="en-US" b="1" dirty="0"/>
          </a:p>
        </p:txBody>
      </p:sp>
      <p:pic>
        <p:nvPicPr>
          <p:cNvPr id="5" name="Picture 4">
            <a:extLst>
              <a:ext uri="{FF2B5EF4-FFF2-40B4-BE49-F238E27FC236}">
                <a16:creationId xmlns:a16="http://schemas.microsoft.com/office/drawing/2014/main" id="{A410D21A-BC8F-43D6-916A-00F652E04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825" y="1901981"/>
            <a:ext cx="3874065" cy="3011419"/>
          </a:xfrm>
          <a:prstGeom prst="rect">
            <a:avLst/>
          </a:prstGeom>
        </p:spPr>
      </p:pic>
      <p:pic>
        <p:nvPicPr>
          <p:cNvPr id="9" name="Picture 8">
            <a:extLst>
              <a:ext uri="{FF2B5EF4-FFF2-40B4-BE49-F238E27FC236}">
                <a16:creationId xmlns:a16="http://schemas.microsoft.com/office/drawing/2014/main" id="{3D5164B4-A978-4864-BFBF-43ADC5B8D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935" y="253677"/>
            <a:ext cx="1097280" cy="1383792"/>
          </a:xfrm>
          <a:prstGeom prst="rect">
            <a:avLst/>
          </a:prstGeom>
        </p:spPr>
      </p:pic>
    </p:spTree>
    <p:extLst>
      <p:ext uri="{BB962C8B-B14F-4D97-AF65-F5344CB8AC3E}">
        <p14:creationId xmlns:p14="http://schemas.microsoft.com/office/powerpoint/2010/main" val="307660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3CFF2-6362-4FD9-8F18-D969F59C3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6957" y="6411237"/>
            <a:ext cx="4005943" cy="369332"/>
          </a:xfrm>
          <a:prstGeom prst="rect">
            <a:avLst/>
          </a:prstGeom>
          <a:noFill/>
        </p:spPr>
        <p:txBody>
          <a:bodyPr wrap="square" rtlCol="0">
            <a:spAutoFit/>
          </a:bodyPr>
          <a:lstStyle/>
          <a:p>
            <a:r>
              <a:rPr lang="en-US" dirty="0"/>
              <a:t>D&amp;C 45:32,68 President Harold B. Lee</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Where is Zion?</a:t>
            </a:r>
          </a:p>
        </p:txBody>
      </p:sp>
      <p:sp>
        <p:nvSpPr>
          <p:cNvPr id="7" name="Rectangle 6"/>
          <p:cNvSpPr/>
          <p:nvPr/>
        </p:nvSpPr>
        <p:spPr>
          <a:xfrm>
            <a:off x="775580" y="1413897"/>
            <a:ext cx="5705475" cy="4801314"/>
          </a:xfrm>
          <a:prstGeom prst="rect">
            <a:avLst/>
          </a:prstGeom>
        </p:spPr>
        <p:txBody>
          <a:bodyPr wrap="square">
            <a:spAutoFit/>
          </a:bodyPr>
          <a:lstStyle/>
          <a:p>
            <a:pPr fontAlgn="base"/>
            <a:r>
              <a:rPr lang="en-US" b="1" dirty="0"/>
              <a:t>“During the various periods of time or dispensations, and for specific reasons, the Lord’s prophets, his ‘mouthpieces,’ as it were, have designated gathering places where the Saints were to gather. After designating certain such places in our dispensation, the Lord then declared: ‘Until the day cometh when there is found no more room for them; and then I have other places which I will appoint unto them, and they shall be called stakes, for the curtains or the strength of Zion.”</a:t>
            </a:r>
          </a:p>
          <a:p>
            <a:pPr fontAlgn="base"/>
            <a:endParaRPr lang="en-US" b="1" dirty="0"/>
          </a:p>
          <a:p>
            <a:pPr fontAlgn="base"/>
            <a:r>
              <a:rPr lang="en-US" b="1" dirty="0"/>
              <a:t>“Thus, clearly the Lord has placed the responsibility of directing the work of gathering in the hands of his divinely appointed leaders. May I fervently pray that all Saints and truth-seekers everywhere will attune their listening ears to these prophet-leaders. …</a:t>
            </a:r>
          </a:p>
          <a:p>
            <a:pPr fontAlgn="base"/>
            <a:endParaRPr lang="en-US" b="1" dirty="0"/>
          </a:p>
          <a:p>
            <a:pPr fontAlgn="base"/>
            <a:endParaRPr lang="en-US" b="1" dirty="0"/>
          </a:p>
        </p:txBody>
      </p:sp>
      <p:pic>
        <p:nvPicPr>
          <p:cNvPr id="5" name="Picture 4">
            <a:extLst>
              <a:ext uri="{FF2B5EF4-FFF2-40B4-BE49-F238E27FC236}">
                <a16:creationId xmlns:a16="http://schemas.microsoft.com/office/drawing/2014/main" id="{3747AA6B-606D-4F96-A055-F4E4F05A0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050" y="1630475"/>
            <a:ext cx="4636370" cy="3479452"/>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283DE130-C574-F3D7-D284-72901D7C5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915" y="303451"/>
            <a:ext cx="741329" cy="934898"/>
          </a:xfrm>
          <a:prstGeom prst="rect">
            <a:avLst/>
          </a:prstGeom>
        </p:spPr>
      </p:pic>
    </p:spTree>
    <p:extLst>
      <p:ext uri="{BB962C8B-B14F-4D97-AF65-F5344CB8AC3E}">
        <p14:creationId xmlns:p14="http://schemas.microsoft.com/office/powerpoint/2010/main" val="371968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56AEFD-976F-40C4-9D2D-84A1691C9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1991" y="6407259"/>
            <a:ext cx="4005943" cy="369332"/>
          </a:xfrm>
          <a:prstGeom prst="rect">
            <a:avLst/>
          </a:prstGeom>
          <a:noFill/>
        </p:spPr>
        <p:txBody>
          <a:bodyPr wrap="square" rtlCol="0">
            <a:spAutoFit/>
          </a:bodyPr>
          <a:lstStyle/>
          <a:p>
            <a:r>
              <a:rPr lang="en-US" dirty="0"/>
              <a:t>D&amp;C 45:32,68 President Harold B. Lee</a:t>
            </a:r>
          </a:p>
        </p:txBody>
      </p:sp>
      <p:sp>
        <p:nvSpPr>
          <p:cNvPr id="4" name="TextBox 3"/>
          <p:cNvSpPr txBox="1"/>
          <p:nvPr/>
        </p:nvSpPr>
        <p:spPr>
          <a:xfrm>
            <a:off x="1676400" y="0"/>
            <a:ext cx="8763000" cy="707886"/>
          </a:xfrm>
          <a:prstGeom prst="rect">
            <a:avLst/>
          </a:prstGeom>
          <a:noFill/>
        </p:spPr>
        <p:txBody>
          <a:bodyPr wrap="square" rtlCol="0">
            <a:spAutoFit/>
          </a:bodyPr>
          <a:lstStyle/>
          <a:p>
            <a:pPr algn="ctr"/>
            <a:r>
              <a:rPr lang="en-US" sz="4000" dirty="0">
                <a:latin typeface="Abadi" panose="020B0604020104020204" pitchFamily="34" charset="0"/>
              </a:rPr>
              <a:t>Numbered Among the Pure in Heart</a:t>
            </a:r>
          </a:p>
        </p:txBody>
      </p:sp>
      <p:sp>
        <p:nvSpPr>
          <p:cNvPr id="7" name="Rectangle 6"/>
          <p:cNvSpPr/>
          <p:nvPr/>
        </p:nvSpPr>
        <p:spPr>
          <a:xfrm>
            <a:off x="2895600" y="4191001"/>
            <a:ext cx="6705600" cy="2031325"/>
          </a:xfrm>
          <a:prstGeom prst="rect">
            <a:avLst/>
          </a:prstGeom>
        </p:spPr>
        <p:txBody>
          <a:bodyPr wrap="square">
            <a:spAutoFit/>
          </a:bodyPr>
          <a:lstStyle/>
          <a:p>
            <a:pPr fontAlgn="base"/>
            <a:r>
              <a:rPr lang="en-US" b="1" dirty="0"/>
              <a:t>“As one studies the Lord’s commandments and attending promises upon compliance therewith, one gets some definite ideas as to how we might ‘stand in holy places,’ as the Lord commands—if we will be preserved with such protection as accords with his holy purposes, in order that we might be numbered among the ‘pure in heart’ who constitute Zion, as I have read from the Lord’s own words.”</a:t>
            </a:r>
          </a:p>
          <a:p>
            <a:pPr fontAlgn="base"/>
            <a:endParaRPr lang="en-US" b="1" dirty="0"/>
          </a:p>
        </p:txBody>
      </p:sp>
      <p:pic>
        <p:nvPicPr>
          <p:cNvPr id="5" name="Picture 4">
            <a:extLst>
              <a:ext uri="{FF2B5EF4-FFF2-40B4-BE49-F238E27FC236}">
                <a16:creationId xmlns:a16="http://schemas.microsoft.com/office/drawing/2014/main" id="{9B4AB979-0D95-4717-8D01-8E5720CAE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0" y="974335"/>
            <a:ext cx="3676650" cy="3124200"/>
          </a:xfrm>
          <a:prstGeom prst="rect">
            <a:avLst/>
          </a:prstGeom>
        </p:spPr>
      </p:pic>
      <p:pic>
        <p:nvPicPr>
          <p:cNvPr id="9" name="Picture 8">
            <a:extLst>
              <a:ext uri="{FF2B5EF4-FFF2-40B4-BE49-F238E27FC236}">
                <a16:creationId xmlns:a16="http://schemas.microsoft.com/office/drawing/2014/main" id="{10836AD1-D62B-400B-91AB-19B8CFB1A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585" y="1447799"/>
            <a:ext cx="3600450" cy="2438400"/>
          </a:xfrm>
          <a:prstGeom prst="rect">
            <a:avLst/>
          </a:prstGeom>
        </p:spPr>
      </p:pic>
    </p:spTree>
    <p:extLst>
      <p:ext uri="{BB962C8B-B14F-4D97-AF65-F5344CB8AC3E}">
        <p14:creationId xmlns:p14="http://schemas.microsoft.com/office/powerpoint/2010/main" val="3726769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FBB52E-6209-4F4A-9A02-3C2E20951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3459"/>
            <a:ext cx="4005943" cy="369332"/>
          </a:xfrm>
          <a:prstGeom prst="rect">
            <a:avLst/>
          </a:prstGeom>
          <a:noFill/>
        </p:spPr>
        <p:txBody>
          <a:bodyPr wrap="square" rtlCol="0">
            <a:spAutoFit/>
          </a:bodyPr>
          <a:lstStyle/>
          <a:p>
            <a:r>
              <a:rPr lang="en-US" dirty="0"/>
              <a:t>D&amp;C 45:35</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Be Not Troubled</a:t>
            </a:r>
          </a:p>
        </p:txBody>
      </p:sp>
      <p:sp>
        <p:nvSpPr>
          <p:cNvPr id="7" name="Rectangle 6"/>
          <p:cNvSpPr/>
          <p:nvPr/>
        </p:nvSpPr>
        <p:spPr>
          <a:xfrm>
            <a:off x="1828800" y="1066800"/>
            <a:ext cx="3733800" cy="923330"/>
          </a:xfrm>
          <a:prstGeom prst="rect">
            <a:avLst/>
          </a:prstGeom>
        </p:spPr>
        <p:txBody>
          <a:bodyPr wrap="square">
            <a:spAutoFit/>
          </a:bodyPr>
          <a:lstStyle/>
          <a:p>
            <a:pPr fontAlgn="base"/>
            <a:r>
              <a:rPr lang="en-US" b="1" dirty="0"/>
              <a:t>Learning about the signs of the Second Coming can help us live without speculation, fear, or anxiety.</a:t>
            </a:r>
          </a:p>
        </p:txBody>
      </p:sp>
      <p:sp>
        <p:nvSpPr>
          <p:cNvPr id="8" name="Rectangle 7"/>
          <p:cNvSpPr/>
          <p:nvPr/>
        </p:nvSpPr>
        <p:spPr>
          <a:xfrm>
            <a:off x="5410200" y="3124201"/>
            <a:ext cx="4572000" cy="1200329"/>
          </a:xfrm>
          <a:prstGeom prst="rect">
            <a:avLst/>
          </a:prstGeom>
        </p:spPr>
        <p:txBody>
          <a:bodyPr>
            <a:spAutoFit/>
          </a:bodyPr>
          <a:lstStyle/>
          <a:p>
            <a:r>
              <a:rPr lang="en-US" b="1" i="1" dirty="0"/>
              <a:t>“Be not troubled, for, when all these things shall come to pass, ye may know that the promises which have been made unto you shall be fulfilled.”</a:t>
            </a:r>
          </a:p>
        </p:txBody>
      </p:sp>
      <p:sp>
        <p:nvSpPr>
          <p:cNvPr id="9" name="Rectangle 8"/>
          <p:cNvSpPr/>
          <p:nvPr/>
        </p:nvSpPr>
        <p:spPr>
          <a:xfrm>
            <a:off x="3124200" y="4648200"/>
            <a:ext cx="4572000" cy="1938992"/>
          </a:xfrm>
          <a:prstGeom prst="rect">
            <a:avLst/>
          </a:prstGeom>
        </p:spPr>
        <p:txBody>
          <a:bodyPr>
            <a:spAutoFit/>
          </a:bodyPr>
          <a:lstStyle/>
          <a:p>
            <a:r>
              <a:rPr lang="en-US" b="1" dirty="0"/>
              <a:t>“Let us rather live each day so that if the Lord does come while we are yet upon the earth we shall be worthy of that change which will occur as in the twinkling of an eye and under which we shall be changed from mortal to immortal beings.”</a:t>
            </a:r>
          </a:p>
          <a:p>
            <a:r>
              <a:rPr lang="en-US" sz="1200" b="1" dirty="0"/>
              <a:t>President Gordon B. Hinckley</a:t>
            </a:r>
          </a:p>
        </p:txBody>
      </p:sp>
      <p:pic>
        <p:nvPicPr>
          <p:cNvPr id="5" name="Picture 4">
            <a:extLst>
              <a:ext uri="{FF2B5EF4-FFF2-40B4-BE49-F238E27FC236}">
                <a16:creationId xmlns:a16="http://schemas.microsoft.com/office/drawing/2014/main" id="{5C4D7613-CF10-4F5C-9AE1-A29173096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701" y="864395"/>
            <a:ext cx="3279239" cy="2043751"/>
          </a:xfrm>
          <a:prstGeom prst="rect">
            <a:avLst/>
          </a:prstGeom>
        </p:spPr>
      </p:pic>
      <p:pic>
        <p:nvPicPr>
          <p:cNvPr id="10" name="Picture 9">
            <a:extLst>
              <a:ext uri="{FF2B5EF4-FFF2-40B4-BE49-F238E27FC236}">
                <a16:creationId xmlns:a16="http://schemas.microsoft.com/office/drawing/2014/main" id="{A6C8AB6D-26B5-44AA-846E-776AB23DD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305" y="2375859"/>
            <a:ext cx="2018733" cy="3415341"/>
          </a:xfrm>
          <a:prstGeom prst="rect">
            <a:avLst/>
          </a:prstGeom>
        </p:spPr>
      </p:pic>
      <p:pic>
        <p:nvPicPr>
          <p:cNvPr id="13" name="Picture 12">
            <a:extLst>
              <a:ext uri="{FF2B5EF4-FFF2-40B4-BE49-F238E27FC236}">
                <a16:creationId xmlns:a16="http://schemas.microsoft.com/office/drawing/2014/main" id="{EF929660-E233-4598-8830-0AADB9A3A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808" y="4271962"/>
            <a:ext cx="3134292" cy="2081957"/>
          </a:xfrm>
          <a:prstGeom prst="rect">
            <a:avLst/>
          </a:prstGeom>
        </p:spPr>
      </p:pic>
      <p:pic>
        <p:nvPicPr>
          <p:cNvPr id="15" name="Picture 14">
            <a:extLst>
              <a:ext uri="{FF2B5EF4-FFF2-40B4-BE49-F238E27FC236}">
                <a16:creationId xmlns:a16="http://schemas.microsoft.com/office/drawing/2014/main" id="{849B860D-C98B-40D6-8E61-925C11672C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7100" y="131858"/>
            <a:ext cx="923925" cy="1152055"/>
          </a:xfrm>
          <a:prstGeom prst="rect">
            <a:avLst/>
          </a:prstGeom>
        </p:spPr>
      </p:pic>
    </p:spTree>
    <p:extLst>
      <p:ext uri="{BB962C8B-B14F-4D97-AF65-F5344CB8AC3E}">
        <p14:creationId xmlns:p14="http://schemas.microsoft.com/office/powerpoint/2010/main" val="6306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B70AD4-CF6A-4714-97D5-4BA2440E8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0928" y="6409710"/>
            <a:ext cx="4005943" cy="369332"/>
          </a:xfrm>
          <a:prstGeom prst="rect">
            <a:avLst/>
          </a:prstGeom>
          <a:noFill/>
        </p:spPr>
        <p:txBody>
          <a:bodyPr wrap="square" rtlCol="0">
            <a:spAutoFit/>
          </a:bodyPr>
          <a:lstStyle/>
          <a:p>
            <a:r>
              <a:rPr lang="en-US" dirty="0"/>
              <a:t>D&amp;C 45:37</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Parable of the Fig Tree</a:t>
            </a:r>
          </a:p>
        </p:txBody>
      </p:sp>
      <p:sp>
        <p:nvSpPr>
          <p:cNvPr id="7" name="Rectangle 6"/>
          <p:cNvSpPr/>
          <p:nvPr/>
        </p:nvSpPr>
        <p:spPr>
          <a:xfrm>
            <a:off x="1828800" y="1066800"/>
            <a:ext cx="4191000" cy="5539978"/>
          </a:xfrm>
          <a:prstGeom prst="rect">
            <a:avLst/>
          </a:prstGeom>
        </p:spPr>
        <p:txBody>
          <a:bodyPr wrap="square">
            <a:spAutoFit/>
          </a:bodyPr>
          <a:lstStyle/>
          <a:p>
            <a:pPr fontAlgn="base"/>
            <a:r>
              <a:rPr lang="en-US" b="1" dirty="0"/>
              <a:t>“Before the second coming of Jesus Christ, certain promised signs and wonders are to take place, making it possible for his Saints to know the approximate time of his coming. Jesus said:</a:t>
            </a:r>
          </a:p>
          <a:p>
            <a:pPr fontAlgn="base"/>
            <a:endParaRPr lang="en-US" b="1" dirty="0"/>
          </a:p>
          <a:p>
            <a:pPr fontAlgn="base"/>
            <a:r>
              <a:rPr lang="en-US" b="1" dirty="0"/>
              <a:t> “Now learn a parable of the fig tree; When his branch is yet tender, and </a:t>
            </a:r>
            <a:r>
              <a:rPr lang="en-US" b="1" dirty="0" err="1"/>
              <a:t>putteth</a:t>
            </a:r>
            <a:r>
              <a:rPr lang="en-US" b="1" dirty="0"/>
              <a:t> forth leaves, ye know that summer is nigh:</a:t>
            </a:r>
          </a:p>
          <a:p>
            <a:pPr fontAlgn="base"/>
            <a:endParaRPr lang="en-US" b="1" dirty="0"/>
          </a:p>
          <a:p>
            <a:pPr fontAlgn="base"/>
            <a:r>
              <a:rPr lang="en-US" b="1" dirty="0"/>
              <a:t>“So likewise ye, when ye shall see all these things, know that it is near, even at the doors.” (Matt. 24:32–33.)</a:t>
            </a:r>
          </a:p>
          <a:p>
            <a:pPr fontAlgn="base"/>
            <a:endParaRPr lang="en-US" b="1" dirty="0"/>
          </a:p>
          <a:p>
            <a:pPr fontAlgn="base"/>
            <a:r>
              <a:rPr lang="en-US" b="1" dirty="0"/>
              <a:t>President Kimball gave this counsel, “The leaves are commencing to show on the fig tree.”’</a:t>
            </a:r>
          </a:p>
          <a:p>
            <a:pPr fontAlgn="base"/>
            <a:r>
              <a:rPr lang="en-US" sz="1200" b="1" dirty="0"/>
              <a:t>Elder Bernard P. </a:t>
            </a:r>
            <a:r>
              <a:rPr lang="en-US" sz="1200" b="1" dirty="0" err="1"/>
              <a:t>Brockbank</a:t>
            </a:r>
            <a:endParaRPr lang="en-US" sz="1200" b="1" dirty="0"/>
          </a:p>
          <a:p>
            <a:pPr fontAlgn="base"/>
            <a:endParaRPr lang="en-US" b="1" dirty="0"/>
          </a:p>
        </p:txBody>
      </p:sp>
      <p:pic>
        <p:nvPicPr>
          <p:cNvPr id="5" name="Picture 4">
            <a:extLst>
              <a:ext uri="{FF2B5EF4-FFF2-40B4-BE49-F238E27FC236}">
                <a16:creationId xmlns:a16="http://schemas.microsoft.com/office/drawing/2014/main" id="{39FAAFCA-EBD2-4269-B927-4F017F6D0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049" y="815943"/>
            <a:ext cx="4929223" cy="2457028"/>
          </a:xfrm>
          <a:prstGeom prst="rect">
            <a:avLst/>
          </a:prstGeom>
        </p:spPr>
      </p:pic>
      <p:pic>
        <p:nvPicPr>
          <p:cNvPr id="9" name="Picture 8">
            <a:extLst>
              <a:ext uri="{FF2B5EF4-FFF2-40B4-BE49-F238E27FC236}">
                <a16:creationId xmlns:a16="http://schemas.microsoft.com/office/drawing/2014/main" id="{30F6C5E3-7465-4623-AAD5-630A244EF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3666510"/>
            <a:ext cx="3657600" cy="2743200"/>
          </a:xfrm>
          <a:prstGeom prst="rect">
            <a:avLst/>
          </a:prstGeom>
        </p:spPr>
      </p:pic>
      <p:pic>
        <p:nvPicPr>
          <p:cNvPr id="11" name="Picture 10">
            <a:extLst>
              <a:ext uri="{FF2B5EF4-FFF2-40B4-BE49-F238E27FC236}">
                <a16:creationId xmlns:a16="http://schemas.microsoft.com/office/drawing/2014/main" id="{FCFE4396-0DC6-40B6-A30D-53E368B5C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10" y="263815"/>
            <a:ext cx="828905" cy="1104256"/>
          </a:xfrm>
          <a:prstGeom prst="rect">
            <a:avLst/>
          </a:prstGeom>
        </p:spPr>
      </p:pic>
    </p:spTree>
    <p:extLst>
      <p:ext uri="{BB962C8B-B14F-4D97-AF65-F5344CB8AC3E}">
        <p14:creationId xmlns:p14="http://schemas.microsoft.com/office/powerpoint/2010/main" val="39482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FA650E-4066-486E-9BEC-FD84F7517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8361" y="6444734"/>
            <a:ext cx="4005943" cy="369332"/>
          </a:xfrm>
          <a:prstGeom prst="rect">
            <a:avLst/>
          </a:prstGeom>
          <a:noFill/>
        </p:spPr>
        <p:txBody>
          <a:bodyPr wrap="square" rtlCol="0">
            <a:spAutoFit/>
          </a:bodyPr>
          <a:lstStyle/>
          <a:p>
            <a:r>
              <a:rPr lang="en-US" dirty="0"/>
              <a:t>D&amp;C 45:40-47</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More Signs Before His Coming</a:t>
            </a:r>
          </a:p>
        </p:txBody>
      </p:sp>
      <p:sp>
        <p:nvSpPr>
          <p:cNvPr id="7" name="Rectangle 6"/>
          <p:cNvSpPr/>
          <p:nvPr/>
        </p:nvSpPr>
        <p:spPr>
          <a:xfrm>
            <a:off x="651850" y="1243786"/>
            <a:ext cx="4191000" cy="5078313"/>
          </a:xfrm>
          <a:prstGeom prst="rect">
            <a:avLst/>
          </a:prstGeom>
        </p:spPr>
        <p:txBody>
          <a:bodyPr wrap="square">
            <a:spAutoFit/>
          </a:bodyPr>
          <a:lstStyle/>
          <a:p>
            <a:pPr fontAlgn="base"/>
            <a:r>
              <a:rPr lang="en-US" b="1" dirty="0"/>
              <a:t>Blood, fire, and vapors of smoke—destructive agencies of modern warfare and their death-dealing effects</a:t>
            </a:r>
          </a:p>
          <a:p>
            <a:pPr fontAlgn="base"/>
            <a:endParaRPr lang="en-US" b="1" dirty="0"/>
          </a:p>
          <a:p>
            <a:pPr fontAlgn="base"/>
            <a:r>
              <a:rPr lang="en-US" b="1" dirty="0"/>
              <a:t>The sun shall be darkened</a:t>
            </a:r>
          </a:p>
          <a:p>
            <a:pPr fontAlgn="base"/>
            <a:endParaRPr lang="en-US" b="1" dirty="0"/>
          </a:p>
          <a:p>
            <a:pPr fontAlgn="base"/>
            <a:r>
              <a:rPr lang="en-US" b="1" dirty="0"/>
              <a:t>The remnant shall be gathered—return of the Jews to Jerusalem. </a:t>
            </a:r>
          </a:p>
          <a:p>
            <a:pPr fontAlgn="base"/>
            <a:endParaRPr lang="en-US" b="1" dirty="0"/>
          </a:p>
          <a:p>
            <a:pPr fontAlgn="base"/>
            <a:r>
              <a:rPr lang="en-US" b="1" dirty="0"/>
              <a:t>The spirit of gathering accompanies the acceptance of the gospel. </a:t>
            </a:r>
          </a:p>
          <a:p>
            <a:pPr fontAlgn="base"/>
            <a:endParaRPr lang="en-US" b="1" dirty="0"/>
          </a:p>
          <a:p>
            <a:pPr fontAlgn="base"/>
            <a:r>
              <a:rPr lang="en-US" b="1" dirty="0"/>
              <a:t>Those who received the glad message generally have a desire to go where the people of god dwell. </a:t>
            </a:r>
          </a:p>
          <a:p>
            <a:pPr fontAlgn="base"/>
            <a:endParaRPr lang="en-US" b="1" dirty="0"/>
          </a:p>
          <a:p>
            <a:pPr fontAlgn="base"/>
            <a:r>
              <a:rPr lang="en-US" b="1" dirty="0"/>
              <a:t>Look for me---many will be prepared</a:t>
            </a:r>
          </a:p>
          <a:p>
            <a:pPr fontAlgn="base"/>
            <a:endParaRPr lang="en-US" b="1" dirty="0"/>
          </a:p>
        </p:txBody>
      </p:sp>
      <p:pic>
        <p:nvPicPr>
          <p:cNvPr id="5" name="Picture 4">
            <a:extLst>
              <a:ext uri="{FF2B5EF4-FFF2-40B4-BE49-F238E27FC236}">
                <a16:creationId xmlns:a16="http://schemas.microsoft.com/office/drawing/2014/main" id="{CE30DB9A-C91F-49E0-9EE1-287196422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875" y="806052"/>
            <a:ext cx="2057400" cy="1543050"/>
          </a:xfrm>
          <a:prstGeom prst="rect">
            <a:avLst/>
          </a:prstGeom>
        </p:spPr>
      </p:pic>
      <p:pic>
        <p:nvPicPr>
          <p:cNvPr id="8" name="Picture 7">
            <a:extLst>
              <a:ext uri="{FF2B5EF4-FFF2-40B4-BE49-F238E27FC236}">
                <a16:creationId xmlns:a16="http://schemas.microsoft.com/office/drawing/2014/main" id="{8F2CBD99-F753-48AB-9F47-9C4E413E4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411" y="2471737"/>
            <a:ext cx="2381250" cy="1914525"/>
          </a:xfrm>
          <a:prstGeom prst="rect">
            <a:avLst/>
          </a:prstGeom>
        </p:spPr>
      </p:pic>
      <p:pic>
        <p:nvPicPr>
          <p:cNvPr id="11" name="Picture 10">
            <a:extLst>
              <a:ext uri="{FF2B5EF4-FFF2-40B4-BE49-F238E27FC236}">
                <a16:creationId xmlns:a16="http://schemas.microsoft.com/office/drawing/2014/main" id="{887A1327-7863-4DC8-9018-BCF3A814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3700" y="4475430"/>
            <a:ext cx="2181225" cy="2133600"/>
          </a:xfrm>
          <a:prstGeom prst="rect">
            <a:avLst/>
          </a:prstGeom>
        </p:spPr>
      </p:pic>
    </p:spTree>
    <p:extLst>
      <p:ext uri="{BB962C8B-B14F-4D97-AF65-F5344CB8AC3E}">
        <p14:creationId xmlns:p14="http://schemas.microsoft.com/office/powerpoint/2010/main" val="281699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8D47-D4B1-913F-2371-5BD9DC9EC3C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1C40982-4269-EB87-8B8C-6A4E1FFAA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94883A2-0610-0EF1-BFB7-1DBE8810C248}"/>
              </a:ext>
            </a:extLst>
          </p:cNvPr>
          <p:cNvSpPr txBox="1"/>
          <p:nvPr/>
        </p:nvSpPr>
        <p:spPr>
          <a:xfrm>
            <a:off x="157142" y="6450926"/>
            <a:ext cx="4005943" cy="369332"/>
          </a:xfrm>
          <a:prstGeom prst="rect">
            <a:avLst/>
          </a:prstGeom>
          <a:noFill/>
        </p:spPr>
        <p:txBody>
          <a:bodyPr wrap="square" rtlCol="0">
            <a:spAutoFit/>
          </a:bodyPr>
          <a:lstStyle/>
          <a:p>
            <a:r>
              <a:rPr lang="en-US" dirty="0"/>
              <a:t>D&amp;C 45:44</a:t>
            </a:r>
          </a:p>
        </p:txBody>
      </p:sp>
      <p:sp>
        <p:nvSpPr>
          <p:cNvPr id="4" name="TextBox 3">
            <a:extLst>
              <a:ext uri="{FF2B5EF4-FFF2-40B4-BE49-F238E27FC236}">
                <a16:creationId xmlns:a16="http://schemas.microsoft.com/office/drawing/2014/main" id="{98B97307-7172-0FA8-03A0-C24906ECBBC2}"/>
              </a:ext>
            </a:extLst>
          </p:cNvPr>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Clothed in Power and Glory</a:t>
            </a:r>
          </a:p>
        </p:txBody>
      </p:sp>
      <p:pic>
        <p:nvPicPr>
          <p:cNvPr id="6" name="Picture 5">
            <a:extLst>
              <a:ext uri="{FF2B5EF4-FFF2-40B4-BE49-F238E27FC236}">
                <a16:creationId xmlns:a16="http://schemas.microsoft.com/office/drawing/2014/main" id="{FB80B2D1-5E7B-2163-4097-ADECDF1A64C0}"/>
              </a:ext>
            </a:extLst>
          </p:cNvPr>
          <p:cNvPicPr>
            <a:picLocks noChangeAspect="1"/>
          </p:cNvPicPr>
          <p:nvPr/>
        </p:nvPicPr>
        <p:blipFill>
          <a:blip r:embed="rId3"/>
          <a:stretch>
            <a:fillRect/>
          </a:stretch>
        </p:blipFill>
        <p:spPr>
          <a:xfrm>
            <a:off x="400886" y="850474"/>
            <a:ext cx="4696480" cy="2724530"/>
          </a:xfrm>
          <a:prstGeom prst="rect">
            <a:avLst/>
          </a:prstGeom>
        </p:spPr>
      </p:pic>
      <p:sp>
        <p:nvSpPr>
          <p:cNvPr id="13" name="TextBox 12">
            <a:extLst>
              <a:ext uri="{FF2B5EF4-FFF2-40B4-BE49-F238E27FC236}">
                <a16:creationId xmlns:a16="http://schemas.microsoft.com/office/drawing/2014/main" id="{78721340-09FD-75F0-84CF-E2E5445A4B9E}"/>
              </a:ext>
            </a:extLst>
          </p:cNvPr>
          <p:cNvSpPr txBox="1"/>
          <p:nvPr/>
        </p:nvSpPr>
        <p:spPr>
          <a:xfrm>
            <a:off x="5210174" y="1034076"/>
            <a:ext cx="3971925" cy="1200329"/>
          </a:xfrm>
          <a:prstGeom prst="rect">
            <a:avLst/>
          </a:prstGeom>
          <a:noFill/>
        </p:spPr>
        <p:txBody>
          <a:bodyPr wrap="square">
            <a:spAutoFit/>
          </a:bodyPr>
          <a:lstStyle/>
          <a:p>
            <a:r>
              <a:rPr lang="en-US" b="1" i="0" dirty="0">
                <a:solidFill>
                  <a:srgbClr val="212225"/>
                </a:solidFill>
                <a:effectLst/>
              </a:rPr>
              <a:t>Jesus Christ will come again to the earth “clothed with power and great glory” to fulfill the promises that He has made.</a:t>
            </a:r>
            <a:endParaRPr lang="en-US" b="1" dirty="0"/>
          </a:p>
        </p:txBody>
      </p:sp>
      <p:sp>
        <p:nvSpPr>
          <p:cNvPr id="15" name="TextBox 14">
            <a:extLst>
              <a:ext uri="{FF2B5EF4-FFF2-40B4-BE49-F238E27FC236}">
                <a16:creationId xmlns:a16="http://schemas.microsoft.com/office/drawing/2014/main" id="{7746F39B-537D-DAA3-7117-0FC00EF78210}"/>
              </a:ext>
            </a:extLst>
          </p:cNvPr>
          <p:cNvSpPr txBox="1"/>
          <p:nvPr/>
        </p:nvSpPr>
        <p:spPr>
          <a:xfrm>
            <a:off x="5229224" y="2269265"/>
            <a:ext cx="4302755" cy="923330"/>
          </a:xfrm>
          <a:prstGeom prst="rect">
            <a:avLst/>
          </a:prstGeom>
          <a:noFill/>
        </p:spPr>
        <p:txBody>
          <a:bodyPr wrap="square">
            <a:spAutoFit/>
          </a:bodyPr>
          <a:lstStyle/>
          <a:p>
            <a:r>
              <a:rPr lang="en-US" b="1" i="0" dirty="0">
                <a:solidFill>
                  <a:srgbClr val="212225"/>
                </a:solidFill>
                <a:effectLst/>
              </a:rPr>
              <a:t> I shall come in my glory in the clouds of heaven, to fulfil the promises that I have made unto your fathers,</a:t>
            </a:r>
            <a:endParaRPr lang="en-US" b="1" dirty="0"/>
          </a:p>
        </p:txBody>
      </p:sp>
      <p:pic>
        <p:nvPicPr>
          <p:cNvPr id="17" name="Picture 16">
            <a:extLst>
              <a:ext uri="{FF2B5EF4-FFF2-40B4-BE49-F238E27FC236}">
                <a16:creationId xmlns:a16="http://schemas.microsoft.com/office/drawing/2014/main" id="{B3A2DB68-665E-D29D-D8E3-ED1A13233AE9}"/>
              </a:ext>
            </a:extLst>
          </p:cNvPr>
          <p:cNvPicPr>
            <a:picLocks noChangeAspect="1"/>
          </p:cNvPicPr>
          <p:nvPr/>
        </p:nvPicPr>
        <p:blipFill>
          <a:blip r:embed="rId4"/>
          <a:stretch>
            <a:fillRect/>
          </a:stretch>
        </p:blipFill>
        <p:spPr>
          <a:xfrm>
            <a:off x="5210174" y="3621460"/>
            <a:ext cx="3850018" cy="2905448"/>
          </a:xfrm>
          <a:prstGeom prst="rect">
            <a:avLst/>
          </a:prstGeom>
        </p:spPr>
      </p:pic>
      <p:sp>
        <p:nvSpPr>
          <p:cNvPr id="19" name="TextBox 18">
            <a:extLst>
              <a:ext uri="{FF2B5EF4-FFF2-40B4-BE49-F238E27FC236}">
                <a16:creationId xmlns:a16="http://schemas.microsoft.com/office/drawing/2014/main" id="{CFE10CD3-0690-9667-D6A4-32D55DE4E7E6}"/>
              </a:ext>
            </a:extLst>
          </p:cNvPr>
          <p:cNvSpPr txBox="1"/>
          <p:nvPr/>
        </p:nvSpPr>
        <p:spPr>
          <a:xfrm>
            <a:off x="577009" y="3760579"/>
            <a:ext cx="4633165" cy="2308324"/>
          </a:xfrm>
          <a:prstGeom prst="rect">
            <a:avLst/>
          </a:prstGeom>
          <a:noFill/>
        </p:spPr>
        <p:txBody>
          <a:bodyPr wrap="square">
            <a:spAutoFit/>
          </a:bodyPr>
          <a:lstStyle/>
          <a:p>
            <a:r>
              <a:rPr lang="en-US" sz="2400" b="1" i="1" dirty="0">
                <a:solidFill>
                  <a:srgbClr val="212225"/>
                </a:solidFill>
                <a:effectLst/>
              </a:rPr>
              <a:t>Wherefore art thou </a:t>
            </a:r>
            <a:r>
              <a:rPr lang="en-US" sz="2400" b="1" i="1" u="none" strike="noStrike" dirty="0">
                <a:effectLst/>
              </a:rPr>
              <a:t>red</a:t>
            </a:r>
            <a:r>
              <a:rPr lang="en-US" sz="2400" b="1" i="1" dirty="0">
                <a:solidFill>
                  <a:srgbClr val="212225"/>
                </a:solidFill>
                <a:effectLst/>
              </a:rPr>
              <a:t> in thine apparel, and thy garments like him that </a:t>
            </a:r>
            <a:r>
              <a:rPr lang="en-US" sz="2400" b="1" i="1" dirty="0" err="1">
                <a:solidFill>
                  <a:srgbClr val="212225"/>
                </a:solidFill>
                <a:effectLst/>
              </a:rPr>
              <a:t>treadeth</a:t>
            </a:r>
            <a:r>
              <a:rPr lang="en-US" sz="2400" b="1" i="1" dirty="0">
                <a:solidFill>
                  <a:srgbClr val="212225"/>
                </a:solidFill>
                <a:effectLst/>
              </a:rPr>
              <a:t> in the </a:t>
            </a:r>
            <a:r>
              <a:rPr lang="en-US" sz="2400" b="1" i="1" dirty="0" err="1">
                <a:solidFill>
                  <a:srgbClr val="212225"/>
                </a:solidFill>
                <a:effectLst/>
              </a:rPr>
              <a:t>winefat</a:t>
            </a:r>
            <a:r>
              <a:rPr lang="en-US" sz="2400" b="1" i="1" dirty="0">
                <a:solidFill>
                  <a:srgbClr val="212225"/>
                </a:solidFill>
                <a:effectLst/>
              </a:rPr>
              <a:t>? Isaiah 63:2</a:t>
            </a:r>
          </a:p>
          <a:p>
            <a:endParaRPr lang="en-US" sz="2400" dirty="0">
              <a:solidFill>
                <a:srgbClr val="212225"/>
              </a:solidFill>
            </a:endParaRPr>
          </a:p>
          <a:p>
            <a:r>
              <a:rPr lang="en-US" sz="2400" b="1" dirty="0">
                <a:solidFill>
                  <a:srgbClr val="212225"/>
                </a:solidFill>
              </a:rPr>
              <a:t>Red symbolized His sacrifice for all.</a:t>
            </a:r>
            <a:endParaRPr lang="en-US" sz="2400" b="1" dirty="0"/>
          </a:p>
        </p:txBody>
      </p:sp>
      <p:sp>
        <p:nvSpPr>
          <p:cNvPr id="21" name="TextBox 20">
            <a:extLst>
              <a:ext uri="{FF2B5EF4-FFF2-40B4-BE49-F238E27FC236}">
                <a16:creationId xmlns:a16="http://schemas.microsoft.com/office/drawing/2014/main" id="{10BCCAAB-B344-5837-DC12-32C3D2E20935}"/>
              </a:ext>
            </a:extLst>
          </p:cNvPr>
          <p:cNvSpPr txBox="1"/>
          <p:nvPr/>
        </p:nvSpPr>
        <p:spPr>
          <a:xfrm>
            <a:off x="9066425" y="3353590"/>
            <a:ext cx="2999950" cy="2800767"/>
          </a:xfrm>
          <a:prstGeom prst="rect">
            <a:avLst/>
          </a:prstGeom>
          <a:noFill/>
        </p:spPr>
        <p:txBody>
          <a:bodyPr wrap="square">
            <a:spAutoFit/>
          </a:bodyPr>
          <a:lstStyle/>
          <a:p>
            <a:r>
              <a:rPr lang="en-US" sz="1600" b="1" i="0" dirty="0">
                <a:solidFill>
                  <a:srgbClr val="212225"/>
                </a:solidFill>
                <a:effectLst/>
              </a:rPr>
              <a:t>Nothing lifts my desire to speak of Christ more than visualizing His return. While we do not know when He will come, the events of His return will be breathtaking! He will come in the clouds of heaven in majesty and glory with all His holy angels. Not just a few angels but </a:t>
            </a:r>
            <a:r>
              <a:rPr lang="en-US" sz="1600" b="1" i="1" dirty="0">
                <a:solidFill>
                  <a:srgbClr val="212225"/>
                </a:solidFill>
                <a:effectLst/>
              </a:rPr>
              <a:t>all</a:t>
            </a:r>
            <a:r>
              <a:rPr lang="en-US" sz="1600" b="1" i="0" dirty="0">
                <a:solidFill>
                  <a:srgbClr val="212225"/>
                </a:solidFill>
                <a:effectLst/>
              </a:rPr>
              <a:t> His holy angels. </a:t>
            </a:r>
          </a:p>
          <a:p>
            <a:r>
              <a:rPr lang="en-US" sz="1600" b="1" i="0" dirty="0">
                <a:solidFill>
                  <a:srgbClr val="212225"/>
                </a:solidFill>
                <a:effectLst/>
              </a:rPr>
              <a:t>Neil L. Andersen </a:t>
            </a:r>
            <a:endParaRPr lang="en-US" sz="1600" b="1" dirty="0"/>
          </a:p>
        </p:txBody>
      </p:sp>
      <p:pic>
        <p:nvPicPr>
          <p:cNvPr id="23" name="Picture 22" descr="A person in a suit and tie&#10;&#10;Description automatically generated">
            <a:extLst>
              <a:ext uri="{FF2B5EF4-FFF2-40B4-BE49-F238E27FC236}">
                <a16:creationId xmlns:a16="http://schemas.microsoft.com/office/drawing/2014/main" id="{F765FF76-54E6-850B-0E63-14938BB90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4584" y="1843670"/>
            <a:ext cx="1011694" cy="1348925"/>
          </a:xfrm>
          <a:prstGeom prst="rect">
            <a:avLst/>
          </a:prstGeom>
        </p:spPr>
      </p:pic>
    </p:spTree>
    <p:extLst>
      <p:ext uri="{BB962C8B-B14F-4D97-AF65-F5344CB8AC3E}">
        <p14:creationId xmlns:p14="http://schemas.microsoft.com/office/powerpoint/2010/main" val="29778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2328C-5D79-4C0E-94AE-784C72EAA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4714" y="6473547"/>
            <a:ext cx="4005943" cy="369332"/>
          </a:xfrm>
          <a:prstGeom prst="rect">
            <a:avLst/>
          </a:prstGeom>
          <a:noFill/>
        </p:spPr>
        <p:txBody>
          <a:bodyPr wrap="square" rtlCol="0">
            <a:spAutoFit/>
          </a:bodyPr>
          <a:lstStyle/>
          <a:p>
            <a:r>
              <a:rPr lang="en-US" dirty="0"/>
              <a:t>D&amp;C 45:47-55</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Signs While He is Here</a:t>
            </a:r>
          </a:p>
        </p:txBody>
      </p:sp>
      <p:sp>
        <p:nvSpPr>
          <p:cNvPr id="7" name="Rectangle 6"/>
          <p:cNvSpPr/>
          <p:nvPr/>
        </p:nvSpPr>
        <p:spPr>
          <a:xfrm>
            <a:off x="360794" y="625926"/>
            <a:ext cx="5436680" cy="5909310"/>
          </a:xfrm>
          <a:prstGeom prst="rect">
            <a:avLst/>
          </a:prstGeom>
        </p:spPr>
        <p:txBody>
          <a:bodyPr wrap="square">
            <a:spAutoFit/>
          </a:bodyPr>
          <a:lstStyle/>
          <a:p>
            <a:pPr fontAlgn="base"/>
            <a:r>
              <a:rPr lang="en-US" b="1" dirty="0"/>
              <a:t>Saints come forth--The departed Saints will be resurrected</a:t>
            </a:r>
          </a:p>
          <a:p>
            <a:pPr fontAlgn="base"/>
            <a:endParaRPr lang="en-US" b="1" dirty="0"/>
          </a:p>
          <a:p>
            <a:pPr fontAlgn="base"/>
            <a:r>
              <a:rPr lang="en-US" b="1" dirty="0"/>
              <a:t>Everywhere they shall be quickened “in the twinkling of an eye” and join the resurrected Saints and ascend with them.</a:t>
            </a:r>
          </a:p>
          <a:p>
            <a:pPr fontAlgn="base"/>
            <a:endParaRPr lang="en-US" b="1" dirty="0"/>
          </a:p>
          <a:p>
            <a:pPr fontAlgn="base"/>
            <a:r>
              <a:rPr lang="en-US" b="1" dirty="0"/>
              <a:t>Judgment upon the nations shall be held. </a:t>
            </a:r>
          </a:p>
          <a:p>
            <a:pPr fontAlgn="base"/>
            <a:endParaRPr lang="en-US" b="1" dirty="0"/>
          </a:p>
          <a:p>
            <a:pPr fontAlgn="base"/>
            <a:r>
              <a:rPr lang="en-US" b="1" dirty="0"/>
              <a:t>Our Lord will descend with His Saints.</a:t>
            </a:r>
          </a:p>
          <a:p>
            <a:pPr fontAlgn="base"/>
            <a:endParaRPr lang="en-US" b="1" dirty="0"/>
          </a:p>
          <a:p>
            <a:pPr fontAlgn="base"/>
            <a:r>
              <a:rPr lang="en-US" b="1" dirty="0"/>
              <a:t>He will again stand upon “this mountain.” the Mount of Olives</a:t>
            </a:r>
          </a:p>
          <a:p>
            <a:pPr fontAlgn="base"/>
            <a:endParaRPr lang="en-US" b="1" dirty="0"/>
          </a:p>
          <a:p>
            <a:pPr fontAlgn="base"/>
            <a:r>
              <a:rPr lang="en-US" b="1" dirty="0"/>
              <a:t>There will be an earthquake: the Mount will be cleft, and the whole “earth” shall hear it.</a:t>
            </a:r>
          </a:p>
          <a:p>
            <a:pPr fontAlgn="base"/>
            <a:endParaRPr lang="en-US" b="1" dirty="0"/>
          </a:p>
          <a:p>
            <a:pPr fontAlgn="base"/>
            <a:r>
              <a:rPr lang="en-US" b="1" dirty="0"/>
              <a:t>The Lord will speak, as from Mount Sinai, and the Nations of the Earth will hear it and mourn for their folly.</a:t>
            </a:r>
          </a:p>
          <a:p>
            <a:pPr fontAlgn="base"/>
            <a:endParaRPr lang="en-US" b="1" dirty="0"/>
          </a:p>
        </p:txBody>
      </p:sp>
      <p:sp>
        <p:nvSpPr>
          <p:cNvPr id="6" name="TextBox 5"/>
          <p:cNvSpPr txBox="1"/>
          <p:nvPr/>
        </p:nvSpPr>
        <p:spPr>
          <a:xfrm>
            <a:off x="7377820" y="5934135"/>
            <a:ext cx="3733800" cy="584775"/>
          </a:xfrm>
          <a:prstGeom prst="rect">
            <a:avLst/>
          </a:prstGeom>
          <a:noFill/>
        </p:spPr>
        <p:txBody>
          <a:bodyPr wrap="square" rtlCol="0">
            <a:spAutoFit/>
          </a:bodyPr>
          <a:lstStyle/>
          <a:p>
            <a:r>
              <a:rPr lang="en-US" sz="3200" dirty="0">
                <a:solidFill>
                  <a:srgbClr val="C00000"/>
                </a:solidFill>
              </a:rPr>
              <a:t>Satan will be Bound</a:t>
            </a:r>
          </a:p>
        </p:txBody>
      </p:sp>
      <p:pic>
        <p:nvPicPr>
          <p:cNvPr id="5" name="Picture 4">
            <a:extLst>
              <a:ext uri="{FF2B5EF4-FFF2-40B4-BE49-F238E27FC236}">
                <a16:creationId xmlns:a16="http://schemas.microsoft.com/office/drawing/2014/main" id="{DDA03542-545E-4F0B-9C54-0F4907DAC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757" y="757462"/>
            <a:ext cx="2857500" cy="1905000"/>
          </a:xfrm>
          <a:prstGeom prst="rect">
            <a:avLst/>
          </a:prstGeom>
        </p:spPr>
      </p:pic>
      <p:pic>
        <p:nvPicPr>
          <p:cNvPr id="12" name="Picture 11" descr="A garden with trees and plants&#10;&#10;Description automatically generated">
            <a:extLst>
              <a:ext uri="{FF2B5EF4-FFF2-40B4-BE49-F238E27FC236}">
                <a16:creationId xmlns:a16="http://schemas.microsoft.com/office/drawing/2014/main" id="{50C123E7-5DE5-BA8D-0C8C-2BD632931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0027" y="2712038"/>
            <a:ext cx="3167379" cy="2375535"/>
          </a:xfrm>
          <a:prstGeom prst="rect">
            <a:avLst/>
          </a:prstGeom>
        </p:spPr>
      </p:pic>
      <p:pic>
        <p:nvPicPr>
          <p:cNvPr id="14" name="Picture 13" descr="A rocky mountains with blue sky&#10;&#10;Description automatically generated">
            <a:extLst>
              <a:ext uri="{FF2B5EF4-FFF2-40B4-BE49-F238E27FC236}">
                <a16:creationId xmlns:a16="http://schemas.microsoft.com/office/drawing/2014/main" id="{3E8C4D0C-06DB-ACB2-D841-B61302DA5B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474" y="3610722"/>
            <a:ext cx="2857500" cy="2375535"/>
          </a:xfrm>
          <a:prstGeom prst="rect">
            <a:avLst/>
          </a:prstGeom>
        </p:spPr>
      </p:pic>
    </p:spTree>
    <p:extLst>
      <p:ext uri="{BB962C8B-B14F-4D97-AF65-F5344CB8AC3E}">
        <p14:creationId xmlns:p14="http://schemas.microsoft.com/office/powerpoint/2010/main" val="35505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009733-343A-4C0E-AD30-EE41F8CA5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7142" y="6450926"/>
            <a:ext cx="4005943" cy="369332"/>
          </a:xfrm>
          <a:prstGeom prst="rect">
            <a:avLst/>
          </a:prstGeom>
          <a:noFill/>
        </p:spPr>
        <p:txBody>
          <a:bodyPr wrap="square" rtlCol="0">
            <a:spAutoFit/>
          </a:bodyPr>
          <a:lstStyle/>
          <a:p>
            <a:r>
              <a:rPr lang="en-US" dirty="0"/>
              <a:t>D&amp;C 45:56-59</a:t>
            </a:r>
          </a:p>
        </p:txBody>
      </p:sp>
      <p:sp>
        <p:nvSpPr>
          <p:cNvPr id="4" name="TextBox 3"/>
          <p:cNvSpPr txBox="1"/>
          <p:nvPr/>
        </p:nvSpPr>
        <p:spPr>
          <a:xfrm>
            <a:off x="1752600" y="0"/>
            <a:ext cx="8763000" cy="707886"/>
          </a:xfrm>
          <a:prstGeom prst="rect">
            <a:avLst/>
          </a:prstGeom>
          <a:noFill/>
        </p:spPr>
        <p:txBody>
          <a:bodyPr wrap="square" rtlCol="0">
            <a:spAutoFit/>
          </a:bodyPr>
          <a:lstStyle/>
          <a:p>
            <a:pPr algn="ctr"/>
            <a:r>
              <a:rPr lang="en-US" sz="4000" dirty="0">
                <a:latin typeface="Abadi" panose="020B0604020104020204" pitchFamily="34" charset="0"/>
              </a:rPr>
              <a:t>Parable of 10 Virgins Fulfilled</a:t>
            </a:r>
          </a:p>
        </p:txBody>
      </p:sp>
      <p:sp>
        <p:nvSpPr>
          <p:cNvPr id="7" name="Rectangle 6"/>
          <p:cNvSpPr/>
          <p:nvPr/>
        </p:nvSpPr>
        <p:spPr>
          <a:xfrm>
            <a:off x="1752600" y="1295401"/>
            <a:ext cx="5181600" cy="2585323"/>
          </a:xfrm>
          <a:prstGeom prst="rect">
            <a:avLst/>
          </a:prstGeom>
        </p:spPr>
        <p:txBody>
          <a:bodyPr wrap="square">
            <a:spAutoFit/>
          </a:bodyPr>
          <a:lstStyle/>
          <a:p>
            <a:pPr fontAlgn="base"/>
            <a:r>
              <a:rPr lang="en-US" b="1" dirty="0"/>
              <a:t>The faithful members of the church will be compared to the Parable of the 10 Virgins</a:t>
            </a:r>
          </a:p>
          <a:p>
            <a:pPr fontAlgn="base"/>
            <a:endParaRPr lang="en-US" b="1" dirty="0"/>
          </a:p>
          <a:p>
            <a:pPr fontAlgn="base"/>
            <a:r>
              <a:rPr lang="en-US" b="1" dirty="0"/>
              <a:t>The Lord will be in their midst and he will be their king and lawgiver.</a:t>
            </a:r>
          </a:p>
          <a:p>
            <a:pPr fontAlgn="base"/>
            <a:endParaRPr lang="en-US" b="1" dirty="0"/>
          </a:p>
          <a:p>
            <a:pPr fontAlgn="base"/>
            <a:r>
              <a:rPr lang="en-US" b="1" dirty="0"/>
              <a:t>He will establish His Celestial reign upon this Earth during a thousand years</a:t>
            </a:r>
          </a:p>
          <a:p>
            <a:pPr fontAlgn="base"/>
            <a:endParaRPr lang="en-US" b="1" dirty="0"/>
          </a:p>
        </p:txBody>
      </p:sp>
      <p:sp>
        <p:nvSpPr>
          <p:cNvPr id="8" name="Rectangle 7"/>
          <p:cNvSpPr/>
          <p:nvPr/>
        </p:nvSpPr>
        <p:spPr>
          <a:xfrm>
            <a:off x="5638799" y="4419601"/>
            <a:ext cx="5044289" cy="1938992"/>
          </a:xfrm>
          <a:prstGeom prst="rect">
            <a:avLst/>
          </a:prstGeom>
        </p:spPr>
        <p:txBody>
          <a:bodyPr wrap="square">
            <a:spAutoFit/>
          </a:bodyPr>
          <a:lstStyle/>
          <a:p>
            <a:r>
              <a:rPr lang="en-US" b="1" dirty="0"/>
              <a:t>“The arithmetic of this parable is chilling. The ten virgins obviously represent members of Christ’s Church, for all were invited to the wedding feast and all knew what was required to be admitted when the bridegroom came. But only half were ready when he came.” </a:t>
            </a:r>
          </a:p>
          <a:p>
            <a:r>
              <a:rPr lang="en-US" sz="1200" b="1" dirty="0"/>
              <a:t>Elder </a:t>
            </a:r>
            <a:r>
              <a:rPr lang="en-US" sz="1200" b="1" dirty="0" err="1"/>
              <a:t>Dallin</a:t>
            </a:r>
            <a:r>
              <a:rPr lang="en-US" sz="1200" b="1" dirty="0"/>
              <a:t> H. Oaks</a:t>
            </a:r>
          </a:p>
        </p:txBody>
      </p:sp>
      <p:pic>
        <p:nvPicPr>
          <p:cNvPr id="5" name="Picture 4">
            <a:extLst>
              <a:ext uri="{FF2B5EF4-FFF2-40B4-BE49-F238E27FC236}">
                <a16:creationId xmlns:a16="http://schemas.microsoft.com/office/drawing/2014/main" id="{2A0C54A6-5C23-4445-91A2-0D050FB37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849" y="3898226"/>
            <a:ext cx="3581400" cy="2552700"/>
          </a:xfrm>
          <a:prstGeom prst="rect">
            <a:avLst/>
          </a:prstGeom>
        </p:spPr>
      </p:pic>
      <p:pic>
        <p:nvPicPr>
          <p:cNvPr id="10" name="Picture 9">
            <a:extLst>
              <a:ext uri="{FF2B5EF4-FFF2-40B4-BE49-F238E27FC236}">
                <a16:creationId xmlns:a16="http://schemas.microsoft.com/office/drawing/2014/main" id="{131F7425-9284-4A96-9C87-F5D74794F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791" y="1000125"/>
            <a:ext cx="3704695" cy="2666527"/>
          </a:xfrm>
          <a:prstGeom prst="rect">
            <a:avLst/>
          </a:prstGeom>
        </p:spPr>
      </p:pic>
      <p:pic>
        <p:nvPicPr>
          <p:cNvPr id="12" name="Picture 11">
            <a:extLst>
              <a:ext uri="{FF2B5EF4-FFF2-40B4-BE49-F238E27FC236}">
                <a16:creationId xmlns:a16="http://schemas.microsoft.com/office/drawing/2014/main" id="{22CC555F-F64F-42DA-98A2-F4A7AE0FE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3088" y="4572119"/>
            <a:ext cx="966788" cy="1204913"/>
          </a:xfrm>
          <a:prstGeom prst="rect">
            <a:avLst/>
          </a:prstGeom>
        </p:spPr>
      </p:pic>
    </p:spTree>
    <p:extLst>
      <p:ext uri="{BB962C8B-B14F-4D97-AF65-F5344CB8AC3E}">
        <p14:creationId xmlns:p14="http://schemas.microsoft.com/office/powerpoint/2010/main" val="30000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6B3B512-F6CE-483A-B332-F868D9480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0260" y="172016"/>
            <a:ext cx="11451690" cy="6001643"/>
          </a:xfrm>
          <a:prstGeom prst="rect">
            <a:avLst/>
          </a:prstGeom>
          <a:noFill/>
        </p:spPr>
        <p:txBody>
          <a:bodyPr wrap="square" rtlCol="0">
            <a:spAutoFit/>
          </a:bodyPr>
          <a:lstStyle/>
          <a:p>
            <a:r>
              <a:rPr lang="en-US" sz="1600" dirty="0"/>
              <a:t>Sources:</a:t>
            </a:r>
          </a:p>
          <a:p>
            <a:endParaRPr lang="en-US" sz="1600" dirty="0"/>
          </a:p>
          <a:p>
            <a:r>
              <a:rPr lang="en-US" sz="1600" dirty="0"/>
              <a:t>Notes from Hyrum M. Smith and </a:t>
            </a:r>
            <a:r>
              <a:rPr lang="en-US" sz="1600" dirty="0" err="1"/>
              <a:t>Janne</a:t>
            </a:r>
            <a:r>
              <a:rPr lang="en-US" sz="1600" dirty="0"/>
              <a:t> M. </a:t>
            </a:r>
            <a:r>
              <a:rPr lang="en-US" sz="1600" dirty="0" err="1"/>
              <a:t>Sjodahl</a:t>
            </a:r>
            <a:r>
              <a:rPr lang="en-US" sz="1600" dirty="0"/>
              <a:t> </a:t>
            </a:r>
            <a:r>
              <a:rPr lang="en-US" sz="1600" i="1" dirty="0"/>
              <a:t>Doctrine and Covenants Commentary </a:t>
            </a:r>
            <a:r>
              <a:rPr lang="en-US" sz="1600" dirty="0"/>
              <a:t>pgs. 259-265</a:t>
            </a:r>
          </a:p>
          <a:p>
            <a:endParaRPr lang="en-US" sz="1600" dirty="0"/>
          </a:p>
          <a:p>
            <a:r>
              <a:rPr lang="en-US" sz="1600" dirty="0"/>
              <a:t>Video Presentations: </a:t>
            </a:r>
          </a:p>
          <a:p>
            <a:r>
              <a:rPr lang="en-US" sz="1600" dirty="0"/>
              <a:t>	Be Not Troubled (5:14)</a:t>
            </a:r>
          </a:p>
          <a:p>
            <a:r>
              <a:rPr lang="en-US" sz="1600" dirty="0"/>
              <a:t>	Preparing for the Second Coming (2:51)</a:t>
            </a:r>
          </a:p>
          <a:p>
            <a:r>
              <a:rPr lang="en-US" sz="1600" dirty="0"/>
              <a:t>	They that are Wise (8:43)</a:t>
            </a:r>
          </a:p>
          <a:p>
            <a:r>
              <a:rPr lang="en-US" sz="1600" dirty="0"/>
              <a:t>	Taking the Spirit as Our Guide (1:41)</a:t>
            </a:r>
          </a:p>
          <a:p>
            <a:endParaRPr lang="en-US" sz="1600" dirty="0"/>
          </a:p>
          <a:p>
            <a:r>
              <a:rPr lang="en-US" sz="1600" dirty="0"/>
              <a:t>Elder Bruce R. McConkie (</a:t>
            </a:r>
            <a:r>
              <a:rPr lang="en-US" sz="1600" i="1" dirty="0"/>
              <a:t>Mormon Doctrine, </a:t>
            </a:r>
            <a:r>
              <a:rPr lang="en-US" sz="1600" dirty="0"/>
              <a:t>p. 848.)</a:t>
            </a:r>
          </a:p>
          <a:p>
            <a:r>
              <a:rPr lang="en-US" sz="1600" dirty="0"/>
              <a:t>	(</a:t>
            </a:r>
            <a:r>
              <a:rPr lang="en-US" sz="1600" i="1" dirty="0"/>
              <a:t>Mormon Doctrine,</a:t>
            </a:r>
            <a:r>
              <a:rPr lang="en-US" sz="1600" dirty="0"/>
              <a:t> 2nd ed. [1966], 311</a:t>
            </a:r>
          </a:p>
          <a:p>
            <a:r>
              <a:rPr lang="en-US" sz="1600" dirty="0"/>
              <a:t>President Gordon B. Hinckley </a:t>
            </a:r>
            <a:r>
              <a:rPr lang="en-US" sz="1600" i="1" dirty="0"/>
              <a:t>We Need Not Fear His Coming </a:t>
            </a:r>
            <a:r>
              <a:rPr lang="en-US" sz="1600" dirty="0"/>
              <a:t>fireside address was given at Brigham Young University on 25 March 1979—see more of address in handouts</a:t>
            </a:r>
          </a:p>
          <a:p>
            <a:pPr fontAlgn="base"/>
            <a:r>
              <a:rPr lang="en-US" sz="1600" dirty="0"/>
              <a:t>Bernard P. Brockbank “The Leaves Are Commencing to Show on the Fig Tree” April Conf. 1976</a:t>
            </a:r>
          </a:p>
          <a:p>
            <a:pPr fontAlgn="base"/>
            <a:r>
              <a:rPr lang="en-US" sz="1600" dirty="0"/>
              <a:t>Presentation by ©http://fashionsbylynda.com/blog/</a:t>
            </a:r>
          </a:p>
          <a:p>
            <a:pPr fontAlgn="base"/>
            <a:r>
              <a:rPr lang="en-US" sz="1600" dirty="0"/>
              <a:t>(</a:t>
            </a:r>
            <a:r>
              <a:rPr lang="en-US" sz="1600" i="1" dirty="0"/>
              <a:t>Doctrine and Covenants Student Manual,</a:t>
            </a:r>
            <a:r>
              <a:rPr lang="en-US" sz="1600" dirty="0"/>
              <a:t> 2nd ed. [Church Educational System manual, 2001], 196).</a:t>
            </a:r>
          </a:p>
          <a:p>
            <a:pPr fontAlgn="base"/>
            <a:r>
              <a:rPr lang="en-US" sz="1600" dirty="0"/>
              <a:t>President Harold B. Lee (In Conference Report, Oct. 1968, pp. 61–62.)</a:t>
            </a:r>
          </a:p>
          <a:p>
            <a:pPr fontAlgn="base"/>
            <a:r>
              <a:rPr lang="en-US" sz="1600" dirty="0"/>
              <a:t>Elder </a:t>
            </a:r>
            <a:r>
              <a:rPr lang="en-US" sz="1600" dirty="0" err="1"/>
              <a:t>Dallin</a:t>
            </a:r>
            <a:r>
              <a:rPr lang="en-US" sz="1600" dirty="0"/>
              <a:t> H. Oaks (“Preparation for the Second </a:t>
            </a:r>
            <a:r>
              <a:rPr lang="en-US" sz="1600" dirty="0" err="1"/>
              <a:t>Coming,”</a:t>
            </a:r>
            <a:r>
              <a:rPr lang="en-US" sz="1600" i="1" dirty="0" err="1"/>
              <a:t>Ensign</a:t>
            </a:r>
            <a:r>
              <a:rPr lang="en-US" sz="1600" i="1" dirty="0"/>
              <a:t> </a:t>
            </a:r>
            <a:r>
              <a:rPr lang="en-US" sz="1600" dirty="0"/>
              <a:t>or </a:t>
            </a:r>
            <a:r>
              <a:rPr lang="en-US" sz="1600" i="1" dirty="0"/>
              <a:t>Liahona,</a:t>
            </a:r>
            <a:r>
              <a:rPr lang="en-US" sz="1600" dirty="0"/>
              <a:t> May 2004, 8).</a:t>
            </a:r>
          </a:p>
          <a:p>
            <a:pPr fontAlgn="base"/>
            <a:r>
              <a:rPr lang="en-US" sz="1600" dirty="0"/>
              <a:t>Commentary: Casey Paul Griffiths (LDS Scholar) https://doctrineandcovenantscentral.org/sections/commentary-on-dc-45/</a:t>
            </a:r>
          </a:p>
          <a:p>
            <a:pPr fontAlgn="base"/>
            <a:r>
              <a:rPr lang="en-US" sz="1600" b="1" i="0" dirty="0">
                <a:effectLst/>
              </a:rPr>
              <a:t>Neil L. Andersen, “</a:t>
            </a:r>
            <a:r>
              <a:rPr lang="en-US" sz="1600" b="1" i="0" u="none" strike="noStrike" dirty="0">
                <a:effectLst/>
              </a:rPr>
              <a:t>We Talk of Christ</a:t>
            </a:r>
            <a:r>
              <a:rPr lang="en-US" sz="1600" b="1" i="0" dirty="0">
                <a:effectLst/>
              </a:rPr>
              <a:t>,” </a:t>
            </a:r>
            <a:r>
              <a:rPr lang="en-US" sz="1600" b="1" i="1" dirty="0">
                <a:effectLst/>
              </a:rPr>
              <a:t>Ensign</a:t>
            </a:r>
            <a:r>
              <a:rPr lang="en-US" sz="1600" b="1" i="0" dirty="0">
                <a:effectLst/>
              </a:rPr>
              <a:t> or </a:t>
            </a:r>
            <a:r>
              <a:rPr lang="en-US" sz="1600" b="1" i="1" dirty="0">
                <a:effectLst/>
              </a:rPr>
              <a:t>Liahona</a:t>
            </a:r>
            <a:r>
              <a:rPr lang="en-US" sz="1600" b="1" i="0" dirty="0">
                <a:effectLst/>
              </a:rPr>
              <a:t>, Nov. 2020, 91</a:t>
            </a:r>
            <a:endParaRPr lang="en-US" sz="1600" dirty="0"/>
          </a:p>
          <a:p>
            <a:endParaRPr lang="en-US" sz="1600" dirty="0"/>
          </a:p>
          <a:p>
            <a:endParaRPr lang="en-US" sz="1600" dirty="0"/>
          </a:p>
          <a:p>
            <a:endParaRPr lang="en-US" sz="1600" dirty="0"/>
          </a:p>
        </p:txBody>
      </p:sp>
      <p:grpSp>
        <p:nvGrpSpPr>
          <p:cNvPr id="4" name="Group 3"/>
          <p:cNvGrpSpPr/>
          <p:nvPr/>
        </p:nvGrpSpPr>
        <p:grpSpPr>
          <a:xfrm>
            <a:off x="4842987" y="1096634"/>
            <a:ext cx="1143000" cy="1447800"/>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32"/>
            <p:cNvGrpSpPr/>
            <p:nvPr/>
          </p:nvGrpSpPr>
          <p:grpSpPr>
            <a:xfrm>
              <a:off x="7924800" y="3810000"/>
              <a:ext cx="645353" cy="610017"/>
              <a:chOff x="7924800" y="5867400"/>
              <a:chExt cx="645353" cy="610017"/>
            </a:xfrm>
          </p:grpSpPr>
          <p:grpSp>
            <p:nvGrpSpPr>
              <p:cNvPr id="17"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33"/>
            <p:cNvGrpSpPr/>
            <p:nvPr/>
          </p:nvGrpSpPr>
          <p:grpSpPr>
            <a:xfrm>
              <a:off x="7543800" y="4038600"/>
              <a:ext cx="403070" cy="381000"/>
              <a:chOff x="7924800" y="5867400"/>
              <a:chExt cx="645353" cy="610017"/>
            </a:xfrm>
          </p:grpSpPr>
          <p:grpSp>
            <p:nvGrpSpPr>
              <p:cNvPr id="11"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23FF2C07-73AB-4AF9-82B4-BF9849FBBE56}"/>
              </a:ext>
            </a:extLst>
          </p:cNvPr>
          <p:cNvSpPr>
            <a:spLocks noGrp="1"/>
          </p:cNvSpPr>
          <p:nvPr/>
        </p:nvSpPr>
        <p:spPr>
          <a:xfrm>
            <a:off x="108774" y="647622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302676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61C9B-6D62-2BA9-B211-0E93DA278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0C208E9-4FA6-20CA-1C9E-E5B4AFE66B57}"/>
              </a:ext>
            </a:extLst>
          </p:cNvPr>
          <p:cNvSpPr txBox="1"/>
          <p:nvPr/>
        </p:nvSpPr>
        <p:spPr>
          <a:xfrm>
            <a:off x="1709057" y="174172"/>
            <a:ext cx="8763000" cy="1015663"/>
          </a:xfrm>
          <a:prstGeom prst="rect">
            <a:avLst/>
          </a:prstGeom>
          <a:noFill/>
        </p:spPr>
        <p:txBody>
          <a:bodyPr wrap="square" rtlCol="0">
            <a:spAutoFit/>
          </a:bodyPr>
          <a:lstStyle/>
          <a:p>
            <a:pPr algn="ctr"/>
            <a:r>
              <a:rPr lang="en-US" sz="6000" dirty="0">
                <a:latin typeface="Abadi" panose="020B0604020104020204" pitchFamily="34" charset="0"/>
              </a:rPr>
              <a:t>Signs of the Times?</a:t>
            </a:r>
          </a:p>
        </p:txBody>
      </p:sp>
      <p:pic>
        <p:nvPicPr>
          <p:cNvPr id="5" name="Picture 4" descr="A black circle with white light coming from it&#10;&#10;Description automatically generated">
            <a:extLst>
              <a:ext uri="{FF2B5EF4-FFF2-40B4-BE49-F238E27FC236}">
                <a16:creationId xmlns:a16="http://schemas.microsoft.com/office/drawing/2014/main" id="{0FFC8CD7-D464-AABD-1EF5-A1FD0A6A3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50" y="2386214"/>
            <a:ext cx="3371403" cy="2085572"/>
          </a:xfrm>
          <a:prstGeom prst="rect">
            <a:avLst/>
          </a:prstGeom>
        </p:spPr>
      </p:pic>
      <p:pic>
        <p:nvPicPr>
          <p:cNvPr id="7" name="Picture 6">
            <a:extLst>
              <a:ext uri="{FF2B5EF4-FFF2-40B4-BE49-F238E27FC236}">
                <a16:creationId xmlns:a16="http://schemas.microsoft.com/office/drawing/2014/main" id="{95C9F7C8-269B-6970-547F-3F025FC29C95}"/>
              </a:ext>
            </a:extLst>
          </p:cNvPr>
          <p:cNvPicPr>
            <a:picLocks noChangeAspect="1"/>
          </p:cNvPicPr>
          <p:nvPr/>
        </p:nvPicPr>
        <p:blipFill>
          <a:blip r:embed="rId4"/>
          <a:stretch>
            <a:fillRect/>
          </a:stretch>
        </p:blipFill>
        <p:spPr>
          <a:xfrm>
            <a:off x="514350" y="2386214"/>
            <a:ext cx="3991380" cy="2645603"/>
          </a:xfrm>
          <a:prstGeom prst="rect">
            <a:avLst/>
          </a:prstGeom>
        </p:spPr>
      </p:pic>
      <p:sp>
        <p:nvSpPr>
          <p:cNvPr id="9" name="TextBox 8">
            <a:extLst>
              <a:ext uri="{FF2B5EF4-FFF2-40B4-BE49-F238E27FC236}">
                <a16:creationId xmlns:a16="http://schemas.microsoft.com/office/drawing/2014/main" id="{C6CD14E2-D0D7-AB88-E83F-90C377DC7C3E}"/>
              </a:ext>
            </a:extLst>
          </p:cNvPr>
          <p:cNvSpPr txBox="1"/>
          <p:nvPr/>
        </p:nvSpPr>
        <p:spPr>
          <a:xfrm>
            <a:off x="9048302" y="1896546"/>
            <a:ext cx="1619697" cy="369332"/>
          </a:xfrm>
          <a:prstGeom prst="rect">
            <a:avLst/>
          </a:prstGeom>
          <a:noFill/>
        </p:spPr>
        <p:txBody>
          <a:bodyPr wrap="square">
            <a:spAutoFit/>
          </a:bodyPr>
          <a:lstStyle/>
          <a:p>
            <a:pPr algn="ctr"/>
            <a:r>
              <a:rPr lang="en-US" b="0" i="0" dirty="0">
                <a:effectLst/>
              </a:rPr>
              <a:t>OUR DAY</a:t>
            </a:r>
            <a:endParaRPr lang="en-US" dirty="0"/>
          </a:p>
        </p:txBody>
      </p:sp>
      <p:sp>
        <p:nvSpPr>
          <p:cNvPr id="10" name="TextBox 9">
            <a:extLst>
              <a:ext uri="{FF2B5EF4-FFF2-40B4-BE49-F238E27FC236}">
                <a16:creationId xmlns:a16="http://schemas.microsoft.com/office/drawing/2014/main" id="{C393A49A-AEF9-35AD-61F8-9E58529BFE79}"/>
              </a:ext>
            </a:extLst>
          </p:cNvPr>
          <p:cNvSpPr txBox="1"/>
          <p:nvPr/>
        </p:nvSpPr>
        <p:spPr>
          <a:xfrm>
            <a:off x="1304903" y="1918260"/>
            <a:ext cx="2410274" cy="369332"/>
          </a:xfrm>
          <a:prstGeom prst="rect">
            <a:avLst/>
          </a:prstGeom>
          <a:noFill/>
        </p:spPr>
        <p:txBody>
          <a:bodyPr wrap="square">
            <a:spAutoFit/>
          </a:bodyPr>
          <a:lstStyle/>
          <a:p>
            <a:pPr algn="ctr"/>
            <a:r>
              <a:rPr lang="en-US" b="0" i="0" dirty="0">
                <a:effectLst/>
              </a:rPr>
              <a:t>SECOND COMING</a:t>
            </a:r>
            <a:endParaRPr lang="en-US" dirty="0"/>
          </a:p>
        </p:txBody>
      </p:sp>
      <p:sp>
        <p:nvSpPr>
          <p:cNvPr id="12" name="TextBox 11">
            <a:extLst>
              <a:ext uri="{FF2B5EF4-FFF2-40B4-BE49-F238E27FC236}">
                <a16:creationId xmlns:a16="http://schemas.microsoft.com/office/drawing/2014/main" id="{547F73CA-DE97-2EAC-142F-6252F0376A9F}"/>
              </a:ext>
            </a:extLst>
          </p:cNvPr>
          <p:cNvSpPr txBox="1"/>
          <p:nvPr/>
        </p:nvSpPr>
        <p:spPr>
          <a:xfrm>
            <a:off x="2709182" y="5206500"/>
            <a:ext cx="6762750" cy="923330"/>
          </a:xfrm>
          <a:prstGeom prst="rect">
            <a:avLst/>
          </a:prstGeom>
          <a:solidFill>
            <a:srgbClr val="FF0000"/>
          </a:solidFill>
        </p:spPr>
        <p:txBody>
          <a:bodyPr wrap="square">
            <a:spAutoFit/>
          </a:bodyPr>
          <a:lstStyle/>
          <a:p>
            <a:r>
              <a:rPr lang="en-US" b="1" i="0" dirty="0">
                <a:solidFill>
                  <a:schemeClr val="bg1"/>
                </a:solidFill>
                <a:effectLst/>
              </a:rPr>
              <a:t>Doctrine and Covenants 45 mirrors the Savior’s prophetic sermon given in response to His disciples’ questions about the signs of the Second Coming in Matthew 24, and Joseph Smith-Matthew 1</a:t>
            </a:r>
            <a:endParaRPr lang="en-US" b="1" dirty="0">
              <a:solidFill>
                <a:schemeClr val="bg1"/>
              </a:solidFill>
            </a:endParaRPr>
          </a:p>
        </p:txBody>
      </p:sp>
    </p:spTree>
    <p:extLst>
      <p:ext uri="{BB962C8B-B14F-4D97-AF65-F5344CB8AC3E}">
        <p14:creationId xmlns:p14="http://schemas.microsoft.com/office/powerpoint/2010/main" val="3122466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766" y="0"/>
            <a:ext cx="6400800" cy="6924973"/>
          </a:xfrm>
          <a:prstGeom prst="rect">
            <a:avLst/>
          </a:prstGeom>
          <a:ln>
            <a:solidFill>
              <a:schemeClr val="tx1"/>
            </a:solidFill>
          </a:ln>
        </p:spPr>
        <p:txBody>
          <a:bodyPr wrap="square">
            <a:spAutoFit/>
          </a:bodyPr>
          <a:lstStyle/>
          <a:p>
            <a:pPr fontAlgn="base"/>
            <a:r>
              <a:rPr lang="en-US" sz="1200" b="1" dirty="0"/>
              <a:t>In the Olivet Discourse</a:t>
            </a:r>
            <a:r>
              <a:rPr lang="en-US" sz="1200" dirty="0"/>
              <a:t>, the Savior gave four signs to indicate when the times of the Gentiles were over. Three are given in section 45, and one is given in Luke’s account of the great discourse.</a:t>
            </a:r>
          </a:p>
          <a:p>
            <a:pPr fontAlgn="base"/>
            <a:r>
              <a:rPr lang="en-US" sz="1200" dirty="0"/>
              <a:t>1. The Jews will be gathered back to the land of Jerusalem (see D&amp;C 45:25). In the April 1960 general conference, Elder George Q. Morris of the Quorum of the Twelve discussed this sign:</a:t>
            </a:r>
          </a:p>
          <a:p>
            <a:pPr fontAlgn="base"/>
            <a:r>
              <a:rPr lang="en-US" sz="1200" dirty="0"/>
              <a:t>“I think perhaps we may well now not continue saying the Jews are going to gather in Jerusalem. I think now we may well say they </a:t>
            </a:r>
            <a:r>
              <a:rPr lang="en-US" sz="1200" i="1" dirty="0"/>
              <a:t>have gathered</a:t>
            </a:r>
            <a:r>
              <a:rPr lang="en-US" sz="1200" dirty="0"/>
              <a:t>. The ultimate returns will come later as they develop this land and are joined by others. …</a:t>
            </a:r>
          </a:p>
          <a:p>
            <a:pPr fontAlgn="base"/>
            <a:r>
              <a:rPr lang="en-US" sz="1200" dirty="0"/>
              <a:t>“This statement by a writer is very interesting:</a:t>
            </a:r>
          </a:p>
          <a:p>
            <a:pPr fontAlgn="base"/>
            <a:r>
              <a:rPr lang="en-US" sz="1200" dirty="0"/>
              <a:t>“‘Strangely enough when the State of Israel was reborn in 1948, it was a nation of 600,000, the same number which the Bible reports that Moses led out of bondage in Egypt. It now numbers some two million, the same number which it is said populated the ancient Kingdom of Solomon, when Israel was in all its glory.’</a:t>
            </a:r>
          </a:p>
          <a:p>
            <a:pPr fontAlgn="base"/>
            <a:r>
              <a:rPr lang="en-US" sz="1200" dirty="0"/>
              <a:t>“That is why we may now say that the Jews have returned to Palestine.” (In Conference Report, Apr. 1960, pp. 100–101.)</a:t>
            </a:r>
          </a:p>
          <a:p>
            <a:pPr fontAlgn="base"/>
            <a:r>
              <a:rPr lang="en-US" sz="1200" dirty="0"/>
              <a:t>2. It will be in a time of great social turmoil (see D&amp;C 45:26–27). One need only follow current events as reported in the news media for a day or two to see turmoil like the Savior described</a:t>
            </a:r>
          </a:p>
          <a:p>
            <a:pPr fontAlgn="base"/>
            <a:r>
              <a:rPr lang="en-US" sz="1200" dirty="0"/>
              <a:t>3. The Gentiles will for the most part reject the gospel (see D&amp;C 45:28–30). President Joseph Fielding Smith, writing about these verses, said: “‘And when the times of the Gentiles is come in, a light shall break forth among them that sit in darkness, and it shall be the fulness of my Gospel,’ the Lord said in this revelation [D&amp;C 45:28]. The meaning is that when the time had come for the restoration of the Gospel—in the times of the Gentiles—that it would not be perceived because the hearts of the people are turned away by the precepts of men. However, in that generation this should happen, the times of the Gentiles should be fulfilled.” (</a:t>
            </a:r>
            <a:r>
              <a:rPr lang="en-US" sz="1200" i="1" dirty="0"/>
              <a:t>Church History and Modern Revelation,</a:t>
            </a:r>
            <a:r>
              <a:rPr lang="en-US" sz="1200" dirty="0"/>
              <a:t> 1:196.)</a:t>
            </a:r>
          </a:p>
          <a:p>
            <a:pPr fontAlgn="base"/>
            <a:r>
              <a:rPr lang="en-US" sz="1200" dirty="0"/>
              <a:t>4. Jerusalem will no longer be “trodden down of the Gentiles” (Luke 21:24). Again President Smith explained: “When we consider the words of the Savior to his disciples, that the Jews should be scattered and ‘Jerusalem shall be trodden down of the Gentiles until the times of the Gentiles are fulfilled,’ we have a fair understanding of the meaning of this … verse [D&amp;C 45:30] in this revelation. Jerusalem was trodden down of the Gentiles from the day of its destruction until the close of the year 1917, when it was freed from Turkish rule by General Edmund H. Allenby of the British forces. After the war Palestine became a British mandate, and Great Britain by proclamation declared that country to be a refuge for the Jews, who were invited to return. … It is very significant, however, that Jerusalem is no longer trodden down by the Gentiles and the Jews are again gathering there. This is the sign given by our Lord, for the end of the times of the Gentiles. We are now in the transition period and shortly the day of the Jew will dawn and the Gospel will be taken to them and to the remnants on this land.” (</a:t>
            </a:r>
            <a:r>
              <a:rPr lang="en-US" sz="1200" i="1" dirty="0"/>
              <a:t>Church History and Modern Revelation,</a:t>
            </a:r>
            <a:r>
              <a:rPr lang="en-US" sz="1200" dirty="0"/>
              <a:t> 1:196–97.)</a:t>
            </a:r>
          </a:p>
        </p:txBody>
      </p:sp>
      <p:sp>
        <p:nvSpPr>
          <p:cNvPr id="3" name="Rectangle 2"/>
          <p:cNvSpPr/>
          <p:nvPr/>
        </p:nvSpPr>
        <p:spPr>
          <a:xfrm>
            <a:off x="6530566" y="0"/>
            <a:ext cx="2667000" cy="6740307"/>
          </a:xfrm>
          <a:prstGeom prst="rect">
            <a:avLst/>
          </a:prstGeom>
          <a:ln>
            <a:solidFill>
              <a:schemeClr val="tx1"/>
            </a:solidFill>
          </a:ln>
        </p:spPr>
        <p:txBody>
          <a:bodyPr wrap="square">
            <a:spAutoFit/>
          </a:bodyPr>
          <a:lstStyle/>
          <a:p>
            <a:pPr fontAlgn="base"/>
            <a:r>
              <a:rPr lang="en-US" sz="1200" b="1" dirty="0"/>
              <a:t>D&amp;C 45:24-29:</a:t>
            </a:r>
          </a:p>
          <a:p>
            <a:pPr fontAlgn="base"/>
            <a:r>
              <a:rPr lang="en-US" sz="1200" dirty="0"/>
              <a:t>When Joseph Fielding Smith wrote those words in 1947, Israel had not yet been made a state; they were still under the British mandate. But on 15 May 1948, Israel became an independent nation and declared Jerusalem to be her capital. In the war that followed this declaration, the Jews could maintain control of western Jerusalem only. East Jerusalem became part of the state of Jordan. In general conference in 1966, Elder Smith, now President of the Quorum of the Twelve, said: “Jesus said the Jews would be scattered among all nations and Jerusalem would be trodden down by the Gentiles until the times of the Gentiles were fulfilled. (Luke 21:24.) The prophecy in Section 45, verses 24–29, of the Doctrine and Covenants regarding the Jews was literally fulfilled. Jerusalem, which was trodden down by the Gentiles, is no longer trodden down but is made the home for the Jews. They are returning to Palestine, and by this we may know that the times of the Gentiles are near their close.” (In Conference Report, Apr. 1966, p. 13.)</a:t>
            </a:r>
          </a:p>
          <a:p>
            <a:pPr fontAlgn="base"/>
            <a:r>
              <a:rPr lang="en-US" sz="1200" dirty="0"/>
              <a:t>During the Six-Day War of 1967, Israel conquered the West Bank, including Jerusalem, and for the first time since the city fell to the legions of Titus in A.D. 70, Jerusalem came completely under the control of a Jewish government.</a:t>
            </a:r>
          </a:p>
        </p:txBody>
      </p:sp>
      <p:sp>
        <p:nvSpPr>
          <p:cNvPr id="5" name="Rectangle 4">
            <a:extLst>
              <a:ext uri="{FF2B5EF4-FFF2-40B4-BE49-F238E27FC236}">
                <a16:creationId xmlns:a16="http://schemas.microsoft.com/office/drawing/2014/main" id="{91B3E51A-0295-4308-89E4-C822697F6990}"/>
              </a:ext>
            </a:extLst>
          </p:cNvPr>
          <p:cNvSpPr/>
          <p:nvPr/>
        </p:nvSpPr>
        <p:spPr>
          <a:xfrm>
            <a:off x="9197566" y="0"/>
            <a:ext cx="2994434" cy="3785652"/>
          </a:xfrm>
          <a:prstGeom prst="rect">
            <a:avLst/>
          </a:prstGeom>
          <a:ln>
            <a:solidFill>
              <a:schemeClr val="tx1"/>
            </a:solidFill>
          </a:ln>
        </p:spPr>
        <p:txBody>
          <a:bodyPr wrap="square">
            <a:spAutoFit/>
          </a:bodyPr>
          <a:lstStyle/>
          <a:p>
            <a:r>
              <a:rPr lang="en-US" sz="1200" b="1" dirty="0"/>
              <a:t>Stand in Holy Places:</a:t>
            </a:r>
          </a:p>
          <a:p>
            <a:r>
              <a:rPr lang="en-US" sz="1200" dirty="0"/>
              <a:t>We must be vigilant in a world which has moved so far from that which is spiritual. It is essential that we reject anything that does not conform to our standards, refusing in the process to surrender that which we desire most: eternal life in the kingdom of God. The storms will still beat at our doors from time to time, for they are an inescapable part of our existence in mortality. We, however, will be far better equipped to deal with them, to learn from them, and to overcome them if we have the gospel at our core and the love of the Savior in our hearts. The prophet Isaiah declared, “The work of righteousness shall be peace; and the effect of righteousness quietness and assurance for ever.</a:t>
            </a:r>
          </a:p>
          <a:p>
            <a:pPr fontAlgn="base"/>
            <a:r>
              <a:rPr lang="en-US" sz="1200" dirty="0"/>
              <a:t>President Thomas S. Monson </a:t>
            </a:r>
            <a:r>
              <a:rPr lang="en-US" sz="1200" i="1" dirty="0"/>
              <a:t>Stand in Holy Places </a:t>
            </a:r>
            <a:r>
              <a:rPr lang="en-US" sz="1200" dirty="0"/>
              <a:t>October 2011 Gen. Conf</a:t>
            </a:r>
          </a:p>
        </p:txBody>
      </p:sp>
    </p:spTree>
    <p:extLst>
      <p:ext uri="{BB962C8B-B14F-4D97-AF65-F5344CB8AC3E}">
        <p14:creationId xmlns:p14="http://schemas.microsoft.com/office/powerpoint/2010/main" val="2121200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187636" cy="6924973"/>
          </a:xfrm>
          <a:prstGeom prst="rect">
            <a:avLst/>
          </a:prstGeom>
          <a:ln>
            <a:solidFill>
              <a:schemeClr val="tx1"/>
            </a:solidFill>
          </a:ln>
        </p:spPr>
        <p:txBody>
          <a:bodyPr wrap="square">
            <a:spAutoFit/>
          </a:bodyPr>
          <a:lstStyle/>
          <a:p>
            <a:r>
              <a:rPr lang="en-US" sz="1200" b="1" dirty="0"/>
              <a:t>We Need Not Fear His Coming:</a:t>
            </a:r>
          </a:p>
          <a:p>
            <a:r>
              <a:rPr lang="en-US" sz="1200" dirty="0"/>
              <a:t>If anyone were to ask me the day and the hour of the Second Coming, I could only answer that I do not know. But while neither I nor any other man knows when He will come, there are some things that I do know—and that knowledge comes from the scriptures, and the testimony of its truth comes by the power of the Holy Ghost. Although I do not know the time, I look forward to the Lord’s coming.</a:t>
            </a:r>
            <a:r>
              <a:rPr lang="en-US" sz="1200" i="1" dirty="0"/>
              <a:t>.</a:t>
            </a:r>
          </a:p>
          <a:p>
            <a:endParaRPr lang="en-US" sz="1200" i="1" dirty="0"/>
          </a:p>
          <a:p>
            <a:r>
              <a:rPr lang="en-US" sz="1200" dirty="0"/>
              <a:t>It will be a time of great and terrible fears, of cataclysmic upheavals of nature, of weeping and wailing, of repentance too late, and of crying out unto the Lord for mercy. But for those who in that judgment are found acceptable, it will be a day for thanksgiving, for the Lord shall come with his angels, and the apostles who were with him in Jerusalem, and those who have been resurrected. Further, the graves of the righteous will be opened and they shall come forth. Then will begin the great Millennium, a period of a thousand years when Satan shall be bound and the Lord shall reign over his people. Can you imagine the wonder and the beauty of that era when the adversary shall not have influence? Think of his pull upon you now and reflect on the peace of that time when you will be free from such influence. There will be quiet and goodness where now there is contention and evil.</a:t>
            </a:r>
          </a:p>
          <a:p>
            <a:endParaRPr lang="en-US" sz="1200" dirty="0"/>
          </a:p>
          <a:p>
            <a:r>
              <a:rPr lang="en-US" sz="1200" dirty="0"/>
              <a:t>…Let us rather live each day so that if the Lord does come while we are yet upon the earth we shall be worthy of that change which will occur as in the twinkling of an eye and under which we shall be changed from mortal to immortal beings. And if we should die before he comes, then—if our lives have conformed to his teachings—we shall arise in that resurrection morning and be partakers of the marvelous experiences designed for those who shall live and work with the Savior in that promised Millennium. </a:t>
            </a:r>
          </a:p>
          <a:p>
            <a:endParaRPr lang="en-US" sz="1200" dirty="0"/>
          </a:p>
          <a:p>
            <a:r>
              <a:rPr lang="en-US" sz="1200" dirty="0"/>
              <a:t>We need not fear the day of his coming; the very purpose of the Church is to provide the incentive and the opportunity for us to conduct our lives in such a way that those who are members of the kingdom of God will become members of the kingdom of heaven when he establishes that kingdom on the earth. Very quickly, by way of conclusion, may I suggest just two or three things, which if observed, will assist. </a:t>
            </a:r>
          </a:p>
          <a:p>
            <a:r>
              <a:rPr lang="en-US" sz="1200" dirty="0"/>
              <a:t>President Gordon B. Hinckley </a:t>
            </a:r>
            <a:r>
              <a:rPr lang="en-US" sz="1200" i="1" dirty="0"/>
              <a:t>We Need Not Fear His Coming </a:t>
            </a:r>
            <a:r>
              <a:rPr lang="en-US" sz="1200" dirty="0"/>
              <a:t>fireside address was given at Brigham Young University on 25 March 1979</a:t>
            </a:r>
          </a:p>
        </p:txBody>
      </p:sp>
      <p:sp>
        <p:nvSpPr>
          <p:cNvPr id="6" name="Rectangle 5">
            <a:extLst>
              <a:ext uri="{FF2B5EF4-FFF2-40B4-BE49-F238E27FC236}">
                <a16:creationId xmlns:a16="http://schemas.microsoft.com/office/drawing/2014/main" id="{B45691D4-C909-4F83-BFB2-F6C549565CFE}"/>
              </a:ext>
            </a:extLst>
          </p:cNvPr>
          <p:cNvSpPr/>
          <p:nvPr/>
        </p:nvSpPr>
        <p:spPr>
          <a:xfrm>
            <a:off x="5187636" y="-2"/>
            <a:ext cx="4435443" cy="6924973"/>
          </a:xfrm>
          <a:prstGeom prst="rect">
            <a:avLst/>
          </a:prstGeom>
          <a:ln>
            <a:solidFill>
              <a:schemeClr val="tx1"/>
            </a:solidFill>
          </a:ln>
        </p:spPr>
        <p:txBody>
          <a:bodyPr wrap="square">
            <a:spAutoFit/>
          </a:bodyPr>
          <a:lstStyle/>
          <a:p>
            <a:pPr fontAlgn="base"/>
            <a:r>
              <a:rPr lang="en-US" sz="1200" b="1" dirty="0"/>
              <a:t>“Then Shall the Lord Set His Foot upon This Mount”</a:t>
            </a:r>
          </a:p>
          <a:p>
            <a:pPr fontAlgn="base"/>
            <a:r>
              <a:rPr lang="en-US" sz="1200" dirty="0"/>
              <a:t>“This mount” refers to the Mount of Olives on which the Savior was sitting when he gave this great discourse. Parley P. Pratt described in a pamphlet the great events depicted here: “Zechariah, chapter 14, has told us much concerning the great battle and overthrow of the nations who fight against Jerusalem, and he has said, in plain words, that the Lord shall come at the very time of the overthrow of that army; yes, in fact, even while they are in the act of taking Jerusalem, and have already succeeded in taking one-half the city, spoiling their houses, and ravishing their women. Then, behold, their long-expected Messiah, suddenly appearing, shall stand upon the Mount of Olives, a little east of Jerusalem, to fight against those nations and deliver the Jews. Zechariah says the Mount of Olives shall cleave in twain, from east to west, and one-half of the mountain shall remove to the north while the other half falls off to the south, suddenly forming a very great valley into which the Jews shall flee for protection from their enemies as they fled from the earthquake in the days of </a:t>
            </a:r>
            <a:r>
              <a:rPr lang="en-US" sz="1200" dirty="0" err="1"/>
              <a:t>Uzziah</a:t>
            </a:r>
            <a:r>
              <a:rPr lang="en-US" sz="1200" dirty="0"/>
              <a:t>, king of Judah; while the Lord cometh and all the saints with Him. Then will the Jews behold that long, long-expected Messiah, coming in power to their deliverance, as they always looked for him. He will destroy their enemies and deliver them from trouble at the very time they are in the utmost consternation, and about to be swallowed up by their enemies. But what will be their astonishment when they are about to fall at the feet of their Deliverer and acknowledge him their Messiah! They discover the wounds which were once made in his hands, feet, and side; and on inquiry, at once recognize Jesus of Nazareth, the King of the Jews, the man so long rejected. Well did the prophet say that they shall mourn and weep, every family apart, and their wives apart. But, thank heaven, there will be an end to their mourning; for he will forgive their iniquities and cleanse them from uncleanness. Jerusalem shall be a holy city from that time forth, and all the land shall be turned as a plain from </a:t>
            </a:r>
            <a:r>
              <a:rPr lang="en-US" sz="1200" dirty="0" err="1"/>
              <a:t>Geba</a:t>
            </a:r>
            <a:r>
              <a:rPr lang="en-US" sz="1200" dirty="0"/>
              <a:t> to </a:t>
            </a:r>
            <a:r>
              <a:rPr lang="en-US" sz="1200" dirty="0" err="1"/>
              <a:t>Rimmon</a:t>
            </a:r>
            <a:r>
              <a:rPr lang="en-US" sz="1200" dirty="0"/>
              <a:t>. She shall be lifted up and inhabited in her place, and men shall dwell there. There shall be no more utter destruction of Jerusalem, ‘And the Lord shall be king over all the earth: in that day shall there be one Lord, and his name one.’ (Zechariah 14:9.)” (</a:t>
            </a:r>
            <a:r>
              <a:rPr lang="en-US" sz="1200" i="1" dirty="0"/>
              <a:t>Voice of Warning,</a:t>
            </a:r>
            <a:r>
              <a:rPr lang="en-US" sz="1200" dirty="0"/>
              <a:t> pp. 32–33.)</a:t>
            </a:r>
          </a:p>
        </p:txBody>
      </p:sp>
      <p:sp>
        <p:nvSpPr>
          <p:cNvPr id="7" name="Rectangle 6">
            <a:extLst>
              <a:ext uri="{FF2B5EF4-FFF2-40B4-BE49-F238E27FC236}">
                <a16:creationId xmlns:a16="http://schemas.microsoft.com/office/drawing/2014/main" id="{D8ECFF20-4DB3-4259-83C0-64FE7B39696C}"/>
              </a:ext>
            </a:extLst>
          </p:cNvPr>
          <p:cNvSpPr/>
          <p:nvPr/>
        </p:nvSpPr>
        <p:spPr>
          <a:xfrm>
            <a:off x="9623079" y="-2"/>
            <a:ext cx="2568921" cy="6694140"/>
          </a:xfrm>
          <a:prstGeom prst="rect">
            <a:avLst/>
          </a:prstGeom>
          <a:ln>
            <a:solidFill>
              <a:schemeClr val="tx1"/>
            </a:solidFill>
          </a:ln>
        </p:spPr>
        <p:txBody>
          <a:bodyPr wrap="square">
            <a:spAutoFit/>
          </a:bodyPr>
          <a:lstStyle/>
          <a:p>
            <a:pPr fontAlgn="base"/>
            <a:r>
              <a:rPr lang="en-US" sz="1100" b="1" dirty="0"/>
              <a:t>Mount of Olives:</a:t>
            </a:r>
          </a:p>
          <a:p>
            <a:pPr fontAlgn="base"/>
            <a:r>
              <a:rPr lang="en-US" sz="1100" dirty="0"/>
              <a:t>By and by, when all things are prepared—when the Jews have received their scourging, and Jesus has descended upon the Mount of Olives, the Ten Tribes will leave Zion, and will go to Palestine, to inherit the land that was given to their ancient fathers, and it will be divided among the descendants of Abraham, Isaac, and Jacob by the inspiration of the Holy Ghost.</a:t>
            </a:r>
          </a:p>
          <a:p>
            <a:pPr fontAlgn="base"/>
            <a:endParaRPr lang="en-US" sz="1100" dirty="0"/>
          </a:p>
          <a:p>
            <a:pPr fontAlgn="base"/>
            <a:r>
              <a:rPr lang="en-US" sz="1100" dirty="0"/>
              <a:t> They will go there to dwell in peace in their own land from that time, until the Earth shall pass away. But Zion, after their departure will still remain upon the Western hemisphere, and she will be crowned with glory as well as old Jerusalem, and, as the Psalmist David says, she will become the joy of the whole Earth ***</a:t>
            </a:r>
          </a:p>
          <a:p>
            <a:pPr fontAlgn="base"/>
            <a:endParaRPr lang="en-US" sz="1100" dirty="0"/>
          </a:p>
          <a:p>
            <a:pPr fontAlgn="base"/>
            <a:r>
              <a:rPr lang="en-US" sz="1100" dirty="0"/>
              <a:t>Zion will be caught up when Jesus comes, to met Him. Jesus will descend not only upon the Mount of Olives, but He will descend and stand upon Mount Zion. But before He stands upon it, it will be caught up to meet Him in the air. Will the building of Zion be caught up? Yes. And its land? Yes.</a:t>
            </a:r>
          </a:p>
          <a:p>
            <a:pPr fontAlgn="base"/>
            <a:endParaRPr lang="en-US" sz="1100" dirty="0"/>
          </a:p>
          <a:p>
            <a:pPr fontAlgn="base"/>
            <a:r>
              <a:rPr lang="en-US" sz="1100" dirty="0"/>
              <a:t>And Jesus will stand upon Mount Zion according to the prediction of John the Revelator, and He will reign over His people during a thousand years; and His associated will be the resurrected righteous of all former dispensations” (Orson Pratt, Jour. of Dis., Vol. XVIII., p. 66)</a:t>
            </a:r>
          </a:p>
        </p:txBody>
      </p:sp>
    </p:spTree>
    <p:extLst>
      <p:ext uri="{BB962C8B-B14F-4D97-AF65-F5344CB8AC3E}">
        <p14:creationId xmlns:p14="http://schemas.microsoft.com/office/powerpoint/2010/main" val="1170431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93961" y="213360"/>
          <a:ext cx="11591637" cy="6644640"/>
        </p:xfrm>
        <a:graphic>
          <a:graphicData uri="http://schemas.openxmlformats.org/drawingml/2006/table">
            <a:tbl>
              <a:tblPr firstRow="1" bandRow="1">
                <a:tableStyleId>{5940675A-B579-460E-94D1-54222C63F5DA}</a:tableStyleId>
              </a:tblPr>
              <a:tblGrid>
                <a:gridCol w="2034328">
                  <a:extLst>
                    <a:ext uri="{9D8B030D-6E8A-4147-A177-3AD203B41FA5}">
                      <a16:colId xmlns:a16="http://schemas.microsoft.com/office/drawing/2014/main" val="20000"/>
                    </a:ext>
                  </a:extLst>
                </a:gridCol>
                <a:gridCol w="4038442">
                  <a:extLst>
                    <a:ext uri="{9D8B030D-6E8A-4147-A177-3AD203B41FA5}">
                      <a16:colId xmlns:a16="http://schemas.microsoft.com/office/drawing/2014/main" val="20001"/>
                    </a:ext>
                  </a:extLst>
                </a:gridCol>
                <a:gridCol w="2688938">
                  <a:extLst>
                    <a:ext uri="{9D8B030D-6E8A-4147-A177-3AD203B41FA5}">
                      <a16:colId xmlns:a16="http://schemas.microsoft.com/office/drawing/2014/main" val="20002"/>
                    </a:ext>
                  </a:extLst>
                </a:gridCol>
                <a:gridCol w="2829929">
                  <a:extLst>
                    <a:ext uri="{9D8B030D-6E8A-4147-A177-3AD203B41FA5}">
                      <a16:colId xmlns:a16="http://schemas.microsoft.com/office/drawing/2014/main" val="20003"/>
                    </a:ext>
                  </a:extLst>
                </a:gridCol>
              </a:tblGrid>
              <a:tr h="370840">
                <a:tc>
                  <a:txBody>
                    <a:bodyPr/>
                    <a:lstStyle/>
                    <a:p>
                      <a:pPr algn="ctr"/>
                      <a:r>
                        <a:rPr lang="en-US" sz="1200" b="1" dirty="0"/>
                        <a:t>Joseph Smith</a:t>
                      </a:r>
                      <a:r>
                        <a:rPr lang="en-US" sz="1200" b="1" baseline="0" dirty="0"/>
                        <a:t> Translation</a:t>
                      </a:r>
                      <a:endParaRPr lang="en-US" sz="1200" b="1" dirty="0"/>
                    </a:p>
                  </a:txBody>
                  <a:tcPr/>
                </a:tc>
                <a:tc>
                  <a:txBody>
                    <a:bodyPr/>
                    <a:lstStyle/>
                    <a:p>
                      <a:pPr algn="ctr"/>
                      <a:r>
                        <a:rPr lang="en-US" sz="1200" b="1" dirty="0"/>
                        <a:t>Event</a:t>
                      </a:r>
                    </a:p>
                  </a:txBody>
                  <a:tcPr/>
                </a:tc>
                <a:tc>
                  <a:txBody>
                    <a:bodyPr/>
                    <a:lstStyle/>
                    <a:p>
                      <a:pPr algn="ctr"/>
                      <a:r>
                        <a:rPr lang="en-US" sz="1200" b="1" dirty="0"/>
                        <a:t>Matthew 24</a:t>
                      </a:r>
                    </a:p>
                  </a:txBody>
                  <a:tcPr/>
                </a:tc>
                <a:tc>
                  <a:txBody>
                    <a:bodyPr/>
                    <a:lstStyle/>
                    <a:p>
                      <a:pPr algn="ctr"/>
                      <a:r>
                        <a:rPr lang="en-US" sz="1200" b="1" dirty="0"/>
                        <a:t>Other Scriptures</a:t>
                      </a:r>
                    </a:p>
                  </a:txBody>
                  <a:tcPr/>
                </a:tc>
                <a:extLst>
                  <a:ext uri="{0D108BD9-81ED-4DB2-BD59-A6C34878D82A}">
                    <a16:rowId xmlns:a16="http://schemas.microsoft.com/office/drawing/2014/main" val="10000"/>
                  </a:ext>
                </a:extLst>
              </a:tr>
              <a:tr h="370840">
                <a:tc>
                  <a:txBody>
                    <a:bodyPr/>
                    <a:lstStyle/>
                    <a:p>
                      <a:r>
                        <a:rPr lang="en-US" sz="1200" dirty="0"/>
                        <a:t>JS--</a:t>
                      </a:r>
                      <a:r>
                        <a:rPr lang="en-US" sz="1200" baseline="0" dirty="0"/>
                        <a:t>Matthew 1:1</a:t>
                      </a:r>
                      <a:endParaRPr lang="en-US" sz="1200" dirty="0"/>
                    </a:p>
                  </a:txBody>
                  <a:tcPr/>
                </a:tc>
                <a:tc>
                  <a:txBody>
                    <a:bodyPr/>
                    <a:lstStyle/>
                    <a:p>
                      <a:r>
                        <a:rPr lang="en-US" sz="1200" dirty="0"/>
                        <a:t>I AM</a:t>
                      </a:r>
                      <a:r>
                        <a:rPr lang="en-US" sz="1200" baseline="0" dirty="0"/>
                        <a:t> HE—Jesus proclaimed He was the Messiah</a:t>
                      </a:r>
                    </a:p>
                    <a:p>
                      <a:r>
                        <a:rPr lang="en-US" sz="1200" baseline="0" dirty="0"/>
                        <a:t>Holy angels will appear with Jesus at the Second Coming</a:t>
                      </a:r>
                      <a:endParaRPr lang="en-US" sz="1200" dirty="0"/>
                    </a:p>
                  </a:txBody>
                  <a:tcPr/>
                </a:tc>
                <a:tc>
                  <a:txBody>
                    <a:bodyPr/>
                    <a:lstStyle/>
                    <a:p>
                      <a:r>
                        <a:rPr lang="en-US" sz="1200" dirty="0"/>
                        <a:t>Matthew 24:31</a:t>
                      </a:r>
                    </a:p>
                  </a:txBody>
                  <a:tcPr/>
                </a:tc>
                <a:tc>
                  <a:txBody>
                    <a:bodyPr/>
                    <a:lstStyle/>
                    <a:p>
                      <a:r>
                        <a:rPr lang="en-US" sz="1200" dirty="0"/>
                        <a:t>JS—Matthew 4:18</a:t>
                      </a:r>
                    </a:p>
                    <a:p>
                      <a:r>
                        <a:rPr lang="en-US" sz="1200" dirty="0"/>
                        <a:t>Helaman 8:16-23</a:t>
                      </a:r>
                    </a:p>
                  </a:txBody>
                  <a:tcPr/>
                </a:tc>
                <a:extLst>
                  <a:ext uri="{0D108BD9-81ED-4DB2-BD59-A6C34878D82A}">
                    <a16:rowId xmlns:a16="http://schemas.microsoft.com/office/drawing/2014/main" val="10001"/>
                  </a:ext>
                </a:extLst>
              </a:tr>
              <a:tr h="370840">
                <a:tc>
                  <a:txBody>
                    <a:bodyPr/>
                    <a:lstStyle/>
                    <a:p>
                      <a:r>
                        <a:rPr lang="en-US" sz="1200" dirty="0"/>
                        <a:t>JS—Matthew 1:2-3</a:t>
                      </a:r>
                    </a:p>
                  </a:txBody>
                  <a:tcPr/>
                </a:tc>
                <a:tc>
                  <a:txBody>
                    <a:bodyPr/>
                    <a:lstStyle/>
                    <a:p>
                      <a:r>
                        <a:rPr lang="en-US" sz="1200" dirty="0"/>
                        <a:t>Destruction of the Temple</a:t>
                      </a:r>
                    </a:p>
                  </a:txBody>
                  <a:tcPr/>
                </a:tc>
                <a:tc>
                  <a:txBody>
                    <a:bodyPr/>
                    <a:lstStyle/>
                    <a:p>
                      <a:r>
                        <a:rPr lang="en-US" sz="1200" dirty="0"/>
                        <a:t>Matthew 24:2</a:t>
                      </a:r>
                    </a:p>
                  </a:txBody>
                  <a:tcPr/>
                </a:tc>
                <a:tc>
                  <a:txBody>
                    <a:bodyPr/>
                    <a:lstStyle/>
                    <a:p>
                      <a:r>
                        <a:rPr lang="en-US" sz="1200" dirty="0"/>
                        <a:t>Mark 13:1-2;</a:t>
                      </a:r>
                      <a:r>
                        <a:rPr lang="en-US" sz="1200" baseline="0" dirty="0"/>
                        <a:t> Luke 21:5-6</a:t>
                      </a:r>
                      <a:endParaRPr lang="en-US" sz="1200" dirty="0"/>
                    </a:p>
                  </a:txBody>
                  <a:tcPr/>
                </a:tc>
                <a:extLst>
                  <a:ext uri="{0D108BD9-81ED-4DB2-BD59-A6C34878D82A}">
                    <a16:rowId xmlns:a16="http://schemas.microsoft.com/office/drawing/2014/main" val="10002"/>
                  </a:ext>
                </a:extLst>
              </a:tr>
              <a:tr h="370840">
                <a:tc>
                  <a:txBody>
                    <a:bodyPr/>
                    <a:lstStyle/>
                    <a:p>
                      <a:r>
                        <a:rPr lang="en-US" sz="1200" dirty="0"/>
                        <a:t>JS—Matthew</a:t>
                      </a:r>
                      <a:r>
                        <a:rPr lang="en-US" sz="1200" baseline="0" dirty="0"/>
                        <a:t> 1:4-5</a:t>
                      </a:r>
                      <a:endParaRPr lang="en-US" sz="1200" dirty="0"/>
                    </a:p>
                  </a:txBody>
                  <a:tcPr/>
                </a:tc>
                <a:tc>
                  <a:txBody>
                    <a:bodyPr/>
                    <a:lstStyle/>
                    <a:p>
                      <a:r>
                        <a:rPr lang="en-US" sz="1200" dirty="0"/>
                        <a:t>Olivet…2 events</a:t>
                      </a:r>
                    </a:p>
                  </a:txBody>
                  <a:tcPr/>
                </a:tc>
                <a:tc>
                  <a:txBody>
                    <a:bodyPr/>
                    <a:lstStyle/>
                    <a:p>
                      <a:r>
                        <a:rPr lang="en-US" sz="1200" dirty="0"/>
                        <a:t>Matthew 24:3</a:t>
                      </a:r>
                    </a:p>
                  </a:txBody>
                  <a:tcPr/>
                </a:tc>
                <a:tc>
                  <a:txBody>
                    <a:bodyPr/>
                    <a:lstStyle/>
                    <a:p>
                      <a:r>
                        <a:rPr lang="en-US" sz="1200" dirty="0"/>
                        <a:t>2 Samuel 15:30</a:t>
                      </a:r>
                    </a:p>
                  </a:txBody>
                  <a:tcPr/>
                </a:tc>
                <a:extLst>
                  <a:ext uri="{0D108BD9-81ED-4DB2-BD59-A6C34878D82A}">
                    <a16:rowId xmlns:a16="http://schemas.microsoft.com/office/drawing/2014/main" val="10003"/>
                  </a:ext>
                </a:extLst>
              </a:tr>
              <a:tr h="370840">
                <a:tc>
                  <a:txBody>
                    <a:bodyPr/>
                    <a:lstStyle/>
                    <a:p>
                      <a:r>
                        <a:rPr lang="en-US" sz="1200" dirty="0"/>
                        <a:t>JS—Matthew 1:6, 9</a:t>
                      </a:r>
                    </a:p>
                  </a:txBody>
                  <a:tcPr/>
                </a:tc>
                <a:tc>
                  <a:txBody>
                    <a:bodyPr/>
                    <a:lstStyle/>
                    <a:p>
                      <a:r>
                        <a:rPr lang="en-US" sz="1200" dirty="0"/>
                        <a:t>False Prophets</a:t>
                      </a:r>
                    </a:p>
                  </a:txBody>
                  <a:tcPr/>
                </a:tc>
                <a:tc>
                  <a:txBody>
                    <a:bodyPr/>
                    <a:lstStyle/>
                    <a:p>
                      <a:r>
                        <a:rPr lang="en-US" sz="1200" dirty="0"/>
                        <a:t>Matthew 24:5,11, 24</a:t>
                      </a:r>
                    </a:p>
                  </a:txBody>
                  <a:tcPr/>
                </a:tc>
                <a:tc>
                  <a:txBody>
                    <a:bodyPr/>
                    <a:lstStyle/>
                    <a:p>
                      <a:r>
                        <a:rPr lang="en-US" sz="1200" b="0" i="0" u="none" strike="noStrike" kern="1200" dirty="0">
                          <a:solidFill>
                            <a:schemeClr val="tx1"/>
                          </a:solidFill>
                          <a:latin typeface="+mn-lt"/>
                          <a:ea typeface="+mn-ea"/>
                          <a:cs typeface="+mn-cs"/>
                        </a:rPr>
                        <a:t>Acts 8:9, 13, 18–24</a:t>
                      </a:r>
                      <a:endParaRPr lang="en-US" sz="1200" dirty="0"/>
                    </a:p>
                  </a:txBody>
                  <a:tcPr/>
                </a:tc>
                <a:extLst>
                  <a:ext uri="{0D108BD9-81ED-4DB2-BD59-A6C34878D82A}">
                    <a16:rowId xmlns:a16="http://schemas.microsoft.com/office/drawing/2014/main" val="10004"/>
                  </a:ext>
                </a:extLst>
              </a:tr>
              <a:tr h="370840">
                <a:tc>
                  <a:txBody>
                    <a:bodyPr/>
                    <a:lstStyle/>
                    <a:p>
                      <a:r>
                        <a:rPr lang="en-US" sz="1200" dirty="0"/>
                        <a:t>JS—Matthew 1:7</a:t>
                      </a:r>
                    </a:p>
                  </a:txBody>
                  <a:tcPr/>
                </a:tc>
                <a:tc>
                  <a:txBody>
                    <a:bodyPr/>
                    <a:lstStyle/>
                    <a:p>
                      <a:r>
                        <a:rPr lang="en-US" sz="1200" dirty="0"/>
                        <a:t>Disciples afflicted and killed</a:t>
                      </a:r>
                    </a:p>
                  </a:txBody>
                  <a:tcPr/>
                </a:tc>
                <a:tc>
                  <a:txBody>
                    <a:bodyPr/>
                    <a:lstStyle/>
                    <a:p>
                      <a:r>
                        <a:rPr lang="en-US" sz="1200" dirty="0"/>
                        <a:t>Matthew 24:9, 22</a:t>
                      </a:r>
                    </a:p>
                  </a:txBody>
                  <a:tcPr/>
                </a:tc>
                <a:tc>
                  <a:txBody>
                    <a:bodyPr/>
                    <a:lstStyle/>
                    <a:p>
                      <a:r>
                        <a:rPr lang="en-US" sz="1200" b="0" i="0" u="none" strike="noStrike" kern="1200" dirty="0">
                          <a:solidFill>
                            <a:schemeClr val="tx1"/>
                          </a:solidFill>
                          <a:latin typeface="+mn-lt"/>
                          <a:ea typeface="+mn-ea"/>
                          <a:cs typeface="+mn-cs"/>
                        </a:rPr>
                        <a:t>Acts 4:1–3, 17–18, 29</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5:17–19, 40</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7:54–60</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8:1–3</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11:19</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12:1–5</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13:50</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14:1–7, 19–20</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16:19–24</a:t>
                      </a:r>
                      <a:r>
                        <a:rPr lang="en-US" sz="1200" b="0" i="0" u="none" kern="1200" dirty="0">
                          <a:solidFill>
                            <a:schemeClr val="tx1"/>
                          </a:solidFill>
                          <a:latin typeface="+mn-lt"/>
                          <a:ea typeface="+mn-ea"/>
                          <a:cs typeface="+mn-cs"/>
                        </a:rPr>
                        <a:t>;</a:t>
                      </a:r>
                      <a:r>
                        <a:rPr lang="en-US" sz="1200" b="0" i="0" u="none" strike="noStrike" kern="1200" dirty="0">
                          <a:solidFill>
                            <a:schemeClr val="tx1"/>
                          </a:solidFill>
                          <a:latin typeface="+mn-lt"/>
                          <a:ea typeface="+mn-ea"/>
                          <a:cs typeface="+mn-cs"/>
                        </a:rPr>
                        <a:t>17:1–9</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21–26</a:t>
                      </a:r>
                      <a:r>
                        <a:rPr lang="en-US" sz="1200" b="0" i="0" u="non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2 Corinthians 11:23–29</a:t>
                      </a:r>
                      <a:r>
                        <a:rPr lang="en-US" sz="1200" b="0" i="0" u="none" kern="1200" dirty="0">
                          <a:solidFill>
                            <a:schemeClr val="tx1"/>
                          </a:solidFill>
                          <a:latin typeface="+mn-lt"/>
                          <a:ea typeface="+mn-ea"/>
                          <a:cs typeface="+mn-cs"/>
                        </a:rPr>
                        <a:t>.</a:t>
                      </a:r>
                      <a:endParaRPr lang="en-US" sz="1200" u="none" dirty="0"/>
                    </a:p>
                  </a:txBody>
                  <a:tcPr/>
                </a:tc>
                <a:extLst>
                  <a:ext uri="{0D108BD9-81ED-4DB2-BD59-A6C34878D82A}">
                    <a16:rowId xmlns:a16="http://schemas.microsoft.com/office/drawing/2014/main" val="10005"/>
                  </a:ext>
                </a:extLst>
              </a:tr>
              <a:tr h="370840">
                <a:tc>
                  <a:txBody>
                    <a:bodyPr/>
                    <a:lstStyle/>
                    <a:p>
                      <a:r>
                        <a:rPr lang="en-US" sz="1200" dirty="0"/>
                        <a:t>JS—Matthew 1:8</a:t>
                      </a:r>
                    </a:p>
                  </a:txBody>
                  <a:tcPr/>
                </a:tc>
                <a:tc>
                  <a:txBody>
                    <a:bodyPr/>
                    <a:lstStyle/>
                    <a:p>
                      <a:r>
                        <a:rPr lang="en-US" sz="1200" dirty="0"/>
                        <a:t>Many saints</a:t>
                      </a:r>
                      <a:r>
                        <a:rPr lang="en-US" sz="1200" baseline="0" dirty="0"/>
                        <a:t> will fall away</a:t>
                      </a:r>
                      <a:endParaRPr lang="en-US" sz="1200" dirty="0"/>
                    </a:p>
                  </a:txBody>
                  <a:tcPr/>
                </a:tc>
                <a:tc>
                  <a:txBody>
                    <a:bodyPr/>
                    <a:lstStyle/>
                    <a:p>
                      <a:r>
                        <a:rPr lang="en-US" sz="1200" dirty="0"/>
                        <a:t>Matthew 24:10, 12</a:t>
                      </a:r>
                    </a:p>
                  </a:txBody>
                  <a:tcPr/>
                </a:tc>
                <a:tc>
                  <a:txBody>
                    <a:bodyPr/>
                    <a:lstStyle/>
                    <a:p>
                      <a:r>
                        <a:rPr lang="en-US" sz="1200" dirty="0"/>
                        <a:t>2 Cor. 11:13,</a:t>
                      </a:r>
                      <a:r>
                        <a:rPr lang="en-US" sz="1200" baseline="0" dirty="0"/>
                        <a:t> 2 Tim. 2:17-18</a:t>
                      </a:r>
                      <a:endParaRPr lang="en-US" sz="1200" dirty="0"/>
                    </a:p>
                  </a:txBody>
                  <a:tcPr/>
                </a:tc>
                <a:extLst>
                  <a:ext uri="{0D108BD9-81ED-4DB2-BD59-A6C34878D82A}">
                    <a16:rowId xmlns:a16="http://schemas.microsoft.com/office/drawing/2014/main" val="10006"/>
                  </a:ext>
                </a:extLst>
              </a:tr>
              <a:tr h="370840">
                <a:tc>
                  <a:txBody>
                    <a:bodyPr/>
                    <a:lstStyle/>
                    <a:p>
                      <a:r>
                        <a:rPr lang="en-US" sz="1200" dirty="0"/>
                        <a:t>JS—Matthew</a:t>
                      </a:r>
                      <a:r>
                        <a:rPr lang="en-US" sz="1200" baseline="0" dirty="0"/>
                        <a:t> 1:10</a:t>
                      </a:r>
                      <a:endParaRPr lang="en-US" sz="1200" dirty="0"/>
                    </a:p>
                  </a:txBody>
                  <a:tcPr/>
                </a:tc>
                <a:tc>
                  <a:txBody>
                    <a:bodyPr/>
                    <a:lstStyle/>
                    <a:p>
                      <a:r>
                        <a:rPr lang="en-US" sz="1200" dirty="0"/>
                        <a:t>People will cease to love and care (wax cold)</a:t>
                      </a:r>
                    </a:p>
                  </a:txBody>
                  <a:tcPr/>
                </a:tc>
                <a:tc>
                  <a:txBody>
                    <a:bodyPr/>
                    <a:lstStyle/>
                    <a:p>
                      <a:r>
                        <a:rPr lang="en-US" sz="1200" dirty="0"/>
                        <a:t>Matthew 24:7, 10, 12</a:t>
                      </a:r>
                    </a:p>
                  </a:txBody>
                  <a:tcPr/>
                </a:tc>
                <a:tc>
                  <a:txBody>
                    <a:bodyPr/>
                    <a:lstStyle/>
                    <a:p>
                      <a:r>
                        <a:rPr lang="en-US" sz="1200" dirty="0"/>
                        <a:t>Moses 7:33</a:t>
                      </a:r>
                    </a:p>
                  </a:txBody>
                  <a:tcPr/>
                </a:tc>
                <a:extLst>
                  <a:ext uri="{0D108BD9-81ED-4DB2-BD59-A6C34878D82A}">
                    <a16:rowId xmlns:a16="http://schemas.microsoft.com/office/drawing/2014/main" val="10007"/>
                  </a:ext>
                </a:extLst>
              </a:tr>
              <a:tr h="370840">
                <a:tc>
                  <a:txBody>
                    <a:bodyPr/>
                    <a:lstStyle/>
                    <a:p>
                      <a:r>
                        <a:rPr lang="en-US" sz="1200" dirty="0"/>
                        <a:t>JS—Matthew 1:12</a:t>
                      </a:r>
                    </a:p>
                    <a:p>
                      <a:r>
                        <a:rPr lang="en-US" sz="1200" dirty="0"/>
                        <a:t>JS—Matthew 1:32</a:t>
                      </a:r>
                    </a:p>
                  </a:txBody>
                  <a:tcPr/>
                </a:tc>
                <a:tc>
                  <a:txBody>
                    <a:bodyPr/>
                    <a:lstStyle/>
                    <a:p>
                      <a:r>
                        <a:rPr lang="en-US" sz="1200" dirty="0"/>
                        <a:t>Abomination of Desolation</a:t>
                      </a:r>
                    </a:p>
                    <a:p>
                      <a:r>
                        <a:rPr lang="en-US" sz="1200" dirty="0"/>
                        <a:t>2</a:t>
                      </a:r>
                      <a:r>
                        <a:rPr lang="en-US" sz="1200" baseline="30000" dirty="0"/>
                        <a:t>nd</a:t>
                      </a:r>
                      <a:r>
                        <a:rPr lang="en-US" sz="1200" dirty="0"/>
                        <a:t> Occurrence</a:t>
                      </a:r>
                      <a:r>
                        <a:rPr lang="en-US" sz="1200" baseline="0" dirty="0"/>
                        <a:t>= Latter day destruction</a:t>
                      </a:r>
                      <a:endParaRPr lang="en-US" sz="1200" dirty="0"/>
                    </a:p>
                  </a:txBody>
                  <a:tcPr/>
                </a:tc>
                <a:tc>
                  <a:txBody>
                    <a:bodyPr/>
                    <a:lstStyle/>
                    <a:p>
                      <a:r>
                        <a:rPr lang="en-US" sz="1200" dirty="0"/>
                        <a:t>Matthew 24:15</a:t>
                      </a:r>
                    </a:p>
                  </a:txBody>
                  <a:tcPr/>
                </a:tc>
                <a:tc>
                  <a:txBody>
                    <a:bodyPr/>
                    <a:lstStyle/>
                    <a:p>
                      <a:r>
                        <a:rPr lang="en-US" sz="1200" dirty="0"/>
                        <a:t>Daniel 11:31; 12:11</a:t>
                      </a:r>
                    </a:p>
                  </a:txBody>
                  <a:tcPr/>
                </a:tc>
                <a:extLst>
                  <a:ext uri="{0D108BD9-81ED-4DB2-BD59-A6C34878D82A}">
                    <a16:rowId xmlns:a16="http://schemas.microsoft.com/office/drawing/2014/main" val="10008"/>
                  </a:ext>
                </a:extLst>
              </a:tr>
              <a:tr h="370840">
                <a:tc>
                  <a:txBody>
                    <a:bodyPr/>
                    <a:lstStyle/>
                    <a:p>
                      <a:r>
                        <a:rPr lang="en-US" sz="1200" dirty="0"/>
                        <a:t>JS—Matthew 1:13-17</a:t>
                      </a:r>
                    </a:p>
                  </a:txBody>
                  <a:tcPr/>
                </a:tc>
                <a:tc>
                  <a:txBody>
                    <a:bodyPr/>
                    <a:lstStyle/>
                    <a:p>
                      <a:r>
                        <a:rPr lang="en-US" sz="1200" dirty="0"/>
                        <a:t>Saints are told to flee for safety</a:t>
                      </a:r>
                    </a:p>
                  </a:txBody>
                  <a:tcPr/>
                </a:tc>
                <a:tc>
                  <a:txBody>
                    <a:bodyPr/>
                    <a:lstStyle/>
                    <a:p>
                      <a:r>
                        <a:rPr lang="en-US" sz="1200" dirty="0"/>
                        <a:t>Matthew 24:16-20</a:t>
                      </a:r>
                    </a:p>
                  </a:txBody>
                  <a:tcPr/>
                </a:tc>
                <a:tc>
                  <a:txBody>
                    <a:bodyPr/>
                    <a:lstStyle/>
                    <a:p>
                      <a:r>
                        <a:rPr lang="en-US" sz="1200" dirty="0"/>
                        <a:t>1 Nephi 19:14, 2 Nephi 6:9-11</a:t>
                      </a:r>
                    </a:p>
                  </a:txBody>
                  <a:tcPr/>
                </a:tc>
                <a:extLst>
                  <a:ext uri="{0D108BD9-81ED-4DB2-BD59-A6C34878D82A}">
                    <a16:rowId xmlns:a16="http://schemas.microsoft.com/office/drawing/2014/main" val="10009"/>
                  </a:ext>
                </a:extLst>
              </a:tr>
              <a:tr h="370840">
                <a:tc>
                  <a:txBody>
                    <a:bodyPr/>
                    <a:lstStyle/>
                    <a:p>
                      <a:r>
                        <a:rPr lang="en-US" sz="1200" dirty="0"/>
                        <a:t>JS—Matthew 1:18</a:t>
                      </a:r>
                    </a:p>
                  </a:txBody>
                  <a:tcPr/>
                </a:tc>
                <a:tc>
                  <a:txBody>
                    <a:bodyPr/>
                    <a:lstStyle/>
                    <a:p>
                      <a:r>
                        <a:rPr lang="en-US" sz="1200" dirty="0"/>
                        <a:t>Tribulation</a:t>
                      </a:r>
                      <a:r>
                        <a:rPr lang="en-US" sz="1200" baseline="0" dirty="0"/>
                        <a:t> of the Jews</a:t>
                      </a:r>
                      <a:endParaRPr lang="en-US" sz="1200" dirty="0"/>
                    </a:p>
                  </a:txBody>
                  <a:tcPr/>
                </a:tc>
                <a:tc>
                  <a:txBody>
                    <a:bodyPr/>
                    <a:lstStyle/>
                    <a:p>
                      <a:r>
                        <a:rPr lang="en-US" sz="1200" dirty="0"/>
                        <a:t>Matthew 24:9, 21, 51</a:t>
                      </a:r>
                    </a:p>
                  </a:txBody>
                  <a:tcPr/>
                </a:tc>
                <a:tc>
                  <a:txBody>
                    <a:bodyPr/>
                    <a:lstStyle/>
                    <a:p>
                      <a:endParaRPr lang="en-US" sz="1200" dirty="0"/>
                    </a:p>
                  </a:txBody>
                  <a:tcPr/>
                </a:tc>
                <a:extLst>
                  <a:ext uri="{0D108BD9-81ED-4DB2-BD59-A6C34878D82A}">
                    <a16:rowId xmlns:a16="http://schemas.microsoft.com/office/drawing/2014/main" val="10010"/>
                  </a:ext>
                </a:extLst>
              </a:tr>
              <a:tr h="370840">
                <a:tc>
                  <a:txBody>
                    <a:bodyPr/>
                    <a:lstStyle/>
                    <a:p>
                      <a:r>
                        <a:rPr lang="en-US" sz="1200" dirty="0"/>
                        <a:t>JS—Matthew 1:19</a:t>
                      </a:r>
                    </a:p>
                  </a:txBody>
                  <a:tcPr/>
                </a:tc>
                <a:tc>
                  <a:txBody>
                    <a:bodyPr/>
                    <a:lstStyle/>
                    <a:p>
                      <a:r>
                        <a:rPr lang="en-US" sz="1200" dirty="0"/>
                        <a:t>The beginning</a:t>
                      </a:r>
                      <a:r>
                        <a:rPr lang="en-US" sz="1200" baseline="0" dirty="0"/>
                        <a:t> of great sorrows following the death of Jesus</a:t>
                      </a:r>
                      <a:endParaRPr lang="en-US" sz="1200" dirty="0"/>
                    </a:p>
                  </a:txBody>
                  <a:tcPr/>
                </a:tc>
                <a:tc>
                  <a:txBody>
                    <a:bodyPr/>
                    <a:lstStyle/>
                    <a:p>
                      <a:r>
                        <a:rPr lang="en-US" sz="1200" dirty="0"/>
                        <a:t>Matthew</a:t>
                      </a:r>
                      <a:r>
                        <a:rPr lang="en-US" sz="1200" baseline="0" dirty="0"/>
                        <a:t> 24:8</a:t>
                      </a:r>
                      <a:endParaRPr lang="en-US" sz="1200" dirty="0"/>
                    </a:p>
                  </a:txBody>
                  <a:tcPr/>
                </a:tc>
                <a:tc>
                  <a:txBody>
                    <a:bodyPr/>
                    <a:lstStyle/>
                    <a:p>
                      <a:endParaRPr lang="en-US" sz="1200" dirty="0"/>
                    </a:p>
                  </a:txBody>
                  <a:tcPr/>
                </a:tc>
                <a:extLst>
                  <a:ext uri="{0D108BD9-81ED-4DB2-BD59-A6C34878D82A}">
                    <a16:rowId xmlns:a16="http://schemas.microsoft.com/office/drawing/2014/main" val="10011"/>
                  </a:ext>
                </a:extLst>
              </a:tr>
              <a:tr h="370840">
                <a:tc>
                  <a:txBody>
                    <a:bodyPr/>
                    <a:lstStyle/>
                    <a:p>
                      <a:r>
                        <a:rPr lang="en-US" sz="1200" dirty="0"/>
                        <a:t>JS—Matthew 1:4,</a:t>
                      </a:r>
                      <a:r>
                        <a:rPr lang="en-US" sz="1200" baseline="0" dirty="0"/>
                        <a:t> 21</a:t>
                      </a:r>
                      <a:endParaRPr lang="en-US" sz="1200" dirty="0"/>
                    </a:p>
                  </a:txBody>
                  <a:tcPr/>
                </a:tc>
                <a:tc>
                  <a:txBody>
                    <a:bodyPr/>
                    <a:lstStyle/>
                    <a:p>
                      <a:r>
                        <a:rPr lang="en-US" sz="1200" dirty="0"/>
                        <a:t>Prophecy about the end of the world—the</a:t>
                      </a:r>
                      <a:r>
                        <a:rPr lang="en-US" sz="1200" baseline="0" dirty="0"/>
                        <a:t> end of sin</a:t>
                      </a:r>
                      <a:endParaRPr lang="en-US" sz="1200" dirty="0"/>
                    </a:p>
                  </a:txBody>
                  <a:tcPr/>
                </a:tc>
                <a:tc>
                  <a:txBody>
                    <a:bodyPr/>
                    <a:lstStyle/>
                    <a:p>
                      <a:r>
                        <a:rPr lang="en-US" sz="1200" dirty="0"/>
                        <a:t>Matthew</a:t>
                      </a:r>
                      <a:r>
                        <a:rPr lang="en-US" sz="1200" baseline="0" dirty="0"/>
                        <a:t> 24:6-28</a:t>
                      </a:r>
                      <a:endParaRPr lang="en-US" sz="1200" dirty="0"/>
                    </a:p>
                  </a:txBody>
                  <a:tcPr/>
                </a:tc>
                <a:tc>
                  <a:txBody>
                    <a:bodyPr/>
                    <a:lstStyle/>
                    <a:p>
                      <a:endParaRPr lang="en-US" sz="1200" dirty="0"/>
                    </a:p>
                  </a:txBody>
                  <a:tcPr/>
                </a:tc>
                <a:extLst>
                  <a:ext uri="{0D108BD9-81ED-4DB2-BD59-A6C34878D82A}">
                    <a16:rowId xmlns:a16="http://schemas.microsoft.com/office/drawing/2014/main" val="10012"/>
                  </a:ext>
                </a:extLst>
              </a:tr>
              <a:tr h="370840">
                <a:tc>
                  <a:txBody>
                    <a:bodyPr/>
                    <a:lstStyle/>
                    <a:p>
                      <a:r>
                        <a:rPr lang="en-US" sz="1200" dirty="0"/>
                        <a:t>JS—Matthew 1:22</a:t>
                      </a:r>
                    </a:p>
                  </a:txBody>
                  <a:tcPr/>
                </a:tc>
                <a:tc>
                  <a:txBody>
                    <a:bodyPr/>
                    <a:lstStyle/>
                    <a:p>
                      <a:r>
                        <a:rPr lang="en-US" sz="1200" dirty="0"/>
                        <a:t>False </a:t>
                      </a:r>
                      <a:r>
                        <a:rPr lang="en-US" sz="1200" dirty="0" err="1"/>
                        <a:t>Christs</a:t>
                      </a:r>
                      <a:r>
                        <a:rPr lang="en-US" sz="1200" dirty="0"/>
                        <a:t>, False Prophets, Great Signs and Wonders, Deceiving the Elect</a:t>
                      </a:r>
                    </a:p>
                  </a:txBody>
                  <a:tcPr/>
                </a:tc>
                <a:tc>
                  <a:txBody>
                    <a:bodyPr/>
                    <a:lstStyle/>
                    <a:p>
                      <a:r>
                        <a:rPr lang="en-US" sz="1200" dirty="0"/>
                        <a:t>Matthew 24:24, Matthew 24:27, 30</a:t>
                      </a:r>
                    </a:p>
                    <a:p>
                      <a:r>
                        <a:rPr lang="en-US" sz="1200" dirty="0"/>
                        <a:t>Matthew</a:t>
                      </a:r>
                      <a:r>
                        <a:rPr lang="en-US" sz="1200" baseline="0" dirty="0"/>
                        <a:t> 24:22, 31</a:t>
                      </a:r>
                      <a:endParaRPr lang="en-US" sz="1200" dirty="0"/>
                    </a:p>
                  </a:txBody>
                  <a:tcPr/>
                </a:tc>
                <a:tc>
                  <a:txBody>
                    <a:bodyPr/>
                    <a:lstStyle/>
                    <a:p>
                      <a:r>
                        <a:rPr lang="en-US" sz="1200" dirty="0"/>
                        <a:t>2 Nephi</a:t>
                      </a:r>
                      <a:r>
                        <a:rPr lang="en-US" sz="1200" baseline="0" dirty="0"/>
                        <a:t> 26:29</a:t>
                      </a:r>
                    </a:p>
                    <a:p>
                      <a:r>
                        <a:rPr lang="en-US" sz="1200" baseline="0" dirty="0"/>
                        <a:t>D&amp;C 29:7-9</a:t>
                      </a:r>
                      <a:endParaRPr lang="en-US" sz="1200" dirty="0"/>
                    </a:p>
                  </a:txBody>
                  <a:tcPr/>
                </a:tc>
                <a:extLst>
                  <a:ext uri="{0D108BD9-81ED-4DB2-BD59-A6C34878D82A}">
                    <a16:rowId xmlns:a16="http://schemas.microsoft.com/office/drawing/2014/main" val="10013"/>
                  </a:ext>
                </a:extLst>
              </a:tr>
              <a:tr h="370840">
                <a:tc>
                  <a:txBody>
                    <a:bodyPr/>
                    <a:lstStyle/>
                    <a:p>
                      <a:r>
                        <a:rPr lang="en-US" sz="1200" dirty="0"/>
                        <a:t>JS—Matthew 1:23</a:t>
                      </a:r>
                    </a:p>
                  </a:txBody>
                  <a:tcPr/>
                </a:tc>
                <a:tc>
                  <a:txBody>
                    <a:bodyPr/>
                    <a:lstStyle/>
                    <a:p>
                      <a:r>
                        <a:rPr lang="en-US" sz="1200" dirty="0"/>
                        <a:t>Be not troubled</a:t>
                      </a:r>
                    </a:p>
                  </a:txBody>
                  <a:tcPr/>
                </a:tc>
                <a:tc>
                  <a:txBody>
                    <a:bodyPr/>
                    <a:lstStyle/>
                    <a:p>
                      <a:r>
                        <a:rPr lang="en-US" sz="1200" dirty="0"/>
                        <a:t>Matthew 24:6</a:t>
                      </a:r>
                    </a:p>
                  </a:txBody>
                  <a:tcPr/>
                </a:tc>
                <a:tc>
                  <a:txBody>
                    <a:bodyPr/>
                    <a:lstStyle/>
                    <a:p>
                      <a:endParaRPr lang="en-US" sz="1200" dirty="0"/>
                    </a:p>
                  </a:txBody>
                  <a:tcPr/>
                </a:tc>
                <a:extLst>
                  <a:ext uri="{0D108BD9-81ED-4DB2-BD59-A6C34878D82A}">
                    <a16:rowId xmlns:a16="http://schemas.microsoft.com/office/drawing/2014/main" val="10014"/>
                  </a:ext>
                </a:extLst>
              </a:tr>
              <a:tr h="370840">
                <a:tc>
                  <a:txBody>
                    <a:bodyPr/>
                    <a:lstStyle/>
                    <a:p>
                      <a:r>
                        <a:rPr lang="en-US" sz="1200" dirty="0"/>
                        <a:t>JS—Matthew 1:25</a:t>
                      </a:r>
                    </a:p>
                  </a:txBody>
                  <a:tcPr/>
                </a:tc>
                <a:tc>
                  <a:txBody>
                    <a:bodyPr/>
                    <a:lstStyle/>
                    <a:p>
                      <a:r>
                        <a:rPr lang="en-US" sz="1200" dirty="0"/>
                        <a:t>He is in the desert—He has withdrawn</a:t>
                      </a:r>
                      <a:r>
                        <a:rPr lang="en-US" sz="1200" baseline="0" dirty="0"/>
                        <a:t> from the world</a:t>
                      </a:r>
                      <a:endParaRPr lang="en-US" sz="1200" dirty="0"/>
                    </a:p>
                  </a:txBody>
                  <a:tcPr/>
                </a:tc>
                <a:tc>
                  <a:txBody>
                    <a:bodyPr/>
                    <a:lstStyle/>
                    <a:p>
                      <a:r>
                        <a:rPr lang="en-US" sz="1200" dirty="0"/>
                        <a:t>Matthew</a:t>
                      </a:r>
                      <a:r>
                        <a:rPr lang="en-US" sz="1200" baseline="0" dirty="0"/>
                        <a:t> 24:26</a:t>
                      </a:r>
                      <a:endParaRPr lang="en-US" sz="1200" dirty="0"/>
                    </a:p>
                  </a:txBody>
                  <a:tcPr/>
                </a:tc>
                <a:tc>
                  <a:txBody>
                    <a:bodyPr/>
                    <a:lstStyle/>
                    <a:p>
                      <a:endParaRPr lang="en-US" sz="1200" dirty="0"/>
                    </a:p>
                  </a:txBody>
                  <a:tcPr/>
                </a:tc>
                <a:extLst>
                  <a:ext uri="{0D108BD9-81ED-4DB2-BD59-A6C34878D82A}">
                    <a16:rowId xmlns:a16="http://schemas.microsoft.com/office/drawing/2014/main" val="10015"/>
                  </a:ext>
                </a:extLst>
              </a:tr>
            </a:tbl>
          </a:graphicData>
        </a:graphic>
      </p:graphicFrame>
      <p:sp>
        <p:nvSpPr>
          <p:cNvPr id="3" name="TextBox 2"/>
          <p:cNvSpPr txBox="1"/>
          <p:nvPr/>
        </p:nvSpPr>
        <p:spPr>
          <a:xfrm>
            <a:off x="3205017" y="0"/>
            <a:ext cx="6705600" cy="307777"/>
          </a:xfrm>
          <a:prstGeom prst="rect">
            <a:avLst/>
          </a:prstGeom>
          <a:noFill/>
        </p:spPr>
        <p:txBody>
          <a:bodyPr wrap="square" rtlCol="0">
            <a:spAutoFit/>
          </a:bodyPr>
          <a:lstStyle/>
          <a:p>
            <a:r>
              <a:rPr lang="en-US" sz="1400" b="1" dirty="0"/>
              <a:t>Joseph Smith—Matthew 1 Comparison to Matthew 24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909" y="497992"/>
          <a:ext cx="11831781" cy="6106160"/>
        </p:xfrm>
        <a:graphic>
          <a:graphicData uri="http://schemas.openxmlformats.org/drawingml/2006/table">
            <a:tbl>
              <a:tblPr firstRow="1" bandRow="1">
                <a:tableStyleId>{5940675A-B579-460E-94D1-54222C63F5DA}</a:tableStyleId>
              </a:tblPr>
              <a:tblGrid>
                <a:gridCol w="1992830">
                  <a:extLst>
                    <a:ext uri="{9D8B030D-6E8A-4147-A177-3AD203B41FA5}">
                      <a16:colId xmlns:a16="http://schemas.microsoft.com/office/drawing/2014/main" val="20000"/>
                    </a:ext>
                  </a:extLst>
                </a:gridCol>
                <a:gridCol w="3169793">
                  <a:extLst>
                    <a:ext uri="{9D8B030D-6E8A-4147-A177-3AD203B41FA5}">
                      <a16:colId xmlns:a16="http://schemas.microsoft.com/office/drawing/2014/main" val="20001"/>
                    </a:ext>
                  </a:extLst>
                </a:gridCol>
                <a:gridCol w="3334579">
                  <a:extLst>
                    <a:ext uri="{9D8B030D-6E8A-4147-A177-3AD203B41FA5}">
                      <a16:colId xmlns:a16="http://schemas.microsoft.com/office/drawing/2014/main" val="20002"/>
                    </a:ext>
                  </a:extLst>
                </a:gridCol>
                <a:gridCol w="3334579">
                  <a:extLst>
                    <a:ext uri="{9D8B030D-6E8A-4147-A177-3AD203B41FA5}">
                      <a16:colId xmlns:a16="http://schemas.microsoft.com/office/drawing/2014/main" val="20003"/>
                    </a:ext>
                  </a:extLst>
                </a:gridCol>
              </a:tblGrid>
              <a:tr h="370840">
                <a:tc>
                  <a:txBody>
                    <a:bodyPr/>
                    <a:lstStyle/>
                    <a:p>
                      <a:pPr algn="ctr"/>
                      <a:r>
                        <a:rPr lang="en-US" sz="1200" b="1" dirty="0"/>
                        <a:t>Joseph Smith</a:t>
                      </a:r>
                      <a:r>
                        <a:rPr lang="en-US" sz="1200" b="1" baseline="0" dirty="0"/>
                        <a:t> Translation</a:t>
                      </a:r>
                      <a:endParaRPr lang="en-US" sz="1200" b="1" dirty="0"/>
                    </a:p>
                  </a:txBody>
                  <a:tcPr/>
                </a:tc>
                <a:tc>
                  <a:txBody>
                    <a:bodyPr/>
                    <a:lstStyle/>
                    <a:p>
                      <a:pPr algn="ctr"/>
                      <a:r>
                        <a:rPr lang="en-US" sz="1200" b="1" dirty="0"/>
                        <a:t>Event</a:t>
                      </a:r>
                    </a:p>
                  </a:txBody>
                  <a:tcPr/>
                </a:tc>
                <a:tc>
                  <a:txBody>
                    <a:bodyPr/>
                    <a:lstStyle/>
                    <a:p>
                      <a:pPr algn="ctr"/>
                      <a:r>
                        <a:rPr lang="en-US" sz="1200" b="1" dirty="0"/>
                        <a:t>Matthew 24</a:t>
                      </a:r>
                    </a:p>
                  </a:txBody>
                  <a:tcPr/>
                </a:tc>
                <a:tc>
                  <a:txBody>
                    <a:bodyPr/>
                    <a:lstStyle/>
                    <a:p>
                      <a:pPr algn="ctr"/>
                      <a:r>
                        <a:rPr lang="en-US" sz="1200" b="1" dirty="0"/>
                        <a:t>Other Scriptures</a:t>
                      </a:r>
                    </a:p>
                  </a:txBody>
                  <a:tcPr/>
                </a:tc>
                <a:extLst>
                  <a:ext uri="{0D108BD9-81ED-4DB2-BD59-A6C34878D82A}">
                    <a16:rowId xmlns:a16="http://schemas.microsoft.com/office/drawing/2014/main" val="10000"/>
                  </a:ext>
                </a:extLst>
              </a:tr>
              <a:tr h="370840">
                <a:tc>
                  <a:txBody>
                    <a:bodyPr/>
                    <a:lstStyle/>
                    <a:p>
                      <a:r>
                        <a:rPr lang="en-US" sz="1200" dirty="0"/>
                        <a:t>JS—Matthew 1:26</a:t>
                      </a:r>
                    </a:p>
                  </a:txBody>
                  <a:tcPr/>
                </a:tc>
                <a:tc>
                  <a:txBody>
                    <a:bodyPr/>
                    <a:lstStyle/>
                    <a:p>
                      <a:r>
                        <a:rPr lang="en-US" sz="1200" dirty="0"/>
                        <a:t>Light in the morning</a:t>
                      </a:r>
                    </a:p>
                  </a:txBody>
                  <a:tcPr/>
                </a:tc>
                <a:tc>
                  <a:txBody>
                    <a:bodyPr/>
                    <a:lstStyle/>
                    <a:p>
                      <a:r>
                        <a:rPr lang="en-US" sz="1200" dirty="0"/>
                        <a:t>Matthew 24:27</a:t>
                      </a:r>
                    </a:p>
                  </a:txBody>
                  <a:tcPr/>
                </a:tc>
                <a:tc>
                  <a:txBody>
                    <a:bodyPr/>
                    <a:lstStyle/>
                    <a:p>
                      <a:r>
                        <a:rPr lang="en-US" sz="1200" dirty="0"/>
                        <a:t>Zechariah</a:t>
                      </a:r>
                      <a:r>
                        <a:rPr lang="en-US" sz="1200" baseline="0" dirty="0"/>
                        <a:t> 14:5-9</a:t>
                      </a:r>
                      <a:endParaRPr lang="en-US" sz="1200" dirty="0"/>
                    </a:p>
                  </a:txBody>
                  <a:tcPr/>
                </a:tc>
                <a:extLst>
                  <a:ext uri="{0D108BD9-81ED-4DB2-BD59-A6C34878D82A}">
                    <a16:rowId xmlns:a16="http://schemas.microsoft.com/office/drawing/2014/main" val="10001"/>
                  </a:ext>
                </a:extLst>
              </a:tr>
              <a:tr h="370840">
                <a:tc>
                  <a:txBody>
                    <a:bodyPr/>
                    <a:lstStyle/>
                    <a:p>
                      <a:r>
                        <a:rPr lang="en-US" sz="1200" dirty="0"/>
                        <a:t>JS—Matthew 1:27</a:t>
                      </a:r>
                    </a:p>
                  </a:txBody>
                  <a:tcPr/>
                </a:tc>
                <a:tc>
                  <a:txBody>
                    <a:bodyPr/>
                    <a:lstStyle/>
                    <a:p>
                      <a:r>
                        <a:rPr lang="en-US" sz="1200" dirty="0"/>
                        <a:t>Gathering Parable</a:t>
                      </a:r>
                    </a:p>
                  </a:txBody>
                  <a:tcPr/>
                </a:tc>
                <a:tc>
                  <a:txBody>
                    <a:bodyPr/>
                    <a:lstStyle/>
                    <a:p>
                      <a:r>
                        <a:rPr lang="en-US" sz="1200" dirty="0"/>
                        <a:t>Matthew 24: 28, 32-35</a:t>
                      </a:r>
                    </a:p>
                  </a:txBody>
                  <a:tcPr/>
                </a:tc>
                <a:tc>
                  <a:txBody>
                    <a:bodyPr/>
                    <a:lstStyle/>
                    <a:p>
                      <a:r>
                        <a:rPr lang="en-US" sz="1200" dirty="0"/>
                        <a:t>Luke 17:37</a:t>
                      </a:r>
                    </a:p>
                  </a:txBody>
                  <a:tcPr/>
                </a:tc>
                <a:extLst>
                  <a:ext uri="{0D108BD9-81ED-4DB2-BD59-A6C34878D82A}">
                    <a16:rowId xmlns:a16="http://schemas.microsoft.com/office/drawing/2014/main" val="10002"/>
                  </a:ext>
                </a:extLst>
              </a:tr>
              <a:tr h="370840">
                <a:tc>
                  <a:txBody>
                    <a:bodyPr/>
                    <a:lstStyle/>
                    <a:p>
                      <a:r>
                        <a:rPr lang="en-US" sz="1200" dirty="0"/>
                        <a:t>JS—Matthew</a:t>
                      </a:r>
                      <a:r>
                        <a:rPr lang="en-US" sz="1200" baseline="0" dirty="0"/>
                        <a:t> 1:28-29</a:t>
                      </a:r>
                      <a:endParaRPr lang="en-US" sz="1200" dirty="0"/>
                    </a:p>
                  </a:txBody>
                  <a:tcPr/>
                </a:tc>
                <a:tc>
                  <a:txBody>
                    <a:bodyPr/>
                    <a:lstStyle/>
                    <a:p>
                      <a:r>
                        <a:rPr lang="en-US" sz="1200" dirty="0"/>
                        <a:t>Wars and Famine</a:t>
                      </a:r>
                    </a:p>
                  </a:txBody>
                  <a:tcPr/>
                </a:tc>
                <a:tc>
                  <a:txBody>
                    <a:bodyPr/>
                    <a:lstStyle/>
                    <a:p>
                      <a:r>
                        <a:rPr lang="en-US" sz="1200" dirty="0"/>
                        <a:t>Matthew 24:6-7</a:t>
                      </a:r>
                    </a:p>
                  </a:txBody>
                  <a:tcPr/>
                </a:tc>
                <a:tc>
                  <a:txBody>
                    <a:bodyPr/>
                    <a:lstStyle/>
                    <a:p>
                      <a:r>
                        <a:rPr lang="en-US" sz="1200" dirty="0"/>
                        <a:t>D&amp;C 45:26, 63, D&amp;C 63:33-34</a:t>
                      </a:r>
                    </a:p>
                  </a:txBody>
                  <a:tcPr/>
                </a:tc>
                <a:extLst>
                  <a:ext uri="{0D108BD9-81ED-4DB2-BD59-A6C34878D82A}">
                    <a16:rowId xmlns:a16="http://schemas.microsoft.com/office/drawing/2014/main" val="10003"/>
                  </a:ext>
                </a:extLst>
              </a:tr>
              <a:tr h="370840">
                <a:tc>
                  <a:txBody>
                    <a:bodyPr/>
                    <a:lstStyle/>
                    <a:p>
                      <a:r>
                        <a:rPr lang="en-US" sz="1200" dirty="0"/>
                        <a:t>JS—Matthew 1:30</a:t>
                      </a:r>
                    </a:p>
                  </a:txBody>
                  <a:tcPr/>
                </a:tc>
                <a:tc>
                  <a:txBody>
                    <a:bodyPr/>
                    <a:lstStyle/>
                    <a:p>
                      <a:r>
                        <a:rPr lang="en-US" sz="1200" dirty="0"/>
                        <a:t>Waxed Cold (see vision</a:t>
                      </a:r>
                      <a:r>
                        <a:rPr lang="en-US" sz="1200" baseline="0" dirty="0"/>
                        <a:t> of Joseph Smith)</a:t>
                      </a:r>
                      <a:endParaRPr lang="en-US" sz="1200" dirty="0"/>
                    </a:p>
                  </a:txBody>
                  <a:tcPr/>
                </a:tc>
                <a:tc>
                  <a:txBody>
                    <a:bodyPr/>
                    <a:lstStyle/>
                    <a:p>
                      <a:r>
                        <a:rPr lang="en-US" sz="1200" dirty="0"/>
                        <a:t>Matthew 24:12</a:t>
                      </a:r>
                    </a:p>
                  </a:txBody>
                  <a:tcPr/>
                </a:tc>
                <a:tc>
                  <a:txBody>
                    <a:bodyPr/>
                    <a:lstStyle/>
                    <a:p>
                      <a:endParaRPr lang="en-US" sz="1200" dirty="0"/>
                    </a:p>
                  </a:txBody>
                  <a:tcPr/>
                </a:tc>
                <a:extLst>
                  <a:ext uri="{0D108BD9-81ED-4DB2-BD59-A6C34878D82A}">
                    <a16:rowId xmlns:a16="http://schemas.microsoft.com/office/drawing/2014/main" val="10004"/>
                  </a:ext>
                </a:extLst>
              </a:tr>
              <a:tr h="370840">
                <a:tc>
                  <a:txBody>
                    <a:bodyPr/>
                    <a:lstStyle/>
                    <a:p>
                      <a:r>
                        <a:rPr lang="en-US" sz="1200" dirty="0"/>
                        <a:t>JS—Matthew 1:31</a:t>
                      </a:r>
                    </a:p>
                  </a:txBody>
                  <a:tcPr/>
                </a:tc>
                <a:tc>
                  <a:txBody>
                    <a:bodyPr/>
                    <a:lstStyle/>
                    <a:p>
                      <a:r>
                        <a:rPr lang="en-US" sz="1200" dirty="0"/>
                        <a:t>Gospel Preached to all the world</a:t>
                      </a:r>
                    </a:p>
                  </a:txBody>
                  <a:tcPr/>
                </a:tc>
                <a:tc>
                  <a:txBody>
                    <a:bodyPr/>
                    <a:lstStyle/>
                    <a:p>
                      <a:r>
                        <a:rPr lang="en-US" sz="1200" dirty="0"/>
                        <a:t>Matthew 24:14</a:t>
                      </a:r>
                    </a:p>
                  </a:txBody>
                  <a:tcPr/>
                </a:tc>
                <a:tc>
                  <a:txBody>
                    <a:bodyPr/>
                    <a:lstStyle/>
                    <a:p>
                      <a:endParaRPr lang="en-US" sz="1200" dirty="0"/>
                    </a:p>
                  </a:txBody>
                  <a:tcPr/>
                </a:tc>
                <a:extLst>
                  <a:ext uri="{0D108BD9-81ED-4DB2-BD59-A6C34878D82A}">
                    <a16:rowId xmlns:a16="http://schemas.microsoft.com/office/drawing/2014/main" val="10005"/>
                  </a:ext>
                </a:extLst>
              </a:tr>
              <a:tr h="370840">
                <a:tc>
                  <a:txBody>
                    <a:bodyPr/>
                    <a:lstStyle/>
                    <a:p>
                      <a:r>
                        <a:rPr lang="en-US" sz="1200" dirty="0"/>
                        <a:t>JS—Matthew 1:33</a:t>
                      </a:r>
                    </a:p>
                  </a:txBody>
                  <a:tcPr/>
                </a:tc>
                <a:tc>
                  <a:txBody>
                    <a:bodyPr/>
                    <a:lstStyle/>
                    <a:p>
                      <a:r>
                        <a:rPr lang="en-US" sz="1200" dirty="0"/>
                        <a:t> No sun, moon, and the stars will fall</a:t>
                      </a:r>
                    </a:p>
                  </a:txBody>
                  <a:tcPr/>
                </a:tc>
                <a:tc>
                  <a:txBody>
                    <a:bodyPr/>
                    <a:lstStyle/>
                    <a:p>
                      <a:r>
                        <a:rPr lang="en-US" sz="1200" dirty="0"/>
                        <a:t>Matthew 24:28</a:t>
                      </a:r>
                    </a:p>
                  </a:txBody>
                  <a:tcPr/>
                </a:tc>
                <a:tc>
                  <a:txBody>
                    <a:bodyPr/>
                    <a:lstStyle/>
                    <a:p>
                      <a:endParaRPr lang="en-US" sz="1200" dirty="0"/>
                    </a:p>
                  </a:txBody>
                  <a:tcPr/>
                </a:tc>
                <a:extLst>
                  <a:ext uri="{0D108BD9-81ED-4DB2-BD59-A6C34878D82A}">
                    <a16:rowId xmlns:a16="http://schemas.microsoft.com/office/drawing/2014/main" val="10006"/>
                  </a:ext>
                </a:extLst>
              </a:tr>
              <a:tr h="370840">
                <a:tc>
                  <a:txBody>
                    <a:bodyPr/>
                    <a:lstStyle/>
                    <a:p>
                      <a:r>
                        <a:rPr lang="en-US" sz="1200" dirty="0"/>
                        <a:t>JS—Matthew 1:36</a:t>
                      </a:r>
                    </a:p>
                  </a:txBody>
                  <a:tcPr/>
                </a:tc>
                <a:tc>
                  <a:txBody>
                    <a:bodyPr/>
                    <a:lstStyle/>
                    <a:p>
                      <a:r>
                        <a:rPr lang="en-US" sz="1200" dirty="0"/>
                        <a:t>The Tribes of the Earth will morn and also see the Son of</a:t>
                      </a:r>
                      <a:r>
                        <a:rPr lang="en-US" sz="1200" baseline="0" dirty="0"/>
                        <a:t> Man coming</a:t>
                      </a:r>
                      <a:endParaRPr lang="en-US" sz="1200" dirty="0"/>
                    </a:p>
                  </a:txBody>
                  <a:tcPr/>
                </a:tc>
                <a:tc>
                  <a:txBody>
                    <a:bodyPr/>
                    <a:lstStyle/>
                    <a:p>
                      <a:r>
                        <a:rPr lang="en-US" sz="1200" dirty="0"/>
                        <a:t>Matthew 24:27, 30</a:t>
                      </a:r>
                    </a:p>
                  </a:txBody>
                  <a:tcPr/>
                </a:tc>
                <a:tc>
                  <a:txBody>
                    <a:bodyPr/>
                    <a:lstStyle/>
                    <a:p>
                      <a:r>
                        <a:rPr lang="en-US" sz="1200" dirty="0"/>
                        <a:t>D&amp;C 101:23; Article of Faith 1:10; D&amp;C 133:44,</a:t>
                      </a:r>
                      <a:r>
                        <a:rPr lang="en-US" sz="1200" baseline="0" dirty="0"/>
                        <a:t> 49, Acts 1:11</a:t>
                      </a:r>
                      <a:endParaRPr lang="en-US" sz="1200" dirty="0"/>
                    </a:p>
                  </a:txBody>
                  <a:tcPr/>
                </a:tc>
                <a:extLst>
                  <a:ext uri="{0D108BD9-81ED-4DB2-BD59-A6C34878D82A}">
                    <a16:rowId xmlns:a16="http://schemas.microsoft.com/office/drawing/2014/main" val="10007"/>
                  </a:ext>
                </a:extLst>
              </a:tr>
              <a:tr h="370840">
                <a:tc>
                  <a:txBody>
                    <a:bodyPr/>
                    <a:lstStyle/>
                    <a:p>
                      <a:r>
                        <a:rPr lang="en-US" sz="1200" dirty="0"/>
                        <a:t>JS—Matthew</a:t>
                      </a:r>
                      <a:r>
                        <a:rPr lang="en-US" sz="1200" baseline="0" dirty="0"/>
                        <a:t> 1:37</a:t>
                      </a:r>
                      <a:endParaRPr lang="en-US" sz="1200" dirty="0"/>
                    </a:p>
                  </a:txBody>
                  <a:tcPr/>
                </a:tc>
                <a:tc>
                  <a:txBody>
                    <a:bodyPr/>
                    <a:lstStyle/>
                    <a:p>
                      <a:r>
                        <a:rPr lang="en-US" sz="1200" dirty="0"/>
                        <a:t>Treasure up His word.</a:t>
                      </a:r>
                    </a:p>
                  </a:txBody>
                  <a:tcPr/>
                </a:tc>
                <a:tc>
                  <a:txBody>
                    <a:bodyPr/>
                    <a:lstStyle/>
                    <a:p>
                      <a:r>
                        <a:rPr lang="en-US" sz="1200" dirty="0"/>
                        <a:t> Matthew 24:34</a:t>
                      </a:r>
                    </a:p>
                  </a:txBody>
                  <a:tcPr/>
                </a:tc>
                <a:tc>
                  <a:txBody>
                    <a:bodyPr/>
                    <a:lstStyle/>
                    <a:p>
                      <a:r>
                        <a:rPr lang="en-US" sz="1200" dirty="0"/>
                        <a:t>1 Thess. 5:1-6</a:t>
                      </a:r>
                    </a:p>
                  </a:txBody>
                  <a:tcPr/>
                </a:tc>
                <a:extLst>
                  <a:ext uri="{0D108BD9-81ED-4DB2-BD59-A6C34878D82A}">
                    <a16:rowId xmlns:a16="http://schemas.microsoft.com/office/drawing/2014/main" val="10008"/>
                  </a:ext>
                </a:extLst>
              </a:tr>
              <a:tr h="370840">
                <a:tc>
                  <a:txBody>
                    <a:bodyPr/>
                    <a:lstStyle/>
                    <a:p>
                      <a:r>
                        <a:rPr lang="en-US" sz="1200" dirty="0"/>
                        <a:t>JS—Matthew 1:38</a:t>
                      </a:r>
                    </a:p>
                  </a:txBody>
                  <a:tcPr/>
                </a:tc>
                <a:tc>
                  <a:txBody>
                    <a:bodyPr/>
                    <a:lstStyle/>
                    <a:p>
                      <a:r>
                        <a:rPr lang="en-US" sz="1200" dirty="0"/>
                        <a:t>Parable of the Fig</a:t>
                      </a:r>
                      <a:r>
                        <a:rPr lang="en-US" sz="1200" baseline="0" dirty="0"/>
                        <a:t> Tree</a:t>
                      </a:r>
                      <a:endParaRPr lang="en-US" sz="1200" dirty="0"/>
                    </a:p>
                  </a:txBody>
                  <a:tcPr/>
                </a:tc>
                <a:tc>
                  <a:txBody>
                    <a:bodyPr/>
                    <a:lstStyle/>
                    <a:p>
                      <a:r>
                        <a:rPr lang="en-US" sz="1200" dirty="0"/>
                        <a:t>Luke 13:6-9</a:t>
                      </a:r>
                    </a:p>
                  </a:txBody>
                  <a:tcPr/>
                </a:tc>
                <a:tc>
                  <a:txBody>
                    <a:bodyPr/>
                    <a:lstStyle/>
                    <a:p>
                      <a:endParaRPr lang="en-US" sz="1200" dirty="0"/>
                    </a:p>
                  </a:txBody>
                  <a:tcPr/>
                </a:tc>
                <a:extLst>
                  <a:ext uri="{0D108BD9-81ED-4DB2-BD59-A6C34878D82A}">
                    <a16:rowId xmlns:a16="http://schemas.microsoft.com/office/drawing/2014/main" val="10009"/>
                  </a:ext>
                </a:extLst>
              </a:tr>
              <a:tr h="370840">
                <a:tc>
                  <a:txBody>
                    <a:bodyPr/>
                    <a:lstStyle/>
                    <a:p>
                      <a:r>
                        <a:rPr lang="en-US" sz="1200" dirty="0"/>
                        <a:t>JS—Matthew 1:40</a:t>
                      </a:r>
                    </a:p>
                  </a:txBody>
                  <a:tcPr/>
                </a:tc>
                <a:tc>
                  <a:txBody>
                    <a:bodyPr/>
                    <a:lstStyle/>
                    <a:p>
                      <a:r>
                        <a:rPr lang="en-US" sz="1200" dirty="0"/>
                        <a:t>No one knows when He will come</a:t>
                      </a:r>
                    </a:p>
                  </a:txBody>
                  <a:tcPr/>
                </a:tc>
                <a:tc>
                  <a:txBody>
                    <a:bodyPr/>
                    <a:lstStyle/>
                    <a:p>
                      <a:r>
                        <a:rPr lang="en-US" sz="1200" dirty="0"/>
                        <a:t> Matthew 24:36, 42</a:t>
                      </a:r>
                    </a:p>
                  </a:txBody>
                  <a:tcPr/>
                </a:tc>
                <a:tc>
                  <a:txBody>
                    <a:bodyPr/>
                    <a:lstStyle/>
                    <a:p>
                      <a:r>
                        <a:rPr lang="en-US" sz="1200" dirty="0"/>
                        <a:t>D&amp;C 49:7</a:t>
                      </a:r>
                    </a:p>
                  </a:txBody>
                  <a:tcPr/>
                </a:tc>
                <a:extLst>
                  <a:ext uri="{0D108BD9-81ED-4DB2-BD59-A6C34878D82A}">
                    <a16:rowId xmlns:a16="http://schemas.microsoft.com/office/drawing/2014/main" val="10010"/>
                  </a:ext>
                </a:extLst>
              </a:tr>
              <a:tr h="370840">
                <a:tc>
                  <a:txBody>
                    <a:bodyPr/>
                    <a:lstStyle/>
                    <a:p>
                      <a:r>
                        <a:rPr lang="en-US" sz="1200" dirty="0"/>
                        <a:t>JS—Matthew 1:41-43</a:t>
                      </a:r>
                    </a:p>
                  </a:txBody>
                  <a:tcPr/>
                </a:tc>
                <a:tc>
                  <a:txBody>
                    <a:bodyPr/>
                    <a:lstStyle/>
                    <a:p>
                      <a:r>
                        <a:rPr lang="en-US" sz="1200" dirty="0"/>
                        <a:t>Days</a:t>
                      </a:r>
                      <a:r>
                        <a:rPr lang="en-US" sz="1200" baseline="0" dirty="0"/>
                        <a:t> of Noah—</a:t>
                      </a:r>
                      <a:r>
                        <a:rPr lang="en-US" sz="1200" baseline="0" dirty="0" err="1"/>
                        <a:t>Noe</a:t>
                      </a:r>
                      <a:endParaRPr lang="en-US" sz="1200" dirty="0"/>
                    </a:p>
                  </a:txBody>
                  <a:tcPr/>
                </a:tc>
                <a:tc>
                  <a:txBody>
                    <a:bodyPr/>
                    <a:lstStyle/>
                    <a:p>
                      <a:r>
                        <a:rPr lang="en-US" sz="1200" dirty="0"/>
                        <a:t>Matthew 24:37-39</a:t>
                      </a:r>
                    </a:p>
                  </a:txBody>
                  <a:tcPr/>
                </a:tc>
                <a:tc>
                  <a:txBody>
                    <a:bodyPr/>
                    <a:lstStyle/>
                    <a:p>
                      <a:r>
                        <a:rPr lang="en-US" sz="1200" dirty="0"/>
                        <a:t>Genesis 6:11</a:t>
                      </a:r>
                    </a:p>
                  </a:txBody>
                  <a:tcPr/>
                </a:tc>
                <a:extLst>
                  <a:ext uri="{0D108BD9-81ED-4DB2-BD59-A6C34878D82A}">
                    <a16:rowId xmlns:a16="http://schemas.microsoft.com/office/drawing/2014/main" val="10011"/>
                  </a:ext>
                </a:extLst>
              </a:tr>
              <a:tr h="370840">
                <a:tc>
                  <a:txBody>
                    <a:bodyPr/>
                    <a:lstStyle/>
                    <a:p>
                      <a:r>
                        <a:rPr lang="en-US" sz="1200" dirty="0"/>
                        <a:t>JS—Matthew 1:44-45</a:t>
                      </a:r>
                    </a:p>
                  </a:txBody>
                  <a:tcPr/>
                </a:tc>
                <a:tc>
                  <a:txBody>
                    <a:bodyPr/>
                    <a:lstStyle/>
                    <a:p>
                      <a:r>
                        <a:rPr lang="en-US" sz="1200" dirty="0"/>
                        <a:t>One taken, One left</a:t>
                      </a:r>
                    </a:p>
                  </a:txBody>
                  <a:tcPr/>
                </a:tc>
                <a:tc>
                  <a:txBody>
                    <a:bodyPr/>
                    <a:lstStyle/>
                    <a:p>
                      <a:r>
                        <a:rPr lang="en-US" sz="1200" dirty="0"/>
                        <a:t>Matthew</a:t>
                      </a:r>
                      <a:r>
                        <a:rPr lang="en-US" sz="1200" baseline="0" dirty="0"/>
                        <a:t> 24:40-41</a:t>
                      </a:r>
                      <a:endParaRPr lang="en-US" sz="1200" dirty="0"/>
                    </a:p>
                  </a:txBody>
                  <a:tcPr/>
                </a:tc>
                <a:tc>
                  <a:txBody>
                    <a:bodyPr/>
                    <a:lstStyle/>
                    <a:p>
                      <a:endParaRPr lang="en-US" sz="1200" dirty="0"/>
                    </a:p>
                  </a:txBody>
                  <a:tcPr/>
                </a:tc>
                <a:extLst>
                  <a:ext uri="{0D108BD9-81ED-4DB2-BD59-A6C34878D82A}">
                    <a16:rowId xmlns:a16="http://schemas.microsoft.com/office/drawing/2014/main" val="10012"/>
                  </a:ext>
                </a:extLst>
              </a:tr>
              <a:tr h="370840">
                <a:tc>
                  <a:txBody>
                    <a:bodyPr/>
                    <a:lstStyle/>
                    <a:p>
                      <a:r>
                        <a:rPr lang="en-US" sz="1200" dirty="0"/>
                        <a:t>JS—Matthew 1:46-47</a:t>
                      </a:r>
                    </a:p>
                  </a:txBody>
                  <a:tcPr/>
                </a:tc>
                <a:tc>
                  <a:txBody>
                    <a:bodyPr/>
                    <a:lstStyle/>
                    <a:p>
                      <a:r>
                        <a:rPr lang="en-US" sz="1200" dirty="0"/>
                        <a:t>Those in the dark, Come as a thief in the night verses those</a:t>
                      </a:r>
                      <a:r>
                        <a:rPr lang="en-US" sz="1200" baseline="0" dirty="0"/>
                        <a:t> who are prepared</a:t>
                      </a:r>
                      <a:endParaRPr lang="en-US" sz="1200" dirty="0"/>
                    </a:p>
                  </a:txBody>
                  <a:tcPr/>
                </a:tc>
                <a:tc>
                  <a:txBody>
                    <a:bodyPr/>
                    <a:lstStyle/>
                    <a:p>
                      <a:r>
                        <a:rPr lang="en-US" sz="1200" dirty="0"/>
                        <a:t>Matthew</a:t>
                      </a:r>
                      <a:r>
                        <a:rPr lang="en-US" sz="1200" baseline="0" dirty="0"/>
                        <a:t> 24:42-43</a:t>
                      </a:r>
                    </a:p>
                    <a:p>
                      <a:r>
                        <a:rPr lang="en-US" sz="1200" baseline="0" dirty="0"/>
                        <a:t>Matthew 24:44</a:t>
                      </a:r>
                      <a:endParaRPr lang="en-US" sz="1200" dirty="0"/>
                    </a:p>
                  </a:txBody>
                  <a:tcPr/>
                </a:tc>
                <a:tc>
                  <a:txBody>
                    <a:bodyPr/>
                    <a:lstStyle/>
                    <a:p>
                      <a:r>
                        <a:rPr lang="en-US" sz="1200" dirty="0"/>
                        <a:t>2 Nephi</a:t>
                      </a:r>
                      <a:r>
                        <a:rPr lang="en-US" sz="1200" baseline="0" dirty="0"/>
                        <a:t> 22:17-19</a:t>
                      </a:r>
                      <a:endParaRPr lang="en-US" sz="1200" dirty="0"/>
                    </a:p>
                  </a:txBody>
                  <a:tcPr/>
                </a:tc>
                <a:extLst>
                  <a:ext uri="{0D108BD9-81ED-4DB2-BD59-A6C34878D82A}">
                    <a16:rowId xmlns:a16="http://schemas.microsoft.com/office/drawing/2014/main" val="10013"/>
                  </a:ext>
                </a:extLst>
              </a:tr>
              <a:tr h="370840">
                <a:tc>
                  <a:txBody>
                    <a:bodyPr/>
                    <a:lstStyle/>
                    <a:p>
                      <a:r>
                        <a:rPr lang="en-US" sz="1200" dirty="0"/>
                        <a:t>JS—Matthew 1:49-50</a:t>
                      </a:r>
                    </a:p>
                  </a:txBody>
                  <a:tcPr/>
                </a:tc>
                <a:tc>
                  <a:txBody>
                    <a:bodyPr/>
                    <a:lstStyle/>
                    <a:p>
                      <a:r>
                        <a:rPr lang="en-US" sz="1200" dirty="0"/>
                        <a:t>Parable of the Lord and His servants</a:t>
                      </a:r>
                    </a:p>
                  </a:txBody>
                  <a:tcPr/>
                </a:tc>
                <a:tc>
                  <a:txBody>
                    <a:bodyPr/>
                    <a:lstStyle/>
                    <a:p>
                      <a:r>
                        <a:rPr lang="en-US" sz="1200" dirty="0"/>
                        <a:t>Matthew 24:45-51</a:t>
                      </a:r>
                    </a:p>
                  </a:txBody>
                  <a:tcPr/>
                </a:tc>
                <a:tc>
                  <a:txBody>
                    <a:bodyPr/>
                    <a:lstStyle/>
                    <a:p>
                      <a:r>
                        <a:rPr lang="en-US" sz="1200" dirty="0"/>
                        <a:t>Malachi 3:2</a:t>
                      </a:r>
                    </a:p>
                  </a:txBody>
                  <a:tcPr/>
                </a:tc>
                <a:extLst>
                  <a:ext uri="{0D108BD9-81ED-4DB2-BD59-A6C34878D82A}">
                    <a16:rowId xmlns:a16="http://schemas.microsoft.com/office/drawing/2014/main" val="10014"/>
                  </a:ext>
                </a:extLst>
              </a:tr>
              <a:tr h="370840">
                <a:tc>
                  <a:txBody>
                    <a:bodyPr/>
                    <a:lstStyle/>
                    <a:p>
                      <a:r>
                        <a:rPr lang="en-US" sz="1200" dirty="0"/>
                        <a:t>JS—Matthew 1:55</a:t>
                      </a:r>
                    </a:p>
                  </a:txBody>
                  <a:tcPr/>
                </a:tc>
                <a:tc>
                  <a:txBody>
                    <a:bodyPr/>
                    <a:lstStyle/>
                    <a:p>
                      <a:r>
                        <a:rPr lang="en-US" sz="1200" dirty="0"/>
                        <a:t>The End of the Earth and it’s wickedness</a:t>
                      </a:r>
                    </a:p>
                  </a:txBody>
                  <a:tcPr/>
                </a:tc>
                <a:tc>
                  <a:txBody>
                    <a:bodyPr/>
                    <a:lstStyle/>
                    <a:p>
                      <a:r>
                        <a:rPr lang="en-US" sz="1200" dirty="0"/>
                        <a:t>Matthew 24:3</a:t>
                      </a:r>
                    </a:p>
                  </a:txBody>
                  <a:tcPr/>
                </a:tc>
                <a:tc>
                  <a:txBody>
                    <a:bodyPr/>
                    <a:lstStyle/>
                    <a:p>
                      <a:r>
                        <a:rPr lang="en-US" sz="1200" dirty="0"/>
                        <a:t>Isaiah 65:17-25, D&amp;C 101:23-24</a:t>
                      </a:r>
                    </a:p>
                  </a:txBody>
                  <a:tcPr/>
                </a:tc>
                <a:extLst>
                  <a:ext uri="{0D108BD9-81ED-4DB2-BD59-A6C34878D82A}">
                    <a16:rowId xmlns:a16="http://schemas.microsoft.com/office/drawing/2014/main" val="10015"/>
                  </a:ext>
                </a:extLst>
              </a:tr>
            </a:tbl>
          </a:graphicData>
        </a:graphic>
      </p:graphicFrame>
      <p:sp>
        <p:nvSpPr>
          <p:cNvPr id="3" name="TextBox 2"/>
          <p:cNvSpPr txBox="1"/>
          <p:nvPr/>
        </p:nvSpPr>
        <p:spPr>
          <a:xfrm>
            <a:off x="3205017" y="0"/>
            <a:ext cx="6705600" cy="369332"/>
          </a:xfrm>
          <a:prstGeom prst="rect">
            <a:avLst/>
          </a:prstGeom>
          <a:noFill/>
        </p:spPr>
        <p:txBody>
          <a:bodyPr wrap="square" rtlCol="0">
            <a:spAutoFit/>
          </a:bodyPr>
          <a:lstStyle/>
          <a:p>
            <a:r>
              <a:rPr lang="en-US" dirty="0"/>
              <a:t>Joseph Smith—Matthew 1 Comparison to Matthew 24 (continued)</a:t>
            </a:r>
          </a:p>
        </p:txBody>
      </p:sp>
      <p:sp>
        <p:nvSpPr>
          <p:cNvPr id="4" name="TextBox 3"/>
          <p:cNvSpPr txBox="1"/>
          <p:nvPr/>
        </p:nvSpPr>
        <p:spPr>
          <a:xfrm>
            <a:off x="0" y="6581001"/>
            <a:ext cx="4636655" cy="276999"/>
          </a:xfrm>
          <a:prstGeom prst="rect">
            <a:avLst/>
          </a:prstGeom>
          <a:noFill/>
        </p:spPr>
        <p:txBody>
          <a:bodyPr wrap="square" rtlCol="0">
            <a:spAutoFit/>
          </a:bodyPr>
          <a:lstStyle/>
          <a:p>
            <a:r>
              <a:rPr lang="en-US" sz="1200" dirty="0"/>
              <a:t>Excerpts from Pearl of Great Price Student Manual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3B542-16D3-0143-AD2B-CC67F1477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331116F-7BF6-016B-A508-62D087AF3D9D}"/>
              </a:ext>
            </a:extLst>
          </p:cNvPr>
          <p:cNvSpPr txBox="1"/>
          <p:nvPr/>
        </p:nvSpPr>
        <p:spPr>
          <a:xfrm>
            <a:off x="1709057" y="174172"/>
            <a:ext cx="8763000" cy="707886"/>
          </a:xfrm>
          <a:prstGeom prst="rect">
            <a:avLst/>
          </a:prstGeom>
          <a:noFill/>
        </p:spPr>
        <p:txBody>
          <a:bodyPr wrap="square" rtlCol="0">
            <a:spAutoFit/>
          </a:bodyPr>
          <a:lstStyle/>
          <a:p>
            <a:pPr algn="ctr"/>
            <a:r>
              <a:rPr lang="en-US" sz="4000" dirty="0">
                <a:latin typeface="Abadi" panose="020B0604020104020204" pitchFamily="34" charset="0"/>
              </a:rPr>
              <a:t>Set up for Chapter 45</a:t>
            </a:r>
          </a:p>
        </p:txBody>
      </p:sp>
      <p:sp>
        <p:nvSpPr>
          <p:cNvPr id="5" name="TextBox 4">
            <a:extLst>
              <a:ext uri="{FF2B5EF4-FFF2-40B4-BE49-F238E27FC236}">
                <a16:creationId xmlns:a16="http://schemas.microsoft.com/office/drawing/2014/main" id="{4D4C0740-EE1A-5A61-B46E-324BCDE6063F}"/>
              </a:ext>
            </a:extLst>
          </p:cNvPr>
          <p:cNvSpPr txBox="1"/>
          <p:nvPr/>
        </p:nvSpPr>
        <p:spPr>
          <a:xfrm>
            <a:off x="616352" y="1149553"/>
            <a:ext cx="3631557" cy="2031325"/>
          </a:xfrm>
          <a:prstGeom prst="rect">
            <a:avLst/>
          </a:prstGeom>
          <a:noFill/>
        </p:spPr>
        <p:txBody>
          <a:bodyPr wrap="square">
            <a:spAutoFit/>
          </a:bodyPr>
          <a:lstStyle/>
          <a:p>
            <a:r>
              <a:rPr lang="en-US" b="1" i="1" dirty="0">
                <a:solidFill>
                  <a:srgbClr val="212225"/>
                </a:solidFill>
                <a:effectLst/>
              </a:rPr>
              <a:t> And even so I have sent mine everlasting covenant into the world, to be a light to the world, and to be a standard for my people, and for the Gentiles to seek to it, and to be a messenger before my face to prepare the way before me.</a:t>
            </a:r>
            <a:endParaRPr lang="en-US" b="1" i="1" dirty="0"/>
          </a:p>
        </p:txBody>
      </p:sp>
      <p:sp>
        <p:nvSpPr>
          <p:cNvPr id="6" name="TextBox 5">
            <a:extLst>
              <a:ext uri="{FF2B5EF4-FFF2-40B4-BE49-F238E27FC236}">
                <a16:creationId xmlns:a16="http://schemas.microsoft.com/office/drawing/2014/main" id="{A1B44304-3858-F923-0E04-EE7BDEEA905D}"/>
              </a:ext>
            </a:extLst>
          </p:cNvPr>
          <p:cNvSpPr txBox="1"/>
          <p:nvPr/>
        </p:nvSpPr>
        <p:spPr>
          <a:xfrm>
            <a:off x="108857" y="6380573"/>
            <a:ext cx="1600200" cy="381000"/>
          </a:xfrm>
          <a:prstGeom prst="rect">
            <a:avLst/>
          </a:prstGeom>
          <a:noFill/>
        </p:spPr>
        <p:txBody>
          <a:bodyPr wrap="square" rtlCol="0">
            <a:spAutoFit/>
          </a:bodyPr>
          <a:lstStyle/>
          <a:p>
            <a:r>
              <a:rPr lang="en-US" dirty="0"/>
              <a:t>D&amp;C 45:9-10</a:t>
            </a:r>
          </a:p>
        </p:txBody>
      </p:sp>
      <p:sp>
        <p:nvSpPr>
          <p:cNvPr id="8" name="TextBox 7">
            <a:extLst>
              <a:ext uri="{FF2B5EF4-FFF2-40B4-BE49-F238E27FC236}">
                <a16:creationId xmlns:a16="http://schemas.microsoft.com/office/drawing/2014/main" id="{2739A014-EF23-5CC0-566E-088CD7FB0B61}"/>
              </a:ext>
            </a:extLst>
          </p:cNvPr>
          <p:cNvSpPr txBox="1"/>
          <p:nvPr/>
        </p:nvSpPr>
        <p:spPr>
          <a:xfrm>
            <a:off x="7743533" y="1189835"/>
            <a:ext cx="3538959" cy="1477328"/>
          </a:xfrm>
          <a:prstGeom prst="rect">
            <a:avLst/>
          </a:prstGeom>
          <a:noFill/>
        </p:spPr>
        <p:txBody>
          <a:bodyPr wrap="square">
            <a:spAutoFit/>
          </a:bodyPr>
          <a:lstStyle/>
          <a:p>
            <a:r>
              <a:rPr lang="en-US" b="1" i="1" dirty="0">
                <a:solidFill>
                  <a:srgbClr val="212225"/>
                </a:solidFill>
                <a:effectLst/>
              </a:rPr>
              <a:t>Wherefore, come ye unto it, and with him that cometh I will reason as with men in days of old, and I will show unto you my strong reasoning.</a:t>
            </a:r>
            <a:endParaRPr lang="en-US" b="1" i="1" dirty="0"/>
          </a:p>
        </p:txBody>
      </p:sp>
      <p:sp>
        <p:nvSpPr>
          <p:cNvPr id="10" name="TextBox 9">
            <a:extLst>
              <a:ext uri="{FF2B5EF4-FFF2-40B4-BE49-F238E27FC236}">
                <a16:creationId xmlns:a16="http://schemas.microsoft.com/office/drawing/2014/main" id="{30D611ED-F69C-803D-18BD-4731C01BD76D}"/>
              </a:ext>
            </a:extLst>
          </p:cNvPr>
          <p:cNvSpPr txBox="1"/>
          <p:nvPr/>
        </p:nvSpPr>
        <p:spPr>
          <a:xfrm>
            <a:off x="616352" y="4330431"/>
            <a:ext cx="4198716" cy="2031325"/>
          </a:xfrm>
          <a:prstGeom prst="rect">
            <a:avLst/>
          </a:prstGeom>
          <a:noFill/>
        </p:spPr>
        <p:txBody>
          <a:bodyPr wrap="square">
            <a:spAutoFit/>
          </a:bodyPr>
          <a:lstStyle/>
          <a:p>
            <a:r>
              <a:rPr lang="en-US" b="1" i="1" dirty="0">
                <a:solidFill>
                  <a:srgbClr val="FF0000"/>
                </a:solidFill>
                <a:effectLst/>
              </a:rPr>
              <a:t>Thus saith the Lord </a:t>
            </a:r>
            <a:r>
              <a:rPr lang="en-US" b="1" i="1" cap="small" dirty="0">
                <a:solidFill>
                  <a:srgbClr val="FF0000"/>
                </a:solidFill>
                <a:effectLst/>
              </a:rPr>
              <a:t>God</a:t>
            </a:r>
            <a:r>
              <a:rPr lang="en-US" b="1" i="1" dirty="0">
                <a:solidFill>
                  <a:srgbClr val="FF0000"/>
                </a:solidFill>
                <a:effectLst/>
              </a:rPr>
              <a:t>, Behold, I will </a:t>
            </a:r>
            <a:r>
              <a:rPr lang="en-US" b="1" i="1" u="none" strike="noStrike" dirty="0">
                <a:solidFill>
                  <a:srgbClr val="FF0000"/>
                </a:solidFill>
                <a:effectLst/>
              </a:rPr>
              <a:t>lift up</a:t>
            </a:r>
            <a:r>
              <a:rPr lang="en-US" b="1" i="1" dirty="0">
                <a:solidFill>
                  <a:srgbClr val="FF0000"/>
                </a:solidFill>
                <a:effectLst/>
              </a:rPr>
              <a:t> mine hand to the </a:t>
            </a:r>
            <a:r>
              <a:rPr lang="en-US" b="1" i="1" u="none" strike="noStrike" dirty="0">
                <a:solidFill>
                  <a:srgbClr val="FF0000"/>
                </a:solidFill>
                <a:effectLst/>
              </a:rPr>
              <a:t>Gentiles</a:t>
            </a:r>
            <a:r>
              <a:rPr lang="en-US" b="1" i="1" dirty="0">
                <a:solidFill>
                  <a:srgbClr val="FF0000"/>
                </a:solidFill>
                <a:effectLst/>
              </a:rPr>
              <a:t>, and set up my </a:t>
            </a:r>
            <a:r>
              <a:rPr lang="en-US" b="1" i="1" u="none" strike="noStrike" dirty="0">
                <a:solidFill>
                  <a:srgbClr val="FF0000"/>
                </a:solidFill>
                <a:effectLst/>
              </a:rPr>
              <a:t>standard</a:t>
            </a:r>
            <a:r>
              <a:rPr lang="en-US" b="1" i="1" dirty="0">
                <a:solidFill>
                  <a:srgbClr val="FF0000"/>
                </a:solidFill>
                <a:effectLst/>
              </a:rPr>
              <a:t> to the people: and they shall bring thy </a:t>
            </a:r>
            <a:r>
              <a:rPr lang="en-US" b="1" i="1" u="none" strike="noStrike" dirty="0">
                <a:solidFill>
                  <a:srgbClr val="FF0000"/>
                </a:solidFill>
                <a:effectLst/>
              </a:rPr>
              <a:t>sons</a:t>
            </a:r>
            <a:r>
              <a:rPr lang="en-US" b="1" i="1" dirty="0">
                <a:solidFill>
                  <a:srgbClr val="FF0000"/>
                </a:solidFill>
                <a:effectLst/>
              </a:rPr>
              <a:t> in their arms, and thy daughters shall be carried upon their shoulders.</a:t>
            </a:r>
          </a:p>
          <a:p>
            <a:r>
              <a:rPr lang="en-US" b="1" i="1" dirty="0">
                <a:solidFill>
                  <a:srgbClr val="FF0000"/>
                </a:solidFill>
              </a:rPr>
              <a:t>Isaiah 49:22</a:t>
            </a:r>
          </a:p>
        </p:txBody>
      </p:sp>
      <p:sp>
        <p:nvSpPr>
          <p:cNvPr id="12" name="TextBox 11">
            <a:extLst>
              <a:ext uri="{FF2B5EF4-FFF2-40B4-BE49-F238E27FC236}">
                <a16:creationId xmlns:a16="http://schemas.microsoft.com/office/drawing/2014/main" id="{A04DD84C-B95E-0FB4-AFB2-97B7EBDC9A38}"/>
              </a:ext>
            </a:extLst>
          </p:cNvPr>
          <p:cNvSpPr txBox="1"/>
          <p:nvPr/>
        </p:nvSpPr>
        <p:spPr>
          <a:xfrm>
            <a:off x="5616615" y="4583162"/>
            <a:ext cx="6302415" cy="1754326"/>
          </a:xfrm>
          <a:prstGeom prst="rect">
            <a:avLst/>
          </a:prstGeom>
          <a:solidFill>
            <a:srgbClr val="FFFF00"/>
          </a:solidFill>
        </p:spPr>
        <p:txBody>
          <a:bodyPr wrap="square">
            <a:spAutoFit/>
          </a:bodyPr>
          <a:lstStyle/>
          <a:p>
            <a:r>
              <a:rPr lang="en-US" i="0" dirty="0">
                <a:solidFill>
                  <a:srgbClr val="000000"/>
                </a:solidFill>
                <a:effectLst/>
                <a:latin typeface="Abadi" panose="020B0604020104020204" pitchFamily="34" charset="0"/>
              </a:rPr>
              <a:t>That day is now, the Lord is saying, and the standard to which the Gentiles should gather is the Lord’s everlasting covenant. As men and women from the nations of the world “come … unto it” they too will receive power from the Lord to “become the sons of God” and “to obtain eternal life” as happened to the faithful who received Christ during His first coming.</a:t>
            </a:r>
            <a:endParaRPr lang="en-US" dirty="0">
              <a:latin typeface="Abadi" panose="020B0604020104020204" pitchFamily="34" charset="0"/>
            </a:endParaRPr>
          </a:p>
        </p:txBody>
      </p:sp>
      <p:pic>
        <p:nvPicPr>
          <p:cNvPr id="14" name="Picture 13" descr="A hot air balloon in the sky&#10;&#10;Description automatically generated">
            <a:extLst>
              <a:ext uri="{FF2B5EF4-FFF2-40B4-BE49-F238E27FC236}">
                <a16:creationId xmlns:a16="http://schemas.microsoft.com/office/drawing/2014/main" id="{588DC5FB-B323-8672-31C1-62E9463882B8}"/>
              </a:ext>
            </a:extLst>
          </p:cNvPr>
          <p:cNvPicPr>
            <a:picLocks noChangeAspect="1"/>
          </p:cNvPicPr>
          <p:nvPr/>
        </p:nvPicPr>
        <p:blipFill>
          <a:blip r:embed="rId3">
            <a:extLst>
              <a:ext uri="{28A0092B-C50C-407E-A947-70E740481C1C}">
                <a14:useLocalDpi xmlns:a14="http://schemas.microsoft.com/office/drawing/2010/main" val="0"/>
              </a:ext>
            </a:extLst>
          </a:blip>
          <a:srcRect r="18556" b="2637"/>
          <a:stretch/>
        </p:blipFill>
        <p:spPr>
          <a:xfrm>
            <a:off x="4624431" y="1056230"/>
            <a:ext cx="2482425" cy="2986163"/>
          </a:xfrm>
          <a:prstGeom prst="rect">
            <a:avLst/>
          </a:prstGeom>
        </p:spPr>
      </p:pic>
    </p:spTree>
    <p:extLst>
      <p:ext uri="{BB962C8B-B14F-4D97-AF65-F5344CB8AC3E}">
        <p14:creationId xmlns:p14="http://schemas.microsoft.com/office/powerpoint/2010/main" val="211283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1981200" y="2286000"/>
            <a:ext cx="8305800" cy="2743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8"/>
          <p:cNvGrpSpPr/>
          <p:nvPr/>
        </p:nvGrpSpPr>
        <p:grpSpPr>
          <a:xfrm>
            <a:off x="4905704" y="914400"/>
            <a:ext cx="2877207" cy="415174"/>
            <a:chOff x="2514600" y="3733800"/>
            <a:chExt cx="5562600" cy="1143000"/>
          </a:xfrm>
        </p:grpSpPr>
        <p:sp>
          <p:nvSpPr>
            <p:cNvPr id="649" name="Rounded Rectangle 3"/>
            <p:cNvSpPr/>
            <p:nvPr/>
          </p:nvSpPr>
          <p:spPr>
            <a:xfrm>
              <a:off x="2514600"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ounded Rectangle 4"/>
            <p:cNvSpPr/>
            <p:nvPr/>
          </p:nvSpPr>
          <p:spPr>
            <a:xfrm>
              <a:off x="3344839"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Rounded Rectangle 5"/>
            <p:cNvSpPr/>
            <p:nvPr/>
          </p:nvSpPr>
          <p:spPr>
            <a:xfrm>
              <a:off x="4175078"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Rounded Rectangle 6"/>
            <p:cNvSpPr/>
            <p:nvPr/>
          </p:nvSpPr>
          <p:spPr>
            <a:xfrm>
              <a:off x="5005316"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Rounded Rectangle 7"/>
            <p:cNvSpPr/>
            <p:nvPr/>
          </p:nvSpPr>
          <p:spPr>
            <a:xfrm>
              <a:off x="5835555"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ounded Rectangle 8"/>
            <p:cNvSpPr/>
            <p:nvPr/>
          </p:nvSpPr>
          <p:spPr>
            <a:xfrm>
              <a:off x="6665794"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ounded Rectangle 9"/>
            <p:cNvSpPr/>
            <p:nvPr/>
          </p:nvSpPr>
          <p:spPr>
            <a:xfrm>
              <a:off x="7496033"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Isosceles Triangle 11"/>
            <p:cNvSpPr/>
            <p:nvPr/>
          </p:nvSpPr>
          <p:spPr>
            <a:xfrm>
              <a:off x="26670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Isosceles Triangle 12"/>
            <p:cNvSpPr/>
            <p:nvPr/>
          </p:nvSpPr>
          <p:spPr>
            <a:xfrm>
              <a:off x="35052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Isosceles Triangle 13"/>
            <p:cNvSpPr/>
            <p:nvPr/>
          </p:nvSpPr>
          <p:spPr>
            <a:xfrm>
              <a:off x="43434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Isosceles Triangle 14"/>
            <p:cNvSpPr/>
            <p:nvPr/>
          </p:nvSpPr>
          <p:spPr>
            <a:xfrm>
              <a:off x="51816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Isosceles Triangle 15"/>
            <p:cNvSpPr/>
            <p:nvPr/>
          </p:nvSpPr>
          <p:spPr>
            <a:xfrm>
              <a:off x="60198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Isosceles Triangle 16"/>
            <p:cNvSpPr/>
            <p:nvPr/>
          </p:nvSpPr>
          <p:spPr>
            <a:xfrm>
              <a:off x="68580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Isosceles Triangle 17"/>
            <p:cNvSpPr/>
            <p:nvPr/>
          </p:nvSpPr>
          <p:spPr>
            <a:xfrm>
              <a:off x="76962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5"/>
          <p:cNvSpPr/>
          <p:nvPr/>
        </p:nvSpPr>
        <p:spPr>
          <a:xfrm>
            <a:off x="4669221" y="1225781"/>
            <a:ext cx="3389586" cy="899543"/>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10800000">
            <a:off x="5142187" y="1606356"/>
            <a:ext cx="2246587" cy="103226"/>
          </a:xfrm>
          <a:prstGeom prst="trapezoid">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64"/>
          <p:cNvGrpSpPr/>
          <p:nvPr/>
        </p:nvGrpSpPr>
        <p:grpSpPr>
          <a:xfrm>
            <a:off x="4038600" y="914400"/>
            <a:ext cx="709448" cy="1660694"/>
            <a:chOff x="1747738" y="1143000"/>
            <a:chExt cx="2675816" cy="5410200"/>
          </a:xfrm>
        </p:grpSpPr>
        <p:sp>
          <p:nvSpPr>
            <p:cNvPr id="593" name="Wave 592"/>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Wave 593"/>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5" name="Group 2"/>
            <p:cNvGrpSpPr/>
            <p:nvPr/>
          </p:nvGrpSpPr>
          <p:grpSpPr>
            <a:xfrm>
              <a:off x="2468899" y="3115235"/>
              <a:ext cx="1004332" cy="932329"/>
              <a:chOff x="3253121" y="1066802"/>
              <a:chExt cx="2384351" cy="1922552"/>
            </a:xfrm>
            <a:solidFill>
              <a:schemeClr val="bg2">
                <a:lumMod val="50000"/>
              </a:schemeClr>
            </a:solidFill>
          </p:grpSpPr>
          <p:sp>
            <p:nvSpPr>
              <p:cNvPr id="641" name="Teardrop 640"/>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6" name="Group 11"/>
            <p:cNvGrpSpPr/>
            <p:nvPr/>
          </p:nvGrpSpPr>
          <p:grpSpPr>
            <a:xfrm rot="3249924">
              <a:off x="1735936" y="2283796"/>
              <a:ext cx="1118259" cy="1094656"/>
              <a:chOff x="3253123" y="1066800"/>
              <a:chExt cx="2384352" cy="1922552"/>
            </a:xfrm>
          </p:grpSpPr>
          <p:sp>
            <p:nvSpPr>
              <p:cNvPr id="633" name="Teardrop 405"/>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Moon 406"/>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Moon 407"/>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Moon 408"/>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Moon 409"/>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Moon 63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Moon 63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7" name="Group 22"/>
            <p:cNvGrpSpPr/>
            <p:nvPr/>
          </p:nvGrpSpPr>
          <p:grpSpPr>
            <a:xfrm rot="5400000">
              <a:off x="2045598" y="1154802"/>
              <a:ext cx="1118259" cy="1094656"/>
              <a:chOff x="3253123" y="1066800"/>
              <a:chExt cx="2384352" cy="1922552"/>
            </a:xfrm>
          </p:grpSpPr>
          <p:sp>
            <p:nvSpPr>
              <p:cNvPr id="625" name="Teardrop 624"/>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Moon 625"/>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Moon 626"/>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Moon 62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Moon 62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Moon 62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Moon 63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404"/>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8" name="Group 31"/>
            <p:cNvGrpSpPr/>
            <p:nvPr/>
          </p:nvGrpSpPr>
          <p:grpSpPr>
            <a:xfrm rot="18371763">
              <a:off x="3184558" y="1293913"/>
              <a:ext cx="1118259" cy="1094656"/>
              <a:chOff x="3253123" y="1066800"/>
              <a:chExt cx="2384352" cy="1922552"/>
            </a:xfrm>
          </p:grpSpPr>
          <p:sp>
            <p:nvSpPr>
              <p:cNvPr id="617" name="Teardrop 61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Moon 617"/>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Moon 618"/>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Moon 619"/>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Moon 620"/>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Moon 621"/>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Moon 622"/>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 name="Group 40"/>
            <p:cNvGrpSpPr/>
            <p:nvPr/>
          </p:nvGrpSpPr>
          <p:grpSpPr>
            <a:xfrm rot="19164313">
              <a:off x="3150199" y="2320851"/>
              <a:ext cx="1273355" cy="1253498"/>
              <a:chOff x="3253123" y="1066800"/>
              <a:chExt cx="2384352" cy="1922552"/>
            </a:xfrm>
          </p:grpSpPr>
          <p:sp>
            <p:nvSpPr>
              <p:cNvPr id="609" name="Teardrop 60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Moon 60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Moon 61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Moon 61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Moon 61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Moon 61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Moon 61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 name="Group 49"/>
            <p:cNvGrpSpPr/>
            <p:nvPr/>
          </p:nvGrpSpPr>
          <p:grpSpPr>
            <a:xfrm rot="1063382">
              <a:off x="2473119" y="2046587"/>
              <a:ext cx="1069843" cy="895533"/>
              <a:chOff x="3253123" y="1066800"/>
              <a:chExt cx="2384352" cy="1922552"/>
            </a:xfrm>
          </p:grpSpPr>
          <p:sp>
            <p:nvSpPr>
              <p:cNvPr id="601" name="Teardrop 467"/>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Moon 468"/>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Moon 469"/>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Moon 470"/>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Moon 471"/>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Moon 60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Moon 60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307"/>
          <p:cNvGrpSpPr/>
          <p:nvPr/>
        </p:nvGrpSpPr>
        <p:grpSpPr>
          <a:xfrm>
            <a:off x="7940566" y="948999"/>
            <a:ext cx="670034" cy="1556901"/>
            <a:chOff x="1747738" y="1143000"/>
            <a:chExt cx="2675816" cy="5410200"/>
          </a:xfrm>
        </p:grpSpPr>
        <p:sp>
          <p:nvSpPr>
            <p:cNvPr id="537" name="Wave 308"/>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Wave 309"/>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9" name="Group 2"/>
            <p:cNvGrpSpPr/>
            <p:nvPr/>
          </p:nvGrpSpPr>
          <p:grpSpPr>
            <a:xfrm>
              <a:off x="2468899" y="3115235"/>
              <a:ext cx="1004332" cy="932329"/>
              <a:chOff x="3253121" y="1066802"/>
              <a:chExt cx="2384351" cy="1922552"/>
            </a:xfrm>
            <a:solidFill>
              <a:schemeClr val="bg2">
                <a:lumMod val="50000"/>
              </a:schemeClr>
            </a:solidFill>
          </p:grpSpPr>
          <p:sp>
            <p:nvSpPr>
              <p:cNvPr id="585" name="Teardrop 584"/>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0" name="Group 11"/>
            <p:cNvGrpSpPr/>
            <p:nvPr/>
          </p:nvGrpSpPr>
          <p:grpSpPr>
            <a:xfrm rot="3249924">
              <a:off x="1735936" y="2283796"/>
              <a:ext cx="1118259" cy="1094656"/>
              <a:chOff x="3253123" y="1066800"/>
              <a:chExt cx="2384352" cy="1922552"/>
            </a:xfrm>
          </p:grpSpPr>
          <p:sp>
            <p:nvSpPr>
              <p:cNvPr id="577" name="Teardrop 57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Moon 577"/>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Moon 578"/>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Moon 579"/>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Moon 580"/>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Moon 581"/>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Moon 582"/>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1" name="Group 22"/>
            <p:cNvGrpSpPr/>
            <p:nvPr/>
          </p:nvGrpSpPr>
          <p:grpSpPr>
            <a:xfrm rot="5400000">
              <a:off x="2045598" y="1154802"/>
              <a:ext cx="1118259" cy="1094656"/>
              <a:chOff x="3253123" y="1066800"/>
              <a:chExt cx="2384352" cy="1922552"/>
            </a:xfrm>
          </p:grpSpPr>
          <p:sp>
            <p:nvSpPr>
              <p:cNvPr id="569" name="Teardrop 56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Moon 56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Moon 57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Moon 57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Moon 57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Moon 57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Moon 57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2" name="Group 31"/>
            <p:cNvGrpSpPr/>
            <p:nvPr/>
          </p:nvGrpSpPr>
          <p:grpSpPr>
            <a:xfrm rot="18371763">
              <a:off x="3184558" y="1293913"/>
              <a:ext cx="1118259" cy="1094656"/>
              <a:chOff x="3253123" y="1066800"/>
              <a:chExt cx="2384352" cy="1922552"/>
            </a:xfrm>
          </p:grpSpPr>
          <p:sp>
            <p:nvSpPr>
              <p:cNvPr id="561" name="Teardrop 33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Moon 33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Moon 33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Moon 33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oon 33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Moon 33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Moon 56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3" name="Group 40"/>
            <p:cNvGrpSpPr/>
            <p:nvPr/>
          </p:nvGrpSpPr>
          <p:grpSpPr>
            <a:xfrm rot="19164313">
              <a:off x="3150199" y="2320851"/>
              <a:ext cx="1273355" cy="1253498"/>
              <a:chOff x="3253123" y="1066800"/>
              <a:chExt cx="2384352" cy="1922552"/>
            </a:xfrm>
          </p:grpSpPr>
          <p:sp>
            <p:nvSpPr>
              <p:cNvPr id="553" name="Teardrop 55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Moon 55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Moon 55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Moon 55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Moon 55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Moon 55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Moon 55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4" name="Group 49"/>
            <p:cNvGrpSpPr/>
            <p:nvPr/>
          </p:nvGrpSpPr>
          <p:grpSpPr>
            <a:xfrm rot="1063382">
              <a:off x="2473119" y="2046587"/>
              <a:ext cx="1069843" cy="895533"/>
              <a:chOff x="3253123" y="1066800"/>
              <a:chExt cx="2384352" cy="1922552"/>
            </a:xfrm>
          </p:grpSpPr>
          <p:sp>
            <p:nvSpPr>
              <p:cNvPr id="545" name="Teardrop 411"/>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Moon 412"/>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Moon 413"/>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Moon 414"/>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Moon 415"/>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Moon 54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Moon 55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ounded Rectangle 9"/>
          <p:cNvSpPr/>
          <p:nvPr/>
        </p:nvSpPr>
        <p:spPr>
          <a:xfrm>
            <a:off x="5063359" y="1848540"/>
            <a:ext cx="709448" cy="657358"/>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116783" y="1786152"/>
            <a:ext cx="1024759" cy="1176325"/>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p:cNvSpPr/>
          <p:nvPr/>
        </p:nvSpPr>
        <p:spPr>
          <a:xfrm rot="7967046">
            <a:off x="4127979" y="1400170"/>
            <a:ext cx="993709" cy="1006589"/>
          </a:xfrm>
          <a:prstGeom prst="chord">
            <a:avLst>
              <a:gd name="adj1" fmla="val 2975781"/>
              <a:gd name="adj2" fmla="val 13536726"/>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p:cNvSpPr/>
          <p:nvPr/>
        </p:nvSpPr>
        <p:spPr>
          <a:xfrm>
            <a:off x="5141541" y="1757225"/>
            <a:ext cx="640313" cy="197378"/>
          </a:xfrm>
          <a:prstGeom prst="round2SameRect">
            <a:avLst>
              <a:gd name="adj1" fmla="val 50000"/>
              <a:gd name="adj2" fmla="val 0"/>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110086" y="1779346"/>
            <a:ext cx="214514" cy="242185"/>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179662" y="1347156"/>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584138" y="1341485"/>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988614" y="1335813"/>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393090" y="1330142"/>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797567" y="1324471"/>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202043" y="1318799"/>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33"/>
          <p:cNvGrpSpPr/>
          <p:nvPr/>
        </p:nvGrpSpPr>
        <p:grpSpPr>
          <a:xfrm>
            <a:off x="4117428" y="1675551"/>
            <a:ext cx="1044760" cy="276782"/>
            <a:chOff x="2514600" y="3733800"/>
            <a:chExt cx="3071883" cy="1143000"/>
          </a:xfrm>
          <a:solidFill>
            <a:srgbClr val="D98A33"/>
          </a:solidFill>
        </p:grpSpPr>
        <p:sp>
          <p:nvSpPr>
            <p:cNvPr id="529" name="Rounded Rectangle 34"/>
            <p:cNvSpPr/>
            <p:nvPr/>
          </p:nvSpPr>
          <p:spPr>
            <a:xfrm>
              <a:off x="2514600"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ounded Rectangle 35"/>
            <p:cNvSpPr/>
            <p:nvPr/>
          </p:nvSpPr>
          <p:spPr>
            <a:xfrm>
              <a:off x="3344839"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ounded Rectangle 36"/>
            <p:cNvSpPr/>
            <p:nvPr/>
          </p:nvSpPr>
          <p:spPr>
            <a:xfrm>
              <a:off x="4175078"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ounded Rectangle 37"/>
            <p:cNvSpPr/>
            <p:nvPr/>
          </p:nvSpPr>
          <p:spPr>
            <a:xfrm>
              <a:off x="5005316"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Isosceles Triangle 41"/>
            <p:cNvSpPr/>
            <p:nvPr/>
          </p:nvSpPr>
          <p:spPr>
            <a:xfrm>
              <a:off x="26670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Isosceles Triangle 42"/>
            <p:cNvSpPr/>
            <p:nvPr/>
          </p:nvSpPr>
          <p:spPr>
            <a:xfrm>
              <a:off x="35052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Isosceles Triangle 43"/>
            <p:cNvSpPr/>
            <p:nvPr/>
          </p:nvSpPr>
          <p:spPr>
            <a:xfrm>
              <a:off x="43434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Isosceles Triangle 44"/>
            <p:cNvSpPr/>
            <p:nvPr/>
          </p:nvSpPr>
          <p:spPr>
            <a:xfrm>
              <a:off x="51816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ounded Rectangle 21"/>
          <p:cNvSpPr/>
          <p:nvPr/>
        </p:nvSpPr>
        <p:spPr>
          <a:xfrm>
            <a:off x="4432739" y="2505899"/>
            <a:ext cx="370231" cy="449771"/>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182040" y="2074844"/>
            <a:ext cx="244236" cy="23991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749340" y="2075978"/>
            <a:ext cx="244236" cy="23991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284981" y="2269953"/>
            <a:ext cx="244236" cy="23991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152524" y="1980694"/>
            <a:ext cx="140856" cy="150869"/>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5347655" y="1988635"/>
            <a:ext cx="140856" cy="150869"/>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533740" y="1988634"/>
            <a:ext cx="140856" cy="150869"/>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442841" y="2021529"/>
            <a:ext cx="788276" cy="499116"/>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7191704" y="1502563"/>
            <a:ext cx="1024759" cy="1176325"/>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21"/>
          <p:cNvSpPr/>
          <p:nvPr/>
        </p:nvSpPr>
        <p:spPr>
          <a:xfrm>
            <a:off x="7185243" y="1440741"/>
            <a:ext cx="1023467" cy="153137"/>
          </a:xfrm>
          <a:prstGeom prst="trapezoid">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ame Side Corner Rectangle 31"/>
          <p:cNvSpPr/>
          <p:nvPr/>
        </p:nvSpPr>
        <p:spPr>
          <a:xfrm>
            <a:off x="6442842" y="1813943"/>
            <a:ext cx="783107" cy="207020"/>
          </a:xfrm>
          <a:prstGeom prst="round2SameRect">
            <a:avLst>
              <a:gd name="adj1" fmla="val 50000"/>
              <a:gd name="adj2" fmla="val 0"/>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6"/>
          <p:cNvGrpSpPr/>
          <p:nvPr/>
        </p:nvGrpSpPr>
        <p:grpSpPr>
          <a:xfrm>
            <a:off x="6475795" y="1840034"/>
            <a:ext cx="724955" cy="216661"/>
            <a:chOff x="2514600" y="3733800"/>
            <a:chExt cx="3071883" cy="1143000"/>
          </a:xfrm>
          <a:solidFill>
            <a:srgbClr val="D98A33"/>
          </a:solidFill>
        </p:grpSpPr>
        <p:sp>
          <p:nvSpPr>
            <p:cNvPr id="521" name="Rounded Rectangle 57"/>
            <p:cNvSpPr/>
            <p:nvPr/>
          </p:nvSpPr>
          <p:spPr>
            <a:xfrm>
              <a:off x="2514600"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ounded Rectangle 58"/>
            <p:cNvSpPr/>
            <p:nvPr/>
          </p:nvSpPr>
          <p:spPr>
            <a:xfrm>
              <a:off x="3344839"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ounded Rectangle 59"/>
            <p:cNvSpPr/>
            <p:nvPr/>
          </p:nvSpPr>
          <p:spPr>
            <a:xfrm>
              <a:off x="4175078"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ounded Rectangle 60"/>
            <p:cNvSpPr/>
            <p:nvPr/>
          </p:nvSpPr>
          <p:spPr>
            <a:xfrm>
              <a:off x="5005316"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Isosceles Triangle 61"/>
            <p:cNvSpPr/>
            <p:nvPr/>
          </p:nvSpPr>
          <p:spPr>
            <a:xfrm>
              <a:off x="26670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Isosceles Triangle 62"/>
            <p:cNvSpPr/>
            <p:nvPr/>
          </p:nvSpPr>
          <p:spPr>
            <a:xfrm>
              <a:off x="35052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Isosceles Triangle 63"/>
            <p:cNvSpPr/>
            <p:nvPr/>
          </p:nvSpPr>
          <p:spPr>
            <a:xfrm>
              <a:off x="43434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Isosceles Triangle 64"/>
            <p:cNvSpPr/>
            <p:nvPr/>
          </p:nvSpPr>
          <p:spPr>
            <a:xfrm>
              <a:off x="51816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ounded Rectangle 33"/>
          <p:cNvSpPr/>
          <p:nvPr/>
        </p:nvSpPr>
        <p:spPr>
          <a:xfrm>
            <a:off x="7298962" y="2216072"/>
            <a:ext cx="370231" cy="449771"/>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7788726" y="2290939"/>
            <a:ext cx="311434" cy="22176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7340313" y="1754389"/>
            <a:ext cx="311434" cy="22176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791310" y="1772539"/>
            <a:ext cx="311434" cy="22176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10800000">
            <a:off x="7217549" y="1934184"/>
            <a:ext cx="1023467" cy="96420"/>
          </a:xfrm>
          <a:prstGeom prst="trapezoid">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6681263" y="2213236"/>
            <a:ext cx="311434" cy="307411"/>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86"/>
          <p:cNvGrpSpPr/>
          <p:nvPr/>
        </p:nvGrpSpPr>
        <p:grpSpPr>
          <a:xfrm>
            <a:off x="7337083" y="2576796"/>
            <a:ext cx="578285" cy="1145698"/>
            <a:chOff x="1747738" y="1143000"/>
            <a:chExt cx="2675816" cy="5410200"/>
          </a:xfrm>
        </p:grpSpPr>
        <p:sp>
          <p:nvSpPr>
            <p:cNvPr id="465" name="Wave 219"/>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Wave 465"/>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7" name="Group 2"/>
            <p:cNvGrpSpPr/>
            <p:nvPr/>
          </p:nvGrpSpPr>
          <p:grpSpPr>
            <a:xfrm>
              <a:off x="2468899" y="3115235"/>
              <a:ext cx="1004332" cy="932329"/>
              <a:chOff x="3253121" y="1066802"/>
              <a:chExt cx="2384351" cy="1922552"/>
            </a:xfrm>
            <a:solidFill>
              <a:schemeClr val="bg2">
                <a:lumMod val="50000"/>
              </a:schemeClr>
            </a:solidFill>
          </p:grpSpPr>
          <p:sp>
            <p:nvSpPr>
              <p:cNvPr id="513" name="Teardrop 512"/>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11"/>
            <p:cNvGrpSpPr/>
            <p:nvPr/>
          </p:nvGrpSpPr>
          <p:grpSpPr>
            <a:xfrm rot="3249924">
              <a:off x="1735936" y="2283796"/>
              <a:ext cx="1118259" cy="1094656"/>
              <a:chOff x="3253123" y="1066800"/>
              <a:chExt cx="2384352" cy="1922552"/>
            </a:xfrm>
          </p:grpSpPr>
          <p:sp>
            <p:nvSpPr>
              <p:cNvPr id="505" name="Teardrop 504"/>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Moon 505"/>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Moon 506"/>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Moon 50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Moon 50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Moon 50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Moon 51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9" name="Group 22"/>
            <p:cNvGrpSpPr/>
            <p:nvPr/>
          </p:nvGrpSpPr>
          <p:grpSpPr>
            <a:xfrm rot="5400000">
              <a:off x="2045598" y="1154802"/>
              <a:ext cx="1118259" cy="1094656"/>
              <a:chOff x="3253123" y="1066800"/>
              <a:chExt cx="2384352" cy="1922552"/>
            </a:xfrm>
          </p:grpSpPr>
          <p:sp>
            <p:nvSpPr>
              <p:cNvPr id="497" name="Teardrop 49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Moon 220"/>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Moon 221"/>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Moon 222"/>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Moon 223"/>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Moon 224"/>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Moon 225"/>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31"/>
            <p:cNvGrpSpPr/>
            <p:nvPr/>
          </p:nvGrpSpPr>
          <p:grpSpPr>
            <a:xfrm rot="18371763">
              <a:off x="3184558" y="1293913"/>
              <a:ext cx="1118259" cy="1094656"/>
              <a:chOff x="3253123" y="1066800"/>
              <a:chExt cx="2384352" cy="1922552"/>
            </a:xfrm>
          </p:grpSpPr>
          <p:sp>
            <p:nvSpPr>
              <p:cNvPr id="489" name="Teardrop 48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Moon 48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Moon 49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Moon 49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Moon 49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Moon 49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Moon 49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1" name="Group 40"/>
            <p:cNvGrpSpPr/>
            <p:nvPr/>
          </p:nvGrpSpPr>
          <p:grpSpPr>
            <a:xfrm rot="19164313">
              <a:off x="3150199" y="2320851"/>
              <a:ext cx="1273355" cy="1253498"/>
              <a:chOff x="3253123" y="1066800"/>
              <a:chExt cx="2384352" cy="1922552"/>
            </a:xfrm>
          </p:grpSpPr>
          <p:sp>
            <p:nvSpPr>
              <p:cNvPr id="481" name="Teardrop 480"/>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Moon 481"/>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Moon 482"/>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Moon 483"/>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Moon 484"/>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Moon 48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Moon 48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2" name="Group 49"/>
            <p:cNvGrpSpPr/>
            <p:nvPr/>
          </p:nvGrpSpPr>
          <p:grpSpPr>
            <a:xfrm rot="1063382">
              <a:off x="2473119" y="2046587"/>
              <a:ext cx="1069843" cy="895533"/>
              <a:chOff x="3253123" y="1066800"/>
              <a:chExt cx="2384352" cy="1922552"/>
            </a:xfrm>
          </p:grpSpPr>
          <p:sp>
            <p:nvSpPr>
              <p:cNvPr id="473" name="Teardrop 227"/>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Moon 47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Moon 47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Moon 47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Moon 47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Moon 47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Moon 47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243"/>
          <p:cNvGrpSpPr/>
          <p:nvPr/>
        </p:nvGrpSpPr>
        <p:grpSpPr>
          <a:xfrm>
            <a:off x="7789371" y="2105472"/>
            <a:ext cx="788276" cy="1660694"/>
            <a:chOff x="1747738" y="1143000"/>
            <a:chExt cx="2675816" cy="5410200"/>
          </a:xfrm>
        </p:grpSpPr>
        <p:sp>
          <p:nvSpPr>
            <p:cNvPr id="409" name="Wave 408"/>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Wave 409"/>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 name="Group 2"/>
            <p:cNvGrpSpPr/>
            <p:nvPr/>
          </p:nvGrpSpPr>
          <p:grpSpPr>
            <a:xfrm>
              <a:off x="2468899" y="3115235"/>
              <a:ext cx="1004332" cy="932329"/>
              <a:chOff x="3253121" y="1066802"/>
              <a:chExt cx="2384351" cy="1922552"/>
            </a:xfrm>
            <a:solidFill>
              <a:schemeClr val="bg2">
                <a:lumMod val="50000"/>
              </a:schemeClr>
            </a:solidFill>
          </p:grpSpPr>
          <p:sp>
            <p:nvSpPr>
              <p:cNvPr id="457" name="Teardrop 456"/>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11"/>
            <p:cNvGrpSpPr/>
            <p:nvPr/>
          </p:nvGrpSpPr>
          <p:grpSpPr>
            <a:xfrm rot="3249924">
              <a:off x="1735936" y="2283796"/>
              <a:ext cx="1118259" cy="1094656"/>
              <a:chOff x="3253123" y="1066800"/>
              <a:chExt cx="2384352" cy="1922552"/>
            </a:xfrm>
          </p:grpSpPr>
          <p:sp>
            <p:nvSpPr>
              <p:cNvPr id="449" name="Teardrop 44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Moon 44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Moon 45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Moon 45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Moon 45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Moon 45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Moon 45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3" name="Group 22"/>
            <p:cNvGrpSpPr/>
            <p:nvPr/>
          </p:nvGrpSpPr>
          <p:grpSpPr>
            <a:xfrm rot="5400000">
              <a:off x="2045598" y="1154802"/>
              <a:ext cx="1118259" cy="1094656"/>
              <a:chOff x="3253123" y="1066800"/>
              <a:chExt cx="2384352" cy="1922552"/>
            </a:xfrm>
          </p:grpSpPr>
          <p:sp>
            <p:nvSpPr>
              <p:cNvPr id="441" name="Teardrop 440"/>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Moon 442"/>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Moon 443"/>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Moon 444"/>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Moon 44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Moon 44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4" name="Group 31"/>
            <p:cNvGrpSpPr/>
            <p:nvPr/>
          </p:nvGrpSpPr>
          <p:grpSpPr>
            <a:xfrm rot="18371763">
              <a:off x="3184558" y="1293913"/>
              <a:ext cx="1118259" cy="1094656"/>
              <a:chOff x="3253123" y="1066800"/>
              <a:chExt cx="2384352" cy="1922552"/>
            </a:xfrm>
          </p:grpSpPr>
          <p:sp>
            <p:nvSpPr>
              <p:cNvPr id="433" name="Teardrop 43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Moon 43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Moon 43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43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Moon 43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40"/>
            <p:cNvGrpSpPr/>
            <p:nvPr/>
          </p:nvGrpSpPr>
          <p:grpSpPr>
            <a:xfrm rot="19164313">
              <a:off x="3150199" y="2320851"/>
              <a:ext cx="1273355" cy="1253498"/>
              <a:chOff x="3253123" y="1066800"/>
              <a:chExt cx="2384352" cy="1922552"/>
            </a:xfrm>
          </p:grpSpPr>
          <p:sp>
            <p:nvSpPr>
              <p:cNvPr id="425" name="Teardrop 179"/>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Moon 180"/>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Moon 181"/>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Moon 42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Moon 42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Moon 184"/>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Moon 43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9"/>
            <p:cNvGrpSpPr/>
            <p:nvPr/>
          </p:nvGrpSpPr>
          <p:grpSpPr>
            <a:xfrm rot="1063382">
              <a:off x="2473119" y="2046587"/>
              <a:ext cx="1069843" cy="895533"/>
              <a:chOff x="3253123" y="1066800"/>
              <a:chExt cx="2384352" cy="1922552"/>
            </a:xfrm>
          </p:grpSpPr>
          <p:sp>
            <p:nvSpPr>
              <p:cNvPr id="417" name="Teardrop 41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Moon 417"/>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Moon 418"/>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Moon 419"/>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Moon 175"/>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Moon 176"/>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Moon 177"/>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178"/>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23"/>
          <p:cNvGrpSpPr/>
          <p:nvPr/>
        </p:nvGrpSpPr>
        <p:grpSpPr>
          <a:xfrm>
            <a:off x="4146503" y="2743384"/>
            <a:ext cx="262974" cy="279780"/>
            <a:chOff x="4648200" y="2711614"/>
            <a:chExt cx="1009810" cy="1249998"/>
          </a:xfrm>
        </p:grpSpPr>
        <p:grpSp>
          <p:nvGrpSpPr>
            <p:cNvPr id="394" name="Group 87"/>
            <p:cNvGrpSpPr/>
            <p:nvPr/>
          </p:nvGrpSpPr>
          <p:grpSpPr>
            <a:xfrm rot="4810798">
              <a:off x="4665233" y="2937249"/>
              <a:ext cx="1066012" cy="614742"/>
              <a:chOff x="1360327" y="1600200"/>
              <a:chExt cx="2462380" cy="1066800"/>
            </a:xfrm>
            <a:solidFill>
              <a:schemeClr val="accent3">
                <a:lumMod val="50000"/>
              </a:schemeClr>
            </a:solidFill>
          </p:grpSpPr>
          <p:sp>
            <p:nvSpPr>
              <p:cNvPr id="405" name="Oval 404"/>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Teardrop 157"/>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Teardrop 406"/>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159"/>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93"/>
            <p:cNvGrpSpPr/>
            <p:nvPr/>
          </p:nvGrpSpPr>
          <p:grpSpPr>
            <a:xfrm rot="5400000">
              <a:off x="4817633" y="3089649"/>
              <a:ext cx="1066012" cy="614742"/>
              <a:chOff x="1360327" y="1600200"/>
              <a:chExt cx="2462380" cy="1066800"/>
            </a:xfrm>
            <a:solidFill>
              <a:schemeClr val="accent3">
                <a:lumMod val="50000"/>
              </a:schemeClr>
            </a:solidFill>
          </p:grpSpPr>
          <p:sp>
            <p:nvSpPr>
              <p:cNvPr id="401" name="Oval 400"/>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eardrop 401"/>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Teardrop 154"/>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98"/>
            <p:cNvGrpSpPr/>
            <p:nvPr/>
          </p:nvGrpSpPr>
          <p:grpSpPr>
            <a:xfrm rot="3797914">
              <a:off x="4422565" y="3121235"/>
              <a:ext cx="1066012" cy="614742"/>
              <a:chOff x="1360327" y="1600200"/>
              <a:chExt cx="2462380" cy="1066800"/>
            </a:xfrm>
            <a:solidFill>
              <a:schemeClr val="accent3">
                <a:lumMod val="50000"/>
              </a:schemeClr>
            </a:solidFill>
          </p:grpSpPr>
          <p:sp>
            <p:nvSpPr>
              <p:cNvPr id="397" name="Oval 396"/>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eardrop 397"/>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Teardrop 398"/>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71"/>
          <p:cNvGrpSpPr/>
          <p:nvPr/>
        </p:nvGrpSpPr>
        <p:grpSpPr>
          <a:xfrm>
            <a:off x="7388772" y="3509234"/>
            <a:ext cx="255220" cy="266168"/>
            <a:chOff x="4648200" y="2711614"/>
            <a:chExt cx="1009810" cy="1249998"/>
          </a:xfrm>
        </p:grpSpPr>
        <p:grpSp>
          <p:nvGrpSpPr>
            <p:cNvPr id="379" name="Group 87"/>
            <p:cNvGrpSpPr/>
            <p:nvPr/>
          </p:nvGrpSpPr>
          <p:grpSpPr>
            <a:xfrm rot="4810798">
              <a:off x="4665233" y="2937249"/>
              <a:ext cx="1066012" cy="614742"/>
              <a:chOff x="1360327" y="1600200"/>
              <a:chExt cx="2462380" cy="1066800"/>
            </a:xfrm>
            <a:solidFill>
              <a:schemeClr val="accent3">
                <a:lumMod val="50000"/>
              </a:schemeClr>
            </a:solidFill>
          </p:grpSpPr>
          <p:sp>
            <p:nvSpPr>
              <p:cNvPr id="390" name="Oval 389"/>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eardrop 390"/>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ardrop 391"/>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0" name="Group 93"/>
            <p:cNvGrpSpPr/>
            <p:nvPr/>
          </p:nvGrpSpPr>
          <p:grpSpPr>
            <a:xfrm rot="5400000">
              <a:off x="4817633" y="3089649"/>
              <a:ext cx="1066012" cy="614742"/>
              <a:chOff x="1360327" y="1600200"/>
              <a:chExt cx="2462380" cy="1066800"/>
            </a:xfrm>
            <a:solidFill>
              <a:schemeClr val="accent3">
                <a:lumMod val="50000"/>
              </a:schemeClr>
            </a:solidFill>
          </p:grpSpPr>
          <p:sp>
            <p:nvSpPr>
              <p:cNvPr id="386" name="Oval 385"/>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eardrop 386"/>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Teardrop 387"/>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1" name="Group 98"/>
            <p:cNvGrpSpPr/>
            <p:nvPr/>
          </p:nvGrpSpPr>
          <p:grpSpPr>
            <a:xfrm rot="3797914">
              <a:off x="4422565" y="3121235"/>
              <a:ext cx="1066012" cy="614742"/>
              <a:chOff x="1360327" y="1600200"/>
              <a:chExt cx="2462380" cy="1066800"/>
            </a:xfrm>
            <a:solidFill>
              <a:schemeClr val="accent3">
                <a:lumMod val="50000"/>
              </a:schemeClr>
            </a:solidFill>
          </p:grpSpPr>
          <p:sp>
            <p:nvSpPr>
              <p:cNvPr id="382" name="Oval 103"/>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Teardrop 382"/>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eardrop 383"/>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87"/>
          <p:cNvGrpSpPr/>
          <p:nvPr/>
        </p:nvGrpSpPr>
        <p:grpSpPr>
          <a:xfrm rot="2322879">
            <a:off x="7585841" y="3509234"/>
            <a:ext cx="255220" cy="266168"/>
            <a:chOff x="4648200" y="2711614"/>
            <a:chExt cx="1009810" cy="1249998"/>
          </a:xfrm>
        </p:grpSpPr>
        <p:grpSp>
          <p:nvGrpSpPr>
            <p:cNvPr id="364" name="Group 87"/>
            <p:cNvGrpSpPr/>
            <p:nvPr/>
          </p:nvGrpSpPr>
          <p:grpSpPr>
            <a:xfrm rot="4810798">
              <a:off x="4665233" y="2937249"/>
              <a:ext cx="1066012" cy="614742"/>
              <a:chOff x="1360327" y="1600200"/>
              <a:chExt cx="2462380" cy="1066800"/>
            </a:xfrm>
            <a:solidFill>
              <a:schemeClr val="accent3">
                <a:lumMod val="50000"/>
              </a:schemeClr>
            </a:solidFill>
          </p:grpSpPr>
          <p:sp>
            <p:nvSpPr>
              <p:cNvPr id="375" name="Oval 374"/>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Teardrop 375"/>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Teardrop 376"/>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93"/>
            <p:cNvGrpSpPr/>
            <p:nvPr/>
          </p:nvGrpSpPr>
          <p:grpSpPr>
            <a:xfrm rot="5400000">
              <a:off x="4817633" y="3089649"/>
              <a:ext cx="1066012" cy="614742"/>
              <a:chOff x="1360327" y="1600200"/>
              <a:chExt cx="2462380" cy="1066800"/>
            </a:xfrm>
            <a:solidFill>
              <a:schemeClr val="accent3">
                <a:lumMod val="50000"/>
              </a:schemeClr>
            </a:solidFill>
          </p:grpSpPr>
          <p:sp>
            <p:nvSpPr>
              <p:cNvPr id="371" name="Oval 370"/>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eardrop 371"/>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eardrop 372"/>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95"/>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98"/>
            <p:cNvGrpSpPr/>
            <p:nvPr/>
          </p:nvGrpSpPr>
          <p:grpSpPr>
            <a:xfrm rot="3797914">
              <a:off x="4422565" y="3121235"/>
              <a:ext cx="1066012" cy="614742"/>
              <a:chOff x="1360327" y="1600200"/>
              <a:chExt cx="2462380" cy="1066800"/>
            </a:xfrm>
            <a:solidFill>
              <a:schemeClr val="accent3">
                <a:lumMod val="50000"/>
              </a:schemeClr>
            </a:solidFill>
          </p:grpSpPr>
          <p:sp>
            <p:nvSpPr>
              <p:cNvPr id="367" name="Oval 366"/>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eardrop 367"/>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Teardrop 368"/>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503"/>
          <p:cNvGrpSpPr/>
          <p:nvPr/>
        </p:nvGrpSpPr>
        <p:grpSpPr>
          <a:xfrm>
            <a:off x="7901152" y="3543832"/>
            <a:ext cx="255220" cy="266168"/>
            <a:chOff x="4648200" y="2711614"/>
            <a:chExt cx="1009810" cy="1249998"/>
          </a:xfrm>
        </p:grpSpPr>
        <p:grpSp>
          <p:nvGrpSpPr>
            <p:cNvPr id="349" name="Group 87"/>
            <p:cNvGrpSpPr/>
            <p:nvPr/>
          </p:nvGrpSpPr>
          <p:grpSpPr>
            <a:xfrm rot="4810798">
              <a:off x="4665233" y="2937249"/>
              <a:ext cx="1066012" cy="614742"/>
              <a:chOff x="1360327" y="1600200"/>
              <a:chExt cx="2462380" cy="1066800"/>
            </a:xfrm>
            <a:solidFill>
              <a:schemeClr val="accent3">
                <a:lumMod val="50000"/>
              </a:schemeClr>
            </a:solidFill>
          </p:grpSpPr>
          <p:sp>
            <p:nvSpPr>
              <p:cNvPr id="360" name="Oval 359"/>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eardrop 360"/>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eardrop 361"/>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93"/>
            <p:cNvGrpSpPr/>
            <p:nvPr/>
          </p:nvGrpSpPr>
          <p:grpSpPr>
            <a:xfrm rot="5400000">
              <a:off x="4817633" y="3089649"/>
              <a:ext cx="1066012" cy="614742"/>
              <a:chOff x="1360327" y="1600200"/>
              <a:chExt cx="2462380" cy="1066800"/>
            </a:xfrm>
            <a:solidFill>
              <a:schemeClr val="accent3">
                <a:lumMod val="50000"/>
              </a:schemeClr>
            </a:solidFill>
          </p:grpSpPr>
          <p:sp>
            <p:nvSpPr>
              <p:cNvPr id="356" name="Oval 355"/>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eardrop 356"/>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eardrop 357"/>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98"/>
            <p:cNvGrpSpPr/>
            <p:nvPr/>
          </p:nvGrpSpPr>
          <p:grpSpPr>
            <a:xfrm rot="3797914">
              <a:off x="4422565" y="3121235"/>
              <a:ext cx="1066012" cy="614742"/>
              <a:chOff x="1360327" y="1600200"/>
              <a:chExt cx="2462380" cy="1066800"/>
            </a:xfrm>
            <a:solidFill>
              <a:schemeClr val="accent3">
                <a:lumMod val="50000"/>
              </a:schemeClr>
            </a:solidFill>
          </p:grpSpPr>
          <p:sp>
            <p:nvSpPr>
              <p:cNvPr id="352" name="Oval 351"/>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eardrop 352"/>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eardrop 353"/>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519"/>
          <p:cNvGrpSpPr/>
          <p:nvPr/>
        </p:nvGrpSpPr>
        <p:grpSpPr>
          <a:xfrm rot="1797823">
            <a:off x="8058807" y="3509234"/>
            <a:ext cx="255220" cy="266168"/>
            <a:chOff x="4648200" y="2711614"/>
            <a:chExt cx="1009810" cy="1249998"/>
          </a:xfrm>
        </p:grpSpPr>
        <p:grpSp>
          <p:nvGrpSpPr>
            <p:cNvPr id="334" name="Group 87"/>
            <p:cNvGrpSpPr/>
            <p:nvPr/>
          </p:nvGrpSpPr>
          <p:grpSpPr>
            <a:xfrm rot="4810798">
              <a:off x="4665233" y="2937249"/>
              <a:ext cx="1066012" cy="614742"/>
              <a:chOff x="1360327" y="1600200"/>
              <a:chExt cx="2462380" cy="1066800"/>
            </a:xfrm>
            <a:solidFill>
              <a:schemeClr val="accent3">
                <a:lumMod val="50000"/>
              </a:schemeClr>
            </a:solidFill>
          </p:grpSpPr>
          <p:sp>
            <p:nvSpPr>
              <p:cNvPr id="345" name="Oval 344"/>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eardrop 345"/>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eardrop 346"/>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93"/>
            <p:cNvGrpSpPr/>
            <p:nvPr/>
          </p:nvGrpSpPr>
          <p:grpSpPr>
            <a:xfrm rot="5400000">
              <a:off x="4817633" y="3089649"/>
              <a:ext cx="1066012" cy="614742"/>
              <a:chOff x="1360327" y="1600200"/>
              <a:chExt cx="2462380" cy="1066800"/>
            </a:xfrm>
            <a:solidFill>
              <a:schemeClr val="accent3">
                <a:lumMod val="50000"/>
              </a:schemeClr>
            </a:solidFill>
          </p:grpSpPr>
          <p:sp>
            <p:nvSpPr>
              <p:cNvPr id="341" name="Oval 340"/>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eardrop 341"/>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ardrop 342"/>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98"/>
            <p:cNvGrpSpPr/>
            <p:nvPr/>
          </p:nvGrpSpPr>
          <p:grpSpPr>
            <a:xfrm rot="3797914">
              <a:off x="4422565" y="3121235"/>
              <a:ext cx="1066012" cy="614742"/>
              <a:chOff x="1360327" y="1600200"/>
              <a:chExt cx="2462380" cy="1066800"/>
            </a:xfrm>
            <a:solidFill>
              <a:schemeClr val="accent3">
                <a:lumMod val="50000"/>
              </a:schemeClr>
            </a:solidFill>
          </p:grpSpPr>
          <p:sp>
            <p:nvSpPr>
              <p:cNvPr id="337" name="Oval 336"/>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Teardrop 337"/>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eardrop 60"/>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529"/>
          <p:cNvGrpSpPr/>
          <p:nvPr/>
        </p:nvGrpSpPr>
        <p:grpSpPr>
          <a:xfrm>
            <a:off x="3505200" y="2057400"/>
            <a:ext cx="1295400" cy="2286000"/>
            <a:chOff x="838200" y="533400"/>
            <a:chExt cx="2959423" cy="5091789"/>
          </a:xfrm>
        </p:grpSpPr>
        <p:sp>
          <p:nvSpPr>
            <p:cNvPr id="300" name="Oval 299"/>
            <p:cNvSpPr/>
            <p:nvPr/>
          </p:nvSpPr>
          <p:spPr>
            <a:xfrm>
              <a:off x="3040505" y="3517692"/>
              <a:ext cx="3810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2437151" y="1334255"/>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1295400" y="1271796"/>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17"/>
            <p:cNvGrpSpPr/>
            <p:nvPr/>
          </p:nvGrpSpPr>
          <p:grpSpPr>
            <a:xfrm rot="2754858">
              <a:off x="1366669" y="5020454"/>
              <a:ext cx="451567" cy="757903"/>
              <a:chOff x="1676400" y="2133600"/>
              <a:chExt cx="1447800" cy="2088845"/>
            </a:xfrm>
          </p:grpSpPr>
          <p:sp>
            <p:nvSpPr>
              <p:cNvPr id="331" name="Oval 330"/>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18"/>
            <p:cNvGrpSpPr/>
            <p:nvPr/>
          </p:nvGrpSpPr>
          <p:grpSpPr>
            <a:xfrm rot="18845142" flipH="1">
              <a:off x="2094336" y="4964730"/>
              <a:ext cx="451567" cy="757903"/>
              <a:chOff x="1676400" y="2133600"/>
              <a:chExt cx="1447800" cy="2088845"/>
            </a:xfrm>
          </p:grpSpPr>
          <p:sp>
            <p:nvSpPr>
              <p:cNvPr id="328" name="Oval 327"/>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20"/>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5" name="Oval 304"/>
            <p:cNvSpPr/>
            <p:nvPr/>
          </p:nvSpPr>
          <p:spPr>
            <a:xfrm>
              <a:off x="838200" y="3436266"/>
              <a:ext cx="463611" cy="64948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305"/>
            <p:cNvSpPr/>
            <p:nvPr/>
          </p:nvSpPr>
          <p:spPr>
            <a:xfrm rot="20102191">
              <a:off x="2329123" y="2114459"/>
              <a:ext cx="799225" cy="1627037"/>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p:cNvSpPr/>
            <p:nvPr/>
          </p:nvSpPr>
          <p:spPr>
            <a:xfrm rot="1327004">
              <a:off x="1022568" y="2090641"/>
              <a:ext cx="799225" cy="1627037"/>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rapezoid 307"/>
            <p:cNvSpPr/>
            <p:nvPr/>
          </p:nvSpPr>
          <p:spPr>
            <a:xfrm>
              <a:off x="1207073" y="2146900"/>
              <a:ext cx="1721407" cy="3164809"/>
            </a:xfrm>
            <a:prstGeom prst="trapezoi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Isosceles Triangle 5"/>
            <p:cNvSpPr/>
            <p:nvPr/>
          </p:nvSpPr>
          <p:spPr>
            <a:xfrm rot="10800000">
              <a:off x="1821861" y="2146900"/>
              <a:ext cx="491831" cy="586076"/>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1452988" y="3905127"/>
              <a:ext cx="1229577" cy="175823"/>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rapezoid 310"/>
            <p:cNvSpPr/>
            <p:nvPr/>
          </p:nvSpPr>
          <p:spPr>
            <a:xfrm rot="366654" flipH="1">
              <a:off x="1261466" y="2108753"/>
              <a:ext cx="570223" cy="2982106"/>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p:cNvSpPr/>
            <p:nvPr/>
          </p:nvSpPr>
          <p:spPr>
            <a:xfrm rot="21233346">
              <a:off x="2294540" y="2096242"/>
              <a:ext cx="570223" cy="29892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p:cNvSpPr/>
            <p:nvPr/>
          </p:nvSpPr>
          <p:spPr>
            <a:xfrm>
              <a:off x="1451981" y="738396"/>
              <a:ext cx="1202365" cy="16169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rot="19278804">
              <a:off x="2188248" y="535643"/>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rot="2369756">
              <a:off x="1506259" y="533400"/>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rot="21206386">
              <a:off x="1727091" y="1839903"/>
              <a:ext cx="660619" cy="925244"/>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rot="21206386">
              <a:off x="1802519" y="2008288"/>
              <a:ext cx="374065" cy="16144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 name="Group 43"/>
            <p:cNvGrpSpPr/>
            <p:nvPr/>
          </p:nvGrpSpPr>
          <p:grpSpPr>
            <a:xfrm rot="19025436">
              <a:off x="2146207" y="3548341"/>
              <a:ext cx="1651416" cy="462197"/>
              <a:chOff x="3505200" y="1981200"/>
              <a:chExt cx="2138597" cy="749508"/>
            </a:xfrm>
          </p:grpSpPr>
          <p:grpSp>
            <p:nvGrpSpPr>
              <p:cNvPr id="320" name="Group 38"/>
              <p:cNvGrpSpPr/>
              <p:nvPr/>
            </p:nvGrpSpPr>
            <p:grpSpPr>
              <a:xfrm>
                <a:off x="3505200" y="1981200"/>
                <a:ext cx="2133600" cy="381000"/>
                <a:chOff x="3505200" y="1981200"/>
                <a:chExt cx="2133600" cy="381000"/>
              </a:xfrm>
            </p:grpSpPr>
            <p:sp>
              <p:nvSpPr>
                <p:cNvPr id="325" name="Rounded Rectangle 324"/>
                <p:cNvSpPr/>
                <p:nvPr/>
              </p:nvSpPr>
              <p:spPr>
                <a:xfrm rot="5400000">
                  <a:off x="4343400" y="1219200"/>
                  <a:ext cx="381000" cy="1905000"/>
                </a:xfrm>
                <a:prstGeom prst="round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53340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35052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9"/>
              <p:cNvGrpSpPr/>
              <p:nvPr/>
            </p:nvGrpSpPr>
            <p:grpSpPr>
              <a:xfrm>
                <a:off x="3510197" y="2349708"/>
                <a:ext cx="2133600" cy="381000"/>
                <a:chOff x="3505200" y="1981200"/>
                <a:chExt cx="2133600" cy="381000"/>
              </a:xfrm>
            </p:grpSpPr>
            <p:sp>
              <p:nvSpPr>
                <p:cNvPr id="322" name="Rounded Rectangle 321"/>
                <p:cNvSpPr/>
                <p:nvPr/>
              </p:nvSpPr>
              <p:spPr>
                <a:xfrm rot="5400000">
                  <a:off x="4343400" y="1219200"/>
                  <a:ext cx="381000" cy="1905000"/>
                </a:xfrm>
                <a:prstGeom prst="round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53340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35052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9" name="Oval 318"/>
            <p:cNvSpPr/>
            <p:nvPr/>
          </p:nvSpPr>
          <p:spPr>
            <a:xfrm>
              <a:off x="2895600" y="3657600"/>
              <a:ext cx="3810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564"/>
          <p:cNvGrpSpPr/>
          <p:nvPr/>
        </p:nvGrpSpPr>
        <p:grpSpPr>
          <a:xfrm>
            <a:off x="7239000" y="2209800"/>
            <a:ext cx="1600200" cy="2057400"/>
            <a:chOff x="4648200" y="2209800"/>
            <a:chExt cx="3962400" cy="4057792"/>
          </a:xfrm>
        </p:grpSpPr>
        <p:grpSp>
          <p:nvGrpSpPr>
            <p:cNvPr id="176" name="Group 164"/>
            <p:cNvGrpSpPr/>
            <p:nvPr/>
          </p:nvGrpSpPr>
          <p:grpSpPr>
            <a:xfrm>
              <a:off x="7010400" y="2209800"/>
              <a:ext cx="1524000" cy="2895600"/>
              <a:chOff x="7162800" y="1143000"/>
              <a:chExt cx="1981200" cy="3545131"/>
            </a:xfrm>
          </p:grpSpPr>
          <p:grpSp>
            <p:nvGrpSpPr>
              <p:cNvPr id="279" name="Group 159"/>
              <p:cNvGrpSpPr/>
              <p:nvPr/>
            </p:nvGrpSpPr>
            <p:grpSpPr>
              <a:xfrm>
                <a:off x="7162800" y="1143000"/>
                <a:ext cx="1981200" cy="3545131"/>
                <a:chOff x="5662720" y="1532681"/>
                <a:chExt cx="1576282" cy="2463466"/>
              </a:xfrm>
            </p:grpSpPr>
            <p:sp>
              <p:nvSpPr>
                <p:cNvPr id="288" name="Oval 287"/>
                <p:cNvSpPr/>
                <p:nvPr/>
              </p:nvSpPr>
              <p:spPr>
                <a:xfrm rot="649721" flipH="1">
                  <a:off x="6475386"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rot="649721" flipH="1">
                  <a:off x="6111629"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loud 137"/>
                <p:cNvSpPr/>
                <p:nvPr/>
              </p:nvSpPr>
              <p:spPr>
                <a:xfrm rot="671737">
                  <a:off x="5831588" y="1689669"/>
                  <a:ext cx="413272" cy="94274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loud 290"/>
                <p:cNvSpPr/>
                <p:nvPr/>
              </p:nvSpPr>
              <p:spPr>
                <a:xfrm rot="20706537">
                  <a:off x="6651194" y="1794329"/>
                  <a:ext cx="472405" cy="86177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rot="20950279">
                  <a:off x="5662720" y="316750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rot="649721" flipH="1">
                  <a:off x="6833703" y="323845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p:cNvSpPr/>
                <p:nvPr/>
              </p:nvSpPr>
              <p:spPr>
                <a:xfrm flipH="1">
                  <a:off x="6008331" y="2422692"/>
                  <a:ext cx="878238" cy="1450495"/>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p:cNvSpPr/>
                <p:nvPr/>
              </p:nvSpPr>
              <p:spPr>
                <a:xfrm rot="1217087" flipH="1">
                  <a:off x="5895872" y="2457661"/>
                  <a:ext cx="363026" cy="839617"/>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p:cNvSpPr/>
                <p:nvPr/>
              </p:nvSpPr>
              <p:spPr>
                <a:xfrm rot="20382913">
                  <a:off x="6644565" y="2462118"/>
                  <a:ext cx="395175" cy="87005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0800000" flipH="1">
                  <a:off x="6329609" y="2591689"/>
                  <a:ext cx="292746" cy="292689"/>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flipH="1">
                  <a:off x="6077248" y="1571316"/>
                  <a:ext cx="809321" cy="106422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Cloud 298"/>
                <p:cNvSpPr/>
                <p:nvPr/>
              </p:nvSpPr>
              <p:spPr>
                <a:xfrm rot="16200000">
                  <a:off x="6263298" y="1264802"/>
                  <a:ext cx="424123" cy="959881"/>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Cloud 279"/>
              <p:cNvSpPr/>
              <p:nvPr/>
            </p:nvSpPr>
            <p:spPr>
              <a:xfrm rot="16200000">
                <a:off x="7693703" y="2320976"/>
                <a:ext cx="921895" cy="819462"/>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flipH="1">
                <a:off x="7842606" y="2401040"/>
                <a:ext cx="509413" cy="25405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 163"/>
              <p:cNvGrpSpPr/>
              <p:nvPr/>
            </p:nvGrpSpPr>
            <p:grpSpPr>
              <a:xfrm>
                <a:off x="7543801" y="3581401"/>
                <a:ext cx="1066799" cy="1066800"/>
                <a:chOff x="7543801" y="3581401"/>
                <a:chExt cx="1066799" cy="1066800"/>
              </a:xfrm>
            </p:grpSpPr>
            <p:sp>
              <p:nvSpPr>
                <p:cNvPr id="283" name="Rounded Rectangle 282"/>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4" name="Group 162"/>
                <p:cNvGrpSpPr/>
                <p:nvPr/>
              </p:nvGrpSpPr>
              <p:grpSpPr>
                <a:xfrm>
                  <a:off x="7543801" y="3581401"/>
                  <a:ext cx="457200" cy="1066800"/>
                  <a:chOff x="6827799" y="4800600"/>
                  <a:chExt cx="868401" cy="2043177"/>
                </a:xfrm>
                <a:solidFill>
                  <a:srgbClr val="D98A33"/>
                </a:solidFill>
              </p:grpSpPr>
              <p:sp>
                <p:nvSpPr>
                  <p:cNvPr id="285" name="Double Wave 284"/>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ouble Wave 285"/>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7010400" y="4800600"/>
                    <a:ext cx="685800" cy="6096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7" name="Group 51"/>
            <p:cNvGrpSpPr/>
            <p:nvPr/>
          </p:nvGrpSpPr>
          <p:grpSpPr>
            <a:xfrm>
              <a:off x="4648200" y="2590800"/>
              <a:ext cx="1447800" cy="2590800"/>
              <a:chOff x="1752601" y="3962400"/>
              <a:chExt cx="990599" cy="1828800"/>
            </a:xfrm>
          </p:grpSpPr>
          <p:sp>
            <p:nvSpPr>
              <p:cNvPr id="266" name="Oval 265"/>
              <p:cNvSpPr/>
              <p:nvPr/>
            </p:nvSpPr>
            <p:spPr>
              <a:xfrm rot="4630237">
                <a:off x="1996397" y="5551579"/>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rot="4630237">
                <a:off x="2283530" y="5536610"/>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Delay 54"/>
              <p:cNvSpPr/>
              <p:nvPr/>
            </p:nvSpPr>
            <p:spPr>
              <a:xfrm rot="16200000">
                <a:off x="1637209" y="4213855"/>
                <a:ext cx="1259895" cy="756985"/>
              </a:xfrm>
              <a:prstGeom prst="flowChartDelay">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rot="7016247">
                <a:off x="2531273" y="4914747"/>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rot="4630237">
                <a:off x="1804338" y="4961409"/>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Manual Operation 270"/>
              <p:cNvSpPr/>
              <p:nvPr/>
            </p:nvSpPr>
            <p:spPr>
              <a:xfrm rot="10800000">
                <a:off x="2045282" y="4709005"/>
                <a:ext cx="443750" cy="723273"/>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Manual Operation 271"/>
              <p:cNvSpPr/>
              <p:nvPr/>
            </p:nvSpPr>
            <p:spPr>
              <a:xfrm rot="10800000">
                <a:off x="1966973" y="5128970"/>
                <a:ext cx="600368" cy="349971"/>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lowchart: Manual Operation 272"/>
              <p:cNvSpPr/>
              <p:nvPr/>
            </p:nvSpPr>
            <p:spPr>
              <a:xfrm rot="12427803">
                <a:off x="1905094" y="4667306"/>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Manual Operation 273"/>
              <p:cNvSpPr/>
              <p:nvPr/>
            </p:nvSpPr>
            <p:spPr>
              <a:xfrm rot="9172197" flipH="1">
                <a:off x="2352726" y="4644511"/>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2019179" y="4125720"/>
                <a:ext cx="495956" cy="6299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Manual Operation 275"/>
              <p:cNvSpPr/>
              <p:nvPr/>
            </p:nvSpPr>
            <p:spPr>
              <a:xfrm rot="10800000">
                <a:off x="1888664" y="5292290"/>
                <a:ext cx="756985" cy="34997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ouble Wave 276"/>
              <p:cNvSpPr/>
              <p:nvPr/>
            </p:nvSpPr>
            <p:spPr>
              <a:xfrm>
                <a:off x="2019179" y="4125720"/>
                <a:ext cx="495956" cy="186651"/>
              </a:xfrm>
              <a:prstGeom prst="doubleWave">
                <a:avLst>
                  <a:gd name="adj1" fmla="val 6250"/>
                  <a:gd name="adj2" fmla="val 103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ounded Rectangle 277"/>
              <p:cNvSpPr/>
              <p:nvPr/>
            </p:nvSpPr>
            <p:spPr>
              <a:xfrm>
                <a:off x="1966973" y="4125720"/>
                <a:ext cx="600368" cy="69994"/>
              </a:xfrm>
              <a:prstGeom prst="round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02"/>
            <p:cNvGrpSpPr/>
            <p:nvPr/>
          </p:nvGrpSpPr>
          <p:grpSpPr>
            <a:xfrm>
              <a:off x="7239000" y="3429000"/>
              <a:ext cx="1371600" cy="2590800"/>
              <a:chOff x="1565994" y="990600"/>
              <a:chExt cx="2085014" cy="3466754"/>
            </a:xfrm>
          </p:grpSpPr>
          <p:sp>
            <p:nvSpPr>
              <p:cNvPr id="247" name="Oval 246"/>
              <p:cNvSpPr/>
              <p:nvPr/>
            </p:nvSpPr>
            <p:spPr>
              <a:xfrm rot="4427519">
                <a:off x="22061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rot="17172481" flipH="1">
                <a:off x="27395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a:off x="1905000" y="2057400"/>
                <a:ext cx="1676400" cy="213360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Isosceles Triangle 249"/>
              <p:cNvSpPr/>
              <p:nvPr/>
            </p:nvSpPr>
            <p:spPr>
              <a:xfrm rot="10800000">
                <a:off x="2514600" y="2286000"/>
                <a:ext cx="381000" cy="4572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rot="19411276">
                <a:off x="3230951" y="2794217"/>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rot="2820608">
                <a:off x="1732904" y="2776914"/>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Isosceles Triangle 252"/>
              <p:cNvSpPr/>
              <p:nvPr/>
            </p:nvSpPr>
            <p:spPr>
              <a:xfrm rot="2242960">
                <a:off x="1878936" y="1901223"/>
                <a:ext cx="914400" cy="125568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Isosceles Triangle 253"/>
              <p:cNvSpPr/>
              <p:nvPr/>
            </p:nvSpPr>
            <p:spPr>
              <a:xfrm rot="19284057">
                <a:off x="2654004" y="1900669"/>
                <a:ext cx="914400" cy="125568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2209800" y="990600"/>
                <a:ext cx="990600" cy="14478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loud 255"/>
              <p:cNvSpPr/>
              <p:nvPr/>
            </p:nvSpPr>
            <p:spPr>
              <a:xfrm>
                <a:off x="2209800" y="990600"/>
                <a:ext cx="990600"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loud 256"/>
              <p:cNvSpPr/>
              <p:nvPr/>
            </p:nvSpPr>
            <p:spPr>
              <a:xfrm rot="5107997">
                <a:off x="23964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loud 257"/>
              <p:cNvSpPr/>
              <p:nvPr/>
            </p:nvSpPr>
            <p:spPr>
              <a:xfrm rot="6038579">
                <a:off x="15582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p:cNvSpPr/>
              <p:nvPr/>
            </p:nvSpPr>
            <p:spPr>
              <a:xfrm rot="283094">
                <a:off x="1986442" y="1103684"/>
                <a:ext cx="457200" cy="129540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rapezoid 259"/>
              <p:cNvSpPr/>
              <p:nvPr/>
            </p:nvSpPr>
            <p:spPr>
              <a:xfrm rot="21363997">
                <a:off x="3015691" y="1080956"/>
                <a:ext cx="457200" cy="129540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Stored Data 260"/>
              <p:cNvSpPr/>
              <p:nvPr/>
            </p:nvSpPr>
            <p:spPr>
              <a:xfrm rot="5400000">
                <a:off x="2438400" y="685800"/>
                <a:ext cx="609600" cy="12192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ross 261"/>
              <p:cNvSpPr/>
              <p:nvPr/>
            </p:nvSpPr>
            <p:spPr>
              <a:xfrm>
                <a:off x="1981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ross 262"/>
              <p:cNvSpPr/>
              <p:nvPr/>
            </p:nvSpPr>
            <p:spPr>
              <a:xfrm>
                <a:off x="2362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ross 263"/>
              <p:cNvSpPr/>
              <p:nvPr/>
            </p:nvSpPr>
            <p:spPr>
              <a:xfrm>
                <a:off x="28194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ross 264"/>
              <p:cNvSpPr/>
              <p:nvPr/>
            </p:nvSpPr>
            <p:spPr>
              <a:xfrm>
                <a:off x="3124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54"/>
            <p:cNvGrpSpPr/>
            <p:nvPr/>
          </p:nvGrpSpPr>
          <p:grpSpPr>
            <a:xfrm>
              <a:off x="5791200" y="2209800"/>
              <a:ext cx="1460335" cy="2798228"/>
              <a:chOff x="5719860" y="1011772"/>
              <a:chExt cx="1460335" cy="2798228"/>
            </a:xfrm>
          </p:grpSpPr>
          <p:grpSp>
            <p:nvGrpSpPr>
              <p:cNvPr id="228" name="Group 66"/>
              <p:cNvGrpSpPr/>
              <p:nvPr/>
            </p:nvGrpSpPr>
            <p:grpSpPr>
              <a:xfrm>
                <a:off x="5719860" y="1011772"/>
                <a:ext cx="1460335" cy="2798228"/>
                <a:chOff x="1063405" y="1105006"/>
                <a:chExt cx="1156804" cy="2679532"/>
              </a:xfrm>
            </p:grpSpPr>
            <p:sp>
              <p:nvSpPr>
                <p:cNvPr id="230" name="Oval 229"/>
                <p:cNvSpPr/>
                <p:nvPr/>
              </p:nvSpPr>
              <p:spPr>
                <a:xfrm rot="3435232" flipH="1">
                  <a:off x="1923333" y="2878345"/>
                  <a:ext cx="344631" cy="22373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rot="18164768">
                  <a:off x="1109081" y="2859600"/>
                  <a:ext cx="381000" cy="26114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rot="20260128">
                  <a:off x="1365965" y="3489048"/>
                  <a:ext cx="381000" cy="29549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rot="2101605">
                  <a:off x="1559094" y="3476458"/>
                  <a:ext cx="381000" cy="28905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p:cNvSpPr/>
                <p:nvPr/>
              </p:nvSpPr>
              <p:spPr>
                <a:xfrm>
                  <a:off x="1371600" y="2362200"/>
                  <a:ext cx="609600" cy="1295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p:cNvSpPr/>
                <p:nvPr/>
              </p:nvSpPr>
              <p:spPr>
                <a:xfrm rot="20676161" flipH="1">
                  <a:off x="1778512" y="2173915"/>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235"/>
                <p:cNvSpPr/>
                <p:nvPr/>
              </p:nvSpPr>
              <p:spPr>
                <a:xfrm rot="996339">
                  <a:off x="1176071" y="2175726"/>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loud 236"/>
                <p:cNvSpPr/>
                <p:nvPr/>
              </p:nvSpPr>
              <p:spPr>
                <a:xfrm rot="247138">
                  <a:off x="1063405" y="1105006"/>
                  <a:ext cx="1156804" cy="191420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p:cNvSpPr/>
                <p:nvPr/>
              </p:nvSpPr>
              <p:spPr>
                <a:xfrm>
                  <a:off x="1371600" y="2209800"/>
                  <a:ext cx="609600" cy="1295400"/>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1295400" y="1219200"/>
                  <a:ext cx="7620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loud 240"/>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Quad Arrow 241"/>
                <p:cNvSpPr/>
                <p:nvPr/>
              </p:nvSpPr>
              <p:spPr>
                <a:xfrm>
                  <a:off x="13716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Quad Arrow 242"/>
                <p:cNvSpPr/>
                <p:nvPr/>
              </p:nvSpPr>
              <p:spPr>
                <a:xfrm>
                  <a:off x="16764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p:cNvSpPr/>
                <p:nvPr/>
              </p:nvSpPr>
              <p:spPr>
                <a:xfrm rot="996339">
                  <a:off x="1149519" y="1240328"/>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p:cNvSpPr/>
                <p:nvPr/>
              </p:nvSpPr>
              <p:spPr>
                <a:xfrm rot="20603661" flipH="1">
                  <a:off x="1892752" y="1240489"/>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ross 245"/>
                <p:cNvSpPr/>
                <p:nvPr/>
              </p:nvSpPr>
              <p:spPr>
                <a:xfrm>
                  <a:off x="1371600" y="1219200"/>
                  <a:ext cx="609600" cy="228600"/>
                </a:xfrm>
                <a:prstGeom prst="pl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9" name="Straight Connector 228"/>
              <p:cNvCxnSpPr>
                <a:endCxn id="238" idx="3"/>
              </p:cNvCxnSpPr>
              <p:nvPr/>
            </p:nvCxnSpPr>
            <p:spPr>
              <a:xfrm>
                <a:off x="6248400" y="2133600"/>
                <a:ext cx="533881" cy="708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5"/>
            <p:cNvGrpSpPr/>
            <p:nvPr/>
          </p:nvGrpSpPr>
          <p:grpSpPr>
            <a:xfrm>
              <a:off x="5029200" y="3657600"/>
              <a:ext cx="1325026" cy="2609992"/>
              <a:chOff x="5913974" y="3028808"/>
              <a:chExt cx="2411294" cy="3767618"/>
            </a:xfrm>
          </p:grpSpPr>
          <p:sp>
            <p:nvSpPr>
              <p:cNvPr id="206" name="Oval 205"/>
              <p:cNvSpPr/>
              <p:nvPr/>
            </p:nvSpPr>
            <p:spPr>
              <a:xfrm rot="20950279">
                <a:off x="7110493"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rot="20950279">
                <a:off x="6500895"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p:cNvSpPr/>
              <p:nvPr/>
            </p:nvSpPr>
            <p:spPr>
              <a:xfrm>
                <a:off x="6387501" y="4383012"/>
                <a:ext cx="1485940" cy="2170187"/>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6697298" y="3563423"/>
                <a:ext cx="805279"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1778146" flipH="1">
                <a:off x="7639518" y="5254192"/>
                <a:ext cx="685750" cy="31729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rot="20147342">
                <a:off x="5913974" y="5229555"/>
                <a:ext cx="685750" cy="37421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p:cNvSpPr/>
              <p:nvPr/>
            </p:nvSpPr>
            <p:spPr>
              <a:xfrm rot="20382913">
                <a:off x="7449493" y="4425706"/>
                <a:ext cx="614225" cy="1025089"/>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p:cNvSpPr/>
              <p:nvPr/>
            </p:nvSpPr>
            <p:spPr>
              <a:xfrm rot="1217087" flipH="1">
                <a:off x="6128343" y="4431148"/>
                <a:ext cx="668618" cy="1062245"/>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6387501" y="3343567"/>
                <a:ext cx="1485940"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hord 214"/>
              <p:cNvSpPr/>
              <p:nvPr/>
            </p:nvSpPr>
            <p:spPr>
              <a:xfrm rot="7621963">
                <a:off x="6466037" y="2914888"/>
                <a:ext cx="1393524" cy="1621363"/>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a:off x="6477000" y="5486400"/>
                <a:ext cx="1295400" cy="2286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loud 216"/>
              <p:cNvSpPr/>
              <p:nvPr/>
            </p:nvSpPr>
            <p:spPr>
              <a:xfrm rot="671737">
                <a:off x="6113193" y="3545769"/>
                <a:ext cx="530633" cy="140338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loud 217"/>
              <p:cNvSpPr/>
              <p:nvPr/>
            </p:nvSpPr>
            <p:spPr>
              <a:xfrm rot="20928263" flipH="1">
                <a:off x="7564082" y="3626833"/>
                <a:ext cx="620603" cy="124427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324601" y="3505199"/>
                <a:ext cx="1662458" cy="24241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167"/>
              <p:cNvGrpSpPr/>
              <p:nvPr/>
            </p:nvGrpSpPr>
            <p:grpSpPr>
              <a:xfrm>
                <a:off x="6400800" y="6248400"/>
                <a:ext cx="1417819" cy="273571"/>
                <a:chOff x="457200" y="1600200"/>
                <a:chExt cx="8229600" cy="1752600"/>
              </a:xfrm>
            </p:grpSpPr>
            <p:sp>
              <p:nvSpPr>
                <p:cNvPr id="221" name="Plaque 220"/>
                <p:cNvSpPr/>
                <p:nvPr/>
              </p:nvSpPr>
              <p:spPr>
                <a:xfrm>
                  <a:off x="457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Plaque 221"/>
                <p:cNvSpPr/>
                <p:nvPr/>
              </p:nvSpPr>
              <p:spPr>
                <a:xfrm>
                  <a:off x="1295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Plaque 222"/>
                <p:cNvSpPr/>
                <p:nvPr/>
              </p:nvSpPr>
              <p:spPr>
                <a:xfrm>
                  <a:off x="2362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laque 223"/>
                <p:cNvSpPr/>
                <p:nvPr/>
              </p:nvSpPr>
              <p:spPr>
                <a:xfrm>
                  <a:off x="34290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Plaque 224"/>
                <p:cNvSpPr/>
                <p:nvPr/>
              </p:nvSpPr>
              <p:spPr>
                <a:xfrm>
                  <a:off x="44958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Plaque 225"/>
                <p:cNvSpPr/>
                <p:nvPr/>
              </p:nvSpPr>
              <p:spPr>
                <a:xfrm>
                  <a:off x="55626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Plaque 226"/>
                <p:cNvSpPr/>
                <p:nvPr/>
              </p:nvSpPr>
              <p:spPr>
                <a:xfrm>
                  <a:off x="6629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1" name="Group 186"/>
            <p:cNvGrpSpPr/>
            <p:nvPr/>
          </p:nvGrpSpPr>
          <p:grpSpPr>
            <a:xfrm>
              <a:off x="6019800" y="3200400"/>
              <a:ext cx="1447800" cy="2971800"/>
              <a:chOff x="8191500" y="2895600"/>
              <a:chExt cx="1905000" cy="3429000"/>
            </a:xfrm>
          </p:grpSpPr>
          <p:grpSp>
            <p:nvGrpSpPr>
              <p:cNvPr id="182" name="Group 85"/>
              <p:cNvGrpSpPr/>
              <p:nvPr/>
            </p:nvGrpSpPr>
            <p:grpSpPr>
              <a:xfrm>
                <a:off x="8191500" y="2895600"/>
                <a:ext cx="1905000" cy="3429000"/>
                <a:chOff x="7162800" y="2590801"/>
                <a:chExt cx="1600200" cy="2895598"/>
              </a:xfrm>
            </p:grpSpPr>
            <p:sp>
              <p:nvSpPr>
                <p:cNvPr id="193" name="Rounded Rectangle 192"/>
                <p:cNvSpPr/>
                <p:nvPr/>
              </p:nvSpPr>
              <p:spPr>
                <a:xfrm rot="1254567">
                  <a:off x="7377738" y="2776566"/>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rot="20345433" flipH="1">
                  <a:off x="8167040" y="2776567"/>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rot="6128217">
                  <a:off x="8063330" y="5171484"/>
                  <a:ext cx="264049" cy="36578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rot="4472555">
                  <a:off x="7721505" y="5161706"/>
                  <a:ext cx="241894" cy="38445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2901859">
                  <a:off x="7263296" y="4084817"/>
                  <a:ext cx="221384" cy="42237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rot="20226769">
                  <a:off x="8491278" y="4130614"/>
                  <a:ext cx="271722" cy="34062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p:cNvSpPr/>
                <p:nvPr/>
              </p:nvSpPr>
              <p:spPr>
                <a:xfrm>
                  <a:off x="7439378" y="3571711"/>
                  <a:ext cx="1177462" cy="1750807"/>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rot="1442139">
                  <a:off x="7397413" y="3467083"/>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p:cNvSpPr/>
                <p:nvPr/>
              </p:nvSpPr>
              <p:spPr>
                <a:xfrm rot="20249249">
                  <a:off x="8292963" y="3468131"/>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201"/>
                <p:cNvSpPr/>
                <p:nvPr/>
              </p:nvSpPr>
              <p:spPr>
                <a:xfrm rot="5400000">
                  <a:off x="7818423" y="2264054"/>
                  <a:ext cx="333136" cy="986629"/>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557452" y="2790682"/>
                  <a:ext cx="860453" cy="97929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203"/>
                <p:cNvSpPr/>
                <p:nvPr/>
              </p:nvSpPr>
              <p:spPr>
                <a:xfrm>
                  <a:off x="7491676" y="2790682"/>
                  <a:ext cx="996313" cy="17031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7620000" y="4267200"/>
                  <a:ext cx="838200" cy="152400"/>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Oval 182"/>
              <p:cNvSpPr/>
              <p:nvPr/>
            </p:nvSpPr>
            <p:spPr>
              <a:xfrm rot="21206386">
                <a:off x="8879543" y="3846263"/>
                <a:ext cx="642589" cy="764949"/>
              </a:xfrm>
              <a:prstGeom prst="ellipse">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8966181" y="3962400"/>
                <a:ext cx="355638" cy="2286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78"/>
              <p:cNvGrpSpPr/>
              <p:nvPr/>
            </p:nvGrpSpPr>
            <p:grpSpPr>
              <a:xfrm>
                <a:off x="8534400" y="5791200"/>
                <a:ext cx="1371600" cy="304800"/>
                <a:chOff x="1219200" y="2133600"/>
                <a:chExt cx="7086600" cy="685800"/>
              </a:xfrm>
            </p:grpSpPr>
            <p:sp>
              <p:nvSpPr>
                <p:cNvPr id="186" name="&quot;No&quot; Symbol 185"/>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quot;No&quot; Symbol 186"/>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quot;No&quot; Symbol 187"/>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quot;No&quot; Symbol 188"/>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quot;No&quot; Symbol 189"/>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quot;No&quot; Symbol 190"/>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quot;No&quot; Symbol 191"/>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49" name="Chord 48"/>
          <p:cNvSpPr/>
          <p:nvPr/>
        </p:nvSpPr>
        <p:spPr>
          <a:xfrm rot="8158179">
            <a:off x="8932894" y="6240843"/>
            <a:ext cx="1414000" cy="1328660"/>
          </a:xfrm>
          <a:prstGeom prst="chord">
            <a:avLst>
              <a:gd name="adj1" fmla="val 2982579"/>
              <a:gd name="adj2" fmla="val 130339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9223828" y="6514656"/>
            <a:ext cx="984230" cy="299803"/>
          </a:xfrm>
          <a:custGeom>
            <a:avLst/>
            <a:gdLst>
              <a:gd name="connsiteX0" fmla="*/ 7271 w 984230"/>
              <a:gd name="connsiteY0" fmla="*/ 239843 h 299803"/>
              <a:gd name="connsiteX1" fmla="*/ 7271 w 984230"/>
              <a:gd name="connsiteY1" fmla="*/ 239843 h 299803"/>
              <a:gd name="connsiteX2" fmla="*/ 112202 w 984230"/>
              <a:gd name="connsiteY2" fmla="*/ 149902 h 299803"/>
              <a:gd name="connsiteX3" fmla="*/ 142183 w 984230"/>
              <a:gd name="connsiteY3" fmla="*/ 119921 h 299803"/>
              <a:gd name="connsiteX4" fmla="*/ 157173 w 984230"/>
              <a:gd name="connsiteY4" fmla="*/ 74951 h 299803"/>
              <a:gd name="connsiteX5" fmla="*/ 202143 w 984230"/>
              <a:gd name="connsiteY5" fmla="*/ 59961 h 299803"/>
              <a:gd name="connsiteX6" fmla="*/ 247114 w 984230"/>
              <a:gd name="connsiteY6" fmla="*/ 89941 h 299803"/>
              <a:gd name="connsiteX7" fmla="*/ 486956 w 984230"/>
              <a:gd name="connsiteY7" fmla="*/ 89941 h 299803"/>
              <a:gd name="connsiteX8" fmla="*/ 531927 w 984230"/>
              <a:gd name="connsiteY8" fmla="*/ 74951 h 299803"/>
              <a:gd name="connsiteX9" fmla="*/ 576897 w 984230"/>
              <a:gd name="connsiteY9" fmla="*/ 44970 h 299803"/>
              <a:gd name="connsiteX10" fmla="*/ 666838 w 984230"/>
              <a:gd name="connsiteY10" fmla="*/ 14990 h 299803"/>
              <a:gd name="connsiteX11" fmla="*/ 711809 w 984230"/>
              <a:gd name="connsiteY11" fmla="*/ 0 h 299803"/>
              <a:gd name="connsiteX12" fmla="*/ 786760 w 984230"/>
              <a:gd name="connsiteY12" fmla="*/ 14990 h 299803"/>
              <a:gd name="connsiteX13" fmla="*/ 876701 w 984230"/>
              <a:gd name="connsiteY13" fmla="*/ 44970 h 299803"/>
              <a:gd name="connsiteX14" fmla="*/ 936661 w 984230"/>
              <a:gd name="connsiteY14" fmla="*/ 119921 h 299803"/>
              <a:gd name="connsiteX15" fmla="*/ 966642 w 984230"/>
              <a:gd name="connsiteY15" fmla="*/ 149902 h 299803"/>
              <a:gd name="connsiteX16" fmla="*/ 981632 w 984230"/>
              <a:gd name="connsiteY16" fmla="*/ 194872 h 299803"/>
              <a:gd name="connsiteX17" fmla="*/ 861711 w 984230"/>
              <a:gd name="connsiteY17" fmla="*/ 269823 h 299803"/>
              <a:gd name="connsiteX18" fmla="*/ 816740 w 984230"/>
              <a:gd name="connsiteY18" fmla="*/ 284813 h 299803"/>
              <a:gd name="connsiteX19" fmla="*/ 771770 w 984230"/>
              <a:gd name="connsiteY19" fmla="*/ 299803 h 299803"/>
              <a:gd name="connsiteX20" fmla="*/ 37252 w 984230"/>
              <a:gd name="connsiteY20" fmla="*/ 284813 h 299803"/>
              <a:gd name="connsiteX21" fmla="*/ 7271 w 984230"/>
              <a:gd name="connsiteY21" fmla="*/ 254833 h 299803"/>
              <a:gd name="connsiteX22" fmla="*/ 7271 w 984230"/>
              <a:gd name="connsiteY22" fmla="*/ 164892 h 299803"/>
              <a:gd name="connsiteX23" fmla="*/ 7271 w 984230"/>
              <a:gd name="connsiteY23" fmla="*/ 164892 h 299803"/>
              <a:gd name="connsiteX24" fmla="*/ 67232 w 984230"/>
              <a:gd name="connsiteY24" fmla="*/ 179882 h 299803"/>
              <a:gd name="connsiteX25" fmla="*/ 67232 w 984230"/>
              <a:gd name="connsiteY25" fmla="*/ 179882 h 299803"/>
              <a:gd name="connsiteX26" fmla="*/ 172163 w 984230"/>
              <a:gd name="connsiteY26" fmla="*/ 149902 h 29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4230" h="299803">
                <a:moveTo>
                  <a:pt x="7271" y="239843"/>
                </a:moveTo>
                <a:lnTo>
                  <a:pt x="7271" y="239843"/>
                </a:lnTo>
                <a:cubicBezTo>
                  <a:pt x="42248" y="209863"/>
                  <a:pt x="77771" y="180508"/>
                  <a:pt x="112202" y="149902"/>
                </a:cubicBezTo>
                <a:cubicBezTo>
                  <a:pt x="122765" y="140512"/>
                  <a:pt x="134911" y="132040"/>
                  <a:pt x="142183" y="119921"/>
                </a:cubicBezTo>
                <a:cubicBezTo>
                  <a:pt x="150313" y="106372"/>
                  <a:pt x="146000" y="86124"/>
                  <a:pt x="157173" y="74951"/>
                </a:cubicBezTo>
                <a:cubicBezTo>
                  <a:pt x="168346" y="63778"/>
                  <a:pt x="187153" y="64958"/>
                  <a:pt x="202143" y="59961"/>
                </a:cubicBezTo>
                <a:cubicBezTo>
                  <a:pt x="217133" y="69954"/>
                  <a:pt x="231000" y="81884"/>
                  <a:pt x="247114" y="89941"/>
                </a:cubicBezTo>
                <a:cubicBezTo>
                  <a:pt x="323044" y="127906"/>
                  <a:pt x="403511" y="96360"/>
                  <a:pt x="486956" y="89941"/>
                </a:cubicBezTo>
                <a:cubicBezTo>
                  <a:pt x="501946" y="84944"/>
                  <a:pt x="517794" y="82018"/>
                  <a:pt x="531927" y="74951"/>
                </a:cubicBezTo>
                <a:cubicBezTo>
                  <a:pt x="548041" y="66894"/>
                  <a:pt x="560434" y="52287"/>
                  <a:pt x="576897" y="44970"/>
                </a:cubicBezTo>
                <a:cubicBezTo>
                  <a:pt x="605775" y="32135"/>
                  <a:pt x="636858" y="24983"/>
                  <a:pt x="666838" y="14990"/>
                </a:cubicBezTo>
                <a:lnTo>
                  <a:pt x="711809" y="0"/>
                </a:lnTo>
                <a:cubicBezTo>
                  <a:pt x="736793" y="4997"/>
                  <a:pt x="762179" y="8286"/>
                  <a:pt x="786760" y="14990"/>
                </a:cubicBezTo>
                <a:cubicBezTo>
                  <a:pt x="817249" y="23305"/>
                  <a:pt x="876701" y="44970"/>
                  <a:pt x="876701" y="44970"/>
                </a:cubicBezTo>
                <a:cubicBezTo>
                  <a:pt x="949093" y="117365"/>
                  <a:pt x="861016" y="25365"/>
                  <a:pt x="936661" y="119921"/>
                </a:cubicBezTo>
                <a:cubicBezTo>
                  <a:pt x="945490" y="130957"/>
                  <a:pt x="956648" y="139908"/>
                  <a:pt x="966642" y="149902"/>
                </a:cubicBezTo>
                <a:cubicBezTo>
                  <a:pt x="971639" y="164892"/>
                  <a:pt x="984230" y="179286"/>
                  <a:pt x="981632" y="194872"/>
                </a:cubicBezTo>
                <a:cubicBezTo>
                  <a:pt x="971850" y="253562"/>
                  <a:pt x="902565" y="256205"/>
                  <a:pt x="861711" y="269823"/>
                </a:cubicBezTo>
                <a:lnTo>
                  <a:pt x="816740" y="284813"/>
                </a:lnTo>
                <a:lnTo>
                  <a:pt x="771770" y="299803"/>
                </a:lnTo>
                <a:cubicBezTo>
                  <a:pt x="526931" y="294806"/>
                  <a:pt x="281720" y="299193"/>
                  <a:pt x="37252" y="284813"/>
                </a:cubicBezTo>
                <a:cubicBezTo>
                  <a:pt x="23143" y="283983"/>
                  <a:pt x="10699" y="268544"/>
                  <a:pt x="7271" y="254833"/>
                </a:cubicBezTo>
                <a:cubicBezTo>
                  <a:pt x="0" y="225748"/>
                  <a:pt x="7271" y="194872"/>
                  <a:pt x="7271" y="164892"/>
                </a:cubicBezTo>
                <a:lnTo>
                  <a:pt x="7271" y="164892"/>
                </a:lnTo>
                <a:lnTo>
                  <a:pt x="67232" y="179882"/>
                </a:lnTo>
                <a:lnTo>
                  <a:pt x="67232" y="179882"/>
                </a:lnTo>
                <a:lnTo>
                  <a:pt x="172163" y="149902"/>
                </a:lnTo>
              </a:path>
            </a:pathLst>
          </a:custGeom>
          <a:solidFill>
            <a:schemeClr val="accent3">
              <a:lumMod val="75000"/>
            </a:schemeClr>
          </a:solidFill>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817"/>
          <p:cNvGrpSpPr/>
          <p:nvPr/>
        </p:nvGrpSpPr>
        <p:grpSpPr>
          <a:xfrm flipH="1">
            <a:off x="5867400" y="1828800"/>
            <a:ext cx="1219200" cy="1371600"/>
            <a:chOff x="4648200" y="2209800"/>
            <a:chExt cx="3962400" cy="4057792"/>
          </a:xfrm>
        </p:grpSpPr>
        <p:grpSp>
          <p:nvGrpSpPr>
            <p:cNvPr id="52" name="Group 164"/>
            <p:cNvGrpSpPr/>
            <p:nvPr/>
          </p:nvGrpSpPr>
          <p:grpSpPr>
            <a:xfrm>
              <a:off x="7010400" y="2209800"/>
              <a:ext cx="1524000" cy="2895600"/>
              <a:chOff x="7162800" y="1143000"/>
              <a:chExt cx="1981200" cy="3545131"/>
            </a:xfrm>
          </p:grpSpPr>
          <p:grpSp>
            <p:nvGrpSpPr>
              <p:cNvPr id="155" name="Group 159"/>
              <p:cNvGrpSpPr/>
              <p:nvPr/>
            </p:nvGrpSpPr>
            <p:grpSpPr>
              <a:xfrm>
                <a:off x="7162800" y="1143000"/>
                <a:ext cx="1981200" cy="3545131"/>
                <a:chOff x="5662720" y="1532681"/>
                <a:chExt cx="1576282" cy="2463466"/>
              </a:xfrm>
            </p:grpSpPr>
            <p:sp>
              <p:nvSpPr>
                <p:cNvPr id="164" name="Oval 163"/>
                <p:cNvSpPr/>
                <p:nvPr/>
              </p:nvSpPr>
              <p:spPr>
                <a:xfrm rot="649721" flipH="1">
                  <a:off x="6475386"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65" name="Oval 164"/>
                <p:cNvSpPr/>
                <p:nvPr/>
              </p:nvSpPr>
              <p:spPr>
                <a:xfrm rot="649721" flipH="1">
                  <a:off x="6111629"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66" name="Cloud 137"/>
                <p:cNvSpPr/>
                <p:nvPr/>
              </p:nvSpPr>
              <p:spPr>
                <a:xfrm rot="671737">
                  <a:off x="5831588" y="1689669"/>
                  <a:ext cx="413272" cy="942744"/>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67" name="Cloud 166"/>
                <p:cNvSpPr/>
                <p:nvPr/>
              </p:nvSpPr>
              <p:spPr>
                <a:xfrm rot="20706537">
                  <a:off x="6651194" y="1794329"/>
                  <a:ext cx="472405" cy="861777"/>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68" name="Oval 167"/>
                <p:cNvSpPr/>
                <p:nvPr/>
              </p:nvSpPr>
              <p:spPr>
                <a:xfrm rot="20950279">
                  <a:off x="5662720" y="316750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69" name="Oval 168"/>
                <p:cNvSpPr/>
                <p:nvPr/>
              </p:nvSpPr>
              <p:spPr>
                <a:xfrm rot="649721" flipH="1">
                  <a:off x="6833703" y="323845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70" name="Trapezoid 169"/>
                <p:cNvSpPr/>
                <p:nvPr/>
              </p:nvSpPr>
              <p:spPr>
                <a:xfrm flipH="1">
                  <a:off x="6008331" y="2422692"/>
                  <a:ext cx="878238" cy="1450495"/>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71" name="Trapezoid 170"/>
                <p:cNvSpPr/>
                <p:nvPr/>
              </p:nvSpPr>
              <p:spPr>
                <a:xfrm rot="1217087" flipH="1">
                  <a:off x="5895872" y="2457661"/>
                  <a:ext cx="363026" cy="839617"/>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72" name="Trapezoid 171"/>
                <p:cNvSpPr/>
                <p:nvPr/>
              </p:nvSpPr>
              <p:spPr>
                <a:xfrm rot="20382913">
                  <a:off x="6644565" y="2462118"/>
                  <a:ext cx="395175" cy="87005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73" name="Isosceles Triangle 172"/>
                <p:cNvSpPr/>
                <p:nvPr/>
              </p:nvSpPr>
              <p:spPr>
                <a:xfrm rot="10800000" flipH="1">
                  <a:off x="6329609" y="2591689"/>
                  <a:ext cx="292746" cy="292689"/>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74" name="Oval 173"/>
                <p:cNvSpPr/>
                <p:nvPr/>
              </p:nvSpPr>
              <p:spPr>
                <a:xfrm flipH="1">
                  <a:off x="6077248" y="1571316"/>
                  <a:ext cx="809321" cy="106422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75" name="Cloud 174"/>
                <p:cNvSpPr/>
                <p:nvPr/>
              </p:nvSpPr>
              <p:spPr>
                <a:xfrm rot="16200000">
                  <a:off x="6263298" y="1264802"/>
                  <a:ext cx="424123" cy="959881"/>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sp>
            <p:nvSpPr>
              <p:cNvPr id="156" name="Cloud 155"/>
              <p:cNvSpPr/>
              <p:nvPr/>
            </p:nvSpPr>
            <p:spPr>
              <a:xfrm rot="16200000">
                <a:off x="7693703" y="2320976"/>
                <a:ext cx="921895" cy="819462"/>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57" name="Oval 156"/>
              <p:cNvSpPr/>
              <p:nvPr/>
            </p:nvSpPr>
            <p:spPr>
              <a:xfrm flipH="1">
                <a:off x="7842606" y="2401040"/>
                <a:ext cx="509413" cy="25405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nvGrpSpPr>
              <p:cNvPr id="158" name="Group 163"/>
              <p:cNvGrpSpPr/>
              <p:nvPr/>
            </p:nvGrpSpPr>
            <p:grpSpPr>
              <a:xfrm>
                <a:off x="7543801" y="3581401"/>
                <a:ext cx="1066799" cy="1066800"/>
                <a:chOff x="7543801" y="3581401"/>
                <a:chExt cx="1066799" cy="1066800"/>
              </a:xfrm>
            </p:grpSpPr>
            <p:sp>
              <p:nvSpPr>
                <p:cNvPr id="159" name="Rounded Rectangle 158"/>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nvGrpSpPr>
                <p:cNvPr id="160" name="Group 162"/>
                <p:cNvGrpSpPr/>
                <p:nvPr/>
              </p:nvGrpSpPr>
              <p:grpSpPr>
                <a:xfrm>
                  <a:off x="7543801" y="3581401"/>
                  <a:ext cx="457200" cy="1066800"/>
                  <a:chOff x="6827799" y="4800600"/>
                  <a:chExt cx="868401" cy="2043177"/>
                </a:xfrm>
                <a:solidFill>
                  <a:srgbClr val="D98A33"/>
                </a:solidFill>
              </p:grpSpPr>
              <p:sp>
                <p:nvSpPr>
                  <p:cNvPr id="161" name="Double Wave 160"/>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62" name="Double Wave 161"/>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63" name="Rounded Rectangle 162"/>
                  <p:cNvSpPr/>
                  <p:nvPr/>
                </p:nvSpPr>
                <p:spPr>
                  <a:xfrm>
                    <a:off x="7010400" y="4800600"/>
                    <a:ext cx="685800" cy="6096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grpSp>
        </p:grpSp>
        <p:grpSp>
          <p:nvGrpSpPr>
            <p:cNvPr id="53" name="Group 51"/>
            <p:cNvGrpSpPr/>
            <p:nvPr/>
          </p:nvGrpSpPr>
          <p:grpSpPr>
            <a:xfrm>
              <a:off x="4648200" y="2590800"/>
              <a:ext cx="1447800" cy="2590800"/>
              <a:chOff x="1752601" y="3962400"/>
              <a:chExt cx="990599" cy="1828800"/>
            </a:xfrm>
          </p:grpSpPr>
          <p:sp>
            <p:nvSpPr>
              <p:cNvPr id="142" name="Oval 141"/>
              <p:cNvSpPr/>
              <p:nvPr/>
            </p:nvSpPr>
            <p:spPr>
              <a:xfrm rot="4630237">
                <a:off x="1996397" y="5551579"/>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3" name="Oval 142"/>
              <p:cNvSpPr/>
              <p:nvPr/>
            </p:nvSpPr>
            <p:spPr>
              <a:xfrm rot="4630237">
                <a:off x="2283530" y="5536610"/>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4" name="Flowchart: Delay 54"/>
              <p:cNvSpPr/>
              <p:nvPr/>
            </p:nvSpPr>
            <p:spPr>
              <a:xfrm rot="16200000">
                <a:off x="1637209" y="4213855"/>
                <a:ext cx="1259895" cy="756985"/>
              </a:xfrm>
              <a:prstGeom prst="flowChartDela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5" name="Oval 144"/>
              <p:cNvSpPr/>
              <p:nvPr/>
            </p:nvSpPr>
            <p:spPr>
              <a:xfrm rot="7016247">
                <a:off x="2531273" y="4914747"/>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6" name="Oval 145"/>
              <p:cNvSpPr/>
              <p:nvPr/>
            </p:nvSpPr>
            <p:spPr>
              <a:xfrm rot="4630237">
                <a:off x="1804338" y="4961409"/>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7" name="Flowchart: Manual Operation 146"/>
              <p:cNvSpPr/>
              <p:nvPr/>
            </p:nvSpPr>
            <p:spPr>
              <a:xfrm rot="10800000">
                <a:off x="2045282" y="4709005"/>
                <a:ext cx="443750" cy="723273"/>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8" name="Flowchart: Manual Operation 147"/>
              <p:cNvSpPr/>
              <p:nvPr/>
            </p:nvSpPr>
            <p:spPr>
              <a:xfrm rot="10800000">
                <a:off x="1966973" y="5128970"/>
                <a:ext cx="600368" cy="349971"/>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9" name="Flowchart: Manual Operation 148"/>
              <p:cNvSpPr/>
              <p:nvPr/>
            </p:nvSpPr>
            <p:spPr>
              <a:xfrm rot="12427803">
                <a:off x="1905094" y="4667306"/>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50" name="Flowchart: Manual Operation 149"/>
              <p:cNvSpPr/>
              <p:nvPr/>
            </p:nvSpPr>
            <p:spPr>
              <a:xfrm rot="9172197" flipH="1">
                <a:off x="2352726" y="4644511"/>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51" name="Oval 150"/>
              <p:cNvSpPr/>
              <p:nvPr/>
            </p:nvSpPr>
            <p:spPr>
              <a:xfrm>
                <a:off x="2019179" y="4125720"/>
                <a:ext cx="495956" cy="6299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52" name="Flowchart: Manual Operation 151"/>
              <p:cNvSpPr/>
              <p:nvPr/>
            </p:nvSpPr>
            <p:spPr>
              <a:xfrm rot="10800000">
                <a:off x="1888664" y="5292290"/>
                <a:ext cx="756985" cy="34997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53" name="Double Wave 152"/>
              <p:cNvSpPr/>
              <p:nvPr/>
            </p:nvSpPr>
            <p:spPr>
              <a:xfrm>
                <a:off x="2019179" y="4125720"/>
                <a:ext cx="495956" cy="186651"/>
              </a:xfrm>
              <a:prstGeom prst="doubleWave">
                <a:avLst>
                  <a:gd name="adj1" fmla="val 6250"/>
                  <a:gd name="adj2" fmla="val 103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54" name="Rounded Rectangle 153"/>
              <p:cNvSpPr/>
              <p:nvPr/>
            </p:nvSpPr>
            <p:spPr>
              <a:xfrm>
                <a:off x="1966973" y="4125720"/>
                <a:ext cx="600368" cy="69994"/>
              </a:xfrm>
              <a:prstGeom prst="round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grpSp>
          <p:nvGrpSpPr>
            <p:cNvPr id="54" name="Group 102"/>
            <p:cNvGrpSpPr/>
            <p:nvPr/>
          </p:nvGrpSpPr>
          <p:grpSpPr>
            <a:xfrm>
              <a:off x="7239000" y="3429000"/>
              <a:ext cx="1371600" cy="2590800"/>
              <a:chOff x="1565994" y="990600"/>
              <a:chExt cx="2085014" cy="3466754"/>
            </a:xfrm>
          </p:grpSpPr>
          <p:sp>
            <p:nvSpPr>
              <p:cNvPr id="123" name="Oval 122"/>
              <p:cNvSpPr/>
              <p:nvPr/>
            </p:nvSpPr>
            <p:spPr>
              <a:xfrm rot="4427519">
                <a:off x="22061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4" name="Oval 123"/>
              <p:cNvSpPr/>
              <p:nvPr/>
            </p:nvSpPr>
            <p:spPr>
              <a:xfrm rot="17172481" flipH="1">
                <a:off x="27395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5" name="Isosceles Triangle 124"/>
              <p:cNvSpPr/>
              <p:nvPr/>
            </p:nvSpPr>
            <p:spPr>
              <a:xfrm>
                <a:off x="1905000" y="2057400"/>
                <a:ext cx="1676400" cy="2133600"/>
              </a:xfrm>
              <a:prstGeom prst="triangle">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6" name="Isosceles Triangle 125"/>
              <p:cNvSpPr/>
              <p:nvPr/>
            </p:nvSpPr>
            <p:spPr>
              <a:xfrm rot="10800000">
                <a:off x="2514600" y="2286000"/>
                <a:ext cx="381000" cy="4572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7" name="Oval 126"/>
              <p:cNvSpPr/>
              <p:nvPr/>
            </p:nvSpPr>
            <p:spPr>
              <a:xfrm rot="19411276">
                <a:off x="3230951" y="2794217"/>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8" name="Oval 127"/>
              <p:cNvSpPr/>
              <p:nvPr/>
            </p:nvSpPr>
            <p:spPr>
              <a:xfrm rot="2820608">
                <a:off x="1732904" y="2776914"/>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9" name="Isosceles Triangle 128"/>
              <p:cNvSpPr/>
              <p:nvPr/>
            </p:nvSpPr>
            <p:spPr>
              <a:xfrm rot="2242960">
                <a:off x="1878936" y="1901223"/>
                <a:ext cx="914400" cy="1255680"/>
              </a:xfrm>
              <a:prstGeom prst="triangle">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0" name="Isosceles Triangle 129"/>
              <p:cNvSpPr/>
              <p:nvPr/>
            </p:nvSpPr>
            <p:spPr>
              <a:xfrm rot="19284057">
                <a:off x="2654004" y="1900669"/>
                <a:ext cx="914400" cy="1255680"/>
              </a:xfrm>
              <a:prstGeom prst="triangle">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1" name="Oval 130"/>
              <p:cNvSpPr/>
              <p:nvPr/>
            </p:nvSpPr>
            <p:spPr>
              <a:xfrm>
                <a:off x="2209800" y="990600"/>
                <a:ext cx="990600" cy="14478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2" name="Cloud 131"/>
              <p:cNvSpPr/>
              <p:nvPr/>
            </p:nvSpPr>
            <p:spPr>
              <a:xfrm>
                <a:off x="2209800" y="990600"/>
                <a:ext cx="990600"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3" name="Cloud 132"/>
              <p:cNvSpPr/>
              <p:nvPr/>
            </p:nvSpPr>
            <p:spPr>
              <a:xfrm rot="5107997">
                <a:off x="23964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4" name="Cloud 133"/>
              <p:cNvSpPr/>
              <p:nvPr/>
            </p:nvSpPr>
            <p:spPr>
              <a:xfrm rot="6038579">
                <a:off x="15582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5" name="Trapezoid 134"/>
              <p:cNvSpPr/>
              <p:nvPr/>
            </p:nvSpPr>
            <p:spPr>
              <a:xfrm rot="283094">
                <a:off x="1986442" y="1103684"/>
                <a:ext cx="457200" cy="129540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6" name="Trapezoid 135"/>
              <p:cNvSpPr/>
              <p:nvPr/>
            </p:nvSpPr>
            <p:spPr>
              <a:xfrm rot="21363997">
                <a:off x="3015691" y="1080956"/>
                <a:ext cx="457200" cy="129540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7" name="Flowchart: Stored Data 136"/>
              <p:cNvSpPr/>
              <p:nvPr/>
            </p:nvSpPr>
            <p:spPr>
              <a:xfrm rot="5400000">
                <a:off x="2438400" y="685800"/>
                <a:ext cx="609600" cy="12192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8" name="Cross 137"/>
              <p:cNvSpPr/>
              <p:nvPr/>
            </p:nvSpPr>
            <p:spPr>
              <a:xfrm>
                <a:off x="1981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9" name="Cross 138"/>
              <p:cNvSpPr/>
              <p:nvPr/>
            </p:nvSpPr>
            <p:spPr>
              <a:xfrm>
                <a:off x="2362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0" name="Cross 139"/>
              <p:cNvSpPr/>
              <p:nvPr/>
            </p:nvSpPr>
            <p:spPr>
              <a:xfrm>
                <a:off x="28194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1" name="Cross 140"/>
              <p:cNvSpPr/>
              <p:nvPr/>
            </p:nvSpPr>
            <p:spPr>
              <a:xfrm>
                <a:off x="3124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grpSp>
          <p:nvGrpSpPr>
            <p:cNvPr id="55" name="Group 154"/>
            <p:cNvGrpSpPr/>
            <p:nvPr/>
          </p:nvGrpSpPr>
          <p:grpSpPr>
            <a:xfrm>
              <a:off x="5791200" y="2209800"/>
              <a:ext cx="1460335" cy="2798228"/>
              <a:chOff x="5719860" y="1011772"/>
              <a:chExt cx="1460335" cy="2798228"/>
            </a:xfrm>
          </p:grpSpPr>
          <p:grpSp>
            <p:nvGrpSpPr>
              <p:cNvPr id="104" name="Group 66"/>
              <p:cNvGrpSpPr/>
              <p:nvPr/>
            </p:nvGrpSpPr>
            <p:grpSpPr>
              <a:xfrm>
                <a:off x="5719860" y="1011772"/>
                <a:ext cx="1460335" cy="2798228"/>
                <a:chOff x="1063405" y="1105006"/>
                <a:chExt cx="1156804" cy="2679532"/>
              </a:xfrm>
            </p:grpSpPr>
            <p:sp>
              <p:nvSpPr>
                <p:cNvPr id="106" name="Oval 105"/>
                <p:cNvSpPr/>
                <p:nvPr/>
              </p:nvSpPr>
              <p:spPr>
                <a:xfrm rot="3435232" flipH="1">
                  <a:off x="1923333" y="2878345"/>
                  <a:ext cx="344631" cy="22373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07" name="Oval 106"/>
                <p:cNvSpPr/>
                <p:nvPr/>
              </p:nvSpPr>
              <p:spPr>
                <a:xfrm rot="18164768">
                  <a:off x="1109081" y="2859600"/>
                  <a:ext cx="381000" cy="26114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08" name="Oval 107"/>
                <p:cNvSpPr/>
                <p:nvPr/>
              </p:nvSpPr>
              <p:spPr>
                <a:xfrm rot="20260128">
                  <a:off x="1365965" y="3489048"/>
                  <a:ext cx="381000" cy="29549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09" name="Oval 108"/>
                <p:cNvSpPr/>
                <p:nvPr/>
              </p:nvSpPr>
              <p:spPr>
                <a:xfrm rot="2101605">
                  <a:off x="1559094" y="3476458"/>
                  <a:ext cx="381000" cy="28905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0" name="Trapezoid 109"/>
                <p:cNvSpPr/>
                <p:nvPr/>
              </p:nvSpPr>
              <p:spPr>
                <a:xfrm>
                  <a:off x="1371600" y="2362200"/>
                  <a:ext cx="609600" cy="1295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1" name="Trapezoid 110"/>
                <p:cNvSpPr/>
                <p:nvPr/>
              </p:nvSpPr>
              <p:spPr>
                <a:xfrm rot="20676161" flipH="1">
                  <a:off x="1778512" y="2173915"/>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2" name="Trapezoid 111"/>
                <p:cNvSpPr/>
                <p:nvPr/>
              </p:nvSpPr>
              <p:spPr>
                <a:xfrm rot="996339">
                  <a:off x="1176071" y="2175726"/>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3" name="Cloud 112"/>
                <p:cNvSpPr/>
                <p:nvPr/>
              </p:nvSpPr>
              <p:spPr>
                <a:xfrm rot="247138">
                  <a:off x="1063405" y="1105006"/>
                  <a:ext cx="1156804" cy="191420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4" name="Trapezoid 113"/>
                <p:cNvSpPr/>
                <p:nvPr/>
              </p:nvSpPr>
              <p:spPr>
                <a:xfrm>
                  <a:off x="1371600" y="2209800"/>
                  <a:ext cx="609600" cy="1295400"/>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5" name="Oval 114"/>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6" name="Oval 115"/>
                <p:cNvSpPr/>
                <p:nvPr/>
              </p:nvSpPr>
              <p:spPr>
                <a:xfrm>
                  <a:off x="1295400" y="1219200"/>
                  <a:ext cx="7620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7" name="Cloud 116"/>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8" name="Quad Arrow 117"/>
                <p:cNvSpPr/>
                <p:nvPr/>
              </p:nvSpPr>
              <p:spPr>
                <a:xfrm>
                  <a:off x="13716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19" name="Quad Arrow 118"/>
                <p:cNvSpPr/>
                <p:nvPr/>
              </p:nvSpPr>
              <p:spPr>
                <a:xfrm>
                  <a:off x="16764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0" name="Trapezoid 119"/>
                <p:cNvSpPr/>
                <p:nvPr/>
              </p:nvSpPr>
              <p:spPr>
                <a:xfrm rot="996339">
                  <a:off x="1149519" y="1240328"/>
                  <a:ext cx="298481" cy="1024383"/>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1" name="Trapezoid 120"/>
                <p:cNvSpPr/>
                <p:nvPr/>
              </p:nvSpPr>
              <p:spPr>
                <a:xfrm rot="20603661" flipH="1">
                  <a:off x="1892752" y="1240489"/>
                  <a:ext cx="298481" cy="1024383"/>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2" name="Cross 121"/>
                <p:cNvSpPr/>
                <p:nvPr/>
              </p:nvSpPr>
              <p:spPr>
                <a:xfrm>
                  <a:off x="1371600" y="1219200"/>
                  <a:ext cx="609600" cy="228600"/>
                </a:xfrm>
                <a:prstGeom prst="plus">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cxnSp>
            <p:nvCxnSpPr>
              <p:cNvPr id="105" name="Straight Connector 104"/>
              <p:cNvCxnSpPr>
                <a:endCxn id="114" idx="3"/>
              </p:cNvCxnSpPr>
              <p:nvPr/>
            </p:nvCxnSpPr>
            <p:spPr>
              <a:xfrm>
                <a:off x="6248400" y="2133600"/>
                <a:ext cx="533881" cy="708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175"/>
            <p:cNvGrpSpPr/>
            <p:nvPr/>
          </p:nvGrpSpPr>
          <p:grpSpPr>
            <a:xfrm>
              <a:off x="5029200" y="3657600"/>
              <a:ext cx="1325026" cy="2609992"/>
              <a:chOff x="5913974" y="3028808"/>
              <a:chExt cx="2411294" cy="3767618"/>
            </a:xfrm>
          </p:grpSpPr>
          <p:sp>
            <p:nvSpPr>
              <p:cNvPr id="82" name="Oval 81"/>
              <p:cNvSpPr/>
              <p:nvPr/>
            </p:nvSpPr>
            <p:spPr>
              <a:xfrm rot="20950279">
                <a:off x="7110493"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3" name="Oval 82"/>
              <p:cNvSpPr/>
              <p:nvPr/>
            </p:nvSpPr>
            <p:spPr>
              <a:xfrm rot="20950279">
                <a:off x="6500895"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4" name="Trapezoid 83"/>
              <p:cNvSpPr/>
              <p:nvPr/>
            </p:nvSpPr>
            <p:spPr>
              <a:xfrm>
                <a:off x="6387501" y="4383012"/>
                <a:ext cx="1485940" cy="2170187"/>
              </a:xfrm>
              <a:prstGeom prst="trapezoi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5" name="Oval 84"/>
              <p:cNvSpPr/>
              <p:nvPr/>
            </p:nvSpPr>
            <p:spPr>
              <a:xfrm>
                <a:off x="6697298" y="3563423"/>
                <a:ext cx="805279"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6" name="Oval 85"/>
              <p:cNvSpPr/>
              <p:nvPr/>
            </p:nvSpPr>
            <p:spPr>
              <a:xfrm rot="1778146" flipH="1">
                <a:off x="7639518" y="5254192"/>
                <a:ext cx="685750" cy="31729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7" name="Oval 86"/>
              <p:cNvSpPr/>
              <p:nvPr/>
            </p:nvSpPr>
            <p:spPr>
              <a:xfrm rot="20147342">
                <a:off x="5913974" y="5229555"/>
                <a:ext cx="685750" cy="37421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8" name="Trapezoid 87"/>
              <p:cNvSpPr/>
              <p:nvPr/>
            </p:nvSpPr>
            <p:spPr>
              <a:xfrm rot="20382913">
                <a:off x="7449493" y="4425706"/>
                <a:ext cx="614225" cy="1025089"/>
              </a:xfrm>
              <a:prstGeom prst="trapezoi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9" name="Trapezoid 88"/>
              <p:cNvSpPr/>
              <p:nvPr/>
            </p:nvSpPr>
            <p:spPr>
              <a:xfrm rot="1217087" flipH="1">
                <a:off x="6128343" y="4431148"/>
                <a:ext cx="668618" cy="1062245"/>
              </a:xfrm>
              <a:prstGeom prst="trapezoi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0" name="Oval 89"/>
              <p:cNvSpPr/>
              <p:nvPr/>
            </p:nvSpPr>
            <p:spPr>
              <a:xfrm>
                <a:off x="6387501" y="3343567"/>
                <a:ext cx="1485940"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1" name="Chord 90"/>
              <p:cNvSpPr/>
              <p:nvPr/>
            </p:nvSpPr>
            <p:spPr>
              <a:xfrm rot="7621963">
                <a:off x="6466037" y="2914888"/>
                <a:ext cx="1393524" cy="1621363"/>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2" name="Trapezoid 91"/>
              <p:cNvSpPr/>
              <p:nvPr/>
            </p:nvSpPr>
            <p:spPr>
              <a:xfrm>
                <a:off x="6477000" y="5486400"/>
                <a:ext cx="1295400" cy="2286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3" name="Cloud 92"/>
              <p:cNvSpPr/>
              <p:nvPr/>
            </p:nvSpPr>
            <p:spPr>
              <a:xfrm rot="671737">
                <a:off x="6113193" y="3545769"/>
                <a:ext cx="530633" cy="140338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4" name="Cloud 93"/>
              <p:cNvSpPr/>
              <p:nvPr/>
            </p:nvSpPr>
            <p:spPr>
              <a:xfrm rot="20928263" flipH="1">
                <a:off x="7564082" y="3626833"/>
                <a:ext cx="620603" cy="124427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5" name="Rectangle 94"/>
              <p:cNvSpPr/>
              <p:nvPr/>
            </p:nvSpPr>
            <p:spPr>
              <a:xfrm>
                <a:off x="6324601" y="3505199"/>
                <a:ext cx="1662458" cy="24241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nvGrpSpPr>
              <p:cNvPr id="96" name="Group 167"/>
              <p:cNvGrpSpPr/>
              <p:nvPr/>
            </p:nvGrpSpPr>
            <p:grpSpPr>
              <a:xfrm>
                <a:off x="6400800" y="6248400"/>
                <a:ext cx="1417819" cy="273571"/>
                <a:chOff x="457200" y="1600200"/>
                <a:chExt cx="8229600" cy="1752600"/>
              </a:xfrm>
            </p:grpSpPr>
            <p:sp>
              <p:nvSpPr>
                <p:cNvPr id="97" name="Plaque 96"/>
                <p:cNvSpPr/>
                <p:nvPr/>
              </p:nvSpPr>
              <p:spPr>
                <a:xfrm>
                  <a:off x="457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8" name="Plaque 97"/>
                <p:cNvSpPr/>
                <p:nvPr/>
              </p:nvSpPr>
              <p:spPr>
                <a:xfrm>
                  <a:off x="1295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99" name="Plaque 98"/>
                <p:cNvSpPr/>
                <p:nvPr/>
              </p:nvSpPr>
              <p:spPr>
                <a:xfrm>
                  <a:off x="2362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00" name="Plaque 99"/>
                <p:cNvSpPr/>
                <p:nvPr/>
              </p:nvSpPr>
              <p:spPr>
                <a:xfrm>
                  <a:off x="34290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01" name="Plaque 100"/>
                <p:cNvSpPr/>
                <p:nvPr/>
              </p:nvSpPr>
              <p:spPr>
                <a:xfrm>
                  <a:off x="44958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02" name="Plaque 101"/>
                <p:cNvSpPr/>
                <p:nvPr/>
              </p:nvSpPr>
              <p:spPr>
                <a:xfrm>
                  <a:off x="55626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03" name="Plaque 102"/>
                <p:cNvSpPr/>
                <p:nvPr/>
              </p:nvSpPr>
              <p:spPr>
                <a:xfrm>
                  <a:off x="6629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grpSp>
        <p:grpSp>
          <p:nvGrpSpPr>
            <p:cNvPr id="57" name="Group 186"/>
            <p:cNvGrpSpPr/>
            <p:nvPr/>
          </p:nvGrpSpPr>
          <p:grpSpPr>
            <a:xfrm>
              <a:off x="6019800" y="3200400"/>
              <a:ext cx="1447800" cy="2971800"/>
              <a:chOff x="8191500" y="2895600"/>
              <a:chExt cx="1905000" cy="3429000"/>
            </a:xfrm>
          </p:grpSpPr>
          <p:grpSp>
            <p:nvGrpSpPr>
              <p:cNvPr id="58" name="Group 85"/>
              <p:cNvGrpSpPr/>
              <p:nvPr/>
            </p:nvGrpSpPr>
            <p:grpSpPr>
              <a:xfrm>
                <a:off x="8191500" y="2895600"/>
                <a:ext cx="1905000" cy="3429000"/>
                <a:chOff x="7162800" y="2590801"/>
                <a:chExt cx="1600200" cy="2895598"/>
              </a:xfrm>
            </p:grpSpPr>
            <p:sp>
              <p:nvSpPr>
                <p:cNvPr id="69" name="Rounded Rectangle 68"/>
                <p:cNvSpPr/>
                <p:nvPr/>
              </p:nvSpPr>
              <p:spPr>
                <a:xfrm rot="1254567">
                  <a:off x="7377738" y="2776566"/>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0" name="Rounded Rectangle 69"/>
                <p:cNvSpPr/>
                <p:nvPr/>
              </p:nvSpPr>
              <p:spPr>
                <a:xfrm rot="20345433" flipH="1">
                  <a:off x="8167040" y="2776567"/>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1" name="Oval 70"/>
                <p:cNvSpPr/>
                <p:nvPr/>
              </p:nvSpPr>
              <p:spPr>
                <a:xfrm rot="6128217">
                  <a:off x="8063330" y="5171484"/>
                  <a:ext cx="264049" cy="36578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2" name="Oval 71"/>
                <p:cNvSpPr/>
                <p:nvPr/>
              </p:nvSpPr>
              <p:spPr>
                <a:xfrm rot="4472555">
                  <a:off x="7721505" y="5161706"/>
                  <a:ext cx="241894" cy="38445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3" name="Oval 72"/>
                <p:cNvSpPr/>
                <p:nvPr/>
              </p:nvSpPr>
              <p:spPr>
                <a:xfrm rot="2901859">
                  <a:off x="7263296" y="4084817"/>
                  <a:ext cx="221384" cy="42237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4" name="Oval 73"/>
                <p:cNvSpPr/>
                <p:nvPr/>
              </p:nvSpPr>
              <p:spPr>
                <a:xfrm rot="20226769">
                  <a:off x="8491278" y="4130614"/>
                  <a:ext cx="271722" cy="34062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5" name="Trapezoid 74"/>
                <p:cNvSpPr/>
                <p:nvPr/>
              </p:nvSpPr>
              <p:spPr>
                <a:xfrm>
                  <a:off x="7439378" y="3571711"/>
                  <a:ext cx="1177462" cy="1750807"/>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6" name="Trapezoid 75"/>
                <p:cNvSpPr/>
                <p:nvPr/>
              </p:nvSpPr>
              <p:spPr>
                <a:xfrm rot="1442139">
                  <a:off x="7397413" y="3467083"/>
                  <a:ext cx="328386" cy="917340"/>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7" name="Trapezoid 76"/>
                <p:cNvSpPr/>
                <p:nvPr/>
              </p:nvSpPr>
              <p:spPr>
                <a:xfrm rot="20249249">
                  <a:off x="8292963" y="3468131"/>
                  <a:ext cx="328386" cy="917340"/>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8" name="Rounded Rectangle 77"/>
                <p:cNvSpPr/>
                <p:nvPr/>
              </p:nvSpPr>
              <p:spPr>
                <a:xfrm rot="5400000">
                  <a:off x="7818423" y="2264054"/>
                  <a:ext cx="333136" cy="986629"/>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9" name="Oval 78"/>
                <p:cNvSpPr/>
                <p:nvPr/>
              </p:nvSpPr>
              <p:spPr>
                <a:xfrm>
                  <a:off x="7557452" y="2790682"/>
                  <a:ext cx="860453" cy="97929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0" name="Rounded Rectangle 79"/>
                <p:cNvSpPr/>
                <p:nvPr/>
              </p:nvSpPr>
              <p:spPr>
                <a:xfrm>
                  <a:off x="7491676" y="2790682"/>
                  <a:ext cx="996313" cy="17031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1" name="Rectangle 80"/>
                <p:cNvSpPr/>
                <p:nvPr/>
              </p:nvSpPr>
              <p:spPr>
                <a:xfrm>
                  <a:off x="7620000" y="4267200"/>
                  <a:ext cx="838200" cy="152400"/>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sp>
            <p:nvSpPr>
              <p:cNvPr id="59" name="Oval 58"/>
              <p:cNvSpPr/>
              <p:nvPr/>
            </p:nvSpPr>
            <p:spPr>
              <a:xfrm rot="21206386">
                <a:off x="8879543" y="3846263"/>
                <a:ext cx="642589" cy="764949"/>
              </a:xfrm>
              <a:prstGeom prst="ellipse">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60" name="Oval 59"/>
              <p:cNvSpPr/>
              <p:nvPr/>
            </p:nvSpPr>
            <p:spPr>
              <a:xfrm>
                <a:off x="8966181" y="3962400"/>
                <a:ext cx="355638" cy="2286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nvGrpSpPr>
              <p:cNvPr id="61" name="Group 178"/>
              <p:cNvGrpSpPr/>
              <p:nvPr/>
            </p:nvGrpSpPr>
            <p:grpSpPr>
              <a:xfrm>
                <a:off x="8534400" y="5791200"/>
                <a:ext cx="1371600" cy="304800"/>
                <a:chOff x="1219200" y="2133600"/>
                <a:chExt cx="7086600" cy="685800"/>
              </a:xfrm>
            </p:grpSpPr>
            <p:sp>
              <p:nvSpPr>
                <p:cNvPr id="62" name="&quot;No&quot; Symbol 61"/>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63" name="&quot;No&quot; Symbol 62"/>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64" name="&quot;No&quot; Symbol 63"/>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65" name="&quot;No&quot; Symbol 64"/>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66" name="&quot;No&quot; Symbol 65"/>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67" name="&quot;No&quot; Symbol 66"/>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sp>
              <p:nvSpPr>
                <p:cNvPr id="68" name="&quot;No&quot; Symbol 67"/>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p:txBody>
            </p:sp>
          </p:grpSp>
        </p:grpSp>
      </p:grpSp>
      <p:sp>
        <p:nvSpPr>
          <p:cNvPr id="663" name="TextBox 662"/>
          <p:cNvSpPr txBox="1"/>
          <p:nvPr/>
        </p:nvSpPr>
        <p:spPr>
          <a:xfrm>
            <a:off x="76200" y="6443739"/>
            <a:ext cx="3276600" cy="369332"/>
          </a:xfrm>
          <a:prstGeom prst="rect">
            <a:avLst/>
          </a:prstGeom>
          <a:noFill/>
        </p:spPr>
        <p:txBody>
          <a:bodyPr wrap="square" rtlCol="0">
            <a:spAutoFit/>
          </a:bodyPr>
          <a:lstStyle/>
          <a:p>
            <a:r>
              <a:rPr lang="en-US" dirty="0">
                <a:solidFill>
                  <a:schemeClr val="bg1"/>
                </a:solidFill>
              </a:rPr>
              <a:t>45:11-15</a:t>
            </a:r>
          </a:p>
        </p:txBody>
      </p:sp>
      <p:sp>
        <p:nvSpPr>
          <p:cNvPr id="664" name="TextBox 663"/>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City of Enoch</a:t>
            </a:r>
          </a:p>
        </p:txBody>
      </p:sp>
      <p:sp>
        <p:nvSpPr>
          <p:cNvPr id="665" name="Rectangle 664"/>
          <p:cNvSpPr/>
          <p:nvPr/>
        </p:nvSpPr>
        <p:spPr>
          <a:xfrm>
            <a:off x="332257" y="800701"/>
            <a:ext cx="3456791" cy="1661993"/>
          </a:xfrm>
          <a:prstGeom prst="rect">
            <a:avLst/>
          </a:prstGeom>
        </p:spPr>
        <p:txBody>
          <a:bodyPr wrap="square">
            <a:spAutoFit/>
          </a:bodyPr>
          <a:lstStyle/>
          <a:p>
            <a:r>
              <a:rPr lang="en-US" dirty="0">
                <a:solidFill>
                  <a:schemeClr val="bg1"/>
                </a:solidFill>
              </a:rPr>
              <a:t>“When the Millennial reign comes, the holy men of old shall see it in their ‘flesh,’ for they will be resurrected and take their place among the Saints” </a:t>
            </a:r>
          </a:p>
          <a:p>
            <a:r>
              <a:rPr lang="en-US" sz="1200" dirty="0">
                <a:solidFill>
                  <a:schemeClr val="bg1"/>
                </a:solidFill>
              </a:rPr>
              <a:t>Smith and </a:t>
            </a:r>
            <a:r>
              <a:rPr lang="en-US" sz="1200" dirty="0" err="1">
                <a:solidFill>
                  <a:schemeClr val="bg1"/>
                </a:solidFill>
              </a:rPr>
              <a:t>Sjodahl</a:t>
            </a:r>
            <a:endParaRPr lang="en-US" sz="1200" dirty="0">
              <a:solidFill>
                <a:schemeClr val="bg1"/>
              </a:solidFill>
            </a:endParaRPr>
          </a:p>
        </p:txBody>
      </p:sp>
      <p:sp>
        <p:nvSpPr>
          <p:cNvPr id="666" name="TextBox 665">
            <a:extLst>
              <a:ext uri="{FF2B5EF4-FFF2-40B4-BE49-F238E27FC236}">
                <a16:creationId xmlns:a16="http://schemas.microsoft.com/office/drawing/2014/main" id="{C0AAFBF0-307A-C858-B89C-998D3D116D9D}"/>
              </a:ext>
            </a:extLst>
          </p:cNvPr>
          <p:cNvSpPr txBox="1"/>
          <p:nvPr/>
        </p:nvSpPr>
        <p:spPr>
          <a:xfrm>
            <a:off x="1264182" y="5220338"/>
            <a:ext cx="8885439" cy="1384995"/>
          </a:xfrm>
          <a:prstGeom prst="rect">
            <a:avLst/>
          </a:prstGeom>
          <a:noFill/>
        </p:spPr>
        <p:txBody>
          <a:bodyPr wrap="square">
            <a:spAutoFit/>
          </a:bodyPr>
          <a:lstStyle/>
          <a:p>
            <a:r>
              <a:rPr lang="en-US" b="0" i="0" dirty="0">
                <a:solidFill>
                  <a:schemeClr val="bg1"/>
                </a:solidFill>
                <a:effectLst/>
                <a:latin typeface="Abadi" panose="020B0604020104020204" pitchFamily="34" charset="0"/>
              </a:rPr>
              <a:t>The revelations that flesh out the story of Enoch and the City of Zion (Moses 6–7) were revealed in December 1830, just three months prior to this revelation.</a:t>
            </a:r>
          </a:p>
          <a:p>
            <a:r>
              <a:rPr lang="en-US" b="0" i="0" dirty="0">
                <a:solidFill>
                  <a:schemeClr val="bg1"/>
                </a:solidFill>
                <a:effectLst/>
                <a:latin typeface="Abadi" panose="020B0604020104020204" pitchFamily="34" charset="0"/>
              </a:rPr>
              <a:t>And only a few months after section 45 was received, Joseph Smith would be commanded to travel to Missouri to identify the location for the modern city of Zion</a:t>
            </a:r>
          </a:p>
          <a:p>
            <a:r>
              <a:rPr lang="en-US" sz="1200" b="0" i="0" dirty="0">
                <a:solidFill>
                  <a:schemeClr val="bg1"/>
                </a:solidFill>
                <a:effectLst/>
                <a:latin typeface="Abadi" panose="020B0604020104020204" pitchFamily="34" charset="0"/>
              </a:rPr>
              <a:t>commentary</a:t>
            </a:r>
            <a:endParaRPr lang="en-US" sz="1200" dirty="0">
              <a:solidFill>
                <a:schemeClr val="bg1"/>
              </a:solidFill>
              <a:latin typeface="Abadi" panose="020B0604020104020204" pitchFamily="34" charset="0"/>
            </a:endParaRPr>
          </a:p>
        </p:txBody>
      </p:sp>
    </p:spTree>
    <p:extLst>
      <p:ext uri="{BB962C8B-B14F-4D97-AF65-F5344CB8AC3E}">
        <p14:creationId xmlns:p14="http://schemas.microsoft.com/office/powerpoint/2010/main" val="7281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0"/>
      <p:bldP spid="6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a:extLst>
              <a:ext uri="{FF2B5EF4-FFF2-40B4-BE49-F238E27FC236}">
                <a16:creationId xmlns:a16="http://schemas.microsoft.com/office/drawing/2014/main" id="{F1AA0C27-2951-4B08-BCC2-17C6CE31E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5817" y="6380573"/>
            <a:ext cx="1600200" cy="381000"/>
          </a:xfrm>
          <a:prstGeom prst="rect">
            <a:avLst/>
          </a:prstGeom>
          <a:noFill/>
        </p:spPr>
        <p:txBody>
          <a:bodyPr wrap="square" rtlCol="0">
            <a:spAutoFit/>
          </a:bodyPr>
          <a:lstStyle/>
          <a:p>
            <a:r>
              <a:rPr lang="en-US" dirty="0"/>
              <a:t>D&amp;C 45:16</a:t>
            </a:r>
          </a:p>
        </p:txBody>
      </p:sp>
      <p:sp>
        <p:nvSpPr>
          <p:cNvPr id="4" name="TextBox 3"/>
          <p:cNvSpPr txBox="1"/>
          <p:nvPr/>
        </p:nvSpPr>
        <p:spPr>
          <a:xfrm>
            <a:off x="1709057" y="174172"/>
            <a:ext cx="8763000" cy="1015663"/>
          </a:xfrm>
          <a:prstGeom prst="rect">
            <a:avLst/>
          </a:prstGeom>
          <a:noFill/>
        </p:spPr>
        <p:txBody>
          <a:bodyPr wrap="square" rtlCol="0">
            <a:spAutoFit/>
          </a:bodyPr>
          <a:lstStyle/>
          <a:p>
            <a:pPr algn="ctr"/>
            <a:r>
              <a:rPr lang="en-US" sz="6000" dirty="0">
                <a:latin typeface="Abadi" panose="020B0604020104020204" pitchFamily="34" charset="0"/>
              </a:rPr>
              <a:t>Sermon of the Mount</a:t>
            </a:r>
          </a:p>
        </p:txBody>
      </p:sp>
      <p:sp>
        <p:nvSpPr>
          <p:cNvPr id="5" name="Rectangle 4"/>
          <p:cNvSpPr/>
          <p:nvPr/>
        </p:nvSpPr>
        <p:spPr>
          <a:xfrm>
            <a:off x="1001486" y="1219200"/>
            <a:ext cx="5475514" cy="1477328"/>
          </a:xfrm>
          <a:prstGeom prst="rect">
            <a:avLst/>
          </a:prstGeom>
        </p:spPr>
        <p:txBody>
          <a:bodyPr wrap="square">
            <a:spAutoFit/>
          </a:bodyPr>
          <a:lstStyle/>
          <a:p>
            <a:r>
              <a:rPr lang="en-US" b="1" dirty="0"/>
              <a:t>After leaving the temple, the Savior and His disciples climbed the Mount of Olives, where they had a dramatic view of the temple and Jerusalem. Here His disciples asked, “When shall these things be … and what is the sign of thy coming?”</a:t>
            </a:r>
          </a:p>
        </p:txBody>
      </p:sp>
      <p:sp>
        <p:nvSpPr>
          <p:cNvPr id="7" name="Rectangle 6"/>
          <p:cNvSpPr/>
          <p:nvPr/>
        </p:nvSpPr>
        <p:spPr>
          <a:xfrm>
            <a:off x="5181600" y="3733801"/>
            <a:ext cx="4572000" cy="2585323"/>
          </a:xfrm>
          <a:prstGeom prst="rect">
            <a:avLst/>
          </a:prstGeom>
        </p:spPr>
        <p:txBody>
          <a:bodyPr>
            <a:spAutoFit/>
          </a:bodyPr>
          <a:lstStyle/>
          <a:p>
            <a:r>
              <a:rPr lang="en-US" b="1" dirty="0"/>
              <a:t>The full sermon is given in Matthew 24-25 and given on the Mount of Olives.</a:t>
            </a:r>
          </a:p>
          <a:p>
            <a:endParaRPr lang="en-US" b="1" dirty="0"/>
          </a:p>
          <a:p>
            <a:r>
              <a:rPr lang="en-US" b="1" dirty="0"/>
              <a:t> Joseph Smith included them in the Pearl of Great Price (Joseph-Matthew 1:4)</a:t>
            </a:r>
          </a:p>
          <a:p>
            <a:endParaRPr lang="en-US" b="1" dirty="0"/>
          </a:p>
          <a:p>
            <a:r>
              <a:rPr lang="en-US" b="1" dirty="0"/>
              <a:t> Mark and Luke also recorded portions of the discourse, though not as fully as did Matthew Mark 13:1–37; Luke 21:5–36.</a:t>
            </a:r>
          </a:p>
        </p:txBody>
      </p:sp>
      <p:grpSp>
        <p:nvGrpSpPr>
          <p:cNvPr id="8" name="Group 161"/>
          <p:cNvGrpSpPr/>
          <p:nvPr/>
        </p:nvGrpSpPr>
        <p:grpSpPr>
          <a:xfrm flipH="1">
            <a:off x="4419600" y="3048000"/>
            <a:ext cx="609600" cy="1310434"/>
            <a:chOff x="533400" y="381000"/>
            <a:chExt cx="2281003" cy="4903390"/>
          </a:xfrm>
        </p:grpSpPr>
        <p:sp>
          <p:nvSpPr>
            <p:cNvPr id="9" name="Cloud 8"/>
            <p:cNvSpPr/>
            <p:nvPr/>
          </p:nvSpPr>
          <p:spPr>
            <a:xfrm rot="4581231">
              <a:off x="1610138" y="7910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47"/>
            <p:cNvGrpSpPr/>
            <p:nvPr/>
          </p:nvGrpSpPr>
          <p:grpSpPr>
            <a:xfrm rot="2613352">
              <a:off x="991411" y="4510244"/>
              <a:ext cx="666047" cy="774146"/>
              <a:chOff x="6106804" y="4039302"/>
              <a:chExt cx="666047" cy="774146"/>
            </a:xfrm>
          </p:grpSpPr>
          <p:sp>
            <p:nvSpPr>
              <p:cNvPr id="57" name="Oval 56"/>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6"/>
            <p:cNvGrpSpPr/>
            <p:nvPr/>
          </p:nvGrpSpPr>
          <p:grpSpPr>
            <a:xfrm>
              <a:off x="1708441" y="4507745"/>
              <a:ext cx="666047" cy="774146"/>
              <a:chOff x="6106804" y="4039302"/>
              <a:chExt cx="666047" cy="774146"/>
            </a:xfrm>
          </p:grpSpPr>
          <p:sp>
            <p:nvSpPr>
              <p:cNvPr id="54" name="Oval 43"/>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44"/>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45"/>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2364699" y="3319072"/>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3400" y="3301584"/>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20537193">
              <a:off x="1817582" y="1706433"/>
              <a:ext cx="797234" cy="2034750"/>
            </a:xfrm>
            <a:prstGeom prst="trapezoid">
              <a:avLst>
                <a:gd name="adj" fmla="val 30461"/>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005497">
              <a:off x="752833" y="1686577"/>
              <a:ext cx="797234" cy="2081404"/>
            </a:xfrm>
            <a:prstGeom prst="trapezoid">
              <a:avLst>
                <a:gd name="adj" fmla="val 37064"/>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926892" y="1676400"/>
              <a:ext cx="1676400" cy="3048000"/>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926892" y="1524000"/>
              <a:ext cx="1676400" cy="2590800"/>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21039729">
              <a:off x="1887528" y="1854467"/>
              <a:ext cx="606620" cy="2332130"/>
            </a:xfrm>
            <a:prstGeom prst="trapezoid">
              <a:avLst>
                <a:gd name="adj" fmla="val 30878"/>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508364">
              <a:off x="915370" y="1810187"/>
              <a:ext cx="654825" cy="2332130"/>
            </a:xfrm>
            <a:prstGeom prst="trapezoid">
              <a:avLst>
                <a:gd name="adj" fmla="val 36236"/>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3"/>
            <p:cNvSpPr/>
            <p:nvPr/>
          </p:nvSpPr>
          <p:spPr>
            <a:xfrm>
              <a:off x="1372849" y="1340370"/>
              <a:ext cx="734519" cy="8669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4"/>
            <p:cNvSpPr/>
            <p:nvPr/>
          </p:nvSpPr>
          <p:spPr>
            <a:xfrm>
              <a:off x="1160488" y="483433"/>
              <a:ext cx="1141751" cy="149027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6"/>
            <p:cNvGrpSpPr/>
            <p:nvPr/>
          </p:nvGrpSpPr>
          <p:grpSpPr>
            <a:xfrm rot="4901522">
              <a:off x="1193513" y="2786195"/>
              <a:ext cx="2047109" cy="485838"/>
              <a:chOff x="5029200" y="1371600"/>
              <a:chExt cx="6791793" cy="1933731"/>
            </a:xfrm>
          </p:grpSpPr>
          <p:grpSp>
            <p:nvGrpSpPr>
              <p:cNvPr id="42" name="Group 16"/>
              <p:cNvGrpSpPr/>
              <p:nvPr/>
            </p:nvGrpSpPr>
            <p:grpSpPr>
              <a:xfrm>
                <a:off x="5029200" y="1371600"/>
                <a:ext cx="1752600" cy="1905000"/>
                <a:chOff x="5029200" y="1371600"/>
                <a:chExt cx="1752600" cy="1905000"/>
              </a:xfrm>
            </p:grpSpPr>
            <p:sp>
              <p:nvSpPr>
                <p:cNvPr id="52" name="4-Point Star 1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4-Point Star 1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7"/>
              <p:cNvGrpSpPr/>
              <p:nvPr/>
            </p:nvGrpSpPr>
            <p:grpSpPr>
              <a:xfrm>
                <a:off x="6713095" y="1400331"/>
                <a:ext cx="1752600" cy="1905000"/>
                <a:chOff x="5029200" y="1371600"/>
                <a:chExt cx="1752600" cy="1905000"/>
              </a:xfrm>
            </p:grpSpPr>
            <p:sp>
              <p:nvSpPr>
                <p:cNvPr id="50" name="4-Point Star 49"/>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4-Point Star 50"/>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0"/>
              <p:cNvGrpSpPr/>
              <p:nvPr/>
            </p:nvGrpSpPr>
            <p:grpSpPr>
              <a:xfrm>
                <a:off x="8404486" y="1389088"/>
                <a:ext cx="1752600" cy="1905000"/>
                <a:chOff x="5029200" y="1371600"/>
                <a:chExt cx="1752600" cy="1905000"/>
              </a:xfrm>
            </p:grpSpPr>
            <p:sp>
              <p:nvSpPr>
                <p:cNvPr id="48" name="4-Point Star 4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4-Point Star 48"/>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3"/>
              <p:cNvGrpSpPr/>
              <p:nvPr/>
            </p:nvGrpSpPr>
            <p:grpSpPr>
              <a:xfrm>
                <a:off x="10068393" y="1389089"/>
                <a:ext cx="1752600" cy="1905000"/>
                <a:chOff x="5029200" y="1371600"/>
                <a:chExt cx="1752600" cy="1905000"/>
              </a:xfrm>
            </p:grpSpPr>
            <p:sp>
              <p:nvSpPr>
                <p:cNvPr id="46" name="4-Point Star 2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2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7"/>
            <p:cNvGrpSpPr/>
            <p:nvPr/>
          </p:nvGrpSpPr>
          <p:grpSpPr>
            <a:xfrm rot="5946383">
              <a:off x="249488" y="2811691"/>
              <a:ext cx="1944170" cy="461165"/>
              <a:chOff x="5029200" y="1371600"/>
              <a:chExt cx="6791793" cy="1933731"/>
            </a:xfrm>
          </p:grpSpPr>
          <p:grpSp>
            <p:nvGrpSpPr>
              <p:cNvPr id="30" name="Group 16"/>
              <p:cNvGrpSpPr/>
              <p:nvPr/>
            </p:nvGrpSpPr>
            <p:grpSpPr>
              <a:xfrm>
                <a:off x="5029200" y="1371600"/>
                <a:ext cx="1752600" cy="1905000"/>
                <a:chOff x="5029200" y="1371600"/>
                <a:chExt cx="1752600" cy="1905000"/>
              </a:xfrm>
            </p:grpSpPr>
            <p:sp>
              <p:nvSpPr>
                <p:cNvPr id="40" name="4-Point Star 39"/>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Point Star 40"/>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7"/>
              <p:cNvGrpSpPr/>
              <p:nvPr/>
            </p:nvGrpSpPr>
            <p:grpSpPr>
              <a:xfrm>
                <a:off x="6713095" y="1400331"/>
                <a:ext cx="1752600" cy="1905000"/>
                <a:chOff x="5029200" y="1371600"/>
                <a:chExt cx="1752600" cy="1905000"/>
              </a:xfrm>
            </p:grpSpPr>
            <p:sp>
              <p:nvSpPr>
                <p:cNvPr id="38" name="4-Point Star 3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4-Point Star 38"/>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0"/>
              <p:cNvGrpSpPr/>
              <p:nvPr/>
            </p:nvGrpSpPr>
            <p:grpSpPr>
              <a:xfrm>
                <a:off x="8404486" y="1389088"/>
                <a:ext cx="1752600" cy="1905000"/>
                <a:chOff x="5029200" y="1371600"/>
                <a:chExt cx="1752600" cy="1905000"/>
              </a:xfrm>
            </p:grpSpPr>
            <p:sp>
              <p:nvSpPr>
                <p:cNvPr id="36" name="4-Point Star 35"/>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4-Point Star 36"/>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23"/>
              <p:cNvGrpSpPr/>
              <p:nvPr/>
            </p:nvGrpSpPr>
            <p:grpSpPr>
              <a:xfrm>
                <a:off x="10068393" y="1389089"/>
                <a:ext cx="1752600" cy="1905000"/>
                <a:chOff x="5029200" y="1371600"/>
                <a:chExt cx="1752600" cy="1905000"/>
              </a:xfrm>
            </p:grpSpPr>
            <p:sp>
              <p:nvSpPr>
                <p:cNvPr id="34" name="4-Point Star 33"/>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4-Point Star 34"/>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Rounded Rectangle 23"/>
            <p:cNvSpPr/>
            <p:nvPr/>
          </p:nvSpPr>
          <p:spPr>
            <a:xfrm>
              <a:off x="1460292" y="2438400"/>
              <a:ext cx="533400" cy="228600"/>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447800" y="2881859"/>
              <a:ext cx="545892" cy="24234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a:off x="1155492" y="381000"/>
              <a:ext cx="1143000" cy="457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rot="5799345">
              <a:off x="619539" y="8672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rot="5799345">
              <a:off x="1332146" y="1533361"/>
              <a:ext cx="844105" cy="734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24000" y="1600200"/>
              <a:ext cx="397239" cy="28731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116"/>
          <p:cNvGrpSpPr/>
          <p:nvPr/>
        </p:nvGrpSpPr>
        <p:grpSpPr>
          <a:xfrm flipH="1">
            <a:off x="3352801" y="5105400"/>
            <a:ext cx="627007" cy="1447800"/>
            <a:chOff x="3886200" y="533400"/>
            <a:chExt cx="2980352" cy="6324600"/>
          </a:xfrm>
        </p:grpSpPr>
        <p:grpSp>
          <p:nvGrpSpPr>
            <p:cNvPr id="61" name="Group 47"/>
            <p:cNvGrpSpPr/>
            <p:nvPr/>
          </p:nvGrpSpPr>
          <p:grpSpPr>
            <a:xfrm>
              <a:off x="5257800" y="6083854"/>
              <a:ext cx="666047" cy="774146"/>
              <a:chOff x="6106804" y="4039302"/>
              <a:chExt cx="666047" cy="774146"/>
            </a:xfrm>
          </p:grpSpPr>
          <p:sp>
            <p:nvSpPr>
              <p:cNvPr id="115" name="Oval 114"/>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47"/>
            <p:cNvGrpSpPr/>
            <p:nvPr/>
          </p:nvGrpSpPr>
          <p:grpSpPr>
            <a:xfrm rot="2613352">
              <a:off x="4747036" y="5960941"/>
              <a:ext cx="666047" cy="774146"/>
              <a:chOff x="6106804" y="4039302"/>
              <a:chExt cx="666047" cy="774146"/>
            </a:xfrm>
          </p:grpSpPr>
          <p:sp>
            <p:nvSpPr>
              <p:cNvPr id="112" name="Oval 105"/>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06"/>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07"/>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ounded Rectangle 62"/>
            <p:cNvSpPr/>
            <p:nvPr/>
          </p:nvSpPr>
          <p:spPr>
            <a:xfrm>
              <a:off x="4495800" y="1066800"/>
              <a:ext cx="1905000" cy="1371600"/>
            </a:xfrm>
            <a:prstGeom prst="roundRect">
              <a:avLst>
                <a:gd name="adj" fmla="val 3196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77"/>
            <p:cNvGrpSpPr/>
            <p:nvPr/>
          </p:nvGrpSpPr>
          <p:grpSpPr>
            <a:xfrm>
              <a:off x="3886200" y="2209800"/>
              <a:ext cx="2980352" cy="4187946"/>
              <a:chOff x="3886200" y="1447800"/>
              <a:chExt cx="2980352" cy="4187946"/>
            </a:xfrm>
          </p:grpSpPr>
          <p:grpSp>
            <p:nvGrpSpPr>
              <p:cNvPr id="100" name="Group 54"/>
              <p:cNvGrpSpPr/>
              <p:nvPr/>
            </p:nvGrpSpPr>
            <p:grpSpPr>
              <a:xfrm>
                <a:off x="3886200" y="1447800"/>
                <a:ext cx="2980352" cy="4187946"/>
                <a:chOff x="4419600" y="2060454"/>
                <a:chExt cx="2980352" cy="4187946"/>
              </a:xfrm>
            </p:grpSpPr>
            <p:sp>
              <p:nvSpPr>
                <p:cNvPr id="103" name="Oval 55"/>
                <p:cNvSpPr/>
                <p:nvPr/>
              </p:nvSpPr>
              <p:spPr>
                <a:xfrm>
                  <a:off x="6825329" y="3824763"/>
                  <a:ext cx="574623" cy="84444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56"/>
                <p:cNvSpPr/>
                <p:nvPr/>
              </p:nvSpPr>
              <p:spPr>
                <a:xfrm>
                  <a:off x="4419600" y="3736540"/>
                  <a:ext cx="574623" cy="84444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57"/>
                <p:cNvSpPr/>
                <p:nvPr/>
              </p:nvSpPr>
              <p:spPr>
                <a:xfrm rot="20102191">
                  <a:off x="6267526" y="2091421"/>
                  <a:ext cx="990600" cy="2115430"/>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58"/>
                <p:cNvSpPr/>
                <p:nvPr/>
              </p:nvSpPr>
              <p:spPr>
                <a:xfrm rot="1327004">
                  <a:off x="4648115" y="2060454"/>
                  <a:ext cx="990600" cy="2115430"/>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59"/>
                <p:cNvSpPr/>
                <p:nvPr/>
              </p:nvSpPr>
              <p:spPr>
                <a:xfrm>
                  <a:off x="4876800" y="2133600"/>
                  <a:ext cx="2133600" cy="41148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60"/>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1"/>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62"/>
                <p:cNvSpPr/>
                <p:nvPr/>
              </p:nvSpPr>
              <p:spPr>
                <a:xfrm rot="366654" flipH="1">
                  <a:off x="4940183" y="2083789"/>
                  <a:ext cx="706763" cy="3952346"/>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63"/>
                <p:cNvSpPr/>
                <p:nvPr/>
              </p:nvSpPr>
              <p:spPr>
                <a:xfrm rot="21233346">
                  <a:off x="6229030" y="2067506"/>
                  <a:ext cx="706763" cy="3967808"/>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1" name="Oval 65"/>
              <p:cNvSpPr/>
              <p:nvPr/>
            </p:nvSpPr>
            <p:spPr>
              <a:xfrm rot="662489">
                <a:off x="4497112" y="1621162"/>
                <a:ext cx="381000" cy="1677051"/>
              </a:xfrm>
              <a:prstGeom prst="ellipse">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66"/>
              <p:cNvSpPr/>
              <p:nvPr/>
            </p:nvSpPr>
            <p:spPr>
              <a:xfrm rot="20760750">
                <a:off x="5888734" y="1668594"/>
                <a:ext cx="381000" cy="1700366"/>
              </a:xfrm>
              <a:prstGeom prst="ellipse">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7"/>
            <p:cNvGrpSpPr/>
            <p:nvPr/>
          </p:nvGrpSpPr>
          <p:grpSpPr>
            <a:xfrm rot="3964948">
              <a:off x="4741132" y="2772493"/>
              <a:ext cx="1033333" cy="208574"/>
              <a:chOff x="6764312" y="5017957"/>
              <a:chExt cx="3174167" cy="544643"/>
            </a:xfrm>
          </p:grpSpPr>
          <p:sp>
            <p:nvSpPr>
              <p:cNvPr id="91" name="Rounded Rectangle 68"/>
              <p:cNvSpPr/>
              <p:nvPr/>
            </p:nvSpPr>
            <p:spPr>
              <a:xfrm>
                <a:off x="6934200" y="5029200"/>
                <a:ext cx="2899348" cy="533400"/>
              </a:xfrm>
              <a:prstGeom prst="round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15"/>
              <p:cNvGrpSpPr/>
              <p:nvPr/>
            </p:nvGrpSpPr>
            <p:grpSpPr>
              <a:xfrm>
                <a:off x="6764312" y="5017957"/>
                <a:ext cx="3174167" cy="543394"/>
                <a:chOff x="4419600" y="6019800"/>
                <a:chExt cx="4553263" cy="718278"/>
              </a:xfrm>
            </p:grpSpPr>
            <p:sp>
              <p:nvSpPr>
                <p:cNvPr id="93" name="Multiply 92"/>
                <p:cNvSpPr/>
                <p:nvPr/>
              </p:nvSpPr>
              <p:spPr>
                <a:xfrm>
                  <a:off x="4419600" y="6019800"/>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ultiply 93"/>
                <p:cNvSpPr/>
                <p:nvPr/>
              </p:nvSpPr>
              <p:spPr>
                <a:xfrm>
                  <a:off x="5461416" y="6022298"/>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p:cNvSpPr/>
                <p:nvPr/>
              </p:nvSpPr>
              <p:spPr>
                <a:xfrm>
                  <a:off x="5471410" y="6096000"/>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p:cNvSpPr/>
                <p:nvPr/>
              </p:nvSpPr>
              <p:spPr>
                <a:xfrm>
                  <a:off x="6553201" y="6128479"/>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ultiply 96"/>
                <p:cNvSpPr/>
                <p:nvPr/>
              </p:nvSpPr>
              <p:spPr>
                <a:xfrm>
                  <a:off x="6550702" y="6052278"/>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a:off x="7649981" y="6130978"/>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ultiply 98"/>
                <p:cNvSpPr/>
                <p:nvPr/>
              </p:nvSpPr>
              <p:spPr>
                <a:xfrm>
                  <a:off x="7677463" y="6024797"/>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 name="Oval 65"/>
            <p:cNvSpPr/>
            <p:nvPr/>
          </p:nvSpPr>
          <p:spPr>
            <a:xfrm>
              <a:off x="4724400" y="533400"/>
              <a:ext cx="1371600" cy="1981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17471203">
              <a:off x="3968918" y="1297000"/>
              <a:ext cx="1512884" cy="533400"/>
            </a:xfrm>
            <a:prstGeom prst="round2DiagRect">
              <a:avLst>
                <a:gd name="adj1" fmla="val 0"/>
                <a:gd name="adj2" fmla="val 5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15759005" flipV="1">
              <a:off x="5407740" y="1285586"/>
              <a:ext cx="1512325" cy="533400"/>
            </a:xfrm>
            <a:prstGeom prst="round2DiagRect">
              <a:avLst>
                <a:gd name="adj1" fmla="val 0"/>
                <a:gd name="adj2" fmla="val 5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21077723">
              <a:off x="4988097" y="751921"/>
              <a:ext cx="914400" cy="533400"/>
            </a:xfrm>
            <a:prstGeom prst="round2DiagRect">
              <a:avLst>
                <a:gd name="adj1" fmla="val 0"/>
                <a:gd name="adj2" fmla="val 5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Delay 69"/>
            <p:cNvSpPr/>
            <p:nvPr/>
          </p:nvSpPr>
          <p:spPr>
            <a:xfrm rot="16200000">
              <a:off x="5257800" y="0"/>
              <a:ext cx="457200" cy="1524000"/>
            </a:xfrm>
            <a:prstGeom prst="flowChartDelay">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84"/>
            <p:cNvGrpSpPr/>
            <p:nvPr/>
          </p:nvGrpSpPr>
          <p:grpSpPr>
            <a:xfrm rot="17635052" flipH="1">
              <a:off x="5045932" y="2772494"/>
              <a:ext cx="1033333" cy="208574"/>
              <a:chOff x="6764312" y="5017957"/>
              <a:chExt cx="3174167" cy="544643"/>
            </a:xfrm>
          </p:grpSpPr>
          <p:sp>
            <p:nvSpPr>
              <p:cNvPr id="82" name="Rounded Rectangle 81"/>
              <p:cNvSpPr/>
              <p:nvPr/>
            </p:nvSpPr>
            <p:spPr>
              <a:xfrm>
                <a:off x="6934200" y="5029200"/>
                <a:ext cx="2899348" cy="533400"/>
              </a:xfrm>
              <a:prstGeom prst="round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115"/>
              <p:cNvGrpSpPr/>
              <p:nvPr/>
            </p:nvGrpSpPr>
            <p:grpSpPr>
              <a:xfrm>
                <a:off x="6764312" y="5017957"/>
                <a:ext cx="3174167" cy="543394"/>
                <a:chOff x="4419600" y="6019800"/>
                <a:chExt cx="4553263" cy="718278"/>
              </a:xfrm>
            </p:grpSpPr>
            <p:sp>
              <p:nvSpPr>
                <p:cNvPr id="84" name="Multiply 83"/>
                <p:cNvSpPr/>
                <p:nvPr/>
              </p:nvSpPr>
              <p:spPr>
                <a:xfrm>
                  <a:off x="4419600" y="6019800"/>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ultiply 84"/>
                <p:cNvSpPr/>
                <p:nvPr/>
              </p:nvSpPr>
              <p:spPr>
                <a:xfrm>
                  <a:off x="5461416" y="6022298"/>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5471410" y="6096000"/>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6553201" y="6128479"/>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ultiply 87"/>
                <p:cNvSpPr/>
                <p:nvPr/>
              </p:nvSpPr>
              <p:spPr>
                <a:xfrm>
                  <a:off x="6550702" y="6052278"/>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p:cNvSpPr/>
                <p:nvPr/>
              </p:nvSpPr>
              <p:spPr>
                <a:xfrm>
                  <a:off x="7649981" y="6130978"/>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ultiply 89"/>
                <p:cNvSpPr/>
                <p:nvPr/>
              </p:nvSpPr>
              <p:spPr>
                <a:xfrm>
                  <a:off x="7677463" y="6024797"/>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94"/>
            <p:cNvGrpSpPr/>
            <p:nvPr/>
          </p:nvGrpSpPr>
          <p:grpSpPr>
            <a:xfrm flipH="1">
              <a:off x="4267199" y="6172201"/>
              <a:ext cx="2343463" cy="258580"/>
              <a:chOff x="6764312" y="5017957"/>
              <a:chExt cx="3174167" cy="544643"/>
            </a:xfrm>
          </p:grpSpPr>
          <p:sp>
            <p:nvSpPr>
              <p:cNvPr id="73" name="Rounded Rectangle 72"/>
              <p:cNvSpPr/>
              <p:nvPr/>
            </p:nvSpPr>
            <p:spPr>
              <a:xfrm>
                <a:off x="6934200" y="5029200"/>
                <a:ext cx="2899348" cy="533400"/>
              </a:xfrm>
              <a:prstGeom prst="round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115"/>
              <p:cNvGrpSpPr/>
              <p:nvPr/>
            </p:nvGrpSpPr>
            <p:grpSpPr>
              <a:xfrm>
                <a:off x="6764312" y="5017957"/>
                <a:ext cx="3174167" cy="543394"/>
                <a:chOff x="4419600" y="6019800"/>
                <a:chExt cx="4553263" cy="718278"/>
              </a:xfrm>
            </p:grpSpPr>
            <p:sp>
              <p:nvSpPr>
                <p:cNvPr id="75" name="Multiply 74"/>
                <p:cNvSpPr/>
                <p:nvPr/>
              </p:nvSpPr>
              <p:spPr>
                <a:xfrm>
                  <a:off x="4419600" y="6019800"/>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y 75"/>
                <p:cNvSpPr/>
                <p:nvPr/>
              </p:nvSpPr>
              <p:spPr>
                <a:xfrm>
                  <a:off x="5461416" y="6022298"/>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5471410" y="6096000"/>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a:off x="6553201" y="6128479"/>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ultiply 78"/>
                <p:cNvSpPr/>
                <p:nvPr/>
              </p:nvSpPr>
              <p:spPr>
                <a:xfrm>
                  <a:off x="6550702" y="6052278"/>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a:off x="7649981" y="6130978"/>
                  <a:ext cx="243590" cy="5296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ultiply 80"/>
                <p:cNvSpPr/>
                <p:nvPr/>
              </p:nvSpPr>
              <p:spPr>
                <a:xfrm>
                  <a:off x="7677463" y="6024797"/>
                  <a:ext cx="1295400" cy="685800"/>
                </a:xfrm>
                <a:prstGeom prst="mathMultiply">
                  <a:avLst/>
                </a:prstGeom>
                <a:solidFill>
                  <a:srgbClr val="E9B8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8" name="Group 159"/>
          <p:cNvGrpSpPr/>
          <p:nvPr/>
        </p:nvGrpSpPr>
        <p:grpSpPr>
          <a:xfrm flipH="1">
            <a:off x="4191000" y="5105401"/>
            <a:ext cx="685800" cy="1505297"/>
            <a:chOff x="6172200" y="838200"/>
            <a:chExt cx="2362200" cy="4812748"/>
          </a:xfrm>
        </p:grpSpPr>
        <p:sp>
          <p:nvSpPr>
            <p:cNvPr id="119" name="Cloud 118"/>
            <p:cNvSpPr/>
            <p:nvPr/>
          </p:nvSpPr>
          <p:spPr>
            <a:xfrm rot="18382183">
              <a:off x="6366850" y="1239255"/>
              <a:ext cx="81180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119"/>
            <p:cNvSpPr/>
            <p:nvPr/>
          </p:nvSpPr>
          <p:spPr>
            <a:xfrm rot="5749123">
              <a:off x="7608274" y="1294247"/>
              <a:ext cx="74824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6128217">
              <a:off x="7471454" y="506433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4472555">
              <a:off x="6854616" y="508030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2901859">
              <a:off x="6303943" y="3357581"/>
              <a:ext cx="384472" cy="64795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20226769">
              <a:off x="8076666" y="3320225"/>
              <a:ext cx="457734" cy="57219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a:off x="7405412" y="4162184"/>
              <a:ext cx="625262" cy="121592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p:cNvSpPr/>
            <p:nvPr/>
          </p:nvSpPr>
          <p:spPr>
            <a:xfrm>
              <a:off x="6780150" y="4162184"/>
              <a:ext cx="625262" cy="121592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a:off x="6502253" y="2374067"/>
              <a:ext cx="1806313" cy="2676665"/>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10800000">
              <a:off x="7127517" y="2374067"/>
              <a:ext cx="555789" cy="292977"/>
            </a:xfrm>
            <a:prstGeom prst="trapezoid">
              <a:avLst>
                <a:gd name="adj" fmla="val 37308"/>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rot="1442139">
              <a:off x="6432499" y="2221432"/>
              <a:ext cx="627799"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rot="20249249">
              <a:off x="7745414" y="2212148"/>
              <a:ext cx="572700"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6710675" y="943572"/>
              <a:ext cx="1320000" cy="164506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131"/>
            <p:cNvSpPr/>
            <p:nvPr/>
          </p:nvSpPr>
          <p:spPr>
            <a:xfrm rot="600599">
              <a:off x="6753239" y="838200"/>
              <a:ext cx="1278512" cy="682573"/>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62"/>
            <p:cNvGrpSpPr/>
            <p:nvPr/>
          </p:nvGrpSpPr>
          <p:grpSpPr>
            <a:xfrm>
              <a:off x="6629400" y="1143000"/>
              <a:ext cx="1524000" cy="228600"/>
              <a:chOff x="6571728" y="1086622"/>
              <a:chExt cx="1528420" cy="286099"/>
            </a:xfrm>
          </p:grpSpPr>
          <p:sp>
            <p:nvSpPr>
              <p:cNvPr id="159" name="Rounded Rectangle 158"/>
              <p:cNvSpPr/>
              <p:nvPr/>
            </p:nvSpPr>
            <p:spPr>
              <a:xfrm>
                <a:off x="6571728" y="1086622"/>
                <a:ext cx="1528420" cy="286099"/>
              </a:xfrm>
              <a:prstGeom prst="roundRect">
                <a:avLst>
                  <a:gd name="adj"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p:cNvSpPr/>
              <p:nvPr/>
            </p:nvSpPr>
            <p:spPr>
              <a:xfrm rot="10800000">
                <a:off x="6710675"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p:cNvSpPr/>
              <p:nvPr/>
            </p:nvSpPr>
            <p:spPr>
              <a:xfrm rot="10800000">
                <a:off x="6988569"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rot="10800000">
                <a:off x="7266464"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10800000">
                <a:off x="7544358"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10800000">
                <a:off x="7822253"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Cloud 133"/>
            <p:cNvSpPr/>
            <p:nvPr/>
          </p:nvSpPr>
          <p:spPr>
            <a:xfrm rot="985445">
              <a:off x="6909699" y="2058571"/>
              <a:ext cx="803565" cy="700722"/>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rot="4566761">
              <a:off x="7199907" y="2105383"/>
              <a:ext cx="254322" cy="39268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63"/>
            <p:cNvGrpSpPr/>
            <p:nvPr/>
          </p:nvGrpSpPr>
          <p:grpSpPr>
            <a:xfrm>
              <a:off x="6629395" y="3352800"/>
              <a:ext cx="1428751" cy="1371600"/>
              <a:chOff x="7543801" y="3581401"/>
              <a:chExt cx="1176618" cy="1066800"/>
            </a:xfrm>
          </p:grpSpPr>
          <p:sp>
            <p:nvSpPr>
              <p:cNvPr id="154" name="Rounded Rectangle 153"/>
              <p:cNvSpPr/>
              <p:nvPr/>
            </p:nvSpPr>
            <p:spPr>
              <a:xfrm>
                <a:off x="7696201" y="3657600"/>
                <a:ext cx="1024218" cy="172434"/>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62"/>
              <p:cNvGrpSpPr/>
              <p:nvPr/>
            </p:nvGrpSpPr>
            <p:grpSpPr>
              <a:xfrm>
                <a:off x="7543801" y="3581401"/>
                <a:ext cx="457200" cy="1066800"/>
                <a:chOff x="6827799" y="4800600"/>
                <a:chExt cx="868401" cy="2043177"/>
              </a:xfrm>
              <a:solidFill>
                <a:srgbClr val="D98A33"/>
              </a:solidFill>
            </p:grpSpPr>
            <p:sp>
              <p:nvSpPr>
                <p:cNvPr id="156" name="Double Wave 155"/>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ouble Wave 156"/>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7010400" y="4800600"/>
                  <a:ext cx="685800" cy="609600"/>
                </a:xfrm>
                <a:prstGeom prst="roundRect">
                  <a:avLst>
                    <a:gd name="adj" fmla="val 3165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7" name="Group 169"/>
            <p:cNvGrpSpPr/>
            <p:nvPr/>
          </p:nvGrpSpPr>
          <p:grpSpPr>
            <a:xfrm>
              <a:off x="6477000" y="4495800"/>
              <a:ext cx="1800069" cy="609600"/>
              <a:chOff x="0" y="4648200"/>
              <a:chExt cx="3986134" cy="1541489"/>
            </a:xfrm>
          </p:grpSpPr>
          <p:grpSp>
            <p:nvGrpSpPr>
              <p:cNvPr id="139" name="Group 138"/>
              <p:cNvGrpSpPr/>
              <p:nvPr/>
            </p:nvGrpSpPr>
            <p:grpSpPr>
              <a:xfrm>
                <a:off x="0" y="4648200"/>
                <a:ext cx="1600200" cy="1524000"/>
                <a:chOff x="533400" y="4648200"/>
                <a:chExt cx="1905000" cy="1828800"/>
              </a:xfrm>
            </p:grpSpPr>
            <p:sp>
              <p:nvSpPr>
                <p:cNvPr id="150" name="Plus 149"/>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a:off x="1182973" y="4665689"/>
                <a:ext cx="1600200" cy="1524000"/>
                <a:chOff x="533400" y="4648200"/>
                <a:chExt cx="1905000" cy="1828800"/>
              </a:xfrm>
            </p:grpSpPr>
            <p:sp>
              <p:nvSpPr>
                <p:cNvPr id="146" name="Plus 145"/>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4"/>
              <p:cNvGrpSpPr/>
              <p:nvPr/>
            </p:nvGrpSpPr>
            <p:grpSpPr>
              <a:xfrm>
                <a:off x="2385934" y="4665689"/>
                <a:ext cx="1600200" cy="1524000"/>
                <a:chOff x="533400" y="4648200"/>
                <a:chExt cx="1905000" cy="1828800"/>
              </a:xfrm>
            </p:grpSpPr>
            <p:sp>
              <p:nvSpPr>
                <p:cNvPr id="142" name="Plus 141"/>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5" name="Group 37"/>
          <p:cNvGrpSpPr/>
          <p:nvPr/>
        </p:nvGrpSpPr>
        <p:grpSpPr>
          <a:xfrm>
            <a:off x="9677400" y="4343400"/>
            <a:ext cx="630370" cy="1295400"/>
            <a:chOff x="3394039" y="685800"/>
            <a:chExt cx="1533510" cy="3438941"/>
          </a:xfrm>
        </p:grpSpPr>
        <p:sp>
          <p:nvSpPr>
            <p:cNvPr id="166" name="Oval 165"/>
            <p:cNvSpPr/>
            <p:nvPr/>
          </p:nvSpPr>
          <p:spPr>
            <a:xfrm rot="19338880">
              <a:off x="4671376" y="2473671"/>
              <a:ext cx="256173" cy="41253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1933618">
              <a:off x="3443066" y="2474928"/>
              <a:ext cx="256173" cy="41253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67"/>
            <p:cNvSpPr/>
            <p:nvPr/>
          </p:nvSpPr>
          <p:spPr>
            <a:xfrm rot="1297750" flipH="1">
              <a:off x="3394039" y="2337051"/>
              <a:ext cx="386619" cy="410347"/>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p:cNvSpPr/>
            <p:nvPr/>
          </p:nvSpPr>
          <p:spPr>
            <a:xfrm rot="20302250">
              <a:off x="4523594" y="2350498"/>
              <a:ext cx="386619" cy="410347"/>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4886474">
              <a:off x="4232548" y="3794015"/>
              <a:ext cx="220850" cy="429229"/>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4886474">
              <a:off x="3810844" y="3759388"/>
              <a:ext cx="232224" cy="498481"/>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p:cNvSpPr/>
            <p:nvPr/>
          </p:nvSpPr>
          <p:spPr>
            <a:xfrm>
              <a:off x="4061789" y="2799566"/>
              <a:ext cx="504763" cy="1170291"/>
            </a:xfrm>
            <a:prstGeom prst="trapezoid">
              <a:avLst>
                <a:gd name="adj" fmla="val 7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p:cNvSpPr/>
            <p:nvPr/>
          </p:nvSpPr>
          <p:spPr>
            <a:xfrm rot="263894">
              <a:off x="3733417" y="2749162"/>
              <a:ext cx="453489" cy="1241778"/>
            </a:xfrm>
            <a:prstGeom prst="trapezoid">
              <a:avLst>
                <a:gd name="adj" fmla="val 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p:cNvSpPr/>
            <p:nvPr/>
          </p:nvSpPr>
          <p:spPr>
            <a:xfrm rot="1375821">
              <a:off x="3566577" y="1629739"/>
              <a:ext cx="386619" cy="993928"/>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174"/>
            <p:cNvSpPr/>
            <p:nvPr/>
          </p:nvSpPr>
          <p:spPr>
            <a:xfrm rot="20337671">
              <a:off x="4370377" y="1649993"/>
              <a:ext cx="386619" cy="968053"/>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p:cNvSpPr/>
            <p:nvPr/>
          </p:nvSpPr>
          <p:spPr>
            <a:xfrm>
              <a:off x="3721014" y="1637830"/>
              <a:ext cx="859152" cy="1257770"/>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3806930" y="934156"/>
              <a:ext cx="687322" cy="95203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Manual Input 177"/>
            <p:cNvSpPr/>
            <p:nvPr/>
          </p:nvSpPr>
          <p:spPr>
            <a:xfrm rot="7269359" flipV="1">
              <a:off x="4107563" y="1670088"/>
              <a:ext cx="449080" cy="142446"/>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Manual Input 178"/>
            <p:cNvSpPr/>
            <p:nvPr/>
          </p:nvSpPr>
          <p:spPr>
            <a:xfrm rot="14330641" flipH="1" flipV="1">
              <a:off x="3763902" y="1670088"/>
              <a:ext cx="449080" cy="142446"/>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3763972" y="809978"/>
              <a:ext cx="816195" cy="95203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p:cNvCxnSpPr>
              <a:endCxn id="176" idx="2"/>
            </p:cNvCxnSpPr>
            <p:nvPr/>
          </p:nvCxnSpPr>
          <p:spPr>
            <a:xfrm flipH="1">
              <a:off x="4150590" y="1916540"/>
              <a:ext cx="25778" cy="979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Trapezoid 181"/>
            <p:cNvSpPr/>
            <p:nvPr/>
          </p:nvSpPr>
          <p:spPr>
            <a:xfrm>
              <a:off x="3693459" y="2779059"/>
              <a:ext cx="899493" cy="171104"/>
            </a:xfrm>
            <a:prstGeom prst="trapezoid">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ame 182"/>
            <p:cNvSpPr/>
            <p:nvPr/>
          </p:nvSpPr>
          <p:spPr>
            <a:xfrm>
              <a:off x="4114800" y="2743200"/>
              <a:ext cx="128873" cy="206963"/>
            </a:xfrm>
            <a:prstGeom prst="frame">
              <a:avLst/>
            </a:prstGeom>
            <a:solidFill>
              <a:srgbClr val="BF7717"/>
            </a:solidFill>
            <a:ln w="12700">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Wave 183"/>
            <p:cNvSpPr/>
            <p:nvPr/>
          </p:nvSpPr>
          <p:spPr>
            <a:xfrm>
              <a:off x="3892845" y="685800"/>
              <a:ext cx="773237" cy="455319"/>
            </a:xfrm>
            <a:prstGeom prst="wave">
              <a:avLst>
                <a:gd name="adj1" fmla="val 13676"/>
                <a:gd name="adj2" fmla="val -10000"/>
              </a:avLst>
            </a:prstGeom>
            <a:solidFill>
              <a:srgbClr val="AC6E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ardrop 184"/>
            <p:cNvSpPr/>
            <p:nvPr/>
          </p:nvSpPr>
          <p:spPr>
            <a:xfrm rot="711584">
              <a:off x="3693689" y="792174"/>
              <a:ext cx="300703" cy="579496"/>
            </a:xfrm>
            <a:prstGeom prst="teardrop">
              <a:avLst/>
            </a:prstGeom>
            <a:solidFill>
              <a:srgbClr val="AC6E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15873315">
              <a:off x="3996378" y="2825513"/>
              <a:ext cx="268567" cy="618628"/>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tree growing out of rocks&#10;&#10;Description automatically generated">
            <a:extLst>
              <a:ext uri="{FF2B5EF4-FFF2-40B4-BE49-F238E27FC236}">
                <a16:creationId xmlns:a16="http://schemas.microsoft.com/office/drawing/2014/main" id="{D78C79C8-54D9-C3B5-A805-1C0936F54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264" y="1097078"/>
            <a:ext cx="3283448" cy="2493896"/>
          </a:xfrm>
          <a:prstGeom prst="rect">
            <a:avLst/>
          </a:prstGeom>
        </p:spPr>
      </p:pic>
    </p:spTree>
    <p:extLst>
      <p:ext uri="{BB962C8B-B14F-4D97-AF65-F5344CB8AC3E}">
        <p14:creationId xmlns:p14="http://schemas.microsoft.com/office/powerpoint/2010/main" val="15657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80">
                                          <p:stCondLst>
                                            <p:cond delay="0"/>
                                          </p:stCondLst>
                                        </p:cTn>
                                        <p:tgtEl>
                                          <p:spTgt spid="8"/>
                                        </p:tgtEl>
                                      </p:cBhvr>
                                    </p:animEffect>
                                    <p:anim calcmode="lin" valueType="num">
                                      <p:cBhvr>
                                        <p:cTn id="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5" dur="26">
                                          <p:stCondLst>
                                            <p:cond delay="650"/>
                                          </p:stCondLst>
                                        </p:cTn>
                                        <p:tgtEl>
                                          <p:spTgt spid="8"/>
                                        </p:tgtEl>
                                      </p:cBhvr>
                                      <p:to x="100000" y="60000"/>
                                    </p:animScale>
                                    <p:animScale>
                                      <p:cBhvr>
                                        <p:cTn id="16" dur="166" decel="50000">
                                          <p:stCondLst>
                                            <p:cond delay="676"/>
                                          </p:stCondLst>
                                        </p:cTn>
                                        <p:tgtEl>
                                          <p:spTgt spid="8"/>
                                        </p:tgtEl>
                                      </p:cBhvr>
                                      <p:to x="100000" y="100000"/>
                                    </p:animScale>
                                    <p:animScale>
                                      <p:cBhvr>
                                        <p:cTn id="17" dur="26">
                                          <p:stCondLst>
                                            <p:cond delay="1312"/>
                                          </p:stCondLst>
                                        </p:cTn>
                                        <p:tgtEl>
                                          <p:spTgt spid="8"/>
                                        </p:tgtEl>
                                      </p:cBhvr>
                                      <p:to x="100000" y="80000"/>
                                    </p:animScale>
                                    <p:animScale>
                                      <p:cBhvr>
                                        <p:cTn id="18" dur="166" decel="50000">
                                          <p:stCondLst>
                                            <p:cond delay="1338"/>
                                          </p:stCondLst>
                                        </p:cTn>
                                        <p:tgtEl>
                                          <p:spTgt spid="8"/>
                                        </p:tgtEl>
                                      </p:cBhvr>
                                      <p:to x="100000" y="100000"/>
                                    </p:animScale>
                                    <p:animScale>
                                      <p:cBhvr>
                                        <p:cTn id="19" dur="26">
                                          <p:stCondLst>
                                            <p:cond delay="1642"/>
                                          </p:stCondLst>
                                        </p:cTn>
                                        <p:tgtEl>
                                          <p:spTgt spid="8"/>
                                        </p:tgtEl>
                                      </p:cBhvr>
                                      <p:to x="100000" y="90000"/>
                                    </p:animScale>
                                    <p:animScale>
                                      <p:cBhvr>
                                        <p:cTn id="20" dur="166" decel="50000">
                                          <p:stCondLst>
                                            <p:cond delay="1668"/>
                                          </p:stCondLst>
                                        </p:cTn>
                                        <p:tgtEl>
                                          <p:spTgt spid="8"/>
                                        </p:tgtEl>
                                      </p:cBhvr>
                                      <p:to x="100000" y="100000"/>
                                    </p:animScale>
                                    <p:animScale>
                                      <p:cBhvr>
                                        <p:cTn id="21" dur="26">
                                          <p:stCondLst>
                                            <p:cond delay="1808"/>
                                          </p:stCondLst>
                                        </p:cTn>
                                        <p:tgtEl>
                                          <p:spTgt spid="8"/>
                                        </p:tgtEl>
                                      </p:cBhvr>
                                      <p:to x="100000" y="95000"/>
                                    </p:animScale>
                                    <p:animScale>
                                      <p:cBhvr>
                                        <p:cTn id="22" dur="166" decel="50000">
                                          <p:stCondLst>
                                            <p:cond delay="1834"/>
                                          </p:stCondLst>
                                        </p:cTn>
                                        <p:tgtEl>
                                          <p:spTgt spid="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wipe(down)">
                                      <p:cBhvr>
                                        <p:cTn id="29" dur="580">
                                          <p:stCondLst>
                                            <p:cond delay="0"/>
                                          </p:stCondLst>
                                        </p:cTn>
                                        <p:tgtEl>
                                          <p:spTgt spid="165"/>
                                        </p:tgtEl>
                                      </p:cBhvr>
                                    </p:animEffect>
                                    <p:anim calcmode="lin" valueType="num">
                                      <p:cBhvr>
                                        <p:cTn id="30" dur="1822" tmFilter="0,0; 0.14,0.36; 0.43,0.73; 0.71,0.91; 1.0,1.0">
                                          <p:stCondLst>
                                            <p:cond delay="0"/>
                                          </p:stCondLst>
                                        </p:cTn>
                                        <p:tgtEl>
                                          <p:spTgt spid="16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6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6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6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65"/>
                                        </p:tgtEl>
                                        <p:attrNameLst>
                                          <p:attrName>ppt_y</p:attrName>
                                        </p:attrNameLst>
                                      </p:cBhvr>
                                      <p:tavLst>
                                        <p:tav tm="0" fmla="#ppt_y-sin(pi*$)/81">
                                          <p:val>
                                            <p:fltVal val="0"/>
                                          </p:val>
                                        </p:tav>
                                        <p:tav tm="100000">
                                          <p:val>
                                            <p:fltVal val="1"/>
                                          </p:val>
                                        </p:tav>
                                      </p:tavLst>
                                    </p:anim>
                                    <p:animScale>
                                      <p:cBhvr>
                                        <p:cTn id="35" dur="26">
                                          <p:stCondLst>
                                            <p:cond delay="650"/>
                                          </p:stCondLst>
                                        </p:cTn>
                                        <p:tgtEl>
                                          <p:spTgt spid="165"/>
                                        </p:tgtEl>
                                      </p:cBhvr>
                                      <p:to x="100000" y="60000"/>
                                    </p:animScale>
                                    <p:animScale>
                                      <p:cBhvr>
                                        <p:cTn id="36" dur="166" decel="50000">
                                          <p:stCondLst>
                                            <p:cond delay="676"/>
                                          </p:stCondLst>
                                        </p:cTn>
                                        <p:tgtEl>
                                          <p:spTgt spid="165"/>
                                        </p:tgtEl>
                                      </p:cBhvr>
                                      <p:to x="100000" y="100000"/>
                                    </p:animScale>
                                    <p:animScale>
                                      <p:cBhvr>
                                        <p:cTn id="37" dur="26">
                                          <p:stCondLst>
                                            <p:cond delay="1312"/>
                                          </p:stCondLst>
                                        </p:cTn>
                                        <p:tgtEl>
                                          <p:spTgt spid="165"/>
                                        </p:tgtEl>
                                      </p:cBhvr>
                                      <p:to x="100000" y="80000"/>
                                    </p:animScale>
                                    <p:animScale>
                                      <p:cBhvr>
                                        <p:cTn id="38" dur="166" decel="50000">
                                          <p:stCondLst>
                                            <p:cond delay="1338"/>
                                          </p:stCondLst>
                                        </p:cTn>
                                        <p:tgtEl>
                                          <p:spTgt spid="165"/>
                                        </p:tgtEl>
                                      </p:cBhvr>
                                      <p:to x="100000" y="100000"/>
                                    </p:animScale>
                                    <p:animScale>
                                      <p:cBhvr>
                                        <p:cTn id="39" dur="26">
                                          <p:stCondLst>
                                            <p:cond delay="1642"/>
                                          </p:stCondLst>
                                        </p:cTn>
                                        <p:tgtEl>
                                          <p:spTgt spid="165"/>
                                        </p:tgtEl>
                                      </p:cBhvr>
                                      <p:to x="100000" y="90000"/>
                                    </p:animScale>
                                    <p:animScale>
                                      <p:cBhvr>
                                        <p:cTn id="40" dur="166" decel="50000">
                                          <p:stCondLst>
                                            <p:cond delay="1668"/>
                                          </p:stCondLst>
                                        </p:cTn>
                                        <p:tgtEl>
                                          <p:spTgt spid="165"/>
                                        </p:tgtEl>
                                      </p:cBhvr>
                                      <p:to x="100000" y="100000"/>
                                    </p:animScale>
                                    <p:animScale>
                                      <p:cBhvr>
                                        <p:cTn id="41" dur="26">
                                          <p:stCondLst>
                                            <p:cond delay="1808"/>
                                          </p:stCondLst>
                                        </p:cTn>
                                        <p:tgtEl>
                                          <p:spTgt spid="165"/>
                                        </p:tgtEl>
                                      </p:cBhvr>
                                      <p:to x="100000" y="95000"/>
                                    </p:animScale>
                                    <p:animScale>
                                      <p:cBhvr>
                                        <p:cTn id="42" dur="166" decel="50000">
                                          <p:stCondLst>
                                            <p:cond delay="1834"/>
                                          </p:stCondLst>
                                        </p:cTn>
                                        <p:tgtEl>
                                          <p:spTgt spid="165"/>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wipe(down)">
                                      <p:cBhvr>
                                        <p:cTn id="49" dur="580">
                                          <p:stCondLst>
                                            <p:cond delay="0"/>
                                          </p:stCondLst>
                                        </p:cTn>
                                        <p:tgtEl>
                                          <p:spTgt spid="118"/>
                                        </p:tgtEl>
                                      </p:cBhvr>
                                    </p:animEffect>
                                    <p:anim calcmode="lin" valueType="num">
                                      <p:cBhvr>
                                        <p:cTn id="50"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55" dur="26">
                                          <p:stCondLst>
                                            <p:cond delay="650"/>
                                          </p:stCondLst>
                                        </p:cTn>
                                        <p:tgtEl>
                                          <p:spTgt spid="118"/>
                                        </p:tgtEl>
                                      </p:cBhvr>
                                      <p:to x="100000" y="60000"/>
                                    </p:animScale>
                                    <p:animScale>
                                      <p:cBhvr>
                                        <p:cTn id="56" dur="166" decel="50000">
                                          <p:stCondLst>
                                            <p:cond delay="676"/>
                                          </p:stCondLst>
                                        </p:cTn>
                                        <p:tgtEl>
                                          <p:spTgt spid="118"/>
                                        </p:tgtEl>
                                      </p:cBhvr>
                                      <p:to x="100000" y="100000"/>
                                    </p:animScale>
                                    <p:animScale>
                                      <p:cBhvr>
                                        <p:cTn id="57" dur="26">
                                          <p:stCondLst>
                                            <p:cond delay="1312"/>
                                          </p:stCondLst>
                                        </p:cTn>
                                        <p:tgtEl>
                                          <p:spTgt spid="118"/>
                                        </p:tgtEl>
                                      </p:cBhvr>
                                      <p:to x="100000" y="80000"/>
                                    </p:animScale>
                                    <p:animScale>
                                      <p:cBhvr>
                                        <p:cTn id="58" dur="166" decel="50000">
                                          <p:stCondLst>
                                            <p:cond delay="1338"/>
                                          </p:stCondLst>
                                        </p:cTn>
                                        <p:tgtEl>
                                          <p:spTgt spid="118"/>
                                        </p:tgtEl>
                                      </p:cBhvr>
                                      <p:to x="100000" y="100000"/>
                                    </p:animScale>
                                    <p:animScale>
                                      <p:cBhvr>
                                        <p:cTn id="59" dur="26">
                                          <p:stCondLst>
                                            <p:cond delay="1642"/>
                                          </p:stCondLst>
                                        </p:cTn>
                                        <p:tgtEl>
                                          <p:spTgt spid="118"/>
                                        </p:tgtEl>
                                      </p:cBhvr>
                                      <p:to x="100000" y="90000"/>
                                    </p:animScale>
                                    <p:animScale>
                                      <p:cBhvr>
                                        <p:cTn id="60" dur="166" decel="50000">
                                          <p:stCondLst>
                                            <p:cond delay="1668"/>
                                          </p:stCondLst>
                                        </p:cTn>
                                        <p:tgtEl>
                                          <p:spTgt spid="118"/>
                                        </p:tgtEl>
                                      </p:cBhvr>
                                      <p:to x="100000" y="100000"/>
                                    </p:animScale>
                                    <p:animScale>
                                      <p:cBhvr>
                                        <p:cTn id="61" dur="26">
                                          <p:stCondLst>
                                            <p:cond delay="1808"/>
                                          </p:stCondLst>
                                        </p:cTn>
                                        <p:tgtEl>
                                          <p:spTgt spid="118"/>
                                        </p:tgtEl>
                                      </p:cBhvr>
                                      <p:to x="100000" y="95000"/>
                                    </p:animScale>
                                    <p:animScale>
                                      <p:cBhvr>
                                        <p:cTn id="62" dur="166" decel="50000">
                                          <p:stCondLst>
                                            <p:cond delay="1834"/>
                                          </p:stCondLst>
                                        </p:cTn>
                                        <p:tgtEl>
                                          <p:spTgt spid="118"/>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down)">
                                      <p:cBhvr>
                                        <p:cTn id="65" dur="580">
                                          <p:stCondLst>
                                            <p:cond delay="0"/>
                                          </p:stCondLst>
                                        </p:cTn>
                                        <p:tgtEl>
                                          <p:spTgt spid="60"/>
                                        </p:tgtEl>
                                      </p:cBhvr>
                                    </p:animEffect>
                                    <p:anim calcmode="lin" valueType="num">
                                      <p:cBhvr>
                                        <p:cTn id="66"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1" dur="26">
                                          <p:stCondLst>
                                            <p:cond delay="650"/>
                                          </p:stCondLst>
                                        </p:cTn>
                                        <p:tgtEl>
                                          <p:spTgt spid="60"/>
                                        </p:tgtEl>
                                      </p:cBhvr>
                                      <p:to x="100000" y="60000"/>
                                    </p:animScale>
                                    <p:animScale>
                                      <p:cBhvr>
                                        <p:cTn id="72" dur="166" decel="50000">
                                          <p:stCondLst>
                                            <p:cond delay="676"/>
                                          </p:stCondLst>
                                        </p:cTn>
                                        <p:tgtEl>
                                          <p:spTgt spid="60"/>
                                        </p:tgtEl>
                                      </p:cBhvr>
                                      <p:to x="100000" y="100000"/>
                                    </p:animScale>
                                    <p:animScale>
                                      <p:cBhvr>
                                        <p:cTn id="73" dur="26">
                                          <p:stCondLst>
                                            <p:cond delay="1312"/>
                                          </p:stCondLst>
                                        </p:cTn>
                                        <p:tgtEl>
                                          <p:spTgt spid="60"/>
                                        </p:tgtEl>
                                      </p:cBhvr>
                                      <p:to x="100000" y="80000"/>
                                    </p:animScale>
                                    <p:animScale>
                                      <p:cBhvr>
                                        <p:cTn id="74" dur="166" decel="50000">
                                          <p:stCondLst>
                                            <p:cond delay="1338"/>
                                          </p:stCondLst>
                                        </p:cTn>
                                        <p:tgtEl>
                                          <p:spTgt spid="60"/>
                                        </p:tgtEl>
                                      </p:cBhvr>
                                      <p:to x="100000" y="100000"/>
                                    </p:animScale>
                                    <p:animScale>
                                      <p:cBhvr>
                                        <p:cTn id="75" dur="26">
                                          <p:stCondLst>
                                            <p:cond delay="1642"/>
                                          </p:stCondLst>
                                        </p:cTn>
                                        <p:tgtEl>
                                          <p:spTgt spid="60"/>
                                        </p:tgtEl>
                                      </p:cBhvr>
                                      <p:to x="100000" y="90000"/>
                                    </p:animScale>
                                    <p:animScale>
                                      <p:cBhvr>
                                        <p:cTn id="76" dur="166" decel="50000">
                                          <p:stCondLst>
                                            <p:cond delay="1668"/>
                                          </p:stCondLst>
                                        </p:cTn>
                                        <p:tgtEl>
                                          <p:spTgt spid="60"/>
                                        </p:tgtEl>
                                      </p:cBhvr>
                                      <p:to x="100000" y="100000"/>
                                    </p:animScale>
                                    <p:animScale>
                                      <p:cBhvr>
                                        <p:cTn id="77" dur="26">
                                          <p:stCondLst>
                                            <p:cond delay="1808"/>
                                          </p:stCondLst>
                                        </p:cTn>
                                        <p:tgtEl>
                                          <p:spTgt spid="60"/>
                                        </p:tgtEl>
                                      </p:cBhvr>
                                      <p:to x="100000" y="95000"/>
                                    </p:animScale>
                                    <p:animScale>
                                      <p:cBhvr>
                                        <p:cTn id="78" dur="166" decel="50000">
                                          <p:stCondLst>
                                            <p:cond delay="1834"/>
                                          </p:stCondLst>
                                        </p:cTn>
                                        <p:tgtEl>
                                          <p:spTgt spid="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F5F4D7-27E9-4E57-B3BD-C3D9CA3BA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1981200" y="4876800"/>
            <a:ext cx="8458200" cy="1754326"/>
          </a:xfrm>
          <a:prstGeom prst="rect">
            <a:avLst/>
          </a:prstGeom>
        </p:spPr>
        <p:txBody>
          <a:bodyPr wrap="square">
            <a:spAutoFit/>
          </a:bodyPr>
          <a:lstStyle/>
          <a:p>
            <a:r>
              <a:rPr lang="en-US" b="1" dirty="0"/>
              <a:t>“And Jesus left them, and went upon the Mount of Olives. And as he sat upon the Mount of Olives, the disciples came unto him privately, saying: Tell us when shall these things be which thou hast said concerning the destruction of the temple, and the Jews; and what is the sign of thy coming, and of the end of the world, or the destruction of the wicked, which is the end of the world?”</a:t>
            </a:r>
          </a:p>
          <a:p>
            <a:r>
              <a:rPr lang="en-US" b="1" dirty="0"/>
              <a:t>JST-Matthew 1:4</a:t>
            </a:r>
          </a:p>
        </p:txBody>
      </p:sp>
      <p:pic>
        <p:nvPicPr>
          <p:cNvPr id="3" name="Picture 2">
            <a:extLst>
              <a:ext uri="{FF2B5EF4-FFF2-40B4-BE49-F238E27FC236}">
                <a16:creationId xmlns:a16="http://schemas.microsoft.com/office/drawing/2014/main" id="{6AE1C807-68A3-4E00-B78E-242F6F02A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439" y="226874"/>
            <a:ext cx="7114649" cy="4639458"/>
          </a:xfrm>
          <a:prstGeom prst="rect">
            <a:avLst/>
          </a:prstGeom>
        </p:spPr>
      </p:pic>
    </p:spTree>
    <p:extLst>
      <p:ext uri="{BB962C8B-B14F-4D97-AF65-F5344CB8AC3E}">
        <p14:creationId xmlns:p14="http://schemas.microsoft.com/office/powerpoint/2010/main" val="2139524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87C36E-B933-4561-B8F2-DFDB89A28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0628" y="6429170"/>
            <a:ext cx="4005943" cy="369332"/>
          </a:xfrm>
          <a:prstGeom prst="rect">
            <a:avLst/>
          </a:prstGeom>
          <a:noFill/>
        </p:spPr>
        <p:txBody>
          <a:bodyPr wrap="square" rtlCol="0">
            <a:spAutoFit/>
          </a:bodyPr>
          <a:lstStyle/>
          <a:p>
            <a:r>
              <a:rPr lang="en-US" dirty="0"/>
              <a:t>D&amp;C 45:17  Smith and </a:t>
            </a:r>
            <a:r>
              <a:rPr lang="en-US" dirty="0" err="1"/>
              <a:t>Sjodahl</a:t>
            </a:r>
            <a:endParaRPr lang="en-US" dirty="0"/>
          </a:p>
        </p:txBody>
      </p:sp>
      <p:sp>
        <p:nvSpPr>
          <p:cNvPr id="4" name="TextBox 3"/>
          <p:cNvSpPr txBox="1"/>
          <p:nvPr/>
        </p:nvSpPr>
        <p:spPr>
          <a:xfrm>
            <a:off x="1709057" y="174172"/>
            <a:ext cx="8763000" cy="1015663"/>
          </a:xfrm>
          <a:prstGeom prst="rect">
            <a:avLst/>
          </a:prstGeom>
          <a:noFill/>
        </p:spPr>
        <p:txBody>
          <a:bodyPr wrap="square" rtlCol="0">
            <a:spAutoFit/>
          </a:bodyPr>
          <a:lstStyle/>
          <a:p>
            <a:pPr algn="ctr"/>
            <a:r>
              <a:rPr lang="en-US" sz="6000" dirty="0">
                <a:latin typeface="Abadi" panose="020B0604020104020204" pitchFamily="34" charset="0"/>
              </a:rPr>
              <a:t>The Bondage</a:t>
            </a:r>
          </a:p>
        </p:txBody>
      </p:sp>
      <p:sp>
        <p:nvSpPr>
          <p:cNvPr id="5" name="Rectangle 4"/>
          <p:cNvSpPr/>
          <p:nvPr/>
        </p:nvSpPr>
        <p:spPr>
          <a:xfrm>
            <a:off x="2133600" y="1524000"/>
            <a:ext cx="4572000" cy="369332"/>
          </a:xfrm>
          <a:prstGeom prst="rect">
            <a:avLst/>
          </a:prstGeom>
        </p:spPr>
        <p:txBody>
          <a:bodyPr>
            <a:spAutoFit/>
          </a:bodyPr>
          <a:lstStyle/>
          <a:p>
            <a:r>
              <a:rPr lang="en-US" b="1" dirty="0"/>
              <a:t>The separation of the spirits from the bodies</a:t>
            </a:r>
          </a:p>
        </p:txBody>
      </p:sp>
      <p:sp>
        <p:nvSpPr>
          <p:cNvPr id="7" name="Rectangle 6"/>
          <p:cNvSpPr/>
          <p:nvPr/>
        </p:nvSpPr>
        <p:spPr>
          <a:xfrm>
            <a:off x="5486400" y="2438401"/>
            <a:ext cx="4572000" cy="646331"/>
          </a:xfrm>
          <a:prstGeom prst="rect">
            <a:avLst/>
          </a:prstGeom>
        </p:spPr>
        <p:txBody>
          <a:bodyPr>
            <a:spAutoFit/>
          </a:bodyPr>
          <a:lstStyle/>
          <a:p>
            <a:r>
              <a:rPr lang="en-US" b="1" dirty="0"/>
              <a:t>The bondage will end when Christ is resurrected.</a:t>
            </a:r>
          </a:p>
        </p:txBody>
      </p:sp>
      <p:sp>
        <p:nvSpPr>
          <p:cNvPr id="8" name="Rectangle 7"/>
          <p:cNvSpPr/>
          <p:nvPr/>
        </p:nvSpPr>
        <p:spPr>
          <a:xfrm>
            <a:off x="1981200" y="4267201"/>
            <a:ext cx="4572000" cy="1200329"/>
          </a:xfrm>
          <a:prstGeom prst="rect">
            <a:avLst/>
          </a:prstGeom>
        </p:spPr>
        <p:txBody>
          <a:bodyPr>
            <a:spAutoFit/>
          </a:bodyPr>
          <a:lstStyle/>
          <a:p>
            <a:r>
              <a:rPr lang="en-US" b="1" dirty="0"/>
              <a:t>The disciples wanted to know what signs they might recognize when their day of redemption was near, when the spirit and body should unite again. </a:t>
            </a:r>
          </a:p>
        </p:txBody>
      </p:sp>
      <p:sp>
        <p:nvSpPr>
          <p:cNvPr id="9" name="Rectangle 8"/>
          <p:cNvSpPr/>
          <p:nvPr/>
        </p:nvSpPr>
        <p:spPr>
          <a:xfrm>
            <a:off x="5791200" y="5867401"/>
            <a:ext cx="4572000" cy="646331"/>
          </a:xfrm>
          <a:prstGeom prst="rect">
            <a:avLst/>
          </a:prstGeom>
        </p:spPr>
        <p:txBody>
          <a:bodyPr>
            <a:spAutoFit/>
          </a:bodyPr>
          <a:lstStyle/>
          <a:p>
            <a:r>
              <a:rPr lang="en-US" b="1" dirty="0"/>
              <a:t>The Saints were looking for the signs also of the coming of the Lord.</a:t>
            </a:r>
          </a:p>
        </p:txBody>
      </p:sp>
      <p:pic>
        <p:nvPicPr>
          <p:cNvPr id="6" name="Picture 5">
            <a:extLst>
              <a:ext uri="{FF2B5EF4-FFF2-40B4-BE49-F238E27FC236}">
                <a16:creationId xmlns:a16="http://schemas.microsoft.com/office/drawing/2014/main" id="{68CDFD7F-FFE7-4FAB-B223-13CC794F4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309" y="2038530"/>
            <a:ext cx="2633472" cy="1828800"/>
          </a:xfrm>
          <a:prstGeom prst="rect">
            <a:avLst/>
          </a:prstGeom>
        </p:spPr>
      </p:pic>
      <p:pic>
        <p:nvPicPr>
          <p:cNvPr id="13" name="Picture 12">
            <a:extLst>
              <a:ext uri="{FF2B5EF4-FFF2-40B4-BE49-F238E27FC236}">
                <a16:creationId xmlns:a16="http://schemas.microsoft.com/office/drawing/2014/main" id="{DFB9CE93-F7D6-43A0-A843-C4D642F38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3351433"/>
            <a:ext cx="3505200" cy="2171700"/>
          </a:xfrm>
          <a:prstGeom prst="rect">
            <a:avLst/>
          </a:prstGeom>
        </p:spPr>
      </p:pic>
      <p:pic>
        <p:nvPicPr>
          <p:cNvPr id="15" name="Picture 14">
            <a:extLst>
              <a:ext uri="{FF2B5EF4-FFF2-40B4-BE49-F238E27FC236}">
                <a16:creationId xmlns:a16="http://schemas.microsoft.com/office/drawing/2014/main" id="{82EB03E2-9E01-46D0-A971-2E5EEC8C7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275" y="174172"/>
            <a:ext cx="1569304" cy="1195660"/>
          </a:xfrm>
          <a:prstGeom prst="rect">
            <a:avLst/>
          </a:prstGeom>
        </p:spPr>
      </p:pic>
    </p:spTree>
    <p:extLst>
      <p:ext uri="{BB962C8B-B14F-4D97-AF65-F5344CB8AC3E}">
        <p14:creationId xmlns:p14="http://schemas.microsoft.com/office/powerpoint/2010/main" val="3198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304918-2A2C-4125-AD21-C48187504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4428" y="6432985"/>
            <a:ext cx="4005943" cy="369332"/>
          </a:xfrm>
          <a:prstGeom prst="rect">
            <a:avLst/>
          </a:prstGeom>
          <a:noFill/>
        </p:spPr>
        <p:txBody>
          <a:bodyPr wrap="square" rtlCol="0">
            <a:spAutoFit/>
          </a:bodyPr>
          <a:lstStyle/>
          <a:p>
            <a:r>
              <a:rPr lang="en-US" dirty="0"/>
              <a:t>D&amp;C 45:18  Smith and </a:t>
            </a:r>
            <a:r>
              <a:rPr lang="en-US" dirty="0" err="1"/>
              <a:t>Sjodahl</a:t>
            </a:r>
            <a:endParaRPr lang="en-US" dirty="0"/>
          </a:p>
        </p:txBody>
      </p:sp>
      <p:sp>
        <p:nvSpPr>
          <p:cNvPr id="4" name="TextBox 3"/>
          <p:cNvSpPr txBox="1"/>
          <p:nvPr/>
        </p:nvSpPr>
        <p:spPr>
          <a:xfrm>
            <a:off x="1709057" y="174172"/>
            <a:ext cx="8763000" cy="1015663"/>
          </a:xfrm>
          <a:prstGeom prst="rect">
            <a:avLst/>
          </a:prstGeom>
          <a:noFill/>
        </p:spPr>
        <p:txBody>
          <a:bodyPr wrap="square" rtlCol="0">
            <a:spAutoFit/>
          </a:bodyPr>
          <a:lstStyle/>
          <a:p>
            <a:pPr algn="ctr"/>
            <a:r>
              <a:rPr lang="en-US" sz="6000" dirty="0">
                <a:latin typeface="Abadi" panose="020B0604020104020204" pitchFamily="34" charset="0"/>
              </a:rPr>
              <a:t>The Temple</a:t>
            </a:r>
          </a:p>
        </p:txBody>
      </p:sp>
      <p:sp>
        <p:nvSpPr>
          <p:cNvPr id="5" name="Rectangle 4"/>
          <p:cNvSpPr/>
          <p:nvPr/>
        </p:nvSpPr>
        <p:spPr>
          <a:xfrm>
            <a:off x="5715000" y="1447800"/>
            <a:ext cx="4572000" cy="923330"/>
          </a:xfrm>
          <a:prstGeom prst="rect">
            <a:avLst/>
          </a:prstGeom>
        </p:spPr>
        <p:txBody>
          <a:bodyPr>
            <a:spAutoFit/>
          </a:bodyPr>
          <a:lstStyle/>
          <a:p>
            <a:r>
              <a:rPr lang="en-US" b="1" dirty="0"/>
              <a:t>The temple was built on Mount </a:t>
            </a:r>
            <a:r>
              <a:rPr lang="en-US" b="1" dirty="0" err="1"/>
              <a:t>Moriah</a:t>
            </a:r>
            <a:r>
              <a:rPr lang="en-US" b="1" dirty="0"/>
              <a:t>—the ground purchased by David from </a:t>
            </a:r>
            <a:r>
              <a:rPr lang="en-US" b="1" dirty="0" err="1"/>
              <a:t>Araunah</a:t>
            </a:r>
            <a:r>
              <a:rPr lang="en-US" b="1" dirty="0"/>
              <a:t>, the </a:t>
            </a:r>
            <a:r>
              <a:rPr lang="en-US" b="1" dirty="0" err="1"/>
              <a:t>Jebusite</a:t>
            </a:r>
            <a:r>
              <a:rPr lang="en-US" b="1" dirty="0"/>
              <a:t>.</a:t>
            </a:r>
          </a:p>
        </p:txBody>
      </p:sp>
      <p:sp>
        <p:nvSpPr>
          <p:cNvPr id="7" name="Rectangle 6"/>
          <p:cNvSpPr/>
          <p:nvPr/>
        </p:nvSpPr>
        <p:spPr>
          <a:xfrm>
            <a:off x="1828800" y="2819400"/>
            <a:ext cx="4572000" cy="923330"/>
          </a:xfrm>
          <a:prstGeom prst="rect">
            <a:avLst/>
          </a:prstGeom>
        </p:spPr>
        <p:txBody>
          <a:bodyPr>
            <a:spAutoFit/>
          </a:bodyPr>
          <a:lstStyle/>
          <a:p>
            <a:r>
              <a:rPr lang="en-US" b="1" dirty="0"/>
              <a:t>The first temple erected on that site was built by Solomon and dedicated in the year BC 1004 and destroyed by the Chaldeans BC 588</a:t>
            </a:r>
          </a:p>
        </p:txBody>
      </p:sp>
      <p:sp>
        <p:nvSpPr>
          <p:cNvPr id="9" name="Rectangle 8"/>
          <p:cNvSpPr/>
          <p:nvPr/>
        </p:nvSpPr>
        <p:spPr>
          <a:xfrm>
            <a:off x="5638800" y="4343401"/>
            <a:ext cx="4572000" cy="2031325"/>
          </a:xfrm>
          <a:prstGeom prst="rect">
            <a:avLst/>
          </a:prstGeom>
        </p:spPr>
        <p:txBody>
          <a:bodyPr>
            <a:spAutoFit/>
          </a:bodyPr>
          <a:lstStyle/>
          <a:p>
            <a:r>
              <a:rPr lang="en-US" b="1" dirty="0" err="1"/>
              <a:t>Zerubbabel</a:t>
            </a:r>
            <a:r>
              <a:rPr lang="en-US" b="1" dirty="0"/>
              <a:t> erected a second temple on the same site. It did not contain the ark. The </a:t>
            </a:r>
            <a:r>
              <a:rPr lang="en-US" b="1" i="1" dirty="0" err="1"/>
              <a:t>Shekinah</a:t>
            </a:r>
            <a:r>
              <a:rPr lang="en-US" b="1" i="1" dirty="0"/>
              <a:t>” </a:t>
            </a:r>
            <a:r>
              <a:rPr lang="en-US" b="1" dirty="0"/>
              <a:t>and the presence of the Lord had departed.</a:t>
            </a:r>
          </a:p>
          <a:p>
            <a:endParaRPr lang="en-US" b="1" dirty="0"/>
          </a:p>
          <a:p>
            <a:r>
              <a:rPr lang="en-US" b="1" dirty="0"/>
              <a:t>The sacred fire and </a:t>
            </a:r>
            <a:r>
              <a:rPr lang="en-US" b="1" dirty="0" err="1"/>
              <a:t>urim</a:t>
            </a:r>
            <a:r>
              <a:rPr lang="en-US" b="1" dirty="0"/>
              <a:t> and </a:t>
            </a:r>
            <a:r>
              <a:rPr lang="en-US" b="1" dirty="0" err="1"/>
              <a:t>thummim</a:t>
            </a:r>
            <a:r>
              <a:rPr lang="en-US" b="1" dirty="0"/>
              <a:t> also had been lost.</a:t>
            </a:r>
          </a:p>
        </p:txBody>
      </p:sp>
      <p:pic>
        <p:nvPicPr>
          <p:cNvPr id="6" name="Picture 5">
            <a:extLst>
              <a:ext uri="{FF2B5EF4-FFF2-40B4-BE49-F238E27FC236}">
                <a16:creationId xmlns:a16="http://schemas.microsoft.com/office/drawing/2014/main" id="{8992A222-EB02-4021-A10A-C616AA28E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189" y="1060313"/>
            <a:ext cx="2206752" cy="1664208"/>
          </a:xfrm>
          <a:prstGeom prst="rect">
            <a:avLst/>
          </a:prstGeom>
        </p:spPr>
      </p:pic>
      <p:pic>
        <p:nvPicPr>
          <p:cNvPr id="10" name="Picture 9">
            <a:extLst>
              <a:ext uri="{FF2B5EF4-FFF2-40B4-BE49-F238E27FC236}">
                <a16:creationId xmlns:a16="http://schemas.microsoft.com/office/drawing/2014/main" id="{DF626A0D-DB90-426F-8CC7-73258FC8F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034" y="2252905"/>
            <a:ext cx="2755900" cy="1828800"/>
          </a:xfrm>
          <a:prstGeom prst="rect">
            <a:avLst/>
          </a:prstGeom>
        </p:spPr>
      </p:pic>
      <p:pic>
        <p:nvPicPr>
          <p:cNvPr id="13" name="Picture 12">
            <a:extLst>
              <a:ext uri="{FF2B5EF4-FFF2-40B4-BE49-F238E27FC236}">
                <a16:creationId xmlns:a16="http://schemas.microsoft.com/office/drawing/2014/main" id="{24272A31-A88E-4235-B6BD-3C0C8393E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057" y="4060717"/>
            <a:ext cx="3333750" cy="2257425"/>
          </a:xfrm>
          <a:prstGeom prst="rect">
            <a:avLst/>
          </a:prstGeom>
        </p:spPr>
      </p:pic>
      <p:pic>
        <p:nvPicPr>
          <p:cNvPr id="18" name="Picture 17">
            <a:extLst>
              <a:ext uri="{FF2B5EF4-FFF2-40B4-BE49-F238E27FC236}">
                <a16:creationId xmlns:a16="http://schemas.microsoft.com/office/drawing/2014/main" id="{4FCF2998-FA7A-48AD-A394-8D501F0B5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275" y="174172"/>
            <a:ext cx="1569304" cy="1195660"/>
          </a:xfrm>
          <a:prstGeom prst="rect">
            <a:avLst/>
          </a:prstGeom>
        </p:spPr>
      </p:pic>
    </p:spTree>
    <p:extLst>
      <p:ext uri="{BB962C8B-B14F-4D97-AF65-F5344CB8AC3E}">
        <p14:creationId xmlns:p14="http://schemas.microsoft.com/office/powerpoint/2010/main" val="360445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6211</Words>
  <Application>Microsoft Office PowerPoint</Application>
  <PresentationFormat>Widescreen</PresentationFormat>
  <Paragraphs>425</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Copperplate Gothic Bold</vt:lpstr>
      <vt:lpstr>Calibri Light</vt:lpstr>
      <vt:lpstr>Arial</vt:lpstr>
      <vt:lpstr>Calibri</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15</cp:revision>
  <dcterms:created xsi:type="dcterms:W3CDTF">2018-06-20T13:27:24Z</dcterms:created>
  <dcterms:modified xsi:type="dcterms:W3CDTF">2025-01-07T15:54:08Z</dcterms:modified>
</cp:coreProperties>
</file>