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1"/>
  </p:sldMasterIdLst>
  <p:sldIdLst>
    <p:sldId id="272" r:id="rId2"/>
    <p:sldId id="256" r:id="rId3"/>
    <p:sldId id="259" r:id="rId4"/>
    <p:sldId id="261" r:id="rId5"/>
    <p:sldId id="260" r:id="rId6"/>
    <p:sldId id="270" r:id="rId7"/>
    <p:sldId id="262" r:id="rId8"/>
    <p:sldId id="271" r:id="rId9"/>
    <p:sldId id="264" r:id="rId10"/>
    <p:sldId id="263" r:id="rId11"/>
    <p:sldId id="266" r:id="rId12"/>
    <p:sldId id="265" r:id="rId13"/>
    <p:sldId id="267" r:id="rId14"/>
    <p:sldId id="268" r:id="rId15"/>
    <p:sldId id="269" r:id="rId16"/>
    <p:sldId id="258" r:id="rId17"/>
  </p:sldIdLst>
  <p:sldSz cx="12192000" cy="6858000"/>
  <p:notesSz cx="6858000" cy="9144000"/>
  <p:embeddedFontLst>
    <p:embeddedFont>
      <p:font typeface="Abadi" panose="020B0604020104020204" pitchFamily="34" charset="0"/>
      <p:regular r:id="rId18"/>
    </p:embeddedFont>
    <p:embeddedFont>
      <p:font typeface="Bodoni MT Black" panose="02070A03080606020203" pitchFamily="18" charset="0"/>
      <p:bold r:id="rId19"/>
      <p:boldItalic r:id="rId20"/>
    </p:embeddedFont>
    <p:embeddedFont>
      <p:font typeface="Comic Sans MS" panose="030F0702030302020204" pitchFamily="66"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3A4"/>
    <a:srgbClr val="D6009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1" autoAdjust="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63F7-CDBB-DE55-F7F5-9809CD325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267ECA-EF82-570D-9813-1DBA2BCE3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66EFED-EC02-4DF4-8696-063F0AE1387D}"/>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8C3BB8BF-CB82-9484-2D7D-0524DD9C9A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138D98-70AA-A432-C5A5-F136FE9C1EF9}"/>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11362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BEDE-7CB4-0944-907B-59113B420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82933-2C94-6EAB-91D1-13E2D6996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F6F83-313D-CDB9-BBEF-C7BBB7129C33}"/>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77D95F3F-9D65-7E55-B1FF-05834FF3B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E76639-B8FA-DB5B-6879-9BD87F35598F}"/>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10548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1E8CA-EE7B-627E-81DD-C45228C500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3FC3F-067D-737B-8734-D90C851DC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3A342-D7B7-8D59-463D-44944EE17BF4}"/>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4E9CD637-2F9F-6DF1-1B1D-12E7D03B8B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369BA9-D10A-2D33-8325-DA4CC9590546}"/>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38398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13AB-8D76-8102-3EFA-2A5EC1C0D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177C2-CC1C-7199-C6EA-521DC94916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09096-1742-654C-ED91-0FF76668D7BD}"/>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C1F0A802-1CE3-D0F3-6621-58555CD704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E20B25-BC64-5490-9506-24F5AF0641E7}"/>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05777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4C1-6B72-11CB-12AA-E065B92017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83143-FE38-6116-AE97-013C1893F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FFD71D-E839-601D-0B0D-FE36984225C5}"/>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E033848F-828F-A07F-A9B9-002418DC7F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F9A47F-02B1-24BF-FB56-3B2F6B9642BA}"/>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376520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AE2B-81D1-686B-A510-7DAE564F4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A89E2-AAB1-D49A-9856-808BD57BF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13617-D5E8-BF7D-65EC-37F53CCB6B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F62613-0E47-1441-DE00-4A101391C901}"/>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6" name="Footer Placeholder 5">
            <a:extLst>
              <a:ext uri="{FF2B5EF4-FFF2-40B4-BE49-F238E27FC236}">
                <a16:creationId xmlns:a16="http://schemas.microsoft.com/office/drawing/2014/main" id="{A7C0A765-5A89-24D1-5EFC-62FD16ACE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E82D9E-8591-E04F-F43E-778F7EA88C0A}"/>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01401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6C4D-4776-E2EE-0683-7C0AEF17A3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AF2DA9-3005-205A-5C76-463A1A609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4F684-DFB5-FD3B-7172-5AF9616DA7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7CEB8A-D3AA-D1E7-F8CC-1BAEBA377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020F6-984D-64E0-4867-10395F160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BFEE9-6C73-8D20-9A8E-33E67A4CB901}"/>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8" name="Footer Placeholder 7">
            <a:extLst>
              <a:ext uri="{FF2B5EF4-FFF2-40B4-BE49-F238E27FC236}">
                <a16:creationId xmlns:a16="http://schemas.microsoft.com/office/drawing/2014/main" id="{9AAF4D7B-94B4-C50A-C923-B772235AAE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1DBAA7-305D-BB57-B9AD-F57F8C3BD28F}"/>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73414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7AA-E56C-F29E-4050-252B4BFC3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3A45D4-53CC-B86F-EBAE-FD39A8285EE5}"/>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4" name="Footer Placeholder 3">
            <a:extLst>
              <a:ext uri="{FF2B5EF4-FFF2-40B4-BE49-F238E27FC236}">
                <a16:creationId xmlns:a16="http://schemas.microsoft.com/office/drawing/2014/main" id="{9E5D809D-A08A-CF89-492C-E6DD60A05F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199B24-0D7B-B7B4-546B-4A4A14819C18}"/>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4004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DF015-DE63-9FD1-23C5-139E3E8D349E}"/>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3" name="Footer Placeholder 2">
            <a:extLst>
              <a:ext uri="{FF2B5EF4-FFF2-40B4-BE49-F238E27FC236}">
                <a16:creationId xmlns:a16="http://schemas.microsoft.com/office/drawing/2014/main" id="{45167CF2-C3BF-69FC-F7E1-7A202B633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7A59BB-FF5F-5942-5233-062B3A81CA0D}"/>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97603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B528-B292-FD73-6CD9-FCF4A12B0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BF37DA-782D-1628-82DD-3387BBA1B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CB714-B77F-03F9-D844-754853ECB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B5ED6-EC3F-8F28-FBE8-EFA6B49C863C}"/>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6" name="Footer Placeholder 5">
            <a:extLst>
              <a:ext uri="{FF2B5EF4-FFF2-40B4-BE49-F238E27FC236}">
                <a16:creationId xmlns:a16="http://schemas.microsoft.com/office/drawing/2014/main" id="{53C64F86-F2BC-DEC8-A7EA-DB94A231F2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41F262-56BF-ECBF-216E-D801C1D2544A}"/>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9850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0D2A-EF35-35B3-73BC-247C7CFF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0DB07-7FBC-0D73-92F0-A1DB9EAC4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29105-09A4-4173-A9B1-C2531621E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89211-243B-21BC-4E4A-84791ABA1426}"/>
              </a:ext>
            </a:extLst>
          </p:cNvPr>
          <p:cNvSpPr>
            <a:spLocks noGrp="1"/>
          </p:cNvSpPr>
          <p:nvPr>
            <p:ph type="dt" sz="half" idx="10"/>
          </p:nvPr>
        </p:nvSpPr>
        <p:spPr/>
        <p:txBody>
          <a:bodyPr/>
          <a:lstStyle/>
          <a:p>
            <a:fld id="{F8F3F458-FECA-4371-8E1A-5F779B81859D}" type="datetimeFigureOut">
              <a:rPr lang="en-US" smtClean="0"/>
              <a:t>12/29/2024</a:t>
            </a:fld>
            <a:endParaRPr lang="en-US" dirty="0"/>
          </a:p>
        </p:txBody>
      </p:sp>
      <p:sp>
        <p:nvSpPr>
          <p:cNvPr id="6" name="Footer Placeholder 5">
            <a:extLst>
              <a:ext uri="{FF2B5EF4-FFF2-40B4-BE49-F238E27FC236}">
                <a16:creationId xmlns:a16="http://schemas.microsoft.com/office/drawing/2014/main" id="{E8BE290B-94C2-61F5-B661-EB7DAB141F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527090-B59E-E384-BFE1-9AA00EA647F7}"/>
              </a:ext>
            </a:extLst>
          </p:cNvPr>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5385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01398-0A84-E545-40EC-6A7030185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848FE5-013B-868E-FD14-D962D2441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7B3EA-C424-A353-C148-9FF0B453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F3F458-FECA-4371-8E1A-5F779B81859D}" type="datetimeFigureOut">
              <a:rPr lang="en-US" smtClean="0"/>
              <a:t>12/29/2024</a:t>
            </a:fld>
            <a:endParaRPr lang="en-US" dirty="0"/>
          </a:p>
        </p:txBody>
      </p:sp>
      <p:sp>
        <p:nvSpPr>
          <p:cNvPr id="5" name="Footer Placeholder 4">
            <a:extLst>
              <a:ext uri="{FF2B5EF4-FFF2-40B4-BE49-F238E27FC236}">
                <a16:creationId xmlns:a16="http://schemas.microsoft.com/office/drawing/2014/main" id="{0FB12937-F867-1CB7-60BA-8F2D1407A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E90FEB1-1511-1868-4346-7689A0A5E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E3C67D-A0E3-4DA6-B490-608D646691BB}" type="slidenum">
              <a:rPr lang="en-US" smtClean="0"/>
              <a:t>‹#›</a:t>
            </a:fld>
            <a:endParaRPr lang="en-US" dirty="0"/>
          </a:p>
        </p:txBody>
      </p:sp>
    </p:spTree>
    <p:extLst>
      <p:ext uri="{BB962C8B-B14F-4D97-AF65-F5344CB8AC3E}">
        <p14:creationId xmlns:p14="http://schemas.microsoft.com/office/powerpoint/2010/main" val="12870620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0E51E-55A6-60B0-0DBC-11377577B1A4}"/>
              </a:ext>
            </a:extLst>
          </p:cNvPr>
          <p:cNvSpPr/>
          <p:nvPr/>
        </p:nvSpPr>
        <p:spPr>
          <a:xfrm>
            <a:off x="0" y="38101"/>
            <a:ext cx="12182475" cy="67818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6BE867E7-29D5-E8E7-F68A-920D221AF562}"/>
              </a:ext>
            </a:extLst>
          </p:cNvPr>
          <p:cNvSpPr txBox="1"/>
          <p:nvPr/>
        </p:nvSpPr>
        <p:spPr>
          <a:xfrm>
            <a:off x="194906" y="1474237"/>
            <a:ext cx="12090400" cy="2123658"/>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Doctrine and Covenants 52</a:t>
            </a:r>
          </a:p>
          <a:p>
            <a:pPr algn="ctr"/>
            <a:endParaRPr lang="en-US" sz="4400" dirty="0">
              <a:solidFill>
                <a:schemeClr val="bg1"/>
              </a:solidFill>
              <a:latin typeface="Bodoni MT Black" panose="02070A03080606020203" pitchFamily="18" charset="0"/>
            </a:endParaRPr>
          </a:p>
          <a:p>
            <a:pPr algn="ctr"/>
            <a:r>
              <a:rPr lang="en-US" sz="4400" dirty="0">
                <a:solidFill>
                  <a:schemeClr val="bg1"/>
                </a:solidFill>
                <a:latin typeface="Bodoni MT Black" panose="02070A03080606020203" pitchFamily="18" charset="0"/>
              </a:rPr>
              <a:t>Two By Two</a:t>
            </a:r>
          </a:p>
        </p:txBody>
      </p:sp>
      <p:grpSp>
        <p:nvGrpSpPr>
          <p:cNvPr id="4" name="Group 3">
            <a:extLst>
              <a:ext uri="{FF2B5EF4-FFF2-40B4-BE49-F238E27FC236}">
                <a16:creationId xmlns:a16="http://schemas.microsoft.com/office/drawing/2014/main" id="{C6BB5845-4431-45A4-3B57-F6B8A5DE5912}"/>
              </a:ext>
            </a:extLst>
          </p:cNvPr>
          <p:cNvGrpSpPr/>
          <p:nvPr/>
        </p:nvGrpSpPr>
        <p:grpSpPr>
          <a:xfrm>
            <a:off x="929681" y="2763756"/>
            <a:ext cx="2023780" cy="2336368"/>
            <a:chOff x="5205743" y="1619312"/>
            <a:chExt cx="3214620" cy="3478761"/>
          </a:xfrm>
        </p:grpSpPr>
        <p:grpSp>
          <p:nvGrpSpPr>
            <p:cNvPr id="5" name="Group 4">
              <a:extLst>
                <a:ext uri="{FF2B5EF4-FFF2-40B4-BE49-F238E27FC236}">
                  <a16:creationId xmlns:a16="http://schemas.microsoft.com/office/drawing/2014/main" id="{D3792279-C70F-5B56-9963-576B0A081E23}"/>
                </a:ext>
              </a:extLst>
            </p:cNvPr>
            <p:cNvGrpSpPr/>
            <p:nvPr/>
          </p:nvGrpSpPr>
          <p:grpSpPr>
            <a:xfrm>
              <a:off x="5205743" y="1619312"/>
              <a:ext cx="1968418" cy="3478761"/>
              <a:chOff x="5205743" y="1619312"/>
              <a:chExt cx="1968418" cy="3478761"/>
            </a:xfrm>
          </p:grpSpPr>
          <p:sp>
            <p:nvSpPr>
              <p:cNvPr id="31" name="Oval 30">
                <a:extLst>
                  <a:ext uri="{FF2B5EF4-FFF2-40B4-BE49-F238E27FC236}">
                    <a16:creationId xmlns:a16="http://schemas.microsoft.com/office/drawing/2014/main" id="{3CD30E85-C79C-EE99-9286-E42D72CC39E8}"/>
                  </a:ext>
                </a:extLst>
              </p:cNvPr>
              <p:cNvSpPr/>
              <p:nvPr/>
            </p:nvSpPr>
            <p:spPr>
              <a:xfrm rot="19625192">
                <a:off x="6894476" y="3607969"/>
                <a:ext cx="279685" cy="56855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63EDC71-E992-9FDA-FE88-C501C60546C0}"/>
                  </a:ext>
                </a:extLst>
              </p:cNvPr>
              <p:cNvGrpSpPr/>
              <p:nvPr/>
            </p:nvGrpSpPr>
            <p:grpSpPr>
              <a:xfrm>
                <a:off x="6094123" y="4639713"/>
                <a:ext cx="489511" cy="339693"/>
                <a:chOff x="5483905" y="5816663"/>
                <a:chExt cx="556521" cy="386194"/>
              </a:xfrm>
            </p:grpSpPr>
            <p:sp>
              <p:nvSpPr>
                <p:cNvPr id="120" name="Oval 119">
                  <a:extLst>
                    <a:ext uri="{FF2B5EF4-FFF2-40B4-BE49-F238E27FC236}">
                      <a16:creationId xmlns:a16="http://schemas.microsoft.com/office/drawing/2014/main" id="{D81AFD0D-605D-13AD-0226-D41CCF1F8C13}"/>
                    </a:ext>
                  </a:extLst>
                </p:cNvPr>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A784241-A7B8-8F75-05F5-277364EAF6B7}"/>
                    </a:ext>
                  </a:extLst>
                </p:cNvPr>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B6019A07-A6FD-71EF-3A13-A810DDDB9A04}"/>
                    </a:ext>
                  </a:extLst>
                </p:cNvPr>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5F48E23-6857-A67A-454B-A025F9D041D0}"/>
                  </a:ext>
                </a:extLst>
              </p:cNvPr>
              <p:cNvGrpSpPr/>
              <p:nvPr/>
            </p:nvGrpSpPr>
            <p:grpSpPr>
              <a:xfrm rot="16353501">
                <a:off x="6427593" y="4683471"/>
                <a:ext cx="489511" cy="339693"/>
                <a:chOff x="5483905" y="5816663"/>
                <a:chExt cx="556521" cy="386194"/>
              </a:xfrm>
            </p:grpSpPr>
            <p:sp>
              <p:nvSpPr>
                <p:cNvPr id="117" name="Oval 116">
                  <a:extLst>
                    <a:ext uri="{FF2B5EF4-FFF2-40B4-BE49-F238E27FC236}">
                      <a16:creationId xmlns:a16="http://schemas.microsoft.com/office/drawing/2014/main" id="{14D4EA8E-7BA1-9436-D2BF-BD94A258D89B}"/>
                    </a:ext>
                  </a:extLst>
                </p:cNvPr>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400FE1AD-3DA9-0A3E-AF47-458D9F387AE4}"/>
                    </a:ext>
                  </a:extLst>
                </p:cNvPr>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a:extLst>
                    <a:ext uri="{FF2B5EF4-FFF2-40B4-BE49-F238E27FC236}">
                      <a16:creationId xmlns:a16="http://schemas.microsoft.com/office/drawing/2014/main" id="{C4F3F7FF-EAC1-B5DD-5A91-8902AE294CEF}"/>
                    </a:ext>
                  </a:extLst>
                </p:cNvPr>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54">
                <a:extLst>
                  <a:ext uri="{FF2B5EF4-FFF2-40B4-BE49-F238E27FC236}">
                    <a16:creationId xmlns:a16="http://schemas.microsoft.com/office/drawing/2014/main" id="{0E5AA0A8-2A99-6BEE-614D-CC104F6D998C}"/>
                  </a:ext>
                </a:extLst>
              </p:cNvPr>
              <p:cNvSpPr/>
              <p:nvPr/>
            </p:nvSpPr>
            <p:spPr>
              <a:xfrm>
                <a:off x="6011501" y="1774479"/>
                <a:ext cx="941560" cy="1376127"/>
              </a:xfrm>
              <a:prstGeom prst="roundRect">
                <a:avLst>
                  <a:gd name="adj" fmla="val 33013"/>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C96BCA9-68B0-EC02-04F6-93388F748DAB}"/>
                  </a:ext>
                </a:extLst>
              </p:cNvPr>
              <p:cNvSpPr/>
              <p:nvPr/>
            </p:nvSpPr>
            <p:spPr>
              <a:xfrm rot="1481096">
                <a:off x="5728087" y="3627587"/>
                <a:ext cx="279685" cy="56855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124">
                <a:extLst>
                  <a:ext uri="{FF2B5EF4-FFF2-40B4-BE49-F238E27FC236}">
                    <a16:creationId xmlns:a16="http://schemas.microsoft.com/office/drawing/2014/main" id="{AFA2D057-CDD8-E9A1-4542-838B953D0527}"/>
                  </a:ext>
                </a:extLst>
              </p:cNvPr>
              <p:cNvSpPr/>
              <p:nvPr/>
            </p:nvSpPr>
            <p:spPr>
              <a:xfrm>
                <a:off x="6038662" y="3551667"/>
                <a:ext cx="914399" cy="1232280"/>
              </a:xfrm>
              <a:prstGeom prst="trapezoid">
                <a:avLst>
                  <a:gd name="adj" fmla="val 1857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87780D01-3CFC-FC85-D3E5-B474CD09C259}"/>
                  </a:ext>
                </a:extLst>
              </p:cNvPr>
              <p:cNvSpPr/>
              <p:nvPr/>
            </p:nvSpPr>
            <p:spPr>
              <a:xfrm rot="20179059">
                <a:off x="6624914" y="2649409"/>
                <a:ext cx="413247" cy="1361203"/>
              </a:xfrm>
              <a:prstGeom prst="trapezoid">
                <a:avLst>
                  <a:gd name="adj" fmla="val 18722"/>
                </a:avLst>
              </a:prstGeom>
              <a:solidFill>
                <a:srgbClr val="E3D0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6E9DC8AB-F5F4-4995-4793-4D4C33FE6A75}"/>
                  </a:ext>
                </a:extLst>
              </p:cNvPr>
              <p:cNvSpPr/>
              <p:nvPr/>
            </p:nvSpPr>
            <p:spPr>
              <a:xfrm rot="1511149">
                <a:off x="5822434" y="2632934"/>
                <a:ext cx="581415" cy="1373656"/>
              </a:xfrm>
              <a:prstGeom prst="trapezoid">
                <a:avLst>
                  <a:gd name="adj" fmla="val 37487"/>
                </a:avLst>
              </a:prstGeom>
              <a:solidFill>
                <a:srgbClr val="E3D0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7F4774BF-802C-68BA-3444-5DA191117CDC}"/>
                  </a:ext>
                </a:extLst>
              </p:cNvPr>
              <p:cNvSpPr/>
              <p:nvPr/>
            </p:nvSpPr>
            <p:spPr>
              <a:xfrm>
                <a:off x="6074874" y="2688880"/>
                <a:ext cx="905347" cy="1412339"/>
              </a:xfrm>
              <a:prstGeom prst="trapezoid">
                <a:avLst>
                  <a:gd name="adj" fmla="val 28778"/>
                </a:avLst>
              </a:prstGeom>
              <a:solidFill>
                <a:srgbClr val="E3D0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29FE1C-CFCB-0938-0B63-10B1C1703A7D}"/>
                  </a:ext>
                </a:extLst>
              </p:cNvPr>
              <p:cNvSpPr/>
              <p:nvPr/>
            </p:nvSpPr>
            <p:spPr>
              <a:xfrm>
                <a:off x="6565243" y="3117840"/>
                <a:ext cx="186457" cy="11371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26">
                <a:extLst>
                  <a:ext uri="{FF2B5EF4-FFF2-40B4-BE49-F238E27FC236}">
                    <a16:creationId xmlns:a16="http://schemas.microsoft.com/office/drawing/2014/main" id="{0AE300EF-80F5-2C59-A6B9-79FE738C9D2D}"/>
                  </a:ext>
                </a:extLst>
              </p:cNvPr>
              <p:cNvGrpSpPr/>
              <p:nvPr/>
            </p:nvGrpSpPr>
            <p:grpSpPr>
              <a:xfrm>
                <a:off x="5205743" y="3819447"/>
                <a:ext cx="611351" cy="933622"/>
                <a:chOff x="2743200" y="938270"/>
                <a:chExt cx="4827770" cy="5081530"/>
              </a:xfrm>
              <a:solidFill>
                <a:schemeClr val="accent2">
                  <a:lumMod val="40000"/>
                  <a:lumOff val="60000"/>
                </a:schemeClr>
              </a:solidFill>
            </p:grpSpPr>
            <p:sp>
              <p:nvSpPr>
                <p:cNvPr id="109" name="Block Arc 108">
                  <a:extLst>
                    <a:ext uri="{FF2B5EF4-FFF2-40B4-BE49-F238E27FC236}">
                      <a16:creationId xmlns:a16="http://schemas.microsoft.com/office/drawing/2014/main" id="{094890BF-19EF-D52A-EB4F-E11030AD0766}"/>
                    </a:ext>
                  </a:extLst>
                </p:cNvPr>
                <p:cNvSpPr/>
                <p:nvPr/>
              </p:nvSpPr>
              <p:spPr>
                <a:xfrm rot="4844655">
                  <a:off x="3744604" y="2522104"/>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Block Arc 109">
                  <a:extLst>
                    <a:ext uri="{FF2B5EF4-FFF2-40B4-BE49-F238E27FC236}">
                      <a16:creationId xmlns:a16="http://schemas.microsoft.com/office/drawing/2014/main" id="{1F471AFB-A5F3-DA46-3EEA-F97F72CD704C}"/>
                    </a:ext>
                  </a:extLst>
                </p:cNvPr>
                <p:cNvSpPr/>
                <p:nvPr/>
              </p:nvSpPr>
              <p:spPr>
                <a:xfrm rot="4844655">
                  <a:off x="4354204" y="2750705"/>
                  <a:ext cx="4800600" cy="1632932"/>
                </a:xfrm>
                <a:prstGeom prst="blockArc">
                  <a:avLst>
                    <a:gd name="adj1" fmla="val 9255102"/>
                    <a:gd name="adj2" fmla="val 968037"/>
                    <a:gd name="adj3" fmla="val 28851"/>
                  </a:avLst>
                </a:prstGeom>
                <a:solidFill>
                  <a:srgbClr val="FED6F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Flowchart: Delay 110">
                  <a:extLst>
                    <a:ext uri="{FF2B5EF4-FFF2-40B4-BE49-F238E27FC236}">
                      <a16:creationId xmlns:a16="http://schemas.microsoft.com/office/drawing/2014/main" id="{52DE3603-1024-A889-E915-DC3203EAB119}"/>
                    </a:ext>
                  </a:extLst>
                </p:cNvPr>
                <p:cNvSpPr/>
                <p:nvPr/>
              </p:nvSpPr>
              <p:spPr>
                <a:xfrm rot="16200000">
                  <a:off x="2590800" y="1676400"/>
                  <a:ext cx="4876800" cy="3810000"/>
                </a:xfrm>
                <a:prstGeom prst="flowChartDelay">
                  <a:avLst/>
                </a:prstGeom>
                <a:solidFill>
                  <a:srgbClr val="FED6F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Delay 111">
                  <a:extLst>
                    <a:ext uri="{FF2B5EF4-FFF2-40B4-BE49-F238E27FC236}">
                      <a16:creationId xmlns:a16="http://schemas.microsoft.com/office/drawing/2014/main" id="{AC0F6774-34CC-622D-523E-AE2DE8E5AACE}"/>
                    </a:ext>
                  </a:extLst>
                </p:cNvPr>
                <p:cNvSpPr/>
                <p:nvPr/>
              </p:nvSpPr>
              <p:spPr>
                <a:xfrm rot="16200000">
                  <a:off x="2057400" y="1828800"/>
                  <a:ext cx="4876800" cy="3505200"/>
                </a:xfrm>
                <a:prstGeom prst="flowChartDelay">
                  <a:avLst/>
                </a:prstGeom>
                <a:solidFill>
                  <a:srgbClr val="FED6F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1A974A9-9AD2-B634-E420-C01696C7FDB6}"/>
                    </a:ext>
                  </a:extLst>
                </p:cNvPr>
                <p:cNvSpPr/>
                <p:nvPr/>
              </p:nvSpPr>
              <p:spPr>
                <a:xfrm>
                  <a:off x="3581400" y="2057400"/>
                  <a:ext cx="1676400" cy="609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4" name="Rounded Rectangle 434">
                  <a:extLst>
                    <a:ext uri="{FF2B5EF4-FFF2-40B4-BE49-F238E27FC236}">
                      <a16:creationId xmlns:a16="http://schemas.microsoft.com/office/drawing/2014/main" id="{5AF39648-FD1B-D561-556B-C76D9AD29E42}"/>
                    </a:ext>
                  </a:extLst>
                </p:cNvPr>
                <p:cNvSpPr/>
                <p:nvPr/>
              </p:nvSpPr>
              <p:spPr>
                <a:xfrm>
                  <a:off x="2971800" y="4038600"/>
                  <a:ext cx="2971800" cy="1981200"/>
                </a:xfrm>
                <a:prstGeom prst="roundRe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F58FA89-1CF8-B128-033F-0C149D0360E7}"/>
                    </a:ext>
                  </a:extLst>
                </p:cNvPr>
                <p:cNvSpPr/>
                <p:nvPr/>
              </p:nvSpPr>
              <p:spPr>
                <a:xfrm>
                  <a:off x="2971800" y="4419600"/>
                  <a:ext cx="29718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3F5E5B0-1841-EAD1-9EF2-4CDBBCF4FB8E}"/>
                    </a:ext>
                  </a:extLst>
                </p:cNvPr>
                <p:cNvSpPr/>
                <p:nvPr/>
              </p:nvSpPr>
              <p:spPr>
                <a:xfrm>
                  <a:off x="5791200" y="4495800"/>
                  <a:ext cx="228600" cy="457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1FBFC3FC-EC5D-0D03-9211-8C2D9885E995}"/>
                  </a:ext>
                </a:extLst>
              </p:cNvPr>
              <p:cNvSpPr/>
              <p:nvPr/>
            </p:nvSpPr>
            <p:spPr>
              <a:xfrm rot="20057346">
                <a:off x="5699614" y="3910866"/>
                <a:ext cx="122165" cy="1961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221A638-D352-C7A6-1161-0166EFAF9722}"/>
                  </a:ext>
                </a:extLst>
              </p:cNvPr>
              <p:cNvSpPr/>
              <p:nvPr/>
            </p:nvSpPr>
            <p:spPr>
              <a:xfrm flipH="1">
                <a:off x="6366011" y="2803946"/>
                <a:ext cx="297340" cy="3013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1EACDCE-820F-A6C9-E865-7B557673F794}"/>
                  </a:ext>
                </a:extLst>
              </p:cNvPr>
              <p:cNvSpPr/>
              <p:nvPr/>
            </p:nvSpPr>
            <p:spPr>
              <a:xfrm>
                <a:off x="6155274" y="1820676"/>
                <a:ext cx="725809" cy="118878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5">
                <a:extLst>
                  <a:ext uri="{FF2B5EF4-FFF2-40B4-BE49-F238E27FC236}">
                    <a16:creationId xmlns:a16="http://schemas.microsoft.com/office/drawing/2014/main" id="{307F7EFA-1037-45BA-9996-7EA65AD2A081}"/>
                  </a:ext>
                </a:extLst>
              </p:cNvPr>
              <p:cNvSpPr/>
              <p:nvPr/>
            </p:nvSpPr>
            <p:spPr>
              <a:xfrm rot="9606458">
                <a:off x="6041541" y="1619312"/>
                <a:ext cx="966312" cy="759266"/>
              </a:xfrm>
              <a:custGeom>
                <a:avLst/>
                <a:gdLst>
                  <a:gd name="connsiteX0" fmla="*/ 431771 w 823759"/>
                  <a:gd name="connsiteY0" fmla="*/ 737835 h 759266"/>
                  <a:gd name="connsiteX1" fmla="*/ 281614 w 823759"/>
                  <a:gd name="connsiteY1" fmla="*/ 592705 h 759266"/>
                  <a:gd name="connsiteX2" fmla="*/ 271068 w 823759"/>
                  <a:gd name="connsiteY2" fmla="*/ 559866 h 759266"/>
                  <a:gd name="connsiteX3" fmla="*/ 244310 w 823759"/>
                  <a:gd name="connsiteY3" fmla="*/ 560854 h 759266"/>
                  <a:gd name="connsiteX4" fmla="*/ 63417 w 823759"/>
                  <a:gd name="connsiteY4" fmla="*/ 314718 h 759266"/>
                  <a:gd name="connsiteX5" fmla="*/ 0 w 823759"/>
                  <a:gd name="connsiteY5" fmla="*/ 35905 h 759266"/>
                  <a:gd name="connsiteX6" fmla="*/ 148741 w 823759"/>
                  <a:gd name="connsiteY6" fmla="*/ 2073 h 759266"/>
                  <a:gd name="connsiteX7" fmla="*/ 360899 w 823759"/>
                  <a:gd name="connsiteY7" fmla="*/ 247055 h 759266"/>
                  <a:gd name="connsiteX8" fmla="*/ 364635 w 823759"/>
                  <a:gd name="connsiteY8" fmla="*/ 279020 h 759266"/>
                  <a:gd name="connsiteX9" fmla="*/ 431771 w 823759"/>
                  <a:gd name="connsiteY9" fmla="*/ 235271 h 759266"/>
                  <a:gd name="connsiteX10" fmla="*/ 541600 w 823759"/>
                  <a:gd name="connsiteY10" fmla="*/ 213840 h 759266"/>
                  <a:gd name="connsiteX11" fmla="*/ 823759 w 823759"/>
                  <a:gd name="connsiteY11" fmla="*/ 213840 h 759266"/>
                  <a:gd name="connsiteX12" fmla="*/ 823759 w 823759"/>
                  <a:gd name="connsiteY12" fmla="*/ 486553 h 759266"/>
                  <a:gd name="connsiteX13" fmla="*/ 541600 w 823759"/>
                  <a:gd name="connsiteY13" fmla="*/ 759266 h 759266"/>
                  <a:gd name="connsiteX14" fmla="*/ 431771 w 823759"/>
                  <a:gd name="connsiteY14" fmla="*/ 737835 h 7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759" h="759266">
                    <a:moveTo>
                      <a:pt x="431771" y="737835"/>
                    </a:moveTo>
                    <a:cubicBezTo>
                      <a:pt x="364257" y="710235"/>
                      <a:pt x="310171" y="657959"/>
                      <a:pt x="281614" y="592705"/>
                    </a:cubicBezTo>
                    <a:lnTo>
                      <a:pt x="271068" y="559866"/>
                    </a:lnTo>
                    <a:lnTo>
                      <a:pt x="244310" y="560854"/>
                    </a:lnTo>
                    <a:cubicBezTo>
                      <a:pt x="170617" y="550272"/>
                      <a:pt x="94063" y="449454"/>
                      <a:pt x="63417" y="314718"/>
                    </a:cubicBezTo>
                    <a:lnTo>
                      <a:pt x="0" y="35905"/>
                    </a:lnTo>
                    <a:lnTo>
                      <a:pt x="148741" y="2073"/>
                    </a:lnTo>
                    <a:cubicBezTo>
                      <a:pt x="230889" y="-16612"/>
                      <a:pt x="325875" y="93070"/>
                      <a:pt x="360899" y="247055"/>
                    </a:cubicBezTo>
                    <a:lnTo>
                      <a:pt x="364635" y="279020"/>
                    </a:lnTo>
                    <a:lnTo>
                      <a:pt x="431771" y="235271"/>
                    </a:lnTo>
                    <a:cubicBezTo>
                      <a:pt x="465528" y="221471"/>
                      <a:pt x="502642" y="213840"/>
                      <a:pt x="541600" y="213840"/>
                    </a:cubicBezTo>
                    <a:lnTo>
                      <a:pt x="823759" y="213840"/>
                    </a:lnTo>
                    <a:lnTo>
                      <a:pt x="823759" y="486553"/>
                    </a:lnTo>
                    <a:cubicBezTo>
                      <a:pt x="823759" y="637168"/>
                      <a:pt x="697432" y="759266"/>
                      <a:pt x="541600" y="759266"/>
                    </a:cubicBezTo>
                    <a:cubicBezTo>
                      <a:pt x="502642" y="759266"/>
                      <a:pt x="465528" y="751635"/>
                      <a:pt x="431771" y="737835"/>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oup 45">
                <a:extLst>
                  <a:ext uri="{FF2B5EF4-FFF2-40B4-BE49-F238E27FC236}">
                    <a16:creationId xmlns:a16="http://schemas.microsoft.com/office/drawing/2014/main" id="{6A266BF6-451B-6300-2DFA-29DAF9DF65B0}"/>
                  </a:ext>
                </a:extLst>
              </p:cNvPr>
              <p:cNvGrpSpPr/>
              <p:nvPr/>
            </p:nvGrpSpPr>
            <p:grpSpPr>
              <a:xfrm>
                <a:off x="6173301" y="4490519"/>
                <a:ext cx="256924" cy="262550"/>
                <a:chOff x="4344155" y="2218098"/>
                <a:chExt cx="945333" cy="1029080"/>
              </a:xfrm>
            </p:grpSpPr>
            <p:sp>
              <p:nvSpPr>
                <p:cNvPr id="101" name="Oval 100">
                  <a:extLst>
                    <a:ext uri="{FF2B5EF4-FFF2-40B4-BE49-F238E27FC236}">
                      <a16:creationId xmlns:a16="http://schemas.microsoft.com/office/drawing/2014/main" id="{1E63B116-7A99-F366-974B-F45C83D5E518}"/>
                    </a:ext>
                  </a:extLst>
                </p:cNvPr>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BA5CBBE0-3863-3FD7-3267-0A593B80A934}"/>
                    </a:ext>
                  </a:extLst>
                </p:cNvPr>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12075B2-9E4D-935E-A3A8-6393B055B60D}"/>
                    </a:ext>
                  </a:extLst>
                </p:cNvPr>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655B5DD-1A38-1CFB-224E-00A17E033DF6}"/>
                    </a:ext>
                  </a:extLst>
                </p:cNvPr>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057E26E-2CDC-ABF3-A00C-8C6E8A5C4EB4}"/>
                    </a:ext>
                  </a:extLst>
                </p:cNvPr>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426">
                  <a:extLst>
                    <a:ext uri="{FF2B5EF4-FFF2-40B4-BE49-F238E27FC236}">
                      <a16:creationId xmlns:a16="http://schemas.microsoft.com/office/drawing/2014/main" id="{2108BB4C-5F11-0F2A-8E92-6461FB4683FD}"/>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427">
                  <a:extLst>
                    <a:ext uri="{FF2B5EF4-FFF2-40B4-BE49-F238E27FC236}">
                      <a16:creationId xmlns:a16="http://schemas.microsoft.com/office/drawing/2014/main" id="{47693948-CA67-C16B-60DA-9E9E726E3802}"/>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428">
                  <a:extLst>
                    <a:ext uri="{FF2B5EF4-FFF2-40B4-BE49-F238E27FC236}">
                      <a16:creationId xmlns:a16="http://schemas.microsoft.com/office/drawing/2014/main" id="{EC34E13B-348C-B4BA-604F-953FF16B21F4}"/>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EB3F3CC8-B489-AE3F-88F9-2F83ED37F2FB}"/>
                  </a:ext>
                </a:extLst>
              </p:cNvPr>
              <p:cNvGrpSpPr/>
              <p:nvPr/>
            </p:nvGrpSpPr>
            <p:grpSpPr>
              <a:xfrm>
                <a:off x="6389075" y="4163086"/>
                <a:ext cx="256924" cy="262550"/>
                <a:chOff x="4344155" y="2218098"/>
                <a:chExt cx="945333" cy="1029080"/>
              </a:xfrm>
            </p:grpSpPr>
            <p:sp>
              <p:nvSpPr>
                <p:cNvPr id="93" name="Oval 92">
                  <a:extLst>
                    <a:ext uri="{FF2B5EF4-FFF2-40B4-BE49-F238E27FC236}">
                      <a16:creationId xmlns:a16="http://schemas.microsoft.com/office/drawing/2014/main" id="{632A43C3-7BB1-1AE5-F48F-77C1822AFB85}"/>
                    </a:ext>
                  </a:extLst>
                </p:cNvPr>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63B92D3-1AA7-3149-ABA2-7FD45B347335}"/>
                    </a:ext>
                  </a:extLst>
                </p:cNvPr>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889D295-EA10-9E69-E6D1-ECF70A620035}"/>
                    </a:ext>
                  </a:extLst>
                </p:cNvPr>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40F25DA-5E93-E4C9-10BE-D115A44130A9}"/>
                    </a:ext>
                  </a:extLst>
                </p:cNvPr>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C0C7853-3EB2-AE81-6F70-37DCE9E4F24A}"/>
                    </a:ext>
                  </a:extLst>
                </p:cNvPr>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418">
                  <a:extLst>
                    <a:ext uri="{FF2B5EF4-FFF2-40B4-BE49-F238E27FC236}">
                      <a16:creationId xmlns:a16="http://schemas.microsoft.com/office/drawing/2014/main" id="{798019E4-CCE9-A7E3-D25A-0305EE15A003}"/>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419">
                  <a:extLst>
                    <a:ext uri="{FF2B5EF4-FFF2-40B4-BE49-F238E27FC236}">
                      <a16:creationId xmlns:a16="http://schemas.microsoft.com/office/drawing/2014/main" id="{9F304464-9D11-1B28-8756-4C3BFC532BB3}"/>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420">
                  <a:extLst>
                    <a:ext uri="{FF2B5EF4-FFF2-40B4-BE49-F238E27FC236}">
                      <a16:creationId xmlns:a16="http://schemas.microsoft.com/office/drawing/2014/main" id="{FE488137-A84C-0A9C-53FF-2744B5E5F3A3}"/>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75A5446-4071-940C-8337-59E736243087}"/>
                  </a:ext>
                </a:extLst>
              </p:cNvPr>
              <p:cNvGrpSpPr/>
              <p:nvPr/>
            </p:nvGrpSpPr>
            <p:grpSpPr>
              <a:xfrm>
                <a:off x="6633519" y="4434690"/>
                <a:ext cx="256924" cy="262550"/>
                <a:chOff x="4344155" y="2218098"/>
                <a:chExt cx="945333" cy="1029080"/>
              </a:xfrm>
            </p:grpSpPr>
            <p:sp>
              <p:nvSpPr>
                <p:cNvPr id="85" name="Oval 84">
                  <a:extLst>
                    <a:ext uri="{FF2B5EF4-FFF2-40B4-BE49-F238E27FC236}">
                      <a16:creationId xmlns:a16="http://schemas.microsoft.com/office/drawing/2014/main" id="{A9C893F5-EE82-8EBB-090A-32D6A4890E03}"/>
                    </a:ext>
                  </a:extLst>
                </p:cNvPr>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1B19CC0-65A1-3CCE-9F77-5B9CCF2DC036}"/>
                    </a:ext>
                  </a:extLst>
                </p:cNvPr>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566A18A-3A04-5A05-7C31-5C1372EDDB6B}"/>
                    </a:ext>
                  </a:extLst>
                </p:cNvPr>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A8CE910-2DCD-089F-F73B-CDFD9ADED378}"/>
                    </a:ext>
                  </a:extLst>
                </p:cNvPr>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B927B60-BF67-19C9-4618-0493DF16B317}"/>
                    </a:ext>
                  </a:extLst>
                </p:cNvPr>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410">
                  <a:extLst>
                    <a:ext uri="{FF2B5EF4-FFF2-40B4-BE49-F238E27FC236}">
                      <a16:creationId xmlns:a16="http://schemas.microsoft.com/office/drawing/2014/main" id="{B049E5F4-F5FD-6415-AACA-0E3F015C4C9A}"/>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411">
                  <a:extLst>
                    <a:ext uri="{FF2B5EF4-FFF2-40B4-BE49-F238E27FC236}">
                      <a16:creationId xmlns:a16="http://schemas.microsoft.com/office/drawing/2014/main" id="{0344B3C0-DF51-BAC3-DE5F-B2C8930D4E89}"/>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412">
                  <a:extLst>
                    <a:ext uri="{FF2B5EF4-FFF2-40B4-BE49-F238E27FC236}">
                      <a16:creationId xmlns:a16="http://schemas.microsoft.com/office/drawing/2014/main" id="{36ECFF5B-505E-11E0-8EFC-B26673F9D298}"/>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25E29ADC-6C8D-6B0E-7865-2127C0A72094}"/>
                  </a:ext>
                </a:extLst>
              </p:cNvPr>
              <p:cNvGrpSpPr/>
              <p:nvPr/>
            </p:nvGrpSpPr>
            <p:grpSpPr>
              <a:xfrm>
                <a:off x="6228783" y="3373926"/>
                <a:ext cx="144103" cy="147258"/>
                <a:chOff x="4344155" y="2218098"/>
                <a:chExt cx="945333" cy="1029080"/>
              </a:xfrm>
            </p:grpSpPr>
            <p:sp>
              <p:nvSpPr>
                <p:cNvPr id="77" name="Oval 76">
                  <a:extLst>
                    <a:ext uri="{FF2B5EF4-FFF2-40B4-BE49-F238E27FC236}">
                      <a16:creationId xmlns:a16="http://schemas.microsoft.com/office/drawing/2014/main" id="{77D299BB-C5DB-D27B-A369-0731CE33DD61}"/>
                    </a:ext>
                  </a:extLst>
                </p:cNvPr>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60DAFAD-75F9-CF64-4E34-376053698A15}"/>
                    </a:ext>
                  </a:extLst>
                </p:cNvPr>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FEAB45-78F3-14EF-51D5-6AD1F86E9966}"/>
                    </a:ext>
                  </a:extLst>
                </p:cNvPr>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4B1B162-B2EF-7453-EA03-14886BA327E6}"/>
                    </a:ext>
                  </a:extLst>
                </p:cNvPr>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2508506-921A-D345-BF27-65C84679AF94}"/>
                    </a:ext>
                  </a:extLst>
                </p:cNvPr>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402">
                  <a:extLst>
                    <a:ext uri="{FF2B5EF4-FFF2-40B4-BE49-F238E27FC236}">
                      <a16:creationId xmlns:a16="http://schemas.microsoft.com/office/drawing/2014/main" id="{5E2CEFFE-9C83-F546-BED6-194623C0B2ED}"/>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403">
                  <a:extLst>
                    <a:ext uri="{FF2B5EF4-FFF2-40B4-BE49-F238E27FC236}">
                      <a16:creationId xmlns:a16="http://schemas.microsoft.com/office/drawing/2014/main" id="{FCAB94E9-3517-80E8-9651-1526920441C5}"/>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404">
                  <a:extLst>
                    <a:ext uri="{FF2B5EF4-FFF2-40B4-BE49-F238E27FC236}">
                      <a16:creationId xmlns:a16="http://schemas.microsoft.com/office/drawing/2014/main" id="{B5103E12-AF61-6573-A246-D5D8F00AC5F9}"/>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6CDD63D-8FC9-0CDB-0B69-6BBF1D6BC097}"/>
                  </a:ext>
                </a:extLst>
              </p:cNvPr>
              <p:cNvGrpSpPr/>
              <p:nvPr/>
            </p:nvGrpSpPr>
            <p:grpSpPr>
              <a:xfrm>
                <a:off x="6399290" y="3372417"/>
                <a:ext cx="144103" cy="147258"/>
                <a:chOff x="4344155" y="2218098"/>
                <a:chExt cx="945333" cy="1029080"/>
              </a:xfrm>
            </p:grpSpPr>
            <p:sp>
              <p:nvSpPr>
                <p:cNvPr id="69" name="Oval 68">
                  <a:extLst>
                    <a:ext uri="{FF2B5EF4-FFF2-40B4-BE49-F238E27FC236}">
                      <a16:creationId xmlns:a16="http://schemas.microsoft.com/office/drawing/2014/main" id="{462EB4E8-B57F-543C-2DBF-2E1AB0E3753E}"/>
                    </a:ext>
                  </a:extLst>
                </p:cNvPr>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2B82AB6-814C-D9D9-F38B-7662592A4B11}"/>
                    </a:ext>
                  </a:extLst>
                </p:cNvPr>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500785-EA50-06A2-728D-F0CE0F8FA196}"/>
                    </a:ext>
                  </a:extLst>
                </p:cNvPr>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C5791-2F16-B4BA-CDB9-3ADEC12B4F37}"/>
                    </a:ext>
                  </a:extLst>
                </p:cNvPr>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4B5D5EB-ED18-8342-4200-EA6391D55184}"/>
                    </a:ext>
                  </a:extLst>
                </p:cNvPr>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394">
                  <a:extLst>
                    <a:ext uri="{FF2B5EF4-FFF2-40B4-BE49-F238E27FC236}">
                      <a16:creationId xmlns:a16="http://schemas.microsoft.com/office/drawing/2014/main" id="{045D2F02-88E3-1E58-9931-BE66AA56C10C}"/>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395">
                  <a:extLst>
                    <a:ext uri="{FF2B5EF4-FFF2-40B4-BE49-F238E27FC236}">
                      <a16:creationId xmlns:a16="http://schemas.microsoft.com/office/drawing/2014/main" id="{BD5FA3B4-08BA-E2C1-7AAB-FB7F87F7A829}"/>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396">
                  <a:extLst>
                    <a:ext uri="{FF2B5EF4-FFF2-40B4-BE49-F238E27FC236}">
                      <a16:creationId xmlns:a16="http://schemas.microsoft.com/office/drawing/2014/main" id="{C1FF6D8F-9EF3-12AD-8574-2123E232563E}"/>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3A68AEB-9185-4FB4-1612-E1951EF33D3F}"/>
                  </a:ext>
                </a:extLst>
              </p:cNvPr>
              <p:cNvGrpSpPr/>
              <p:nvPr/>
            </p:nvGrpSpPr>
            <p:grpSpPr>
              <a:xfrm>
                <a:off x="6571306" y="3372417"/>
                <a:ext cx="144103" cy="147258"/>
                <a:chOff x="4344155" y="2218098"/>
                <a:chExt cx="945333" cy="1029080"/>
              </a:xfrm>
            </p:grpSpPr>
            <p:sp>
              <p:nvSpPr>
                <p:cNvPr id="61" name="Oval 60">
                  <a:extLst>
                    <a:ext uri="{FF2B5EF4-FFF2-40B4-BE49-F238E27FC236}">
                      <a16:creationId xmlns:a16="http://schemas.microsoft.com/office/drawing/2014/main" id="{2E51E7CF-12BF-4037-0911-6B13780B6094}"/>
                    </a:ext>
                  </a:extLst>
                </p:cNvPr>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704D3DB-BAA3-C4FC-FF28-FA56062AADE1}"/>
                    </a:ext>
                  </a:extLst>
                </p:cNvPr>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AAB2668-EDD1-469D-CEE9-A84BC0D17377}"/>
                    </a:ext>
                  </a:extLst>
                </p:cNvPr>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AB78396-8D3D-CE63-9D41-DC88E2E0E304}"/>
                    </a:ext>
                  </a:extLst>
                </p:cNvPr>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790250-6399-A574-F9A9-FC057E600A9F}"/>
                    </a:ext>
                  </a:extLst>
                </p:cNvPr>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386">
                  <a:extLst>
                    <a:ext uri="{FF2B5EF4-FFF2-40B4-BE49-F238E27FC236}">
                      <a16:creationId xmlns:a16="http://schemas.microsoft.com/office/drawing/2014/main" id="{34CCC9EB-9D6E-B97F-6A36-9CAA0294DA15}"/>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387">
                  <a:extLst>
                    <a:ext uri="{FF2B5EF4-FFF2-40B4-BE49-F238E27FC236}">
                      <a16:creationId xmlns:a16="http://schemas.microsoft.com/office/drawing/2014/main" id="{D3AA9742-4E74-E281-A19C-0383A4F2179A}"/>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388">
                  <a:extLst>
                    <a:ext uri="{FF2B5EF4-FFF2-40B4-BE49-F238E27FC236}">
                      <a16:creationId xmlns:a16="http://schemas.microsoft.com/office/drawing/2014/main" id="{8B306AA0-2853-B702-70C2-7B5F1AD56C99}"/>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CAA2984-F6CC-784E-4D0D-5B1531DB50F9}"/>
                  </a:ext>
                </a:extLst>
              </p:cNvPr>
              <p:cNvGrpSpPr/>
              <p:nvPr/>
            </p:nvGrpSpPr>
            <p:grpSpPr>
              <a:xfrm>
                <a:off x="6725215" y="3372417"/>
                <a:ext cx="144103" cy="147258"/>
                <a:chOff x="4344155" y="2218098"/>
                <a:chExt cx="945333" cy="1029080"/>
              </a:xfrm>
            </p:grpSpPr>
            <p:sp>
              <p:nvSpPr>
                <p:cNvPr id="53" name="Oval 52">
                  <a:extLst>
                    <a:ext uri="{FF2B5EF4-FFF2-40B4-BE49-F238E27FC236}">
                      <a16:creationId xmlns:a16="http://schemas.microsoft.com/office/drawing/2014/main" id="{C7410039-7363-296E-12BA-3508A5395482}"/>
                    </a:ext>
                  </a:extLst>
                </p:cNvPr>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7C639D1-E284-0622-968D-A9660870A62A}"/>
                    </a:ext>
                  </a:extLst>
                </p:cNvPr>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B226B13-54AB-FD2B-56FD-6969667967B7}"/>
                    </a:ext>
                  </a:extLst>
                </p:cNvPr>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D5A2902-F280-F715-99F4-B0C33EA9B928}"/>
                    </a:ext>
                  </a:extLst>
                </p:cNvPr>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5DCB9A2-A45F-15A8-0EB0-076282D46E1A}"/>
                    </a:ext>
                  </a:extLst>
                </p:cNvPr>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378">
                  <a:extLst>
                    <a:ext uri="{FF2B5EF4-FFF2-40B4-BE49-F238E27FC236}">
                      <a16:creationId xmlns:a16="http://schemas.microsoft.com/office/drawing/2014/main" id="{30DE27D9-BBAF-D4BF-919A-3101C169930D}"/>
                    </a:ext>
                  </a:extLst>
                </p:cNvPr>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379">
                  <a:extLst>
                    <a:ext uri="{FF2B5EF4-FFF2-40B4-BE49-F238E27FC236}">
                      <a16:creationId xmlns:a16="http://schemas.microsoft.com/office/drawing/2014/main" id="{17F5DBBF-04EB-9431-C42D-98A2B3D01E67}"/>
                    </a:ext>
                  </a:extLst>
                </p:cNvPr>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380">
                  <a:extLst>
                    <a:ext uri="{FF2B5EF4-FFF2-40B4-BE49-F238E27FC236}">
                      <a16:creationId xmlns:a16="http://schemas.microsoft.com/office/drawing/2014/main" id="{F833D168-6F1C-0D70-9F40-10F4AAFAF304}"/>
                    </a:ext>
                  </a:extLst>
                </p:cNvPr>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B3BB097A-BFA8-F174-E905-7A450F1235E2}"/>
                </a:ext>
              </a:extLst>
            </p:cNvPr>
            <p:cNvGrpSpPr/>
            <p:nvPr/>
          </p:nvGrpSpPr>
          <p:grpSpPr>
            <a:xfrm>
              <a:off x="7102660" y="1792586"/>
              <a:ext cx="1317703" cy="3232441"/>
              <a:chOff x="7691136" y="2028554"/>
              <a:chExt cx="1199367" cy="2942152"/>
            </a:xfrm>
          </p:grpSpPr>
          <p:grpSp>
            <p:nvGrpSpPr>
              <p:cNvPr id="7" name="Group 6">
                <a:extLst>
                  <a:ext uri="{FF2B5EF4-FFF2-40B4-BE49-F238E27FC236}">
                    <a16:creationId xmlns:a16="http://schemas.microsoft.com/office/drawing/2014/main" id="{80E7B814-DF09-2325-7EA4-11768A7BE0BE}"/>
                  </a:ext>
                </a:extLst>
              </p:cNvPr>
              <p:cNvGrpSpPr/>
              <p:nvPr/>
            </p:nvGrpSpPr>
            <p:grpSpPr>
              <a:xfrm rot="16353501">
                <a:off x="8238787" y="4618804"/>
                <a:ext cx="415483" cy="288322"/>
                <a:chOff x="5483905" y="5816663"/>
                <a:chExt cx="556521" cy="386194"/>
              </a:xfrm>
              <a:solidFill>
                <a:schemeClr val="accent6">
                  <a:lumMod val="50000"/>
                </a:schemeClr>
              </a:solidFill>
            </p:grpSpPr>
            <p:sp>
              <p:nvSpPr>
                <p:cNvPr id="28" name="Oval 27">
                  <a:extLst>
                    <a:ext uri="{FF2B5EF4-FFF2-40B4-BE49-F238E27FC236}">
                      <a16:creationId xmlns:a16="http://schemas.microsoft.com/office/drawing/2014/main" id="{EAF85074-EA61-67A2-79ED-D61FA0CAAF0B}"/>
                    </a:ext>
                  </a:extLst>
                </p:cNvPr>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8629173-2056-B8F0-5442-3C9A2F62B391}"/>
                    </a:ext>
                  </a:extLst>
                </p:cNvPr>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889E3801-477F-A8E9-7532-CA59431FAF5B}"/>
                    </a:ext>
                  </a:extLst>
                </p:cNvPr>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449CFDF-FFEF-4246-DBD5-F639BBE1980D}"/>
                  </a:ext>
                </a:extLst>
              </p:cNvPr>
              <p:cNvGrpSpPr/>
              <p:nvPr/>
            </p:nvGrpSpPr>
            <p:grpSpPr>
              <a:xfrm rot="20201397">
                <a:off x="7945503" y="4625209"/>
                <a:ext cx="415483" cy="288322"/>
                <a:chOff x="5483905" y="5816663"/>
                <a:chExt cx="556521" cy="386194"/>
              </a:xfrm>
              <a:solidFill>
                <a:schemeClr val="accent6">
                  <a:lumMod val="50000"/>
                </a:schemeClr>
              </a:solidFill>
            </p:grpSpPr>
            <p:sp>
              <p:nvSpPr>
                <p:cNvPr id="25" name="Oval 24">
                  <a:extLst>
                    <a:ext uri="{FF2B5EF4-FFF2-40B4-BE49-F238E27FC236}">
                      <a16:creationId xmlns:a16="http://schemas.microsoft.com/office/drawing/2014/main" id="{56501CE6-9550-E043-2405-0BA019EAC8F1}"/>
                    </a:ext>
                  </a:extLst>
                </p:cNvPr>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619135-DC2E-D6F7-E685-1D53ACA5B6C0}"/>
                    </a:ext>
                  </a:extLst>
                </p:cNvPr>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7BFF891B-F126-AC32-1826-068DF71984C1}"/>
                    </a:ext>
                  </a:extLst>
                </p:cNvPr>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rapezoid 8">
                <a:extLst>
                  <a:ext uri="{FF2B5EF4-FFF2-40B4-BE49-F238E27FC236}">
                    <a16:creationId xmlns:a16="http://schemas.microsoft.com/office/drawing/2014/main" id="{6DB7EFB9-33DC-9200-1A89-A99DDF3051B0}"/>
                  </a:ext>
                </a:extLst>
              </p:cNvPr>
              <p:cNvSpPr/>
              <p:nvPr/>
            </p:nvSpPr>
            <p:spPr>
              <a:xfrm rot="10800000" flipH="1">
                <a:off x="7940692" y="3067681"/>
                <a:ext cx="711169" cy="843045"/>
              </a:xfrm>
              <a:prstGeom prst="trapezoid">
                <a:avLst>
                  <a:gd name="adj" fmla="val 2162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A446DF5-1CE4-8C77-F900-DCF02840514C}"/>
                  </a:ext>
                </a:extLst>
              </p:cNvPr>
              <p:cNvSpPr/>
              <p:nvPr/>
            </p:nvSpPr>
            <p:spPr>
              <a:xfrm rot="10800000">
                <a:off x="8163537" y="2965554"/>
                <a:ext cx="268951" cy="438006"/>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205D268D-A1AB-558D-1221-E06AF9B78A44}"/>
                  </a:ext>
                </a:extLst>
              </p:cNvPr>
              <p:cNvSpPr/>
              <p:nvPr/>
            </p:nvSpPr>
            <p:spPr>
              <a:xfrm flipH="1">
                <a:off x="7947096" y="3903992"/>
                <a:ext cx="711169" cy="843045"/>
              </a:xfrm>
              <a:prstGeom prst="trapezoid">
                <a:avLst>
                  <a:gd name="adj" fmla="val 2162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32">
                <a:extLst>
                  <a:ext uri="{FF2B5EF4-FFF2-40B4-BE49-F238E27FC236}">
                    <a16:creationId xmlns:a16="http://schemas.microsoft.com/office/drawing/2014/main" id="{9185D7D9-5BBF-6631-9B00-CDAD9302A9E2}"/>
                  </a:ext>
                </a:extLst>
              </p:cNvPr>
              <p:cNvSpPr/>
              <p:nvPr/>
            </p:nvSpPr>
            <p:spPr>
              <a:xfrm>
                <a:off x="8071325" y="3864619"/>
                <a:ext cx="461060" cy="998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E2CCAA-C41F-E8F2-3E51-793D84C8101B}"/>
                  </a:ext>
                </a:extLst>
              </p:cNvPr>
              <p:cNvSpPr/>
              <p:nvPr/>
            </p:nvSpPr>
            <p:spPr>
              <a:xfrm>
                <a:off x="8332567" y="3336047"/>
                <a:ext cx="158260" cy="9651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16">
                <a:extLst>
                  <a:ext uri="{FF2B5EF4-FFF2-40B4-BE49-F238E27FC236}">
                    <a16:creationId xmlns:a16="http://schemas.microsoft.com/office/drawing/2014/main" id="{DAD67E75-B02C-CD04-A820-91C3B955CDD4}"/>
                  </a:ext>
                </a:extLst>
              </p:cNvPr>
              <p:cNvGrpSpPr/>
              <p:nvPr/>
            </p:nvGrpSpPr>
            <p:grpSpPr>
              <a:xfrm>
                <a:off x="8213356" y="3494527"/>
                <a:ext cx="445578" cy="745489"/>
                <a:chOff x="2819400" y="3657600"/>
                <a:chExt cx="1447800" cy="2048762"/>
              </a:xfrm>
            </p:grpSpPr>
            <p:sp>
              <p:nvSpPr>
                <p:cNvPr id="21" name="Rectangle 20">
                  <a:extLst>
                    <a:ext uri="{FF2B5EF4-FFF2-40B4-BE49-F238E27FC236}">
                      <a16:creationId xmlns:a16="http://schemas.microsoft.com/office/drawing/2014/main" id="{7104EB02-0F1E-0685-65FD-9232DD335549}"/>
                    </a:ext>
                  </a:extLst>
                </p:cNvPr>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90DBE0-9DAE-F8BC-E51E-57D289C8AC6C}"/>
                    </a:ext>
                  </a:extLst>
                </p:cNvPr>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3965B0-0DB8-1868-C492-6635AD063CC3}"/>
                    </a:ext>
                  </a:extLst>
                </p:cNvPr>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24" name="Rectangle 23">
                  <a:extLst>
                    <a:ext uri="{FF2B5EF4-FFF2-40B4-BE49-F238E27FC236}">
                      <a16:creationId xmlns:a16="http://schemas.microsoft.com/office/drawing/2014/main" id="{85B9EF3B-140F-62CB-69CE-EB4F67C2FA53}"/>
                    </a:ext>
                  </a:extLst>
                </p:cNvPr>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A07A5F8B-2A8E-45F5-8BDA-967A0EA531E2}"/>
                  </a:ext>
                </a:extLst>
              </p:cNvPr>
              <p:cNvSpPr/>
              <p:nvPr/>
            </p:nvSpPr>
            <p:spPr>
              <a:xfrm rot="20366326" flipH="1">
                <a:off x="8387759" y="3838465"/>
                <a:ext cx="245909" cy="1762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36">
                <a:extLst>
                  <a:ext uri="{FF2B5EF4-FFF2-40B4-BE49-F238E27FC236}">
                    <a16:creationId xmlns:a16="http://schemas.microsoft.com/office/drawing/2014/main" id="{582FE6F0-4D33-8E90-24A6-72596998D159}"/>
                  </a:ext>
                </a:extLst>
              </p:cNvPr>
              <p:cNvSpPr/>
              <p:nvPr/>
            </p:nvSpPr>
            <p:spPr>
              <a:xfrm rot="20048667">
                <a:off x="8340504" y="3053764"/>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9F852F5-9194-F2A8-1AA8-F3FF7052B91B}"/>
                  </a:ext>
                </a:extLst>
              </p:cNvPr>
              <p:cNvSpPr/>
              <p:nvPr/>
            </p:nvSpPr>
            <p:spPr>
              <a:xfrm rot="18584697" flipH="1">
                <a:off x="7941991" y="3746804"/>
                <a:ext cx="176931" cy="3825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338">
                <a:extLst>
                  <a:ext uri="{FF2B5EF4-FFF2-40B4-BE49-F238E27FC236}">
                    <a16:creationId xmlns:a16="http://schemas.microsoft.com/office/drawing/2014/main" id="{2C401ED0-9F0C-0AD1-AC62-446BACFAD6F2}"/>
                  </a:ext>
                </a:extLst>
              </p:cNvPr>
              <p:cNvSpPr/>
              <p:nvPr/>
            </p:nvSpPr>
            <p:spPr>
              <a:xfrm rot="1551333" flipH="1">
                <a:off x="7714306" y="3043201"/>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5">
                <a:extLst>
                  <a:ext uri="{FF2B5EF4-FFF2-40B4-BE49-F238E27FC236}">
                    <a16:creationId xmlns:a16="http://schemas.microsoft.com/office/drawing/2014/main" id="{920AF5D3-12EC-4653-ABF2-73D06C4BF1FA}"/>
                  </a:ext>
                </a:extLst>
              </p:cNvPr>
              <p:cNvSpPr/>
              <p:nvPr/>
            </p:nvSpPr>
            <p:spPr>
              <a:xfrm flipH="1">
                <a:off x="7955328" y="2204673"/>
                <a:ext cx="689197" cy="1009010"/>
              </a:xfrm>
              <a:custGeom>
                <a:avLst/>
                <a:gdLst>
                  <a:gd name="connsiteX0" fmla="*/ 0 w 781941"/>
                  <a:gd name="connsiteY0" fmla="*/ 594394 h 1188788"/>
                  <a:gd name="connsiteX1" fmla="*/ 390971 w 781941"/>
                  <a:gd name="connsiteY1" fmla="*/ 0 h 1188788"/>
                  <a:gd name="connsiteX2" fmla="*/ 781942 w 781941"/>
                  <a:gd name="connsiteY2" fmla="*/ 594394 h 1188788"/>
                  <a:gd name="connsiteX3" fmla="*/ 390971 w 781941"/>
                  <a:gd name="connsiteY3" fmla="*/ 1188788 h 1188788"/>
                  <a:gd name="connsiteX4" fmla="*/ 0 w 781941"/>
                  <a:gd name="connsiteY4" fmla="*/ 594394 h 1188788"/>
                  <a:gd name="connsiteX0" fmla="*/ 0 w 781942"/>
                  <a:gd name="connsiteY0" fmla="*/ 594394 h 1188788"/>
                  <a:gd name="connsiteX1" fmla="*/ 390971 w 781942"/>
                  <a:gd name="connsiteY1" fmla="*/ 0 h 1188788"/>
                  <a:gd name="connsiteX2" fmla="*/ 781942 w 781942"/>
                  <a:gd name="connsiteY2" fmla="*/ 594394 h 1188788"/>
                  <a:gd name="connsiteX3" fmla="*/ 390971 w 781942"/>
                  <a:gd name="connsiteY3" fmla="*/ 1188788 h 1188788"/>
                  <a:gd name="connsiteX4" fmla="*/ 0 w 781942"/>
                  <a:gd name="connsiteY4" fmla="*/ 594394 h 1188788"/>
                  <a:gd name="connsiteX0" fmla="*/ 30051 w 811993"/>
                  <a:gd name="connsiteY0" fmla="*/ 594394 h 1188788"/>
                  <a:gd name="connsiteX1" fmla="*/ 421022 w 811993"/>
                  <a:gd name="connsiteY1" fmla="*/ 0 h 1188788"/>
                  <a:gd name="connsiteX2" fmla="*/ 811993 w 811993"/>
                  <a:gd name="connsiteY2" fmla="*/ 594394 h 1188788"/>
                  <a:gd name="connsiteX3" fmla="*/ 421022 w 811993"/>
                  <a:gd name="connsiteY3" fmla="*/ 1188788 h 1188788"/>
                  <a:gd name="connsiteX4" fmla="*/ 30051 w 811993"/>
                  <a:gd name="connsiteY4" fmla="*/ 594394 h 118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93" h="1188788">
                    <a:moveTo>
                      <a:pt x="30051" y="594394"/>
                    </a:moveTo>
                    <a:cubicBezTo>
                      <a:pt x="-96698" y="293279"/>
                      <a:pt x="205095" y="0"/>
                      <a:pt x="421022" y="0"/>
                    </a:cubicBezTo>
                    <a:cubicBezTo>
                      <a:pt x="636949" y="0"/>
                      <a:pt x="811993" y="266119"/>
                      <a:pt x="811993" y="594394"/>
                    </a:cubicBezTo>
                    <a:cubicBezTo>
                      <a:pt x="676191" y="859295"/>
                      <a:pt x="636949" y="1188788"/>
                      <a:pt x="421022" y="1188788"/>
                    </a:cubicBezTo>
                    <a:cubicBezTo>
                      <a:pt x="205095" y="1188788"/>
                      <a:pt x="156800" y="895509"/>
                      <a:pt x="30051" y="594394"/>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340">
                <a:extLst>
                  <a:ext uri="{FF2B5EF4-FFF2-40B4-BE49-F238E27FC236}">
                    <a16:creationId xmlns:a16="http://schemas.microsoft.com/office/drawing/2014/main" id="{04D8088C-8355-C3FE-D7A3-E7167BF727F7}"/>
                  </a:ext>
                </a:extLst>
              </p:cNvPr>
              <p:cNvSpPr/>
              <p:nvPr/>
            </p:nvSpPr>
            <p:spPr>
              <a:xfrm rot="16030475">
                <a:off x="7726654" y="1993036"/>
                <a:ext cx="1128331" cy="1199367"/>
              </a:xfrm>
              <a:custGeom>
                <a:avLst/>
                <a:gdLst>
                  <a:gd name="connsiteX0" fmla="*/ 1382195 w 1390004"/>
                  <a:gd name="connsiteY0" fmla="*/ 1067570 h 1576934"/>
                  <a:gd name="connsiteX1" fmla="*/ 1373954 w 1390004"/>
                  <a:gd name="connsiteY1" fmla="*/ 1096618 h 1576934"/>
                  <a:gd name="connsiteX2" fmla="*/ 1306991 w 1390004"/>
                  <a:gd name="connsiteY2" fmla="*/ 1148892 h 1576934"/>
                  <a:gd name="connsiteX3" fmla="*/ 1306817 w 1390004"/>
                  <a:gd name="connsiteY3" fmla="*/ 1149189 h 1576934"/>
                  <a:gd name="connsiteX4" fmla="*/ 1281921 w 1390004"/>
                  <a:gd name="connsiteY4" fmla="*/ 1191845 h 1576934"/>
                  <a:gd name="connsiteX5" fmla="*/ 1241147 w 1390004"/>
                  <a:gd name="connsiteY5" fmla="*/ 1216969 h 1576934"/>
                  <a:gd name="connsiteX6" fmla="*/ 1173713 w 1390004"/>
                  <a:gd name="connsiteY6" fmla="*/ 1210448 h 1576934"/>
                  <a:gd name="connsiteX7" fmla="*/ 1123286 w 1390004"/>
                  <a:gd name="connsiteY7" fmla="*/ 1232505 h 1576934"/>
                  <a:gd name="connsiteX8" fmla="*/ 1103322 w 1390004"/>
                  <a:gd name="connsiteY8" fmla="*/ 1231067 h 1576934"/>
                  <a:gd name="connsiteX9" fmla="*/ 1105227 w 1390004"/>
                  <a:gd name="connsiteY9" fmla="*/ 1233256 h 1576934"/>
                  <a:gd name="connsiteX10" fmla="*/ 1115800 w 1390004"/>
                  <a:gd name="connsiteY10" fmla="*/ 1313211 h 1576934"/>
                  <a:gd name="connsiteX11" fmla="*/ 970353 w 1390004"/>
                  <a:gd name="connsiteY11" fmla="*/ 1403785 h 1576934"/>
                  <a:gd name="connsiteX12" fmla="*/ 918286 w 1390004"/>
                  <a:gd name="connsiteY12" fmla="*/ 1481395 h 1576934"/>
                  <a:gd name="connsiteX13" fmla="*/ 741012 w 1390004"/>
                  <a:gd name="connsiteY13" fmla="*/ 1490792 h 1576934"/>
                  <a:gd name="connsiteX14" fmla="*/ 614329 w 1390004"/>
                  <a:gd name="connsiteY14" fmla="*/ 1573587 h 1576934"/>
                  <a:gd name="connsiteX15" fmla="*/ 428063 w 1390004"/>
                  <a:gd name="connsiteY15" fmla="*/ 1523049 h 1576934"/>
                  <a:gd name="connsiteX16" fmla="*/ 151371 w 1390004"/>
                  <a:gd name="connsiteY16" fmla="*/ 1473116 h 1576934"/>
                  <a:gd name="connsiteX17" fmla="*/ 29716 w 1390004"/>
                  <a:gd name="connsiteY17" fmla="*/ 1417551 h 1576934"/>
                  <a:gd name="connsiteX18" fmla="*/ 55711 w 1390004"/>
                  <a:gd name="connsiteY18" fmla="*/ 1342547 h 1576934"/>
                  <a:gd name="connsiteX19" fmla="*/ 818 w 1390004"/>
                  <a:gd name="connsiteY19" fmla="*/ 1265596 h 1576934"/>
                  <a:gd name="connsiteX20" fmla="*/ 101066 w 1390004"/>
                  <a:gd name="connsiteY20" fmla="*/ 1197198 h 1576934"/>
                  <a:gd name="connsiteX21" fmla="*/ 102025 w 1390004"/>
                  <a:gd name="connsiteY21" fmla="*/ 1195395 h 1576934"/>
                  <a:gd name="connsiteX22" fmla="*/ 146680 w 1390004"/>
                  <a:gd name="connsiteY22" fmla="*/ 1097176 h 1576934"/>
                  <a:gd name="connsiteX23" fmla="*/ 363918 w 1390004"/>
                  <a:gd name="connsiteY23" fmla="*/ 1074736 h 1576934"/>
                  <a:gd name="connsiteX24" fmla="*/ 363966 w 1390004"/>
                  <a:gd name="connsiteY24" fmla="*/ 1074698 h 1576934"/>
                  <a:gd name="connsiteX25" fmla="*/ 407168 w 1390004"/>
                  <a:gd name="connsiteY25" fmla="*/ 1040950 h 1576934"/>
                  <a:gd name="connsiteX26" fmla="*/ 582944 w 1390004"/>
                  <a:gd name="connsiteY26" fmla="*/ 1051441 h 1576934"/>
                  <a:gd name="connsiteX27" fmla="*/ 583724 w 1390004"/>
                  <a:gd name="connsiteY27" fmla="*/ 1050807 h 1576934"/>
                  <a:gd name="connsiteX28" fmla="*/ 618035 w 1390004"/>
                  <a:gd name="connsiteY28" fmla="*/ 1022894 h 1576934"/>
                  <a:gd name="connsiteX29" fmla="*/ 668289 w 1390004"/>
                  <a:gd name="connsiteY29" fmla="*/ 1008905 h 1576934"/>
                  <a:gd name="connsiteX30" fmla="*/ 727101 w 1390004"/>
                  <a:gd name="connsiteY30" fmla="*/ 1013980 h 1576934"/>
                  <a:gd name="connsiteX31" fmla="*/ 772771 w 1390004"/>
                  <a:gd name="connsiteY31" fmla="*/ 1038202 h 1576934"/>
                  <a:gd name="connsiteX32" fmla="*/ 774134 w 1390004"/>
                  <a:gd name="connsiteY32" fmla="*/ 1038925 h 1576934"/>
                  <a:gd name="connsiteX33" fmla="*/ 880834 w 1390004"/>
                  <a:gd name="connsiteY33" fmla="*/ 1008555 h 1576934"/>
                  <a:gd name="connsiteX34" fmla="*/ 887531 w 1390004"/>
                  <a:gd name="connsiteY34" fmla="*/ 1009716 h 1576934"/>
                  <a:gd name="connsiteX35" fmla="*/ 886970 w 1390004"/>
                  <a:gd name="connsiteY35" fmla="*/ 1006363 h 1576934"/>
                  <a:gd name="connsiteX36" fmla="*/ 905715 w 1390004"/>
                  <a:gd name="connsiteY36" fmla="*/ 939032 h 1576934"/>
                  <a:gd name="connsiteX37" fmla="*/ 827705 w 1390004"/>
                  <a:gd name="connsiteY37" fmla="*/ 840027 h 1576934"/>
                  <a:gd name="connsiteX38" fmla="*/ 885070 w 1390004"/>
                  <a:gd name="connsiteY38" fmla="*/ 702949 h 1576934"/>
                  <a:gd name="connsiteX39" fmla="*/ 869312 w 1390004"/>
                  <a:gd name="connsiteY39" fmla="*/ 645137 h 1576934"/>
                  <a:gd name="connsiteX40" fmla="*/ 874770 w 1390004"/>
                  <a:gd name="connsiteY40" fmla="*/ 593216 h 1576934"/>
                  <a:gd name="connsiteX41" fmla="*/ 836274 w 1390004"/>
                  <a:gd name="connsiteY41" fmla="*/ 585278 h 1576934"/>
                  <a:gd name="connsiteX42" fmla="*/ 790397 w 1390004"/>
                  <a:gd name="connsiteY42" fmla="*/ 556367 h 1576934"/>
                  <a:gd name="connsiteX43" fmla="*/ 788969 w 1390004"/>
                  <a:gd name="connsiteY43" fmla="*/ 556952 h 1576934"/>
                  <a:gd name="connsiteX44" fmla="*/ 741136 w 1390004"/>
                  <a:gd name="connsiteY44" fmla="*/ 576560 h 1576934"/>
                  <a:gd name="connsiteX45" fmla="*/ 682110 w 1390004"/>
                  <a:gd name="connsiteY45" fmla="*/ 575819 h 1576934"/>
                  <a:gd name="connsiteX46" fmla="*/ 633478 w 1390004"/>
                  <a:gd name="connsiteY46" fmla="*/ 556951 h 1576934"/>
                  <a:gd name="connsiteX47" fmla="*/ 602082 w 1390004"/>
                  <a:gd name="connsiteY47" fmla="*/ 525795 h 1576934"/>
                  <a:gd name="connsiteX48" fmla="*/ 601368 w 1390004"/>
                  <a:gd name="connsiteY48" fmla="*/ 525086 h 1576934"/>
                  <a:gd name="connsiteX49" fmla="*/ 425414 w 1390004"/>
                  <a:gd name="connsiteY49" fmla="*/ 518220 h 1576934"/>
                  <a:gd name="connsiteX50" fmla="*/ 385745 w 1390004"/>
                  <a:gd name="connsiteY50" fmla="*/ 480381 h 1576934"/>
                  <a:gd name="connsiteX51" fmla="*/ 385701 w 1390004"/>
                  <a:gd name="connsiteY51" fmla="*/ 480338 h 1576934"/>
                  <a:gd name="connsiteX52" fmla="*/ 171728 w 1390004"/>
                  <a:gd name="connsiteY52" fmla="*/ 436617 h 1576934"/>
                  <a:gd name="connsiteX53" fmla="*/ 136961 w 1390004"/>
                  <a:gd name="connsiteY53" fmla="*/ 334478 h 1576934"/>
                  <a:gd name="connsiteX54" fmla="*/ 136184 w 1390004"/>
                  <a:gd name="connsiteY54" fmla="*/ 332589 h 1576934"/>
                  <a:gd name="connsiteX55" fmla="*/ 43158 w 1390004"/>
                  <a:gd name="connsiteY55" fmla="*/ 254653 h 1576934"/>
                  <a:gd name="connsiteX56" fmla="*/ 105362 w 1390004"/>
                  <a:gd name="connsiteY56" fmla="*/ 183480 h 1576934"/>
                  <a:gd name="connsiteX57" fmla="*/ 86878 w 1390004"/>
                  <a:gd name="connsiteY57" fmla="*/ 106281 h 1576934"/>
                  <a:gd name="connsiteX58" fmla="*/ 213413 w 1390004"/>
                  <a:gd name="connsiteY58" fmla="*/ 62965 h 1576934"/>
                  <a:gd name="connsiteX59" fmla="*/ 493677 w 1390004"/>
                  <a:gd name="connsiteY59" fmla="*/ 40520 h 1576934"/>
                  <a:gd name="connsiteX60" fmla="*/ 684015 w 1390004"/>
                  <a:gd name="connsiteY60" fmla="*/ 8568 h 1576934"/>
                  <a:gd name="connsiteX61" fmla="*/ 801929 w 1390004"/>
                  <a:gd name="connsiteY61" fmla="*/ 103435 h 1576934"/>
                  <a:gd name="connsiteX62" fmla="*/ 977417 w 1390004"/>
                  <a:gd name="connsiteY62" fmla="*/ 130242 h 1576934"/>
                  <a:gd name="connsiteX63" fmla="*/ 1021589 w 1390004"/>
                  <a:gd name="connsiteY63" fmla="*/ 212601 h 1576934"/>
                  <a:gd name="connsiteX64" fmla="*/ 1157411 w 1390004"/>
                  <a:gd name="connsiteY64" fmla="*/ 317056 h 1576934"/>
                  <a:gd name="connsiteX65" fmla="*/ 1153696 w 1390004"/>
                  <a:gd name="connsiteY65" fmla="*/ 371147 h 1576934"/>
                  <a:gd name="connsiteX66" fmla="*/ 1133929 w 1390004"/>
                  <a:gd name="connsiteY66" fmla="*/ 395382 h 1576934"/>
                  <a:gd name="connsiteX67" fmla="*/ 1135132 w 1390004"/>
                  <a:gd name="connsiteY67" fmla="*/ 395023 h 1576934"/>
                  <a:gd name="connsiteX68" fmla="*/ 1158010 w 1390004"/>
                  <a:gd name="connsiteY68" fmla="*/ 395508 h 1576934"/>
                  <a:gd name="connsiteX69" fmla="*/ 1222616 w 1390004"/>
                  <a:gd name="connsiteY69" fmla="*/ 473994 h 1576934"/>
                  <a:gd name="connsiteX70" fmla="*/ 1224381 w 1390004"/>
                  <a:gd name="connsiteY70" fmla="*/ 474802 h 1576934"/>
                  <a:gd name="connsiteX71" fmla="*/ 1320831 w 1390004"/>
                  <a:gd name="connsiteY71" fmla="*/ 513103 h 1576934"/>
                  <a:gd name="connsiteX72" fmla="*/ 1335210 w 1390004"/>
                  <a:gd name="connsiteY72" fmla="*/ 676984 h 1576934"/>
                  <a:gd name="connsiteX73" fmla="*/ 1335245 w 1390004"/>
                  <a:gd name="connsiteY73" fmla="*/ 677022 h 1576934"/>
                  <a:gd name="connsiteX74" fmla="*/ 1367356 w 1390004"/>
                  <a:gd name="connsiteY74" fmla="*/ 711058 h 1576934"/>
                  <a:gd name="connsiteX75" fmla="*/ 1350377 w 1390004"/>
                  <a:gd name="connsiteY75" fmla="*/ 842249 h 1576934"/>
                  <a:gd name="connsiteX76" fmla="*/ 1350982 w 1390004"/>
                  <a:gd name="connsiteY76" fmla="*/ 842864 h 1576934"/>
                  <a:gd name="connsiteX77" fmla="*/ 1377591 w 1390004"/>
                  <a:gd name="connsiteY77" fmla="*/ 869950 h 1576934"/>
                  <a:gd name="connsiteX78" fmla="*/ 1389705 w 1390004"/>
                  <a:gd name="connsiteY78" fmla="*/ 908293 h 1576934"/>
                  <a:gd name="connsiteX79" fmla="*/ 1382461 w 1390004"/>
                  <a:gd name="connsiteY79" fmla="*/ 952112 h 1576934"/>
                  <a:gd name="connsiteX80" fmla="*/ 1356580 w 1390004"/>
                  <a:gd name="connsiteY80" fmla="*/ 985139 h 1576934"/>
                  <a:gd name="connsiteX81" fmla="*/ 1355807 w 1390004"/>
                  <a:gd name="connsiteY81" fmla="*/ 986124 h 1576934"/>
                  <a:gd name="connsiteX82" fmla="*/ 1382195 w 1390004"/>
                  <a:gd name="connsiteY82" fmla="*/ 1067570 h 15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90004" h="1576934">
                    <a:moveTo>
                      <a:pt x="1382195" y="1067570"/>
                    </a:moveTo>
                    <a:cubicBezTo>
                      <a:pt x="1380930" y="1077472"/>
                      <a:pt x="1378203" y="1087279"/>
                      <a:pt x="1373954" y="1096618"/>
                    </a:cubicBezTo>
                    <a:cubicBezTo>
                      <a:pt x="1361006" y="1125082"/>
                      <a:pt x="1335870" y="1144711"/>
                      <a:pt x="1306991" y="1148892"/>
                    </a:cubicBezTo>
                    <a:lnTo>
                      <a:pt x="1306817" y="1149189"/>
                    </a:lnTo>
                    <a:lnTo>
                      <a:pt x="1281921" y="1191845"/>
                    </a:lnTo>
                    <a:cubicBezTo>
                      <a:pt x="1270600" y="1203550"/>
                      <a:pt x="1256664" y="1212284"/>
                      <a:pt x="1241147" y="1216969"/>
                    </a:cubicBezTo>
                    <a:cubicBezTo>
                      <a:pt x="1218621" y="1223780"/>
                      <a:pt x="1194634" y="1221468"/>
                      <a:pt x="1173713" y="1210448"/>
                    </a:cubicBezTo>
                    <a:cubicBezTo>
                      <a:pt x="1158426" y="1221967"/>
                      <a:pt x="1141159" y="1229399"/>
                      <a:pt x="1123286" y="1232505"/>
                    </a:cubicBezTo>
                    <a:lnTo>
                      <a:pt x="1103322" y="1231067"/>
                    </a:lnTo>
                    <a:lnTo>
                      <a:pt x="1105227" y="1233256"/>
                    </a:lnTo>
                    <a:cubicBezTo>
                      <a:pt x="1121617" y="1258064"/>
                      <a:pt x="1125597" y="1286245"/>
                      <a:pt x="1115800" y="1313211"/>
                    </a:cubicBezTo>
                    <a:cubicBezTo>
                      <a:pt x="1098436" y="1361012"/>
                      <a:pt x="1040951" y="1396809"/>
                      <a:pt x="970353" y="1403785"/>
                    </a:cubicBezTo>
                    <a:cubicBezTo>
                      <a:pt x="970016" y="1433620"/>
                      <a:pt x="951019" y="1461916"/>
                      <a:pt x="918286" y="1481395"/>
                    </a:cubicBezTo>
                    <a:cubicBezTo>
                      <a:pt x="868551" y="1510994"/>
                      <a:pt x="796708" y="1514797"/>
                      <a:pt x="741012" y="1490792"/>
                    </a:cubicBezTo>
                    <a:cubicBezTo>
                      <a:pt x="723000" y="1532025"/>
                      <a:pt x="674768" y="1563545"/>
                      <a:pt x="614329" y="1573587"/>
                    </a:cubicBezTo>
                    <a:cubicBezTo>
                      <a:pt x="543109" y="1585418"/>
                      <a:pt x="468779" y="1565256"/>
                      <a:pt x="428063" y="1523049"/>
                    </a:cubicBezTo>
                    <a:cubicBezTo>
                      <a:pt x="331962" y="1563111"/>
                      <a:pt x="207145" y="1540592"/>
                      <a:pt x="151371" y="1473116"/>
                    </a:cubicBezTo>
                    <a:cubicBezTo>
                      <a:pt x="96582" y="1477552"/>
                      <a:pt x="45137" y="1454059"/>
                      <a:pt x="29716" y="1417551"/>
                    </a:cubicBezTo>
                    <a:cubicBezTo>
                      <a:pt x="18546" y="1391137"/>
                      <a:pt x="28420" y="1362631"/>
                      <a:pt x="55711" y="1342547"/>
                    </a:cubicBezTo>
                    <a:cubicBezTo>
                      <a:pt x="16991" y="1326793"/>
                      <a:pt x="-4572" y="1296563"/>
                      <a:pt x="818" y="1265596"/>
                    </a:cubicBezTo>
                    <a:cubicBezTo>
                      <a:pt x="7142" y="1229337"/>
                      <a:pt x="48765" y="1200935"/>
                      <a:pt x="101066" y="1197198"/>
                    </a:cubicBezTo>
                    <a:cubicBezTo>
                      <a:pt x="101377" y="1196593"/>
                      <a:pt x="101714" y="1196000"/>
                      <a:pt x="102025" y="1195395"/>
                    </a:cubicBezTo>
                    <a:cubicBezTo>
                      <a:pt x="95001" y="1159689"/>
                      <a:pt x="111381" y="1123681"/>
                      <a:pt x="146680" y="1097176"/>
                    </a:cubicBezTo>
                    <a:cubicBezTo>
                      <a:pt x="202454" y="1055310"/>
                      <a:pt x="292879" y="1045979"/>
                      <a:pt x="363918" y="1074736"/>
                    </a:cubicBezTo>
                    <a:lnTo>
                      <a:pt x="363966" y="1074698"/>
                    </a:lnTo>
                    <a:lnTo>
                      <a:pt x="407168" y="1040950"/>
                    </a:lnTo>
                    <a:cubicBezTo>
                      <a:pt x="459426" y="1015934"/>
                      <a:pt x="533533" y="1017782"/>
                      <a:pt x="582944" y="1051441"/>
                    </a:cubicBezTo>
                    <a:lnTo>
                      <a:pt x="583724" y="1050807"/>
                    </a:lnTo>
                    <a:lnTo>
                      <a:pt x="618035" y="1022894"/>
                    </a:lnTo>
                    <a:cubicBezTo>
                      <a:pt x="632692" y="1015588"/>
                      <a:pt x="649875" y="1010709"/>
                      <a:pt x="668289" y="1008905"/>
                    </a:cubicBezTo>
                    <a:cubicBezTo>
                      <a:pt x="688556" y="1006918"/>
                      <a:pt x="708810" y="1008793"/>
                      <a:pt x="727101" y="1013980"/>
                    </a:cubicBezTo>
                    <a:lnTo>
                      <a:pt x="772771" y="1038202"/>
                    </a:lnTo>
                    <a:lnTo>
                      <a:pt x="774134" y="1038925"/>
                    </a:lnTo>
                    <a:cubicBezTo>
                      <a:pt x="800998" y="1017072"/>
                      <a:pt x="841040" y="1006226"/>
                      <a:pt x="880834" y="1008555"/>
                    </a:cubicBezTo>
                    <a:lnTo>
                      <a:pt x="887531" y="1009716"/>
                    </a:lnTo>
                    <a:lnTo>
                      <a:pt x="886970" y="1006363"/>
                    </a:lnTo>
                    <a:cubicBezTo>
                      <a:pt x="886473" y="982949"/>
                      <a:pt x="892697" y="959308"/>
                      <a:pt x="905715" y="939032"/>
                    </a:cubicBezTo>
                    <a:cubicBezTo>
                      <a:pt x="865197" y="923502"/>
                      <a:pt x="835499" y="885810"/>
                      <a:pt x="827705" y="840027"/>
                    </a:cubicBezTo>
                    <a:cubicBezTo>
                      <a:pt x="818521" y="786079"/>
                      <a:pt x="841408" y="731378"/>
                      <a:pt x="885070" y="702949"/>
                    </a:cubicBezTo>
                    <a:cubicBezTo>
                      <a:pt x="875955" y="684454"/>
                      <a:pt x="870812" y="664806"/>
                      <a:pt x="869312" y="645137"/>
                    </a:cubicBezTo>
                    <a:lnTo>
                      <a:pt x="874770" y="593216"/>
                    </a:lnTo>
                    <a:lnTo>
                      <a:pt x="836274" y="585278"/>
                    </a:lnTo>
                    <a:cubicBezTo>
                      <a:pt x="818528" y="578346"/>
                      <a:pt x="802688" y="568564"/>
                      <a:pt x="790397" y="556367"/>
                    </a:cubicBezTo>
                    <a:lnTo>
                      <a:pt x="788969" y="556952"/>
                    </a:lnTo>
                    <a:lnTo>
                      <a:pt x="741136" y="576560"/>
                    </a:lnTo>
                    <a:cubicBezTo>
                      <a:pt x="722423" y="579921"/>
                      <a:pt x="702083" y="579792"/>
                      <a:pt x="682110" y="575819"/>
                    </a:cubicBezTo>
                    <a:cubicBezTo>
                      <a:pt x="663963" y="572212"/>
                      <a:pt x="647344" y="565664"/>
                      <a:pt x="633478" y="556951"/>
                    </a:cubicBezTo>
                    <a:lnTo>
                      <a:pt x="602082" y="525795"/>
                    </a:lnTo>
                    <a:lnTo>
                      <a:pt x="601368" y="525086"/>
                    </a:lnTo>
                    <a:cubicBezTo>
                      <a:pt x="548883" y="553716"/>
                      <a:pt x="474955" y="548259"/>
                      <a:pt x="425414" y="518220"/>
                    </a:cubicBezTo>
                    <a:lnTo>
                      <a:pt x="385745" y="480381"/>
                    </a:lnTo>
                    <a:lnTo>
                      <a:pt x="385701" y="480338"/>
                    </a:lnTo>
                    <a:cubicBezTo>
                      <a:pt x="312175" y="501959"/>
                      <a:pt x="223108" y="483770"/>
                      <a:pt x="171728" y="436617"/>
                    </a:cubicBezTo>
                    <a:cubicBezTo>
                      <a:pt x="139210" y="406764"/>
                      <a:pt x="126455" y="369319"/>
                      <a:pt x="136961" y="334478"/>
                    </a:cubicBezTo>
                    <a:cubicBezTo>
                      <a:pt x="136711" y="333845"/>
                      <a:pt x="136434" y="333222"/>
                      <a:pt x="136184" y="332589"/>
                    </a:cubicBezTo>
                    <a:cubicBezTo>
                      <a:pt x="84506" y="323719"/>
                      <a:pt x="45881" y="291358"/>
                      <a:pt x="43158" y="254653"/>
                    </a:cubicBezTo>
                    <a:cubicBezTo>
                      <a:pt x="40844" y="223306"/>
                      <a:pt x="65279" y="195344"/>
                      <a:pt x="105362" y="183480"/>
                    </a:cubicBezTo>
                    <a:cubicBezTo>
                      <a:pt x="80181" y="160807"/>
                      <a:pt x="73162" y="131467"/>
                      <a:pt x="86878" y="106281"/>
                    </a:cubicBezTo>
                    <a:cubicBezTo>
                      <a:pt x="105819" y="71468"/>
                      <a:pt x="159327" y="53156"/>
                      <a:pt x="213413" y="62965"/>
                    </a:cubicBezTo>
                    <a:cubicBezTo>
                      <a:pt x="275560" y="1309"/>
                      <a:pt x="401988" y="-8810"/>
                      <a:pt x="493677" y="40520"/>
                    </a:cubicBezTo>
                    <a:cubicBezTo>
                      <a:pt x="538352" y="2527"/>
                      <a:pt x="614306" y="-10218"/>
                      <a:pt x="684015" y="8568"/>
                    </a:cubicBezTo>
                    <a:cubicBezTo>
                      <a:pt x="743171" y="24513"/>
                      <a:pt x="788065" y="60628"/>
                      <a:pt x="801929" y="103435"/>
                    </a:cubicBezTo>
                    <a:cubicBezTo>
                      <a:pt x="859718" y="85031"/>
                      <a:pt x="930838" y="95890"/>
                      <a:pt x="977417" y="130242"/>
                    </a:cubicBezTo>
                    <a:cubicBezTo>
                      <a:pt x="1008073" y="152848"/>
                      <a:pt x="1024191" y="182877"/>
                      <a:pt x="1021589" y="212601"/>
                    </a:cubicBezTo>
                    <a:cubicBezTo>
                      <a:pt x="1091157" y="226494"/>
                      <a:pt x="1144838" y="267778"/>
                      <a:pt x="1157411" y="317056"/>
                    </a:cubicBezTo>
                    <a:cubicBezTo>
                      <a:pt x="1162140" y="335589"/>
                      <a:pt x="1160723" y="354058"/>
                      <a:pt x="1153696" y="371147"/>
                    </a:cubicBezTo>
                    <a:lnTo>
                      <a:pt x="1133929" y="395382"/>
                    </a:lnTo>
                    <a:lnTo>
                      <a:pt x="1135132" y="395023"/>
                    </a:lnTo>
                    <a:cubicBezTo>
                      <a:pt x="1142627" y="393989"/>
                      <a:pt x="1150326" y="394116"/>
                      <a:pt x="1158010" y="395508"/>
                    </a:cubicBezTo>
                    <a:cubicBezTo>
                      <a:pt x="1193990" y="402033"/>
                      <a:pt x="1220818" y="434621"/>
                      <a:pt x="1222616" y="473994"/>
                    </a:cubicBezTo>
                    <a:cubicBezTo>
                      <a:pt x="1223209" y="474257"/>
                      <a:pt x="1223788" y="474539"/>
                      <a:pt x="1224381" y="474802"/>
                    </a:cubicBezTo>
                    <a:cubicBezTo>
                      <a:pt x="1260304" y="471299"/>
                      <a:pt x="1295662" y="485347"/>
                      <a:pt x="1320831" y="513103"/>
                    </a:cubicBezTo>
                    <a:cubicBezTo>
                      <a:pt x="1360582" y="556958"/>
                      <a:pt x="1366558" y="625173"/>
                      <a:pt x="1335210" y="676984"/>
                    </a:cubicBezTo>
                    <a:lnTo>
                      <a:pt x="1335245" y="677022"/>
                    </a:lnTo>
                    <a:lnTo>
                      <a:pt x="1367356" y="711058"/>
                    </a:lnTo>
                    <a:cubicBezTo>
                      <a:pt x="1390408" y="751447"/>
                      <a:pt x="1385821" y="806884"/>
                      <a:pt x="1350377" y="842249"/>
                    </a:cubicBezTo>
                    <a:lnTo>
                      <a:pt x="1350982" y="842864"/>
                    </a:lnTo>
                    <a:lnTo>
                      <a:pt x="1377591" y="869950"/>
                    </a:lnTo>
                    <a:cubicBezTo>
                      <a:pt x="1384346" y="881291"/>
                      <a:pt x="1388585" y="894408"/>
                      <a:pt x="1389705" y="908293"/>
                    </a:cubicBezTo>
                    <a:cubicBezTo>
                      <a:pt x="1390940" y="923578"/>
                      <a:pt x="1388318" y="938662"/>
                      <a:pt x="1382461" y="952112"/>
                    </a:cubicBezTo>
                    <a:lnTo>
                      <a:pt x="1356580" y="985139"/>
                    </a:lnTo>
                    <a:lnTo>
                      <a:pt x="1355807" y="986124"/>
                    </a:lnTo>
                    <a:cubicBezTo>
                      <a:pt x="1376641" y="1007330"/>
                      <a:pt x="1385992" y="1037867"/>
                      <a:pt x="1382195" y="1067570"/>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3" name="Group 122">
            <a:extLst>
              <a:ext uri="{FF2B5EF4-FFF2-40B4-BE49-F238E27FC236}">
                <a16:creationId xmlns:a16="http://schemas.microsoft.com/office/drawing/2014/main" id="{9B4CC4F6-BC45-5F5F-E55A-2726FAE92276}"/>
              </a:ext>
            </a:extLst>
          </p:cNvPr>
          <p:cNvGrpSpPr/>
          <p:nvPr/>
        </p:nvGrpSpPr>
        <p:grpSpPr>
          <a:xfrm>
            <a:off x="8536433" y="3018721"/>
            <a:ext cx="2218617" cy="2038257"/>
            <a:chOff x="580212" y="904364"/>
            <a:chExt cx="5929096" cy="5479710"/>
          </a:xfrm>
        </p:grpSpPr>
        <p:grpSp>
          <p:nvGrpSpPr>
            <p:cNvPr id="124" name="Group 123">
              <a:extLst>
                <a:ext uri="{FF2B5EF4-FFF2-40B4-BE49-F238E27FC236}">
                  <a16:creationId xmlns:a16="http://schemas.microsoft.com/office/drawing/2014/main" id="{E62A1E3C-C2C1-FD6F-8916-6F4FEF66A47A}"/>
                </a:ext>
              </a:extLst>
            </p:cNvPr>
            <p:cNvGrpSpPr/>
            <p:nvPr/>
          </p:nvGrpSpPr>
          <p:grpSpPr>
            <a:xfrm>
              <a:off x="580212" y="966978"/>
              <a:ext cx="3026740" cy="5417096"/>
              <a:chOff x="580212" y="966978"/>
              <a:chExt cx="3026740" cy="5417096"/>
            </a:xfrm>
          </p:grpSpPr>
          <p:grpSp>
            <p:nvGrpSpPr>
              <p:cNvPr id="152" name="Group 151">
                <a:extLst>
                  <a:ext uri="{FF2B5EF4-FFF2-40B4-BE49-F238E27FC236}">
                    <a16:creationId xmlns:a16="http://schemas.microsoft.com/office/drawing/2014/main" id="{F13BF25E-A324-9459-13D0-CB6216559585}"/>
                  </a:ext>
                </a:extLst>
              </p:cNvPr>
              <p:cNvGrpSpPr/>
              <p:nvPr/>
            </p:nvGrpSpPr>
            <p:grpSpPr>
              <a:xfrm>
                <a:off x="1191922" y="966978"/>
                <a:ext cx="2415030" cy="5417096"/>
                <a:chOff x="6574220" y="641338"/>
                <a:chExt cx="2415030" cy="5417096"/>
              </a:xfrm>
            </p:grpSpPr>
            <p:grpSp>
              <p:nvGrpSpPr>
                <p:cNvPr id="163" name="Group 162">
                  <a:extLst>
                    <a:ext uri="{FF2B5EF4-FFF2-40B4-BE49-F238E27FC236}">
                      <a16:creationId xmlns:a16="http://schemas.microsoft.com/office/drawing/2014/main" id="{5AE10CD1-6D9E-3DFF-DB04-F6A423E06BD6}"/>
                    </a:ext>
                  </a:extLst>
                </p:cNvPr>
                <p:cNvGrpSpPr/>
                <p:nvPr/>
              </p:nvGrpSpPr>
              <p:grpSpPr>
                <a:xfrm>
                  <a:off x="6574220" y="935201"/>
                  <a:ext cx="2415030" cy="5123233"/>
                  <a:chOff x="6554765" y="828197"/>
                  <a:chExt cx="2415030" cy="5123233"/>
                </a:xfrm>
              </p:grpSpPr>
              <p:sp>
                <p:nvSpPr>
                  <p:cNvPr id="165" name="Oval 164">
                    <a:extLst>
                      <a:ext uri="{FF2B5EF4-FFF2-40B4-BE49-F238E27FC236}">
                        <a16:creationId xmlns:a16="http://schemas.microsoft.com/office/drawing/2014/main" id="{20E9763F-CFB0-28B9-DE88-8C632E297095}"/>
                      </a:ext>
                    </a:extLst>
                  </p:cNvPr>
                  <p:cNvSpPr/>
                  <p:nvPr/>
                </p:nvSpPr>
                <p:spPr>
                  <a:xfrm rot="19855007">
                    <a:off x="7907940" y="5048726"/>
                    <a:ext cx="42718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F440861D-3477-14F6-A4C8-F01B05AC51CB}"/>
                      </a:ext>
                    </a:extLst>
                  </p:cNvPr>
                  <p:cNvSpPr/>
                  <p:nvPr/>
                </p:nvSpPr>
                <p:spPr>
                  <a:xfrm rot="3333291">
                    <a:off x="7113820" y="5090170"/>
                    <a:ext cx="481093" cy="801549"/>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81740BA-F043-4B6E-272D-3A3186A227AF}"/>
                      </a:ext>
                    </a:extLst>
                  </p:cNvPr>
                  <p:cNvSpPr/>
                  <p:nvPr/>
                </p:nvSpPr>
                <p:spPr>
                  <a:xfrm rot="20057346">
                    <a:off x="8478842" y="3434833"/>
                    <a:ext cx="402827"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CF2F471-57B4-9691-1DB5-EE6E5CE3E4E0}"/>
                      </a:ext>
                    </a:extLst>
                  </p:cNvPr>
                  <p:cNvSpPr/>
                  <p:nvPr/>
                </p:nvSpPr>
                <p:spPr>
                  <a:xfrm rot="1248896">
                    <a:off x="6607569" y="3373854"/>
                    <a:ext cx="402827" cy="756105"/>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24">
                    <a:extLst>
                      <a:ext uri="{FF2B5EF4-FFF2-40B4-BE49-F238E27FC236}">
                        <a16:creationId xmlns:a16="http://schemas.microsoft.com/office/drawing/2014/main" id="{B6C7C526-1911-1152-67EA-36FBB8B78023}"/>
                      </a:ext>
                    </a:extLst>
                  </p:cNvPr>
                  <p:cNvSpPr/>
                  <p:nvPr/>
                </p:nvSpPr>
                <p:spPr>
                  <a:xfrm rot="391506">
                    <a:off x="7201499" y="3831314"/>
                    <a:ext cx="621070" cy="1638783"/>
                  </a:xfrm>
                  <a:prstGeom prst="trapezoid">
                    <a:avLst>
                      <a:gd name="adj" fmla="val 653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24">
                    <a:extLst>
                      <a:ext uri="{FF2B5EF4-FFF2-40B4-BE49-F238E27FC236}">
                        <a16:creationId xmlns:a16="http://schemas.microsoft.com/office/drawing/2014/main" id="{20DB177C-011A-AD21-6B56-F20297D07F45}"/>
                      </a:ext>
                    </a:extLst>
                  </p:cNvPr>
                  <p:cNvSpPr/>
                  <p:nvPr/>
                </p:nvSpPr>
                <p:spPr>
                  <a:xfrm>
                    <a:off x="7816049" y="3827509"/>
                    <a:ext cx="537102" cy="1638785"/>
                  </a:xfrm>
                  <a:prstGeom prst="trapezoid">
                    <a:avLst>
                      <a:gd name="adj" fmla="val 0"/>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83EE55EE-968A-EEBA-E095-E8997A78EDF0}"/>
                      </a:ext>
                    </a:extLst>
                  </p:cNvPr>
                  <p:cNvSpPr/>
                  <p:nvPr/>
                </p:nvSpPr>
                <p:spPr>
                  <a:xfrm rot="20399821">
                    <a:off x="8171072" y="2218409"/>
                    <a:ext cx="525994" cy="155799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97E73256-FF58-8788-5232-0246ECDB1497}"/>
                      </a:ext>
                    </a:extLst>
                  </p:cNvPr>
                  <p:cNvSpPr/>
                  <p:nvPr/>
                </p:nvSpPr>
                <p:spPr>
                  <a:xfrm rot="1511149">
                    <a:off x="6896082" y="2062043"/>
                    <a:ext cx="534832" cy="1661605"/>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a:extLst>
                      <a:ext uri="{FF2B5EF4-FFF2-40B4-BE49-F238E27FC236}">
                        <a16:creationId xmlns:a16="http://schemas.microsoft.com/office/drawing/2014/main" id="{3901A26A-F454-F4A8-2232-DD9467032906}"/>
                      </a:ext>
                    </a:extLst>
                  </p:cNvPr>
                  <p:cNvSpPr/>
                  <p:nvPr/>
                </p:nvSpPr>
                <p:spPr>
                  <a:xfrm>
                    <a:off x="7278947" y="2384044"/>
                    <a:ext cx="1074204" cy="1897136"/>
                  </a:xfrm>
                  <a:prstGeom prst="trapezoid">
                    <a:avLst>
                      <a:gd name="adj" fmla="val 1299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3">
                    <a:extLst>
                      <a:ext uri="{FF2B5EF4-FFF2-40B4-BE49-F238E27FC236}">
                        <a16:creationId xmlns:a16="http://schemas.microsoft.com/office/drawing/2014/main" id="{7349303B-D2D5-57B0-3DED-384BB5B930DF}"/>
                      </a:ext>
                    </a:extLst>
                  </p:cNvPr>
                  <p:cNvGrpSpPr/>
                  <p:nvPr/>
                </p:nvGrpSpPr>
                <p:grpSpPr>
                  <a:xfrm>
                    <a:off x="7641727" y="2435271"/>
                    <a:ext cx="368757" cy="1099942"/>
                    <a:chOff x="1463040" y="844062"/>
                    <a:chExt cx="685800" cy="1957755"/>
                  </a:xfrm>
                </p:grpSpPr>
                <p:sp>
                  <p:nvSpPr>
                    <p:cNvPr id="182" name="Pentagon 515">
                      <a:extLst>
                        <a:ext uri="{FF2B5EF4-FFF2-40B4-BE49-F238E27FC236}">
                          <a16:creationId xmlns:a16="http://schemas.microsoft.com/office/drawing/2014/main" id="{BF519E8A-6EE1-175F-42B7-2AA7E857DF31}"/>
                        </a:ext>
                      </a:extLst>
                    </p:cNvPr>
                    <p:cNvSpPr/>
                    <p:nvPr/>
                  </p:nvSpPr>
                  <p:spPr>
                    <a:xfrm rot="5400000">
                      <a:off x="1104900" y="1925516"/>
                      <a:ext cx="1371600" cy="381001"/>
                    </a:xfrm>
                    <a:prstGeom prst="homePlate">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a:extLst>
                        <a:ext uri="{FF2B5EF4-FFF2-40B4-BE49-F238E27FC236}">
                          <a16:creationId xmlns:a16="http://schemas.microsoft.com/office/drawing/2014/main" id="{A69CA434-B8CB-30C0-24D7-DA81AA014D2E}"/>
                        </a:ext>
                      </a:extLst>
                    </p:cNvPr>
                    <p:cNvSpPr/>
                    <p:nvPr/>
                  </p:nvSpPr>
                  <p:spPr>
                    <a:xfrm>
                      <a:off x="1463040" y="844062"/>
                      <a:ext cx="685800" cy="908538"/>
                    </a:xfrm>
                    <a:prstGeom prst="diamond">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rapezoid 174">
                    <a:extLst>
                      <a:ext uri="{FF2B5EF4-FFF2-40B4-BE49-F238E27FC236}">
                        <a16:creationId xmlns:a16="http://schemas.microsoft.com/office/drawing/2014/main" id="{203EF78E-BD27-1864-30A3-790566A853B5}"/>
                      </a:ext>
                    </a:extLst>
                  </p:cNvPr>
                  <p:cNvSpPr/>
                  <p:nvPr/>
                </p:nvSpPr>
                <p:spPr>
                  <a:xfrm>
                    <a:off x="7278947" y="3827517"/>
                    <a:ext cx="1074204" cy="453663"/>
                  </a:xfrm>
                  <a:prstGeom prst="trapezoid">
                    <a:avLst>
                      <a:gd name="adj" fmla="val 1299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10E65419-04AF-833D-BFC6-E4A2C9D67936}"/>
                      </a:ext>
                    </a:extLst>
                  </p:cNvPr>
                  <p:cNvSpPr/>
                  <p:nvPr/>
                </p:nvSpPr>
                <p:spPr>
                  <a:xfrm rot="1511149">
                    <a:off x="6554765" y="3473470"/>
                    <a:ext cx="603218" cy="290336"/>
                  </a:xfrm>
                  <a:prstGeom prst="trapezoid">
                    <a:avLst>
                      <a:gd name="adj"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FDBE235F-A4C1-E1BC-B4DC-A115BF9C8614}"/>
                      </a:ext>
                    </a:extLst>
                  </p:cNvPr>
                  <p:cNvSpPr/>
                  <p:nvPr/>
                </p:nvSpPr>
                <p:spPr>
                  <a:xfrm rot="20822276">
                    <a:off x="8366577" y="3565687"/>
                    <a:ext cx="603218" cy="290336"/>
                  </a:xfrm>
                  <a:prstGeom prst="trapezoid">
                    <a:avLst>
                      <a:gd name="adj"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EE27B436-8C5F-908C-CF11-FDCDADD18A21}"/>
                      </a:ext>
                    </a:extLst>
                  </p:cNvPr>
                  <p:cNvSpPr/>
                  <p:nvPr/>
                </p:nvSpPr>
                <p:spPr>
                  <a:xfrm>
                    <a:off x="7950325" y="2768971"/>
                    <a:ext cx="268551" cy="15122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arallelogram 178">
                    <a:extLst>
                      <a:ext uri="{FF2B5EF4-FFF2-40B4-BE49-F238E27FC236}">
                        <a16:creationId xmlns:a16="http://schemas.microsoft.com/office/drawing/2014/main" id="{1BE7947F-4A1A-C82F-0A90-F47F86648738}"/>
                      </a:ext>
                    </a:extLst>
                  </p:cNvPr>
                  <p:cNvSpPr/>
                  <p:nvPr/>
                </p:nvSpPr>
                <p:spPr>
                  <a:xfrm rot="2793246" flipH="1">
                    <a:off x="7121440" y="2199704"/>
                    <a:ext cx="855383" cy="279517"/>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arallelogram 179">
                    <a:extLst>
                      <a:ext uri="{FF2B5EF4-FFF2-40B4-BE49-F238E27FC236}">
                        <a16:creationId xmlns:a16="http://schemas.microsoft.com/office/drawing/2014/main" id="{4008026C-9DB0-9E63-31FF-E7525E03B76E}"/>
                      </a:ext>
                    </a:extLst>
                  </p:cNvPr>
                  <p:cNvSpPr/>
                  <p:nvPr/>
                </p:nvSpPr>
                <p:spPr>
                  <a:xfrm rot="18564738">
                    <a:off x="7745622" y="2222670"/>
                    <a:ext cx="833345" cy="275504"/>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46316CA3-E4B3-6924-DB79-482F883A83BF}"/>
                      </a:ext>
                    </a:extLst>
                  </p:cNvPr>
                  <p:cNvSpPr/>
                  <p:nvPr/>
                </p:nvSpPr>
                <p:spPr>
                  <a:xfrm>
                    <a:off x="7340401" y="828197"/>
                    <a:ext cx="1045372" cy="1580946"/>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Freeform: Shape 163">
                  <a:extLst>
                    <a:ext uri="{FF2B5EF4-FFF2-40B4-BE49-F238E27FC236}">
                      <a16:creationId xmlns:a16="http://schemas.microsoft.com/office/drawing/2014/main" id="{20D2C627-89BD-EC12-CE02-01D06742F1F7}"/>
                    </a:ext>
                  </a:extLst>
                </p:cNvPr>
                <p:cNvSpPr/>
                <p:nvPr/>
              </p:nvSpPr>
              <p:spPr>
                <a:xfrm rot="9606458">
                  <a:off x="7224799" y="641338"/>
                  <a:ext cx="1182500" cy="1024471"/>
                </a:xfrm>
                <a:custGeom>
                  <a:avLst/>
                  <a:gdLst>
                    <a:gd name="connsiteX0" fmla="*/ 617925 w 1182500"/>
                    <a:gd name="connsiteY0" fmla="*/ 995970 h 1024471"/>
                    <a:gd name="connsiteX1" fmla="*/ 401656 w 1182500"/>
                    <a:gd name="connsiteY1" fmla="*/ 802965 h 1024471"/>
                    <a:gd name="connsiteX2" fmla="*/ 381452 w 1182500"/>
                    <a:gd name="connsiteY2" fmla="*/ 744879 h 1024471"/>
                    <a:gd name="connsiteX3" fmla="*/ 338014 w 1182500"/>
                    <a:gd name="connsiteY3" fmla="*/ 747093 h 1024471"/>
                    <a:gd name="connsiteX4" fmla="*/ 84336 w 1182500"/>
                    <a:gd name="connsiteY4" fmla="*/ 422745 h 1024471"/>
                    <a:gd name="connsiteX5" fmla="*/ 0 w 1182500"/>
                    <a:gd name="connsiteY5" fmla="*/ 51957 h 1024471"/>
                    <a:gd name="connsiteX6" fmla="*/ 214229 w 1182500"/>
                    <a:gd name="connsiteY6" fmla="*/ 3230 h 1024471"/>
                    <a:gd name="connsiteX7" fmla="*/ 512795 w 1182500"/>
                    <a:gd name="connsiteY7" fmla="*/ 325291 h 1024471"/>
                    <a:gd name="connsiteX8" fmla="*/ 519030 w 1182500"/>
                    <a:gd name="connsiteY8" fmla="*/ 383049 h 1024471"/>
                    <a:gd name="connsiteX9" fmla="*/ 548895 w 1182500"/>
                    <a:gd name="connsiteY9" fmla="*/ 361059 h 1024471"/>
                    <a:gd name="connsiteX10" fmla="*/ 776111 w 1182500"/>
                    <a:gd name="connsiteY10" fmla="*/ 299119 h 1024471"/>
                    <a:gd name="connsiteX11" fmla="*/ 1182500 w 1182500"/>
                    <a:gd name="connsiteY11" fmla="*/ 299119 h 1024471"/>
                    <a:gd name="connsiteX12" fmla="*/ 1182500 w 1182500"/>
                    <a:gd name="connsiteY12" fmla="*/ 661795 h 1024471"/>
                    <a:gd name="connsiteX13" fmla="*/ 776110 w 1182500"/>
                    <a:gd name="connsiteY13" fmla="*/ 1024471 h 1024471"/>
                    <a:gd name="connsiteX14" fmla="*/ 617925 w 1182500"/>
                    <a:gd name="connsiteY14" fmla="*/ 995970 h 102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2500" h="1024471">
                      <a:moveTo>
                        <a:pt x="617925" y="995970"/>
                      </a:moveTo>
                      <a:cubicBezTo>
                        <a:pt x="520685" y="959265"/>
                        <a:pt x="442785" y="889745"/>
                        <a:pt x="401656" y="802965"/>
                      </a:cubicBezTo>
                      <a:lnTo>
                        <a:pt x="381452" y="744879"/>
                      </a:lnTo>
                      <a:lnTo>
                        <a:pt x="338014" y="747093"/>
                      </a:lnTo>
                      <a:cubicBezTo>
                        <a:pt x="232529" y="734722"/>
                        <a:pt x="125092" y="601928"/>
                        <a:pt x="84336" y="422745"/>
                      </a:cubicBezTo>
                      <a:lnTo>
                        <a:pt x="0" y="51957"/>
                      </a:lnTo>
                      <a:lnTo>
                        <a:pt x="214229" y="3230"/>
                      </a:lnTo>
                      <a:cubicBezTo>
                        <a:pt x="332545" y="-23681"/>
                        <a:pt x="466217" y="120510"/>
                        <a:pt x="512795" y="325291"/>
                      </a:cubicBezTo>
                      <a:lnTo>
                        <a:pt x="519030" y="383049"/>
                      </a:lnTo>
                      <a:lnTo>
                        <a:pt x="548895" y="361059"/>
                      </a:lnTo>
                      <a:cubicBezTo>
                        <a:pt x="613755" y="321953"/>
                        <a:pt x="691945" y="299119"/>
                        <a:pt x="776111" y="299119"/>
                      </a:cubicBezTo>
                      <a:lnTo>
                        <a:pt x="1182500" y="299119"/>
                      </a:lnTo>
                      <a:lnTo>
                        <a:pt x="1182500" y="661795"/>
                      </a:lnTo>
                      <a:cubicBezTo>
                        <a:pt x="1182500" y="862095"/>
                        <a:pt x="1000553" y="1024471"/>
                        <a:pt x="776110" y="1024471"/>
                      </a:cubicBezTo>
                      <a:cubicBezTo>
                        <a:pt x="719999" y="1024471"/>
                        <a:pt x="666544" y="1014322"/>
                        <a:pt x="617925" y="995970"/>
                      </a:cubicBezTo>
                      <a:close/>
                    </a:path>
                  </a:pathLst>
                </a:custGeom>
                <a:solidFill>
                  <a:srgbClr val="9A7B3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3" name="Group 326">
                <a:extLst>
                  <a:ext uri="{FF2B5EF4-FFF2-40B4-BE49-F238E27FC236}">
                    <a16:creationId xmlns:a16="http://schemas.microsoft.com/office/drawing/2014/main" id="{F5DA5F26-0A1C-9417-114F-2752AFAEE3CE}"/>
                  </a:ext>
                </a:extLst>
              </p:cNvPr>
              <p:cNvGrpSpPr/>
              <p:nvPr/>
            </p:nvGrpSpPr>
            <p:grpSpPr>
              <a:xfrm>
                <a:off x="580212" y="4261726"/>
                <a:ext cx="1209768" cy="1814651"/>
                <a:chOff x="2743200" y="938270"/>
                <a:chExt cx="4827770" cy="5081530"/>
              </a:xfrm>
            </p:grpSpPr>
            <p:sp>
              <p:nvSpPr>
                <p:cNvPr id="155" name="Block Arc 154">
                  <a:extLst>
                    <a:ext uri="{FF2B5EF4-FFF2-40B4-BE49-F238E27FC236}">
                      <a16:creationId xmlns:a16="http://schemas.microsoft.com/office/drawing/2014/main" id="{30B956A7-C1DC-444C-4674-77C63A4DB51E}"/>
                    </a:ext>
                  </a:extLst>
                </p:cNvPr>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a:extLst>
                    <a:ext uri="{FF2B5EF4-FFF2-40B4-BE49-F238E27FC236}">
                      <a16:creationId xmlns:a16="http://schemas.microsoft.com/office/drawing/2014/main" id="{65E80EF8-A809-B3CE-18DC-C3BE09FD1DBA}"/>
                    </a:ext>
                  </a:extLst>
                </p:cNvPr>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Flowchart: Delay 156">
                  <a:extLst>
                    <a:ext uri="{FF2B5EF4-FFF2-40B4-BE49-F238E27FC236}">
                      <a16:creationId xmlns:a16="http://schemas.microsoft.com/office/drawing/2014/main" id="{71D7C3DC-3270-D600-9E2A-34CCA9A44BAD}"/>
                    </a:ext>
                  </a:extLst>
                </p:cNvPr>
                <p:cNvSpPr/>
                <p:nvPr/>
              </p:nvSpPr>
              <p:spPr>
                <a:xfrm rot="16200000">
                  <a:off x="2590800" y="1676400"/>
                  <a:ext cx="4876800" cy="3810000"/>
                </a:xfrm>
                <a:prstGeom prst="flowChartDelay">
                  <a:avLst/>
                </a:prstGeom>
                <a:solidFill>
                  <a:schemeClr val="tx1">
                    <a:lumMod val="95000"/>
                    <a:lumOff val="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Delay 157">
                  <a:extLst>
                    <a:ext uri="{FF2B5EF4-FFF2-40B4-BE49-F238E27FC236}">
                      <a16:creationId xmlns:a16="http://schemas.microsoft.com/office/drawing/2014/main" id="{633E92DF-BC1F-27D1-C5F3-5B3F89C49BFF}"/>
                    </a:ext>
                  </a:extLst>
                </p:cNvPr>
                <p:cNvSpPr/>
                <p:nvPr/>
              </p:nvSpPr>
              <p:spPr>
                <a:xfrm rot="16200000">
                  <a:off x="2057400" y="1828800"/>
                  <a:ext cx="4876800" cy="3505200"/>
                </a:xfrm>
                <a:prstGeom prst="flowChartDelay">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D2022A8-36F3-0F15-D632-43FD1F0BC6AD}"/>
                    </a:ext>
                  </a:extLst>
                </p:cNvPr>
                <p:cNvSpPr/>
                <p:nvPr/>
              </p:nvSpPr>
              <p:spPr>
                <a:xfrm>
                  <a:off x="3581400" y="2057400"/>
                  <a:ext cx="1676400" cy="60960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0" name="Rounded Rectangle 493">
                  <a:extLst>
                    <a:ext uri="{FF2B5EF4-FFF2-40B4-BE49-F238E27FC236}">
                      <a16:creationId xmlns:a16="http://schemas.microsoft.com/office/drawing/2014/main" id="{1E78C4CD-DFE3-2069-7180-87E70662BEF1}"/>
                    </a:ext>
                  </a:extLst>
                </p:cNvPr>
                <p:cNvSpPr/>
                <p:nvPr/>
              </p:nvSpPr>
              <p:spPr>
                <a:xfrm>
                  <a:off x="2971800" y="4038600"/>
                  <a:ext cx="2971800" cy="1981200"/>
                </a:xfrm>
                <a:prstGeom prst="round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ACDA2F8F-D24D-406F-98C7-EF832A181B94}"/>
                    </a:ext>
                  </a:extLst>
                </p:cNvPr>
                <p:cNvSpPr/>
                <p:nvPr/>
              </p:nvSpPr>
              <p:spPr>
                <a:xfrm>
                  <a:off x="2971800" y="4419600"/>
                  <a:ext cx="2971800" cy="152400"/>
                </a:xfrm>
                <a:prstGeom prst="rect">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513FF73-34DE-42C9-2164-2DB9FA360466}"/>
                    </a:ext>
                  </a:extLst>
                </p:cNvPr>
                <p:cNvSpPr/>
                <p:nvPr/>
              </p:nvSpPr>
              <p:spPr>
                <a:xfrm>
                  <a:off x="5791200" y="4495800"/>
                  <a:ext cx="228600" cy="457200"/>
                </a:xfrm>
                <a:prstGeom prst="ellipse">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a:extLst>
                  <a:ext uri="{FF2B5EF4-FFF2-40B4-BE49-F238E27FC236}">
                    <a16:creationId xmlns:a16="http://schemas.microsoft.com/office/drawing/2014/main" id="{662AFBEC-4804-4E67-2393-467107B5A23E}"/>
                  </a:ext>
                </a:extLst>
              </p:cNvPr>
              <p:cNvSpPr/>
              <p:nvPr/>
            </p:nvSpPr>
            <p:spPr>
              <a:xfrm rot="20057346">
                <a:off x="1359984" y="4286983"/>
                <a:ext cx="175952" cy="260826"/>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85399E66-C3AC-753A-B5A8-3056E417D90E}"/>
                </a:ext>
              </a:extLst>
            </p:cNvPr>
            <p:cNvGrpSpPr/>
            <p:nvPr/>
          </p:nvGrpSpPr>
          <p:grpSpPr>
            <a:xfrm>
              <a:off x="3662896" y="904364"/>
              <a:ext cx="2846412" cy="5356367"/>
              <a:chOff x="6081802" y="700183"/>
              <a:chExt cx="2846412" cy="5356367"/>
            </a:xfrm>
          </p:grpSpPr>
          <p:sp>
            <p:nvSpPr>
              <p:cNvPr id="126" name="Oval 125">
                <a:extLst>
                  <a:ext uri="{FF2B5EF4-FFF2-40B4-BE49-F238E27FC236}">
                    <a16:creationId xmlns:a16="http://schemas.microsoft.com/office/drawing/2014/main" id="{711B8CB0-323C-7307-6343-1A61E7BF7A11}"/>
                  </a:ext>
                </a:extLst>
              </p:cNvPr>
              <p:cNvSpPr/>
              <p:nvPr/>
            </p:nvSpPr>
            <p:spPr>
              <a:xfrm rot="1744993" flipH="1">
                <a:off x="6841210" y="5153846"/>
                <a:ext cx="48109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4139854-49D0-EA38-ED88-2AE79E4C530B}"/>
                  </a:ext>
                </a:extLst>
              </p:cNvPr>
              <p:cNvSpPr/>
              <p:nvPr/>
            </p:nvSpPr>
            <p:spPr>
              <a:xfrm rot="18266709" flipH="1">
                <a:off x="7657335" y="5105033"/>
                <a:ext cx="48109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250D760-21CD-52E3-292B-964525FA5436}"/>
                  </a:ext>
                </a:extLst>
              </p:cNvPr>
              <p:cNvSpPr/>
              <p:nvPr/>
            </p:nvSpPr>
            <p:spPr>
              <a:xfrm rot="1542654" flipH="1">
                <a:off x="6177836" y="3500273"/>
                <a:ext cx="453663"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4">
                <a:extLst>
                  <a:ext uri="{FF2B5EF4-FFF2-40B4-BE49-F238E27FC236}">
                    <a16:creationId xmlns:a16="http://schemas.microsoft.com/office/drawing/2014/main" id="{0C2A0C46-C631-C932-C071-60B64DF9DDEF}"/>
                  </a:ext>
                </a:extLst>
              </p:cNvPr>
              <p:cNvSpPr/>
              <p:nvPr/>
            </p:nvSpPr>
            <p:spPr>
              <a:xfrm rot="21208494" flipH="1">
                <a:off x="7370593" y="3896754"/>
                <a:ext cx="699449" cy="1638783"/>
              </a:xfrm>
              <a:prstGeom prst="trapezoid">
                <a:avLst>
                  <a:gd name="adj" fmla="val 653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4">
                <a:extLst>
                  <a:ext uri="{FF2B5EF4-FFF2-40B4-BE49-F238E27FC236}">
                    <a16:creationId xmlns:a16="http://schemas.microsoft.com/office/drawing/2014/main" id="{1D132C3A-1D98-919B-2546-90CF9F057C1D}"/>
                  </a:ext>
                </a:extLst>
              </p:cNvPr>
              <p:cNvSpPr/>
              <p:nvPr/>
            </p:nvSpPr>
            <p:spPr>
              <a:xfrm flipH="1">
                <a:off x="6773052" y="3892949"/>
                <a:ext cx="604884" cy="1638785"/>
              </a:xfrm>
              <a:prstGeom prst="trapezoid">
                <a:avLst>
                  <a:gd name="adj" fmla="val 0"/>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a:extLst>
                  <a:ext uri="{FF2B5EF4-FFF2-40B4-BE49-F238E27FC236}">
                    <a16:creationId xmlns:a16="http://schemas.microsoft.com/office/drawing/2014/main" id="{9C4E7C9B-9178-7718-401D-5BB560B05F92}"/>
                  </a:ext>
                </a:extLst>
              </p:cNvPr>
              <p:cNvSpPr/>
              <p:nvPr/>
            </p:nvSpPr>
            <p:spPr>
              <a:xfrm rot="1200179" flipH="1">
                <a:off x="6385736" y="2283849"/>
                <a:ext cx="592373" cy="155799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EC8DA48F-0A10-DD0C-0AFF-CFA7519C0005}"/>
                  </a:ext>
                </a:extLst>
              </p:cNvPr>
              <p:cNvSpPr/>
              <p:nvPr/>
            </p:nvSpPr>
            <p:spPr>
              <a:xfrm flipH="1">
                <a:off x="6773052" y="2449484"/>
                <a:ext cx="1209768" cy="1897136"/>
              </a:xfrm>
              <a:prstGeom prst="trapezoid">
                <a:avLst>
                  <a:gd name="adj" fmla="val 1299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
                <a:extLst>
                  <a:ext uri="{FF2B5EF4-FFF2-40B4-BE49-F238E27FC236}">
                    <a16:creationId xmlns:a16="http://schemas.microsoft.com/office/drawing/2014/main" id="{E38C1CB1-C2D0-CDBF-27BA-3BDDE3F16992}"/>
                  </a:ext>
                </a:extLst>
              </p:cNvPr>
              <p:cNvGrpSpPr/>
              <p:nvPr/>
            </p:nvGrpSpPr>
            <p:grpSpPr>
              <a:xfrm flipH="1">
                <a:off x="7165490" y="2557262"/>
                <a:ext cx="407749" cy="1057517"/>
                <a:chOff x="1463042" y="919575"/>
                <a:chExt cx="673340" cy="1882242"/>
              </a:xfrm>
              <a:solidFill>
                <a:srgbClr val="C00000"/>
              </a:solidFill>
            </p:grpSpPr>
            <p:sp>
              <p:nvSpPr>
                <p:cNvPr id="150" name="Pentagon 543">
                  <a:extLst>
                    <a:ext uri="{FF2B5EF4-FFF2-40B4-BE49-F238E27FC236}">
                      <a16:creationId xmlns:a16="http://schemas.microsoft.com/office/drawing/2014/main" id="{890EB458-272B-6588-15AF-B175397F7F4B}"/>
                    </a:ext>
                  </a:extLst>
                </p:cNvPr>
                <p:cNvSpPr/>
                <p:nvPr/>
              </p:nvSpPr>
              <p:spPr>
                <a:xfrm rot="5400000">
                  <a:off x="1104900" y="1925516"/>
                  <a:ext cx="1371600" cy="381001"/>
                </a:xfrm>
                <a:prstGeom prst="homePlat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0E0259BF-C7AF-1B62-F792-F786182BFDC1}"/>
                    </a:ext>
                  </a:extLst>
                </p:cNvPr>
                <p:cNvSpPr/>
                <p:nvPr/>
              </p:nvSpPr>
              <p:spPr>
                <a:xfrm>
                  <a:off x="1463042" y="919575"/>
                  <a:ext cx="673340" cy="83302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rapezoid 133">
                <a:extLst>
                  <a:ext uri="{FF2B5EF4-FFF2-40B4-BE49-F238E27FC236}">
                    <a16:creationId xmlns:a16="http://schemas.microsoft.com/office/drawing/2014/main" id="{88785FCC-82AF-5516-15F1-188F91BA6EAA}"/>
                  </a:ext>
                </a:extLst>
              </p:cNvPr>
              <p:cNvSpPr/>
              <p:nvPr/>
            </p:nvSpPr>
            <p:spPr>
              <a:xfrm flipH="1">
                <a:off x="6773052" y="3892957"/>
                <a:ext cx="1209768" cy="453663"/>
              </a:xfrm>
              <a:prstGeom prst="trapezoid">
                <a:avLst>
                  <a:gd name="adj" fmla="val 1299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98A89BF0-CF18-8BF2-C082-037AB10CFA0D}"/>
                  </a:ext>
                </a:extLst>
              </p:cNvPr>
              <p:cNvSpPr/>
              <p:nvPr/>
            </p:nvSpPr>
            <p:spPr>
              <a:xfrm rot="777724" flipH="1">
                <a:off x="6081802" y="3634450"/>
                <a:ext cx="679343" cy="290336"/>
              </a:xfrm>
              <a:prstGeom prst="trapezoid">
                <a:avLst>
                  <a:gd name="adj" fmla="val 121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CB192F4-293C-BDAC-D3CF-C000FB595B63}"/>
                  </a:ext>
                </a:extLst>
              </p:cNvPr>
              <p:cNvSpPr/>
              <p:nvPr/>
            </p:nvSpPr>
            <p:spPr>
              <a:xfrm flipH="1">
                <a:off x="7558238" y="2826171"/>
                <a:ext cx="302442" cy="15122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316">
                <a:extLst>
                  <a:ext uri="{FF2B5EF4-FFF2-40B4-BE49-F238E27FC236}">
                    <a16:creationId xmlns:a16="http://schemas.microsoft.com/office/drawing/2014/main" id="{F2AA4FA7-8416-2898-1EC4-EBB8A0DD7498}"/>
                  </a:ext>
                </a:extLst>
              </p:cNvPr>
              <p:cNvGrpSpPr/>
              <p:nvPr/>
            </p:nvGrpSpPr>
            <p:grpSpPr>
              <a:xfrm>
                <a:off x="7316128" y="2785743"/>
                <a:ext cx="780010" cy="1732151"/>
                <a:chOff x="2819400" y="3657600"/>
                <a:chExt cx="1493575" cy="3038192"/>
              </a:xfrm>
            </p:grpSpPr>
            <p:sp>
              <p:nvSpPr>
                <p:cNvPr id="145" name="TextBox 144">
                  <a:extLst>
                    <a:ext uri="{FF2B5EF4-FFF2-40B4-BE49-F238E27FC236}">
                      <a16:creationId xmlns:a16="http://schemas.microsoft.com/office/drawing/2014/main" id="{F3035669-6902-2BCC-F7E3-3FE55397C9FE}"/>
                    </a:ext>
                  </a:extLst>
                </p:cNvPr>
                <p:cNvSpPr txBox="1"/>
                <p:nvPr/>
              </p:nvSpPr>
              <p:spPr>
                <a:xfrm>
                  <a:off x="3610997" y="5410199"/>
                  <a:ext cx="701978" cy="1285593"/>
                </a:xfrm>
                <a:prstGeom prst="rect">
                  <a:avLst/>
                </a:prstGeom>
                <a:noFill/>
                <a:ln w="9525">
                  <a:solidFill>
                    <a:schemeClr val="tx1"/>
                  </a:solidFill>
                </a:ln>
              </p:spPr>
              <p:txBody>
                <a:bodyPr wrap="none" rtlCol="0">
                  <a:spAutoFit/>
                </a:bodyPr>
                <a:lstStyle/>
                <a:p>
                  <a:pPr algn="ctr"/>
                  <a:endParaRPr lang="en-US" dirty="0">
                    <a:latin typeface="Comic Sans MS" pitchFamily="66" charset="0"/>
                  </a:endParaRPr>
                </a:p>
              </p:txBody>
            </p:sp>
            <p:sp>
              <p:nvSpPr>
                <p:cNvPr id="146" name="Rectangle 145">
                  <a:extLst>
                    <a:ext uri="{FF2B5EF4-FFF2-40B4-BE49-F238E27FC236}">
                      <a16:creationId xmlns:a16="http://schemas.microsoft.com/office/drawing/2014/main" id="{9FF6ED2C-D26E-EBD9-424E-9F3AAE821536}"/>
                    </a:ext>
                  </a:extLst>
                </p:cNvPr>
                <p:cNvSpPr/>
                <p:nvPr/>
              </p:nvSpPr>
              <p:spPr>
                <a:xfrm>
                  <a:off x="2819400" y="3730770"/>
                  <a:ext cx="14478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7AA1333-EA94-4319-F780-FD683F3D04D8}"/>
                    </a:ext>
                  </a:extLst>
                </p:cNvPr>
                <p:cNvSpPr/>
                <p:nvPr/>
              </p:nvSpPr>
              <p:spPr>
                <a:xfrm>
                  <a:off x="2971800" y="3733799"/>
                  <a:ext cx="1219200" cy="189939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9519BBCE-F79E-AAA2-949D-4322F76891D7}"/>
                    </a:ext>
                  </a:extLst>
                </p:cNvPr>
                <p:cNvSpPr/>
                <p:nvPr/>
              </p:nvSpPr>
              <p:spPr>
                <a:xfrm>
                  <a:off x="2819400" y="3657600"/>
                  <a:ext cx="12192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149" name="Rectangle 148">
                  <a:extLst>
                    <a:ext uri="{FF2B5EF4-FFF2-40B4-BE49-F238E27FC236}">
                      <a16:creationId xmlns:a16="http://schemas.microsoft.com/office/drawing/2014/main" id="{510BA192-6722-7E2A-08E8-15A71F58E739}"/>
                    </a:ext>
                  </a:extLst>
                </p:cNvPr>
                <p:cNvSpPr/>
                <p:nvPr/>
              </p:nvSpPr>
              <p:spPr>
                <a:xfrm>
                  <a:off x="2819400" y="3657600"/>
                  <a:ext cx="1524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a:extLst>
                  <a:ext uri="{FF2B5EF4-FFF2-40B4-BE49-F238E27FC236}">
                    <a16:creationId xmlns:a16="http://schemas.microsoft.com/office/drawing/2014/main" id="{ADF962D4-C819-D089-E712-187C055071B8}"/>
                  </a:ext>
                </a:extLst>
              </p:cNvPr>
              <p:cNvSpPr/>
              <p:nvPr/>
            </p:nvSpPr>
            <p:spPr>
              <a:xfrm rot="18513623" flipH="1">
                <a:off x="7670568" y="3003470"/>
                <a:ext cx="453663"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0E4991ED-8A5B-A083-E99F-4478E34E357A}"/>
                  </a:ext>
                </a:extLst>
              </p:cNvPr>
              <p:cNvSpPr/>
              <p:nvPr/>
            </p:nvSpPr>
            <p:spPr>
              <a:xfrm rot="18513623" flipH="1">
                <a:off x="7495485" y="2168809"/>
                <a:ext cx="1184289" cy="1681168"/>
              </a:xfrm>
              <a:custGeom>
                <a:avLst/>
                <a:gdLst>
                  <a:gd name="connsiteX0" fmla="*/ 0 w 1184289"/>
                  <a:gd name="connsiteY0" fmla="*/ 166674 h 1681168"/>
                  <a:gd name="connsiteX1" fmla="*/ 560568 w 1184289"/>
                  <a:gd name="connsiteY1" fmla="*/ 1558133 h 1681168"/>
                  <a:gd name="connsiteX2" fmla="*/ 575625 w 1184289"/>
                  <a:gd name="connsiteY2" fmla="*/ 1550706 h 1681168"/>
                  <a:gd name="connsiteX3" fmla="*/ 579263 w 1184289"/>
                  <a:gd name="connsiteY3" fmla="*/ 1556439 h 1681168"/>
                  <a:gd name="connsiteX4" fmla="*/ 853532 w 1184289"/>
                  <a:gd name="connsiteY4" fmla="*/ 1681168 h 1681168"/>
                  <a:gd name="connsiteX5" fmla="*/ 1184289 w 1184289"/>
                  <a:gd name="connsiteY5" fmla="*/ 1398265 h 1681168"/>
                  <a:gd name="connsiteX6" fmla="*/ 1038461 w 1184289"/>
                  <a:gd name="connsiteY6" fmla="*/ 1163677 h 1681168"/>
                  <a:gd name="connsiteX7" fmla="*/ 1020134 w 1184289"/>
                  <a:gd name="connsiteY7" fmla="*/ 1155169 h 1681168"/>
                  <a:gd name="connsiteX8" fmla="*/ 337924 w 1184289"/>
                  <a:gd name="connsiteY8" fmla="*/ 0 h 16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289" h="1681168">
                    <a:moveTo>
                      <a:pt x="0" y="166674"/>
                    </a:moveTo>
                    <a:lnTo>
                      <a:pt x="560568" y="1558133"/>
                    </a:lnTo>
                    <a:lnTo>
                      <a:pt x="575625" y="1550706"/>
                    </a:lnTo>
                    <a:lnTo>
                      <a:pt x="579263" y="1556439"/>
                    </a:lnTo>
                    <a:cubicBezTo>
                      <a:pt x="638703" y="1631691"/>
                      <a:pt x="739362" y="1681168"/>
                      <a:pt x="853532" y="1681168"/>
                    </a:cubicBezTo>
                    <a:cubicBezTo>
                      <a:pt x="1036204" y="1681168"/>
                      <a:pt x="1184289" y="1554508"/>
                      <a:pt x="1184289" y="1398265"/>
                    </a:cubicBezTo>
                    <a:cubicBezTo>
                      <a:pt x="1184289" y="1300613"/>
                      <a:pt x="1126443" y="1214517"/>
                      <a:pt x="1038461" y="1163677"/>
                    </a:cubicBezTo>
                    <a:lnTo>
                      <a:pt x="1020134" y="1155169"/>
                    </a:lnTo>
                    <a:lnTo>
                      <a:pt x="337924"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Trapezoid 139">
                <a:extLst>
                  <a:ext uri="{FF2B5EF4-FFF2-40B4-BE49-F238E27FC236}">
                    <a16:creationId xmlns:a16="http://schemas.microsoft.com/office/drawing/2014/main" id="{FFA61DB7-F498-F455-7134-398AE9CA4866}"/>
                  </a:ext>
                </a:extLst>
              </p:cNvPr>
              <p:cNvSpPr/>
              <p:nvPr/>
            </p:nvSpPr>
            <p:spPr>
              <a:xfrm rot="17019235" flipH="1">
                <a:off x="7644404" y="3338889"/>
                <a:ext cx="679343" cy="29033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arallelogram 140">
                <a:extLst>
                  <a:ext uri="{FF2B5EF4-FFF2-40B4-BE49-F238E27FC236}">
                    <a16:creationId xmlns:a16="http://schemas.microsoft.com/office/drawing/2014/main" id="{2ADE2DCE-0A44-2EEE-881C-CFE87468921F}"/>
                  </a:ext>
                </a:extLst>
              </p:cNvPr>
              <p:cNvSpPr/>
              <p:nvPr/>
            </p:nvSpPr>
            <p:spPr>
              <a:xfrm rot="3035262" flipH="1">
                <a:off x="6571323" y="2270726"/>
                <a:ext cx="833345" cy="310273"/>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arallelogram 141">
                <a:extLst>
                  <a:ext uri="{FF2B5EF4-FFF2-40B4-BE49-F238E27FC236}">
                    <a16:creationId xmlns:a16="http://schemas.microsoft.com/office/drawing/2014/main" id="{C0716387-3694-9D00-93E4-F695DAB450A3}"/>
                  </a:ext>
                </a:extLst>
              </p:cNvPr>
              <p:cNvSpPr/>
              <p:nvPr/>
            </p:nvSpPr>
            <p:spPr>
              <a:xfrm rot="18806754">
                <a:off x="7304220" y="2265298"/>
                <a:ext cx="855383" cy="314792"/>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D1A36ED5-7EFC-2A40-EFCE-C8FFB3F2207F}"/>
                  </a:ext>
                </a:extLst>
              </p:cNvPr>
              <p:cNvSpPr/>
              <p:nvPr/>
            </p:nvSpPr>
            <p:spPr>
              <a:xfrm flipH="1">
                <a:off x="6787832" y="868538"/>
                <a:ext cx="1126219" cy="1580946"/>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a:extLst>
                  <a:ext uri="{FF2B5EF4-FFF2-40B4-BE49-F238E27FC236}">
                    <a16:creationId xmlns:a16="http://schemas.microsoft.com/office/drawing/2014/main" id="{74AF6E3B-DD70-FA8D-B88A-3355BC9EF83C}"/>
                  </a:ext>
                </a:extLst>
              </p:cNvPr>
              <p:cNvSpPr/>
              <p:nvPr/>
            </p:nvSpPr>
            <p:spPr>
              <a:xfrm>
                <a:off x="6704284" y="700183"/>
                <a:ext cx="1209768" cy="756105"/>
              </a:xfrm>
              <a:prstGeom prst="clou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TextBox 184">
            <a:extLst>
              <a:ext uri="{FF2B5EF4-FFF2-40B4-BE49-F238E27FC236}">
                <a16:creationId xmlns:a16="http://schemas.microsoft.com/office/drawing/2014/main" id="{E51B93CE-100A-726A-E7CF-8C64CB8188D8}"/>
              </a:ext>
            </a:extLst>
          </p:cNvPr>
          <p:cNvSpPr txBox="1"/>
          <p:nvPr/>
        </p:nvSpPr>
        <p:spPr>
          <a:xfrm>
            <a:off x="77050" y="6472351"/>
            <a:ext cx="6163056"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19375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50"/>
            <a:ext cx="12211051"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425198" y="1057545"/>
            <a:ext cx="5920740" cy="4154984"/>
          </a:xfrm>
          <a:prstGeom prst="rect">
            <a:avLst/>
          </a:prstGeom>
          <a:noFill/>
        </p:spPr>
        <p:txBody>
          <a:bodyPr wrap="square" rtlCol="0">
            <a:spAutoFit/>
          </a:bodyPr>
          <a:lstStyle/>
          <a:p>
            <a:r>
              <a:rPr lang="en-US" sz="2800" dirty="0">
                <a:solidFill>
                  <a:schemeClr val="bg1"/>
                </a:solidFill>
              </a:rPr>
              <a:t>The truth of all things is measured by the scriptures. </a:t>
            </a:r>
          </a:p>
          <a:p>
            <a:endParaRPr lang="en-US" sz="2800" dirty="0">
              <a:solidFill>
                <a:schemeClr val="bg1"/>
              </a:solidFill>
            </a:endParaRPr>
          </a:p>
          <a:p>
            <a:r>
              <a:rPr lang="en-US" sz="2800" dirty="0">
                <a:solidFill>
                  <a:schemeClr val="bg1"/>
                </a:solidFill>
              </a:rPr>
              <a:t>That which harmonizes with them should be accepted; that which is contrary to their teachings, however plausible it may seem for the moment, will not endure and should be rejected.” </a:t>
            </a:r>
          </a:p>
          <a:p>
            <a:r>
              <a:rPr lang="en-US" sz="1200" dirty="0">
                <a:solidFill>
                  <a:schemeClr val="bg1"/>
                </a:solidFill>
              </a:rPr>
              <a:t>Bruce R. McConkie</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565" y="5212529"/>
            <a:ext cx="933741" cy="1303347"/>
          </a:xfrm>
          <a:prstGeom prst="rect">
            <a:avLst/>
          </a:prstGeom>
        </p:spPr>
      </p:pic>
      <p:pic>
        <p:nvPicPr>
          <p:cNvPr id="6" name="Picture 5">
            <a:extLst>
              <a:ext uri="{FF2B5EF4-FFF2-40B4-BE49-F238E27FC236}">
                <a16:creationId xmlns:a16="http://schemas.microsoft.com/office/drawing/2014/main" id="{A32E5A38-DE67-B12B-309B-271236A01E3C}"/>
              </a:ext>
            </a:extLst>
          </p:cNvPr>
          <p:cNvPicPr>
            <a:picLocks noChangeAspect="1"/>
          </p:cNvPicPr>
          <p:nvPr/>
        </p:nvPicPr>
        <p:blipFill>
          <a:blip r:embed="rId3"/>
          <a:stretch>
            <a:fillRect/>
          </a:stretch>
        </p:blipFill>
        <p:spPr>
          <a:xfrm>
            <a:off x="521208" y="1496688"/>
            <a:ext cx="4517136" cy="3376521"/>
          </a:xfrm>
          <a:prstGeom prst="rect">
            <a:avLst/>
          </a:prstGeom>
        </p:spPr>
      </p:pic>
    </p:spTree>
    <p:extLst>
      <p:ext uri="{BB962C8B-B14F-4D97-AF65-F5344CB8AC3E}">
        <p14:creationId xmlns:p14="http://schemas.microsoft.com/office/powerpoint/2010/main" val="118226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72950"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2442" y="1453702"/>
            <a:ext cx="4778469" cy="3046988"/>
          </a:xfrm>
          <a:prstGeom prst="rect">
            <a:avLst/>
          </a:prstGeom>
          <a:noFill/>
        </p:spPr>
        <p:txBody>
          <a:bodyPr wrap="square" rtlCol="0">
            <a:spAutoFit/>
          </a:bodyPr>
          <a:lstStyle/>
          <a:p>
            <a:r>
              <a:rPr lang="en-US" sz="2400" dirty="0">
                <a:solidFill>
                  <a:schemeClr val="bg1"/>
                </a:solidFill>
              </a:rPr>
              <a:t>A </a:t>
            </a:r>
            <a:r>
              <a:rPr lang="en-US" sz="2400" i="1" dirty="0">
                <a:solidFill>
                  <a:schemeClr val="bg1"/>
                </a:solidFill>
              </a:rPr>
              <a:t>pattern</a:t>
            </a:r>
            <a:r>
              <a:rPr lang="en-US" sz="2400" dirty="0">
                <a:solidFill>
                  <a:schemeClr val="bg1"/>
                </a:solidFill>
              </a:rPr>
              <a:t> is a representative sample of traits, acts, or other features characterizing an individual. In these verses the Lord indicates that one observable feature of those who are inspired of God is that they obey the ordinances of the gospel. </a:t>
            </a:r>
          </a:p>
        </p:txBody>
      </p:sp>
      <p:sp>
        <p:nvSpPr>
          <p:cNvPr id="6" name="TextBox 5"/>
          <p:cNvSpPr txBox="1"/>
          <p:nvPr/>
        </p:nvSpPr>
        <p:spPr>
          <a:xfrm>
            <a:off x="0" y="-8179"/>
            <a:ext cx="12090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Pattern—In Which to Follow</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52:14-19  Student Manual</a:t>
            </a:r>
            <a:endParaRPr lang="en-US" dirty="0">
              <a:solidFill>
                <a:schemeClr val="bg1"/>
              </a:solidFill>
            </a:endParaRPr>
          </a:p>
        </p:txBody>
      </p:sp>
      <p:grpSp>
        <p:nvGrpSpPr>
          <p:cNvPr id="7" name="Group 6">
            <a:extLst>
              <a:ext uri="{FF2B5EF4-FFF2-40B4-BE49-F238E27FC236}">
                <a16:creationId xmlns:a16="http://schemas.microsoft.com/office/drawing/2014/main" id="{E2D9BD2F-DB80-47B2-987E-E6CFD0F579CB}"/>
              </a:ext>
            </a:extLst>
          </p:cNvPr>
          <p:cNvGrpSpPr/>
          <p:nvPr/>
        </p:nvGrpSpPr>
        <p:grpSpPr>
          <a:xfrm>
            <a:off x="9057941" y="1410750"/>
            <a:ext cx="2664737" cy="5024933"/>
            <a:chOff x="838200" y="76200"/>
            <a:chExt cx="2667000" cy="5029200"/>
          </a:xfrm>
        </p:grpSpPr>
        <p:grpSp>
          <p:nvGrpSpPr>
            <p:cNvPr id="8" name="Group 17">
              <a:extLst>
                <a:ext uri="{FF2B5EF4-FFF2-40B4-BE49-F238E27FC236}">
                  <a16:creationId xmlns:a16="http://schemas.microsoft.com/office/drawing/2014/main" id="{2C00F79F-BABD-4E8B-AE04-7EAC0F2D1F2D}"/>
                </a:ext>
              </a:extLst>
            </p:cNvPr>
            <p:cNvGrpSpPr/>
            <p:nvPr/>
          </p:nvGrpSpPr>
          <p:grpSpPr>
            <a:xfrm>
              <a:off x="838200" y="76200"/>
              <a:ext cx="2667000" cy="5029200"/>
              <a:chOff x="838200" y="76200"/>
              <a:chExt cx="2667000" cy="5029200"/>
            </a:xfrm>
          </p:grpSpPr>
          <p:grpSp>
            <p:nvGrpSpPr>
              <p:cNvPr id="11" name="Group 17">
                <a:extLst>
                  <a:ext uri="{FF2B5EF4-FFF2-40B4-BE49-F238E27FC236}">
                    <a16:creationId xmlns:a16="http://schemas.microsoft.com/office/drawing/2014/main" id="{037183BB-765F-4DC8-96BE-E04AD02E04F2}"/>
                  </a:ext>
                </a:extLst>
              </p:cNvPr>
              <p:cNvGrpSpPr/>
              <p:nvPr/>
            </p:nvGrpSpPr>
            <p:grpSpPr>
              <a:xfrm flipH="1">
                <a:off x="2209800" y="1447800"/>
                <a:ext cx="1295400" cy="3429000"/>
                <a:chOff x="685800" y="1447800"/>
                <a:chExt cx="1295400" cy="3124200"/>
              </a:xfrm>
            </p:grpSpPr>
            <p:sp>
              <p:nvSpPr>
                <p:cNvPr id="27" name="Bent Arrow 26">
                  <a:extLst>
                    <a:ext uri="{FF2B5EF4-FFF2-40B4-BE49-F238E27FC236}">
                      <a16:creationId xmlns:a16="http://schemas.microsoft.com/office/drawing/2014/main" id="{6DB677C3-70DA-4320-B0F6-38116BAB5F3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a:extLst>
                    <a:ext uri="{FF2B5EF4-FFF2-40B4-BE49-F238E27FC236}">
                      <a16:creationId xmlns:a16="http://schemas.microsoft.com/office/drawing/2014/main" id="{B35D7C24-0471-47E1-8342-9BCA69CEC86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6">
                <a:extLst>
                  <a:ext uri="{FF2B5EF4-FFF2-40B4-BE49-F238E27FC236}">
                    <a16:creationId xmlns:a16="http://schemas.microsoft.com/office/drawing/2014/main" id="{397533C7-91B2-4D28-9ADA-E6F1C85A23D6}"/>
                  </a:ext>
                </a:extLst>
              </p:cNvPr>
              <p:cNvGrpSpPr/>
              <p:nvPr/>
            </p:nvGrpSpPr>
            <p:grpSpPr>
              <a:xfrm>
                <a:off x="838200" y="1447800"/>
                <a:ext cx="1295400" cy="3429000"/>
                <a:chOff x="685800" y="1447800"/>
                <a:chExt cx="1295400" cy="3429000"/>
              </a:xfrm>
            </p:grpSpPr>
            <p:sp>
              <p:nvSpPr>
                <p:cNvPr id="25" name="Bent Arrow 24">
                  <a:extLst>
                    <a:ext uri="{FF2B5EF4-FFF2-40B4-BE49-F238E27FC236}">
                      <a16:creationId xmlns:a16="http://schemas.microsoft.com/office/drawing/2014/main" id="{2DF82E3B-61E6-4ED9-8C0F-BB3B99A91DE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14">
                  <a:extLst>
                    <a:ext uri="{FF2B5EF4-FFF2-40B4-BE49-F238E27FC236}">
                      <a16:creationId xmlns:a16="http://schemas.microsoft.com/office/drawing/2014/main" id="{38AFC41C-F06A-4EA8-9BF6-9A714244745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Oval 2">
                <a:extLst>
                  <a:ext uri="{FF2B5EF4-FFF2-40B4-BE49-F238E27FC236}">
                    <a16:creationId xmlns:a16="http://schemas.microsoft.com/office/drawing/2014/main" id="{FC111507-8841-4E0A-B53A-27AF4F1210A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nual Operation 3">
                <a:extLst>
                  <a:ext uri="{FF2B5EF4-FFF2-40B4-BE49-F238E27FC236}">
                    <a16:creationId xmlns:a16="http://schemas.microsoft.com/office/drawing/2014/main" id="{BD44C19E-1EB7-4F0A-B3DC-846FF7483E4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Manual Operation 4">
                <a:extLst>
                  <a:ext uri="{FF2B5EF4-FFF2-40B4-BE49-F238E27FC236}">
                    <a16:creationId xmlns:a16="http://schemas.microsoft.com/office/drawing/2014/main" id="{B82944B7-D9C7-405A-843D-558D676445A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B43818E-9C1E-45EE-BA46-DBA8DC0AA80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
                <a:extLst>
                  <a:ext uri="{FF2B5EF4-FFF2-40B4-BE49-F238E27FC236}">
                    <a16:creationId xmlns:a16="http://schemas.microsoft.com/office/drawing/2014/main" id="{1315CC77-B5A3-43DF-A92D-B6FE8809F22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nut 17">
                <a:extLst>
                  <a:ext uri="{FF2B5EF4-FFF2-40B4-BE49-F238E27FC236}">
                    <a16:creationId xmlns:a16="http://schemas.microsoft.com/office/drawing/2014/main" id="{14D7DCDA-4B71-4F47-BEEA-3EFD971EC90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7">
                <a:extLst>
                  <a:ext uri="{FF2B5EF4-FFF2-40B4-BE49-F238E27FC236}">
                    <a16:creationId xmlns:a16="http://schemas.microsoft.com/office/drawing/2014/main" id="{05B551EA-7F63-4A2E-95F1-B305729F6EB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934024F4-5A46-48D4-AC8D-9D4576A6590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10">
                <a:extLst>
                  <a:ext uri="{FF2B5EF4-FFF2-40B4-BE49-F238E27FC236}">
                    <a16:creationId xmlns:a16="http://schemas.microsoft.com/office/drawing/2014/main" id="{9B6A006D-7B85-49FC-926D-C1D065B80DB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1">
                <a:extLst>
                  <a:ext uri="{FF2B5EF4-FFF2-40B4-BE49-F238E27FC236}">
                    <a16:creationId xmlns:a16="http://schemas.microsoft.com/office/drawing/2014/main" id="{23067FB9-6D5A-4DF4-9571-ED579B229AE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12">
                <a:extLst>
                  <a:ext uri="{FF2B5EF4-FFF2-40B4-BE49-F238E27FC236}">
                    <a16:creationId xmlns:a16="http://schemas.microsoft.com/office/drawing/2014/main" id="{D29022FF-15A6-42FF-A655-17EE31F1540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Manual Operation 13">
                <a:extLst>
                  <a:ext uri="{FF2B5EF4-FFF2-40B4-BE49-F238E27FC236}">
                    <a16:creationId xmlns:a16="http://schemas.microsoft.com/office/drawing/2014/main" id="{61A90E24-4242-4152-9869-DC87E9E60575}"/>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9385A5D2-5629-4759-BDD0-83D52E570EFF}"/>
                </a:ext>
              </a:extLst>
            </p:cNvPr>
            <p:cNvSpPr/>
            <p:nvPr/>
          </p:nvSpPr>
          <p:spPr>
            <a:xfrm>
              <a:off x="1248334" y="2186182"/>
              <a:ext cx="1905000" cy="1866166"/>
            </a:xfrm>
            <a:prstGeom prst="rect">
              <a:avLst/>
            </a:prstGeom>
          </p:spPr>
          <p:txBody>
            <a:bodyPr wrap="square">
              <a:spAutoFit/>
            </a:bodyPr>
            <a:lstStyle/>
            <a:p>
              <a:pPr algn="ctr"/>
              <a:r>
                <a:rPr lang="en-US" sz="1400" b="1" dirty="0"/>
                <a:t>In order to avoid being deceived by Satan, a person must obey the Lord’s ordinances and live according to the revelations He has given.</a:t>
              </a:r>
              <a:endParaRPr lang="en-US" sz="1400" dirty="0">
                <a:solidFill>
                  <a:schemeClr val="bg1"/>
                </a:solidFill>
              </a:endParaRPr>
            </a:p>
          </p:txBody>
        </p:sp>
      </p:grpSp>
      <p:pic>
        <p:nvPicPr>
          <p:cNvPr id="3" name="Picture 2">
            <a:extLst>
              <a:ext uri="{FF2B5EF4-FFF2-40B4-BE49-F238E27FC236}">
                <a16:creationId xmlns:a16="http://schemas.microsoft.com/office/drawing/2014/main" id="{580EA261-BC7B-4CEE-8648-76CCD526F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867" y="1543695"/>
            <a:ext cx="3810532" cy="3810532"/>
          </a:xfrm>
          <a:prstGeom prst="rect">
            <a:avLst/>
          </a:prstGeom>
        </p:spPr>
      </p:pic>
    </p:spTree>
    <p:extLst>
      <p:ext uri="{BB962C8B-B14F-4D97-AF65-F5344CB8AC3E}">
        <p14:creationId xmlns:p14="http://schemas.microsoft.com/office/powerpoint/2010/main" val="12053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
            <a:ext cx="12182475" cy="67818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8179"/>
            <a:ext cx="12090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Actions and Attributes</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52:15-17 </a:t>
            </a:r>
            <a:endParaRPr lang="en-US" dirty="0">
              <a:solidFill>
                <a:schemeClr val="bg1"/>
              </a:solidFill>
            </a:endParaRPr>
          </a:p>
        </p:txBody>
      </p:sp>
      <p:sp>
        <p:nvSpPr>
          <p:cNvPr id="10" name="Rectangle 9"/>
          <p:cNvSpPr/>
          <p:nvPr/>
        </p:nvSpPr>
        <p:spPr>
          <a:xfrm>
            <a:off x="3180521" y="1297950"/>
            <a:ext cx="6096000" cy="369332"/>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person who has a repentant attitude</a:t>
            </a:r>
          </a:p>
        </p:txBody>
      </p:sp>
      <p:grpSp>
        <p:nvGrpSpPr>
          <p:cNvPr id="12" name="Group 11"/>
          <p:cNvGrpSpPr/>
          <p:nvPr/>
        </p:nvGrpSpPr>
        <p:grpSpPr>
          <a:xfrm>
            <a:off x="265044" y="1007484"/>
            <a:ext cx="2703443" cy="951131"/>
            <a:chOff x="503583" y="1285461"/>
            <a:chExt cx="2703443" cy="951131"/>
          </a:xfrm>
        </p:grpSpPr>
        <p:sp>
          <p:nvSpPr>
            <p:cNvPr id="3" name="Pentagon 2"/>
            <p:cNvSpPr/>
            <p:nvPr/>
          </p:nvSpPr>
          <p:spPr>
            <a:xfrm>
              <a:off x="543339" y="1285461"/>
              <a:ext cx="2663687" cy="951131"/>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3583" y="1345095"/>
              <a:ext cx="2425147" cy="830997"/>
            </a:xfrm>
            <a:prstGeom prst="rect">
              <a:avLst/>
            </a:prstGeom>
            <a:noFill/>
          </p:spPr>
          <p:txBody>
            <a:bodyPr wrap="square" rtlCol="0">
              <a:spAutoFit/>
            </a:bodyPr>
            <a:lstStyle/>
            <a:p>
              <a:pPr algn="ctr"/>
              <a:r>
                <a:rPr lang="en-US" sz="2400" dirty="0"/>
                <a:t>Whose Spirit is contrite</a:t>
              </a:r>
            </a:p>
          </p:txBody>
        </p:sp>
      </p:grpSp>
      <p:grpSp>
        <p:nvGrpSpPr>
          <p:cNvPr id="13" name="Group 12"/>
          <p:cNvGrpSpPr/>
          <p:nvPr/>
        </p:nvGrpSpPr>
        <p:grpSpPr>
          <a:xfrm>
            <a:off x="974035" y="2163712"/>
            <a:ext cx="2703443" cy="951131"/>
            <a:chOff x="503583" y="1285461"/>
            <a:chExt cx="2703443" cy="951131"/>
          </a:xfrm>
        </p:grpSpPr>
        <p:sp>
          <p:nvSpPr>
            <p:cNvPr id="14" name="Pentagon 13"/>
            <p:cNvSpPr/>
            <p:nvPr/>
          </p:nvSpPr>
          <p:spPr>
            <a:xfrm>
              <a:off x="543339" y="1285461"/>
              <a:ext cx="2663687" cy="95113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03583" y="1345095"/>
              <a:ext cx="2425147" cy="830997"/>
            </a:xfrm>
            <a:prstGeom prst="rect">
              <a:avLst/>
            </a:prstGeom>
            <a:noFill/>
          </p:spPr>
          <p:txBody>
            <a:bodyPr wrap="square" rtlCol="0">
              <a:spAutoFit/>
            </a:bodyPr>
            <a:lstStyle/>
            <a:p>
              <a:pPr algn="ctr"/>
              <a:r>
                <a:rPr lang="en-US" sz="2400" dirty="0"/>
                <a:t>Obey min ordinances</a:t>
              </a:r>
            </a:p>
          </p:txBody>
        </p:sp>
      </p:grpSp>
      <p:grpSp>
        <p:nvGrpSpPr>
          <p:cNvPr id="16" name="Group 15"/>
          <p:cNvGrpSpPr/>
          <p:nvPr/>
        </p:nvGrpSpPr>
        <p:grpSpPr>
          <a:xfrm>
            <a:off x="1050234" y="3279589"/>
            <a:ext cx="3279914" cy="1020428"/>
            <a:chOff x="-72887" y="1285461"/>
            <a:chExt cx="3279914" cy="1020428"/>
          </a:xfrm>
        </p:grpSpPr>
        <p:sp>
          <p:nvSpPr>
            <p:cNvPr id="17" name="Pentagon 16"/>
            <p:cNvSpPr/>
            <p:nvPr/>
          </p:nvSpPr>
          <p:spPr>
            <a:xfrm>
              <a:off x="132523" y="1285461"/>
              <a:ext cx="3074504" cy="1020428"/>
            </a:xfrm>
            <a:prstGeom prst="homePlate">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2887" y="1345095"/>
              <a:ext cx="3001617" cy="830997"/>
            </a:xfrm>
            <a:prstGeom prst="rect">
              <a:avLst/>
            </a:prstGeom>
            <a:noFill/>
          </p:spPr>
          <p:txBody>
            <a:bodyPr wrap="square" rtlCol="0">
              <a:spAutoFit/>
            </a:bodyPr>
            <a:lstStyle/>
            <a:p>
              <a:pPr algn="ctr"/>
              <a:r>
                <a:rPr lang="en-US" sz="2400" dirty="0"/>
                <a:t>Whose language is meek and ediffieth</a:t>
              </a:r>
            </a:p>
          </p:txBody>
        </p:sp>
      </p:grpSp>
      <p:grpSp>
        <p:nvGrpSpPr>
          <p:cNvPr id="19" name="Group 18"/>
          <p:cNvGrpSpPr/>
          <p:nvPr/>
        </p:nvGrpSpPr>
        <p:grpSpPr>
          <a:xfrm>
            <a:off x="2792896" y="5551172"/>
            <a:ext cx="2663687" cy="951131"/>
            <a:chOff x="543339" y="1285461"/>
            <a:chExt cx="2663687" cy="951131"/>
          </a:xfrm>
        </p:grpSpPr>
        <p:sp>
          <p:nvSpPr>
            <p:cNvPr id="20" name="Pentagon 19"/>
            <p:cNvSpPr/>
            <p:nvPr/>
          </p:nvSpPr>
          <p:spPr>
            <a:xfrm>
              <a:off x="543339" y="1285461"/>
              <a:ext cx="2663687" cy="951131"/>
            </a:xfrm>
            <a:prstGeom prst="homePlate">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43339" y="1451606"/>
              <a:ext cx="2425147" cy="461665"/>
            </a:xfrm>
            <a:prstGeom prst="rect">
              <a:avLst/>
            </a:prstGeom>
            <a:noFill/>
          </p:spPr>
          <p:txBody>
            <a:bodyPr wrap="square" rtlCol="0">
              <a:spAutoFit/>
            </a:bodyPr>
            <a:lstStyle/>
            <a:p>
              <a:pPr algn="ctr"/>
              <a:r>
                <a:rPr lang="en-US" sz="2400" dirty="0"/>
                <a:t>Bring forth fruits</a:t>
              </a:r>
            </a:p>
          </p:txBody>
        </p:sp>
      </p:grpSp>
      <p:grpSp>
        <p:nvGrpSpPr>
          <p:cNvPr id="22" name="Group 21"/>
          <p:cNvGrpSpPr/>
          <p:nvPr/>
        </p:nvGrpSpPr>
        <p:grpSpPr>
          <a:xfrm>
            <a:off x="1897809" y="4474778"/>
            <a:ext cx="2703443" cy="951131"/>
            <a:chOff x="503583" y="1285461"/>
            <a:chExt cx="2703443" cy="951131"/>
          </a:xfrm>
        </p:grpSpPr>
        <p:sp>
          <p:nvSpPr>
            <p:cNvPr id="23" name="Pentagon 22"/>
            <p:cNvSpPr/>
            <p:nvPr/>
          </p:nvSpPr>
          <p:spPr>
            <a:xfrm>
              <a:off x="543339" y="1285461"/>
              <a:ext cx="2663687" cy="951131"/>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03583" y="1345095"/>
              <a:ext cx="2425147" cy="830997"/>
            </a:xfrm>
            <a:prstGeom prst="rect">
              <a:avLst/>
            </a:prstGeom>
            <a:noFill/>
          </p:spPr>
          <p:txBody>
            <a:bodyPr wrap="square" rtlCol="0">
              <a:spAutoFit/>
            </a:bodyPr>
            <a:lstStyle/>
            <a:p>
              <a:pPr algn="ctr"/>
              <a:r>
                <a:rPr lang="en-US" sz="2400" dirty="0"/>
                <a:t>Trembleth under my power</a:t>
              </a:r>
            </a:p>
          </p:txBody>
        </p:sp>
      </p:grpSp>
      <p:sp>
        <p:nvSpPr>
          <p:cNvPr id="25" name="Rectangle 24"/>
          <p:cNvSpPr/>
          <p:nvPr/>
        </p:nvSpPr>
        <p:spPr>
          <a:xfrm>
            <a:off x="3795374" y="226060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A person who receives the Lord’s ordinances and keeps the associated covenants</a:t>
            </a:r>
          </a:p>
          <a:p>
            <a:endParaRPr lang="en-US" dirty="0">
              <a:solidFill>
                <a:schemeClr val="bg1"/>
              </a:solidFill>
              <a:latin typeface="Abadi" panose="020B0604020104020204" pitchFamily="34" charset="0"/>
            </a:endParaRPr>
          </a:p>
        </p:txBody>
      </p:sp>
      <p:sp>
        <p:nvSpPr>
          <p:cNvPr id="26" name="Rectangle 25"/>
          <p:cNvSpPr/>
          <p:nvPr/>
        </p:nvSpPr>
        <p:spPr>
          <a:xfrm>
            <a:off x="4535558" y="3440844"/>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A person whose speech is humble and lifts or builds others</a:t>
            </a:r>
          </a:p>
        </p:txBody>
      </p:sp>
      <p:sp>
        <p:nvSpPr>
          <p:cNvPr id="27" name="Rectangle 26"/>
          <p:cNvSpPr/>
          <p:nvPr/>
        </p:nvSpPr>
        <p:spPr>
          <a:xfrm>
            <a:off x="4996069" y="4680967"/>
            <a:ext cx="6096000" cy="369332"/>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person who feels reverence for the power of God</a:t>
            </a:r>
            <a:endParaRPr lang="en-US" dirty="0">
              <a:solidFill>
                <a:schemeClr val="bg1"/>
              </a:solidFill>
            </a:endParaRPr>
          </a:p>
        </p:txBody>
      </p:sp>
      <p:sp>
        <p:nvSpPr>
          <p:cNvPr id="28" name="Rectangle 27"/>
          <p:cNvSpPr/>
          <p:nvPr/>
        </p:nvSpPr>
        <p:spPr>
          <a:xfrm>
            <a:off x="5676348" y="5632434"/>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A person who produces something good (such as “praise and wisdom”) by following the revelations God has given</a:t>
            </a:r>
            <a:endParaRPr lang="en-US" dirty="0">
              <a:solidFill>
                <a:schemeClr val="bg1"/>
              </a:solidFill>
            </a:endParaRPr>
          </a:p>
        </p:txBody>
      </p:sp>
    </p:spTree>
    <p:extLst>
      <p:ext uri="{BB962C8B-B14F-4D97-AF65-F5344CB8AC3E}">
        <p14:creationId xmlns:p14="http://schemas.microsoft.com/office/powerpoint/2010/main" val="124345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82475" cy="683895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8379" y="1521935"/>
            <a:ext cx="6131360" cy="3416320"/>
          </a:xfrm>
          <a:prstGeom prst="rect">
            <a:avLst/>
          </a:prstGeom>
          <a:noFill/>
        </p:spPr>
        <p:txBody>
          <a:bodyPr wrap="square" rtlCol="0">
            <a:spAutoFit/>
          </a:bodyPr>
          <a:lstStyle/>
          <a:p>
            <a:r>
              <a:rPr lang="en-US" sz="2400" dirty="0">
                <a:solidFill>
                  <a:schemeClr val="bg1"/>
                </a:solidFill>
              </a:rPr>
              <a:t>These men were assigned to stay home and be the priesthood leaders for the Saints in Kirtland. </a:t>
            </a:r>
          </a:p>
          <a:p>
            <a:endParaRPr lang="en-US" sz="2400" dirty="0">
              <a:solidFill>
                <a:schemeClr val="bg1"/>
              </a:solidFill>
            </a:endParaRPr>
          </a:p>
          <a:p>
            <a:r>
              <a:rPr lang="en-US" sz="2400" dirty="0">
                <a:solidFill>
                  <a:schemeClr val="bg1"/>
                </a:solidFill>
              </a:rPr>
              <a:t>By laboring with their own hands for their support, rather than being paid for their priesthood service, these brethren would help prevent idolatry and priestcraft from springing up in the Church.</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Those Left in Ohio</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52:39  Student Manual</a:t>
            </a:r>
            <a:endParaRPr lang="en-US" dirty="0">
              <a:solidFill>
                <a:schemeClr val="bg1"/>
              </a:solidFill>
            </a:endParaRPr>
          </a:p>
        </p:txBody>
      </p:sp>
      <p:sp>
        <p:nvSpPr>
          <p:cNvPr id="2" name="Rectangle 1"/>
          <p:cNvSpPr/>
          <p:nvPr/>
        </p:nvSpPr>
        <p:spPr>
          <a:xfrm>
            <a:off x="5719265" y="5130881"/>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Mortify therefore your members which are upon the earth; fornication, uncleanness, inordinate affection, evil concupiscence, and covetousness, which is idolatry:</a:t>
            </a:r>
          </a:p>
          <a:p>
            <a:r>
              <a:rPr lang="en-US" i="1" dirty="0">
                <a:solidFill>
                  <a:srgbClr val="FFFF00"/>
                </a:solidFill>
                <a:latin typeface="Georgia" panose="02040502050405020303" pitchFamily="18" charset="0"/>
              </a:rPr>
              <a:t>Colossians 3:5</a:t>
            </a:r>
            <a:endParaRPr lang="en-US" i="1" dirty="0">
              <a:solidFill>
                <a:srgbClr val="FFFF00"/>
              </a:solidFill>
            </a:endParaRPr>
          </a:p>
        </p:txBody>
      </p:sp>
      <p:pic>
        <p:nvPicPr>
          <p:cNvPr id="7" name="Picture 6">
            <a:extLst>
              <a:ext uri="{FF2B5EF4-FFF2-40B4-BE49-F238E27FC236}">
                <a16:creationId xmlns:a16="http://schemas.microsoft.com/office/drawing/2014/main" id="{DB2DE85B-0F12-4361-BE8E-029EA4CD5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590" y="1521935"/>
            <a:ext cx="5019675" cy="2743200"/>
          </a:xfrm>
          <a:prstGeom prst="rect">
            <a:avLst/>
          </a:prstGeom>
        </p:spPr>
      </p:pic>
    </p:spTree>
    <p:extLst>
      <p:ext uri="{BB962C8B-B14F-4D97-AF65-F5344CB8AC3E}">
        <p14:creationId xmlns:p14="http://schemas.microsoft.com/office/powerpoint/2010/main" val="26213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8574"/>
            <a:ext cx="12201525" cy="6791325"/>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38717" y="1645012"/>
            <a:ext cx="5873595" cy="1569660"/>
          </a:xfrm>
          <a:prstGeom prst="rect">
            <a:avLst/>
          </a:prstGeom>
          <a:noFill/>
        </p:spPr>
        <p:txBody>
          <a:bodyPr wrap="square" rtlCol="0">
            <a:spAutoFit/>
          </a:bodyPr>
          <a:lstStyle/>
          <a:p>
            <a:r>
              <a:rPr lang="en-US" sz="2400" dirty="0">
                <a:solidFill>
                  <a:schemeClr val="bg1"/>
                </a:solidFill>
              </a:rPr>
              <a:t>When people set their hearts on natural things, or prestige, or power to the point that God is no longer supreme, then that becomes as god to them. </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52:39  Student Manual</a:t>
            </a:r>
            <a:endParaRPr lang="en-US" dirty="0">
              <a:solidFill>
                <a:schemeClr val="bg1"/>
              </a:solidFill>
            </a:endParaRPr>
          </a:p>
        </p:txBody>
      </p:sp>
      <p:sp>
        <p:nvSpPr>
          <p:cNvPr id="7" name="TextBox 6"/>
          <p:cNvSpPr txBox="1"/>
          <p:nvPr/>
        </p:nvSpPr>
        <p:spPr>
          <a:xfrm>
            <a:off x="5741378" y="4422327"/>
            <a:ext cx="6177418" cy="1938992"/>
          </a:xfrm>
          <a:prstGeom prst="rect">
            <a:avLst/>
          </a:prstGeom>
          <a:noFill/>
        </p:spPr>
        <p:txBody>
          <a:bodyPr wrap="square" rtlCol="0">
            <a:spAutoFit/>
          </a:bodyPr>
          <a:lstStyle/>
          <a:p>
            <a:r>
              <a:rPr lang="en-US" sz="2400" dirty="0">
                <a:solidFill>
                  <a:schemeClr val="bg1"/>
                </a:solidFill>
              </a:rPr>
              <a:t>They worship, or give allegiance to, those things. This verse suggests that if the elders who remained in Ohio did not labor with their own hands, they might be guilty of this kind of covetousness or idolatry.</a:t>
            </a:r>
          </a:p>
        </p:txBody>
      </p:sp>
      <p:pic>
        <p:nvPicPr>
          <p:cNvPr id="8" name="Picture 7">
            <a:extLst>
              <a:ext uri="{FF2B5EF4-FFF2-40B4-BE49-F238E27FC236}">
                <a16:creationId xmlns:a16="http://schemas.microsoft.com/office/drawing/2014/main" id="{ECB9D960-6735-437D-AE1C-4E8F50789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207" y="3554396"/>
            <a:ext cx="3810000" cy="2390775"/>
          </a:xfrm>
          <a:prstGeom prst="rect">
            <a:avLst/>
          </a:prstGeom>
        </p:spPr>
      </p:pic>
      <p:pic>
        <p:nvPicPr>
          <p:cNvPr id="11" name="Picture 10">
            <a:extLst>
              <a:ext uri="{FF2B5EF4-FFF2-40B4-BE49-F238E27FC236}">
                <a16:creationId xmlns:a16="http://schemas.microsoft.com/office/drawing/2014/main" id="{2871A4FA-D2D9-468E-BF24-A05A6E06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406" y="1093588"/>
            <a:ext cx="2276856" cy="2724912"/>
          </a:xfrm>
          <a:prstGeom prst="rect">
            <a:avLst/>
          </a:prstGeom>
        </p:spPr>
      </p:pic>
    </p:spTree>
    <p:extLst>
      <p:ext uri="{BB962C8B-B14F-4D97-AF65-F5344CB8AC3E}">
        <p14:creationId xmlns:p14="http://schemas.microsoft.com/office/powerpoint/2010/main" val="13578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8574"/>
            <a:ext cx="12201525" cy="682942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52:40</a:t>
            </a:r>
            <a:endParaRPr lang="en-US" dirty="0">
              <a:solidFill>
                <a:schemeClr val="bg1"/>
              </a:solidFill>
            </a:endParaRPr>
          </a:p>
        </p:txBody>
      </p:sp>
      <p:grpSp>
        <p:nvGrpSpPr>
          <p:cNvPr id="7" name="Group 6"/>
          <p:cNvGrpSpPr/>
          <p:nvPr/>
        </p:nvGrpSpPr>
        <p:grpSpPr>
          <a:xfrm>
            <a:off x="4502306" y="110423"/>
            <a:ext cx="3298902" cy="6220787"/>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279711" y="2375647"/>
              <a:ext cx="1905000" cy="1569660"/>
            </a:xfrm>
            <a:prstGeom prst="rect">
              <a:avLst/>
            </a:prstGeom>
          </p:spPr>
          <p:txBody>
            <a:bodyPr wrap="square">
              <a:spAutoFit/>
            </a:bodyPr>
            <a:lstStyle/>
            <a:p>
              <a:pPr algn="ctr"/>
              <a:r>
                <a:rPr lang="en-US" sz="2000" b="1" dirty="0"/>
                <a:t>Disciples of Jesus Christ watch over and care for those who are poor, needy, sick, and afflicted</a:t>
              </a:r>
              <a:endParaRPr lang="en-US" sz="2000" dirty="0">
                <a:solidFill>
                  <a:schemeClr val="bg1"/>
                </a:solidFill>
              </a:endParaRPr>
            </a:p>
          </p:txBody>
        </p:sp>
      </p:grpSp>
    </p:spTree>
    <p:extLst>
      <p:ext uri="{BB962C8B-B14F-4D97-AF65-F5344CB8AC3E}">
        <p14:creationId xmlns:p14="http://schemas.microsoft.com/office/powerpoint/2010/main" val="183439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92000" cy="682625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5900" y="112752"/>
            <a:ext cx="118237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Daily Bread: Experience</a:t>
            </a:r>
            <a:r>
              <a:rPr lang="en-US" dirty="0">
                <a:solidFill>
                  <a:schemeClr val="bg1"/>
                </a:solidFill>
              </a:rPr>
              <a:t> (3:11)</a:t>
            </a:r>
          </a:p>
          <a:p>
            <a:r>
              <a:rPr lang="en-US" b="1" dirty="0">
                <a:solidFill>
                  <a:schemeClr val="bg1"/>
                </a:solidFill>
              </a:rPr>
              <a:t>Michelle's Story</a:t>
            </a:r>
            <a:r>
              <a:rPr lang="en-US" dirty="0">
                <a:solidFill>
                  <a:schemeClr val="bg1"/>
                </a:solidFill>
              </a:rPr>
              <a:t> (5:48)</a:t>
            </a:r>
          </a:p>
          <a:p>
            <a:endParaRPr lang="en-US" dirty="0">
              <a:solidFill>
                <a:schemeClr val="bg1"/>
              </a:solidFill>
            </a:endParaRPr>
          </a:p>
          <a:p>
            <a:r>
              <a:rPr lang="en-US" b="0" i="0" dirty="0">
                <a:solidFill>
                  <a:schemeClr val="bg1"/>
                </a:solidFill>
                <a:effectLst/>
                <a:latin typeface="Abadi" panose="020B0604020104020204" pitchFamily="34" charset="0"/>
              </a:rPr>
              <a:t>History of the Church, 1:175–76).</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Doctrine and Covenants Student Manual Religion 324-325 Section 52</a:t>
            </a:r>
          </a:p>
          <a:p>
            <a:r>
              <a:rPr lang="en-US" dirty="0">
                <a:solidFill>
                  <a:schemeClr val="bg1"/>
                </a:solidFill>
              </a:rPr>
              <a:t>(</a:t>
            </a:r>
            <a:r>
              <a:rPr lang="en-US" i="1" dirty="0">
                <a:solidFill>
                  <a:schemeClr val="bg1"/>
                </a:solidFill>
              </a:rPr>
              <a:t>History of the Church,</a:t>
            </a:r>
            <a:r>
              <a:rPr lang="en-US" dirty="0">
                <a:solidFill>
                  <a:schemeClr val="bg1"/>
                </a:solidFill>
              </a:rPr>
              <a:t> 3:395–96.). </a:t>
            </a:r>
          </a:p>
          <a:p>
            <a:r>
              <a:rPr lang="en-US" dirty="0">
                <a:solidFill>
                  <a:schemeClr val="bg1"/>
                </a:solidFill>
              </a:rPr>
              <a:t>Bruce R. McConkie (</a:t>
            </a:r>
            <a:r>
              <a:rPr lang="en-US" i="1" dirty="0">
                <a:solidFill>
                  <a:schemeClr val="bg1"/>
                </a:solidFill>
              </a:rPr>
              <a:t>Mormon Doctrine,</a:t>
            </a:r>
            <a:r>
              <a:rPr lang="en-US" dirty="0">
                <a:solidFill>
                  <a:schemeClr val="bg1"/>
                </a:solidFill>
              </a:rPr>
              <a:t> p. 765.</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Doctrine and Covenants Who’s Who by Ed J. Pinegar and Richard J. Allen pg.  193-196</a:t>
            </a:r>
          </a:p>
          <a:p>
            <a:endParaRPr lang="en-US" dirty="0">
              <a:solidFill>
                <a:schemeClr val="bg1"/>
              </a:solidFill>
            </a:endParaRP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p:txBody>
      </p:sp>
      <p:grpSp>
        <p:nvGrpSpPr>
          <p:cNvPr id="6" name="Group 5">
            <a:extLst>
              <a:ext uri="{FF2B5EF4-FFF2-40B4-BE49-F238E27FC236}">
                <a16:creationId xmlns:a16="http://schemas.microsoft.com/office/drawing/2014/main" id="{7BC0B67B-EE9E-43A2-AC0D-C2638109018F}"/>
              </a:ext>
            </a:extLst>
          </p:cNvPr>
          <p:cNvGrpSpPr/>
          <p:nvPr/>
        </p:nvGrpSpPr>
        <p:grpSpPr>
          <a:xfrm>
            <a:off x="3717171" y="706136"/>
            <a:ext cx="619213" cy="784336"/>
            <a:chOff x="7543800" y="3810000"/>
            <a:chExt cx="1143000" cy="1447800"/>
          </a:xfrm>
        </p:grpSpPr>
        <p:sp>
          <p:nvSpPr>
            <p:cNvPr id="7" name="Trapezoid 6">
              <a:extLst>
                <a:ext uri="{FF2B5EF4-FFF2-40B4-BE49-F238E27FC236}">
                  <a16:creationId xmlns:a16="http://schemas.microsoft.com/office/drawing/2014/main" id="{B168477C-7D4C-4F18-876A-7B3CD3B4F86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D222CA1E-24FD-49CA-B47C-2E12537F5B8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518FF49B-C1CE-4429-A681-0DCB28CD69F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BFB3E19F-67B8-43E1-9760-046D6F98C88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15D95AE-3CBF-4CF2-B65B-708CB0274CB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2395280A-0987-49C7-AD0E-01238C30266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88E47F7-EB13-4452-868B-05149A603FC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11F793-8C56-4378-81A8-23B92C8AEB6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7F48F7-C134-4F12-923C-0483451A26C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13AF25-7918-4895-9997-F1F91F6BB24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261506A-7CCE-4A50-A87E-AEE2F6BFEDA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4B70AD4-C8CD-4664-AD0B-E1484E047917}"/>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5995C8D1-E4AD-4507-971A-01EE120C87A9}"/>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0451505A-6E18-4A64-A9DB-89BD20E66B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F55A568-D4C8-4C57-B04E-39ABAD04CD4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184C52-2075-4C36-8FEC-3F94A773377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9C666D3-BD1C-4406-9CC4-F5D8BDAB415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4F49DA4B-BECC-46A1-8308-3D746B8FCA8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38B6A85-8341-4714-8BC2-20226C4538C4}"/>
              </a:ext>
            </a:extLst>
          </p:cNvPr>
          <p:cNvSpPr>
            <a:spLocks noGrp="1"/>
          </p:cNvSpPr>
          <p:nvPr/>
        </p:nvSpPr>
        <p:spPr>
          <a:xfrm>
            <a:off x="0" y="64738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3771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1"/>
            <a:ext cx="12182475" cy="67818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1600" y="0"/>
            <a:ext cx="12090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Kirtland, Ohio   June 6, 1831 </a:t>
            </a:r>
          </a:p>
        </p:txBody>
      </p:sp>
      <p:sp>
        <p:nvSpPr>
          <p:cNvPr id="7" name="TextBox 6"/>
          <p:cNvSpPr txBox="1"/>
          <p:nvPr/>
        </p:nvSpPr>
        <p:spPr>
          <a:xfrm>
            <a:off x="3233815" y="1503967"/>
            <a:ext cx="2781300" cy="923330"/>
          </a:xfrm>
          <a:prstGeom prst="rect">
            <a:avLst/>
          </a:prstGeom>
          <a:noFill/>
        </p:spPr>
        <p:txBody>
          <a:bodyPr wrap="square" rtlCol="0">
            <a:spAutoFit/>
          </a:bodyPr>
          <a:lstStyle/>
          <a:p>
            <a:r>
              <a:rPr lang="en-US" dirty="0">
                <a:solidFill>
                  <a:schemeClr val="bg1"/>
                </a:solidFill>
              </a:rPr>
              <a:t>Letters were sent to all missionaries to return and come to the conference</a:t>
            </a:r>
          </a:p>
        </p:txBody>
      </p:sp>
      <p:sp>
        <p:nvSpPr>
          <p:cNvPr id="8" name="Rectangle 7"/>
          <p:cNvSpPr/>
          <p:nvPr/>
        </p:nvSpPr>
        <p:spPr>
          <a:xfrm>
            <a:off x="269488" y="315019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During this conference a significant new office was conferred upon a number of the brethren, that of high priest in the Melchizedek Priesthood. </a:t>
            </a:r>
            <a:endParaRPr lang="en-US" dirty="0">
              <a:solidFill>
                <a:schemeClr val="bg1"/>
              </a:solidFill>
            </a:endParaRPr>
          </a:p>
        </p:txBody>
      </p:sp>
      <p:sp>
        <p:nvSpPr>
          <p:cNvPr id="9" name="Rectangle 8"/>
          <p:cNvSpPr/>
          <p:nvPr/>
        </p:nvSpPr>
        <p:spPr>
          <a:xfrm>
            <a:off x="5898996" y="4859249"/>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Prophet Joseph Smith received the spirit of prophecy and prophesied that John the Revelator was among the ten tribes preparing them to return from their long dispersion. </a:t>
            </a:r>
            <a:r>
              <a:rPr lang="en-US" sz="1200" b="0" i="0" dirty="0">
                <a:solidFill>
                  <a:schemeClr val="bg1"/>
                </a:solidFill>
                <a:effectLst/>
                <a:latin typeface="Abadi" panose="020B0604020104020204" pitchFamily="34" charset="0"/>
              </a:rPr>
              <a:t>HC</a:t>
            </a:r>
            <a:r>
              <a:rPr lang="en-US" b="0" i="0" dirty="0">
                <a:solidFill>
                  <a:schemeClr val="bg1"/>
                </a:solidFill>
                <a:effectLst/>
                <a:latin typeface="Abadi" panose="020B0604020104020204" pitchFamily="34" charset="0"/>
              </a:rPr>
              <a:t> </a:t>
            </a:r>
            <a:endParaRPr lang="en-US" dirty="0">
              <a:solidFill>
                <a:schemeClr val="bg1"/>
              </a:solidFill>
            </a:endParaRPr>
          </a:p>
        </p:txBody>
      </p:sp>
      <p:sp>
        <p:nvSpPr>
          <p:cNvPr id="10" name="TextBox 9"/>
          <p:cNvSpPr txBox="1"/>
          <p:nvPr/>
        </p:nvSpPr>
        <p:spPr>
          <a:xfrm>
            <a:off x="101600" y="6475968"/>
            <a:ext cx="2781300" cy="369332"/>
          </a:xfrm>
          <a:prstGeom prst="rect">
            <a:avLst/>
          </a:prstGeom>
          <a:noFill/>
        </p:spPr>
        <p:txBody>
          <a:bodyPr wrap="square" rtlCol="0">
            <a:spAutoFit/>
          </a:bodyPr>
          <a:lstStyle/>
          <a:p>
            <a:r>
              <a:rPr lang="en-US" dirty="0">
                <a:solidFill>
                  <a:schemeClr val="bg1"/>
                </a:solidFill>
              </a:rPr>
              <a:t>D&amp;C 52:2</a:t>
            </a:r>
          </a:p>
        </p:txBody>
      </p:sp>
      <p:pic>
        <p:nvPicPr>
          <p:cNvPr id="3" name="Picture 2">
            <a:extLst>
              <a:ext uri="{FF2B5EF4-FFF2-40B4-BE49-F238E27FC236}">
                <a16:creationId xmlns:a16="http://schemas.microsoft.com/office/drawing/2014/main" id="{16E9C3B5-B228-4EDD-9C12-3D530D793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903" y="4142343"/>
            <a:ext cx="3286125" cy="2333625"/>
          </a:xfrm>
          <a:prstGeom prst="rect">
            <a:avLst/>
          </a:prstGeom>
        </p:spPr>
      </p:pic>
      <p:pic>
        <p:nvPicPr>
          <p:cNvPr id="11" name="Picture 10">
            <a:extLst>
              <a:ext uri="{FF2B5EF4-FFF2-40B4-BE49-F238E27FC236}">
                <a16:creationId xmlns:a16="http://schemas.microsoft.com/office/drawing/2014/main" id="{BA34B3B1-359A-4FDC-AC69-5C7CDB17E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8" y="1365082"/>
            <a:ext cx="3810000" cy="2552700"/>
          </a:xfrm>
          <a:prstGeom prst="rect">
            <a:avLst/>
          </a:prstGeom>
        </p:spPr>
      </p:pic>
    </p:spTree>
    <p:extLst>
      <p:ext uri="{BB962C8B-B14F-4D97-AF65-F5344CB8AC3E}">
        <p14:creationId xmlns:p14="http://schemas.microsoft.com/office/powerpoint/2010/main" val="402243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2144375" cy="68326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7" y="1791564"/>
            <a:ext cx="3361985" cy="923330"/>
          </a:xfrm>
          <a:prstGeom prst="rect">
            <a:avLst/>
          </a:prstGeom>
          <a:noFill/>
        </p:spPr>
        <p:txBody>
          <a:bodyPr wrap="square" rtlCol="0">
            <a:spAutoFit/>
          </a:bodyPr>
          <a:lstStyle/>
          <a:p>
            <a:r>
              <a:rPr lang="en-US" dirty="0">
                <a:solidFill>
                  <a:schemeClr val="bg1"/>
                </a:solidFill>
              </a:rPr>
              <a:t>Held every 3 months or as often as the Saints assembled in conference decided upon</a:t>
            </a: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Conferences</a:t>
            </a:r>
          </a:p>
        </p:txBody>
      </p:sp>
      <p:sp>
        <p:nvSpPr>
          <p:cNvPr id="8" name="Rectangle 7"/>
          <p:cNvSpPr/>
          <p:nvPr/>
        </p:nvSpPr>
        <p:spPr>
          <a:xfrm>
            <a:off x="5555166" y="4274678"/>
            <a:ext cx="6096000" cy="1200329"/>
          </a:xfrm>
          <a:prstGeom prst="rect">
            <a:avLst/>
          </a:prstGeom>
        </p:spPr>
        <p:txBody>
          <a:bodyPr>
            <a:spAutoFit/>
          </a:bodyPr>
          <a:lstStyle/>
          <a:p>
            <a:r>
              <a:rPr lang="en-US" dirty="0">
                <a:solidFill>
                  <a:schemeClr val="bg1"/>
                </a:solidFill>
              </a:rPr>
              <a:t>Usually the leaders of the Church decided in one conference the date and place of the next. The Lord in this revelation designated Missouri as the location of the next conference… </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20:61 </a:t>
            </a:r>
            <a:endParaRPr lang="en-US" dirty="0">
              <a:solidFill>
                <a:schemeClr val="bg1"/>
              </a:solidFill>
            </a:endParaRPr>
          </a:p>
        </p:txBody>
      </p:sp>
      <p:pic>
        <p:nvPicPr>
          <p:cNvPr id="3" name="Picture 2">
            <a:extLst>
              <a:ext uri="{FF2B5EF4-FFF2-40B4-BE49-F238E27FC236}">
                <a16:creationId xmlns:a16="http://schemas.microsoft.com/office/drawing/2014/main" id="{47E1A797-BD6A-46A5-8357-D494EC55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270" y="3105817"/>
            <a:ext cx="2618973" cy="3570762"/>
          </a:xfrm>
          <a:prstGeom prst="rect">
            <a:avLst/>
          </a:prstGeom>
        </p:spPr>
      </p:pic>
      <p:pic>
        <p:nvPicPr>
          <p:cNvPr id="10" name="Picture 9">
            <a:extLst>
              <a:ext uri="{FF2B5EF4-FFF2-40B4-BE49-F238E27FC236}">
                <a16:creationId xmlns:a16="http://schemas.microsoft.com/office/drawing/2014/main" id="{0AA7E197-240F-45B1-85FA-99EEA58B9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512" y="1034245"/>
            <a:ext cx="5346700" cy="2781300"/>
          </a:xfrm>
          <a:prstGeom prst="rect">
            <a:avLst/>
          </a:prstGeom>
        </p:spPr>
      </p:pic>
    </p:spTree>
    <p:extLst>
      <p:ext uri="{BB962C8B-B14F-4D97-AF65-F5344CB8AC3E}">
        <p14:creationId xmlns:p14="http://schemas.microsoft.com/office/powerpoint/2010/main" val="33324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5"/>
            <a:ext cx="12125325"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19684" y="1671584"/>
            <a:ext cx="5561847" cy="646331"/>
          </a:xfrm>
          <a:prstGeom prst="rect">
            <a:avLst/>
          </a:prstGeom>
          <a:noFill/>
        </p:spPr>
        <p:txBody>
          <a:bodyPr wrap="square" rtlCol="0">
            <a:spAutoFit/>
          </a:bodyPr>
          <a:lstStyle/>
          <a:p>
            <a:r>
              <a:rPr lang="en-US" dirty="0">
                <a:solidFill>
                  <a:schemeClr val="bg1"/>
                </a:solidFill>
              </a:rPr>
              <a:t>One purpose of this revelation was to call certain brethren to travel as missionaries from Ohio to Missouri.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Purpose of Conference</a:t>
            </a:r>
          </a:p>
        </p:txBody>
      </p:sp>
      <p:sp>
        <p:nvSpPr>
          <p:cNvPr id="8" name="Rectangle 7"/>
          <p:cNvSpPr/>
          <p:nvPr/>
        </p:nvSpPr>
        <p:spPr>
          <a:xfrm>
            <a:off x="5555166" y="4274678"/>
            <a:ext cx="6096000" cy="923330"/>
          </a:xfrm>
          <a:prstGeom prst="rect">
            <a:avLst/>
          </a:prstGeom>
        </p:spPr>
        <p:txBody>
          <a:bodyPr>
            <a:spAutoFit/>
          </a:bodyPr>
          <a:lstStyle/>
          <a:p>
            <a:r>
              <a:rPr lang="en-US" dirty="0">
                <a:solidFill>
                  <a:schemeClr val="bg1"/>
                </a:solidFill>
              </a:rPr>
              <a:t>Twenty-eight missionaries were called in this revelation; however, thirty actually went—one of the original twenty-eight did not go, and three more were called later</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 7-8, 22-32  Student Manual</a:t>
            </a:r>
            <a:endParaRPr lang="en-US" dirty="0">
              <a:solidFill>
                <a:schemeClr val="bg1"/>
              </a:solidFill>
            </a:endParaRPr>
          </a:p>
        </p:txBody>
      </p:sp>
      <p:pic>
        <p:nvPicPr>
          <p:cNvPr id="3" name="Picture 2">
            <a:extLst>
              <a:ext uri="{FF2B5EF4-FFF2-40B4-BE49-F238E27FC236}">
                <a16:creationId xmlns:a16="http://schemas.microsoft.com/office/drawing/2014/main" id="{238C1177-1C51-41A3-8CA2-89BF6D3F4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07" y="3014875"/>
            <a:ext cx="4229100" cy="2619375"/>
          </a:xfrm>
          <a:prstGeom prst="rect">
            <a:avLst/>
          </a:prstGeom>
        </p:spPr>
      </p:pic>
    </p:spTree>
    <p:extLst>
      <p:ext uri="{BB962C8B-B14F-4D97-AF65-F5344CB8AC3E}">
        <p14:creationId xmlns:p14="http://schemas.microsoft.com/office/powerpoint/2010/main" val="29238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192000" cy="6819901"/>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8" y="1791564"/>
            <a:ext cx="2145370" cy="1477328"/>
          </a:xfrm>
          <a:prstGeom prst="rect">
            <a:avLst/>
          </a:prstGeom>
          <a:noFill/>
        </p:spPr>
        <p:txBody>
          <a:bodyPr wrap="square" rtlCol="0">
            <a:spAutoFit/>
          </a:bodyPr>
          <a:lstStyle/>
          <a:p>
            <a:pPr marL="342900" indent="-342900">
              <a:buAutoNum type="arabicPeriod"/>
            </a:pPr>
            <a:r>
              <a:rPr lang="en-US" dirty="0">
                <a:solidFill>
                  <a:schemeClr val="bg1"/>
                </a:solidFill>
              </a:rPr>
              <a:t>Lyman Wight</a:t>
            </a:r>
          </a:p>
          <a:p>
            <a:pPr marL="342900" indent="-342900">
              <a:buAutoNum type="arabicPeriod"/>
            </a:pPr>
            <a:r>
              <a:rPr lang="en-US" dirty="0">
                <a:solidFill>
                  <a:schemeClr val="bg1"/>
                </a:solidFill>
              </a:rPr>
              <a:t>John Corrill</a:t>
            </a:r>
          </a:p>
          <a:p>
            <a:pPr marL="342900" indent="-342900">
              <a:buAutoNum type="arabicPeriod"/>
            </a:pPr>
            <a:r>
              <a:rPr lang="en-US" dirty="0">
                <a:solidFill>
                  <a:schemeClr val="bg1"/>
                </a:solidFill>
              </a:rPr>
              <a:t>John Murdock *</a:t>
            </a:r>
          </a:p>
          <a:p>
            <a:pPr marL="342900" indent="-342900">
              <a:buAutoNum type="arabicPeriod"/>
            </a:pPr>
            <a:r>
              <a:rPr lang="en-US" dirty="0">
                <a:solidFill>
                  <a:schemeClr val="bg1"/>
                </a:solidFill>
              </a:rPr>
              <a:t>Hyrum Smith *</a:t>
            </a:r>
          </a:p>
          <a:p>
            <a:pPr marL="342900" indent="-342900">
              <a:buAutoNum type="arabicPeriod"/>
            </a:pPr>
            <a:endParaRPr lang="en-US" dirty="0">
              <a:solidFill>
                <a:schemeClr val="bg1"/>
              </a:solidFill>
            </a:endParaRP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28 Called</a:t>
            </a:r>
          </a:p>
        </p:txBody>
      </p:sp>
      <p:sp>
        <p:nvSpPr>
          <p:cNvPr id="8" name="Rectangle 7"/>
          <p:cNvSpPr/>
          <p:nvPr/>
        </p:nvSpPr>
        <p:spPr>
          <a:xfrm>
            <a:off x="865457" y="1174231"/>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52:7-21</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Who’s Who</a:t>
            </a:r>
            <a:endParaRPr lang="en-US" dirty="0">
              <a:solidFill>
                <a:schemeClr val="bg1"/>
              </a:solidFill>
            </a:endParaRPr>
          </a:p>
        </p:txBody>
      </p:sp>
      <p:sp>
        <p:nvSpPr>
          <p:cNvPr id="7" name="TextBox 6"/>
          <p:cNvSpPr txBox="1"/>
          <p:nvPr/>
        </p:nvSpPr>
        <p:spPr>
          <a:xfrm>
            <a:off x="3337310" y="1791564"/>
            <a:ext cx="2643622" cy="2585323"/>
          </a:xfrm>
          <a:prstGeom prst="rect">
            <a:avLst/>
          </a:prstGeom>
          <a:noFill/>
        </p:spPr>
        <p:txBody>
          <a:bodyPr wrap="square" rtlCol="0">
            <a:spAutoFit/>
          </a:bodyPr>
          <a:lstStyle/>
          <a:p>
            <a:r>
              <a:rPr lang="en-US" dirty="0">
                <a:solidFill>
                  <a:schemeClr val="bg1"/>
                </a:solidFill>
              </a:rPr>
              <a:t>5. Thomas B. Marsh **</a:t>
            </a:r>
          </a:p>
          <a:p>
            <a:r>
              <a:rPr lang="en-US" dirty="0">
                <a:solidFill>
                  <a:schemeClr val="bg1"/>
                </a:solidFill>
              </a:rPr>
              <a:t>6. Ezra Thayre</a:t>
            </a:r>
          </a:p>
          <a:p>
            <a:r>
              <a:rPr lang="en-US" dirty="0">
                <a:solidFill>
                  <a:schemeClr val="bg1"/>
                </a:solidFill>
              </a:rPr>
              <a:t>7. Isaac Morley *</a:t>
            </a:r>
          </a:p>
          <a:p>
            <a:r>
              <a:rPr lang="en-US" dirty="0">
                <a:solidFill>
                  <a:schemeClr val="bg1"/>
                </a:solidFill>
              </a:rPr>
              <a:t>8. Ezra Booth</a:t>
            </a:r>
          </a:p>
          <a:p>
            <a:r>
              <a:rPr lang="en-US" dirty="0">
                <a:solidFill>
                  <a:schemeClr val="bg1"/>
                </a:solidFill>
              </a:rPr>
              <a:t>9. Edward Partridge *</a:t>
            </a:r>
          </a:p>
          <a:p>
            <a:r>
              <a:rPr lang="en-US" dirty="0">
                <a:solidFill>
                  <a:schemeClr val="bg1"/>
                </a:solidFill>
              </a:rPr>
              <a:t>10. Martin Harris **</a:t>
            </a:r>
          </a:p>
          <a:p>
            <a:r>
              <a:rPr lang="en-US" dirty="0">
                <a:solidFill>
                  <a:schemeClr val="bg1"/>
                </a:solidFill>
              </a:rPr>
              <a:t>11. Sidney Rigdon</a:t>
            </a:r>
          </a:p>
          <a:p>
            <a:r>
              <a:rPr lang="en-US" dirty="0">
                <a:solidFill>
                  <a:schemeClr val="bg1"/>
                </a:solidFill>
              </a:rPr>
              <a:t>12. Joseph Smith Jun. *</a:t>
            </a:r>
          </a:p>
          <a:p>
            <a:pPr marL="342900" indent="-342900">
              <a:buAutoNum type="arabicPeriod"/>
            </a:pPr>
            <a:endParaRPr lang="en-US" dirty="0">
              <a:solidFill>
                <a:schemeClr val="bg1"/>
              </a:solidFill>
            </a:endParaRPr>
          </a:p>
        </p:txBody>
      </p:sp>
      <p:sp>
        <p:nvSpPr>
          <p:cNvPr id="10" name="Rectangle 9"/>
          <p:cNvSpPr/>
          <p:nvPr/>
        </p:nvSpPr>
        <p:spPr>
          <a:xfrm>
            <a:off x="3337311" y="1172781"/>
            <a:ext cx="2526057"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52:21-24</a:t>
            </a:r>
          </a:p>
        </p:txBody>
      </p:sp>
      <p:sp>
        <p:nvSpPr>
          <p:cNvPr id="11" name="Rectangle 10"/>
          <p:cNvSpPr/>
          <p:nvPr/>
        </p:nvSpPr>
        <p:spPr>
          <a:xfrm>
            <a:off x="6451596" y="1172780"/>
            <a:ext cx="233009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52:25-29</a:t>
            </a:r>
          </a:p>
        </p:txBody>
      </p:sp>
      <p:sp>
        <p:nvSpPr>
          <p:cNvPr id="12" name="TextBox 11"/>
          <p:cNvSpPr txBox="1"/>
          <p:nvPr/>
        </p:nvSpPr>
        <p:spPr>
          <a:xfrm>
            <a:off x="6451596" y="1740146"/>
            <a:ext cx="2479908" cy="3416320"/>
          </a:xfrm>
          <a:prstGeom prst="rect">
            <a:avLst/>
          </a:prstGeom>
          <a:noFill/>
        </p:spPr>
        <p:txBody>
          <a:bodyPr wrap="square" rtlCol="0">
            <a:spAutoFit/>
          </a:bodyPr>
          <a:lstStyle/>
          <a:p>
            <a:r>
              <a:rPr lang="en-US" dirty="0">
                <a:solidFill>
                  <a:schemeClr val="bg1"/>
                </a:solidFill>
              </a:rPr>
              <a:t>13. David Whitmer </a:t>
            </a:r>
          </a:p>
          <a:p>
            <a:r>
              <a:rPr lang="en-US" dirty="0">
                <a:solidFill>
                  <a:schemeClr val="bg1"/>
                </a:solidFill>
              </a:rPr>
              <a:t>14. Harvey Whitlock</a:t>
            </a:r>
          </a:p>
          <a:p>
            <a:r>
              <a:rPr lang="en-US" dirty="0">
                <a:solidFill>
                  <a:schemeClr val="bg1"/>
                </a:solidFill>
              </a:rPr>
              <a:t>15. Parley P. Pratt *</a:t>
            </a:r>
          </a:p>
          <a:p>
            <a:r>
              <a:rPr lang="en-US" dirty="0">
                <a:solidFill>
                  <a:schemeClr val="bg1"/>
                </a:solidFill>
              </a:rPr>
              <a:t>16. Orson Pratt **</a:t>
            </a:r>
          </a:p>
          <a:p>
            <a:r>
              <a:rPr lang="en-US" dirty="0">
                <a:solidFill>
                  <a:schemeClr val="bg1"/>
                </a:solidFill>
              </a:rPr>
              <a:t>17. Solomon Hancock *</a:t>
            </a:r>
          </a:p>
          <a:p>
            <a:r>
              <a:rPr lang="en-US" dirty="0">
                <a:solidFill>
                  <a:schemeClr val="bg1"/>
                </a:solidFill>
              </a:rPr>
              <a:t>18. Simeon Carter *</a:t>
            </a:r>
          </a:p>
          <a:p>
            <a:r>
              <a:rPr lang="en-US" dirty="0">
                <a:solidFill>
                  <a:schemeClr val="bg1"/>
                </a:solidFill>
              </a:rPr>
              <a:t>19. Edson Fuller</a:t>
            </a:r>
          </a:p>
          <a:p>
            <a:r>
              <a:rPr lang="en-US" dirty="0">
                <a:solidFill>
                  <a:schemeClr val="bg1"/>
                </a:solidFill>
              </a:rPr>
              <a:t>20. Jacob Scott</a:t>
            </a:r>
          </a:p>
          <a:p>
            <a:r>
              <a:rPr lang="en-US" dirty="0">
                <a:solidFill>
                  <a:schemeClr val="bg1"/>
                </a:solidFill>
              </a:rPr>
              <a:t>21. Levi W. Hancock *</a:t>
            </a:r>
          </a:p>
          <a:p>
            <a:r>
              <a:rPr lang="en-US" dirty="0">
                <a:solidFill>
                  <a:schemeClr val="bg1"/>
                </a:solidFill>
              </a:rPr>
              <a:t>22. Zebedee Coltrin *</a:t>
            </a:r>
          </a:p>
          <a:p>
            <a:endParaRPr lang="en-US" dirty="0">
              <a:solidFill>
                <a:schemeClr val="bg1"/>
              </a:solidFill>
            </a:endParaRPr>
          </a:p>
          <a:p>
            <a:pPr marL="342900" indent="-342900">
              <a:buAutoNum type="arabicPeriod"/>
            </a:pPr>
            <a:endParaRPr lang="en-US" dirty="0">
              <a:solidFill>
                <a:schemeClr val="bg1"/>
              </a:solidFill>
            </a:endParaRPr>
          </a:p>
        </p:txBody>
      </p:sp>
      <p:sp>
        <p:nvSpPr>
          <p:cNvPr id="13" name="Rectangle 12"/>
          <p:cNvSpPr/>
          <p:nvPr/>
        </p:nvSpPr>
        <p:spPr>
          <a:xfrm>
            <a:off x="9458401" y="1172780"/>
            <a:ext cx="234882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52:30-32</a:t>
            </a:r>
          </a:p>
        </p:txBody>
      </p:sp>
      <p:sp>
        <p:nvSpPr>
          <p:cNvPr id="14" name="TextBox 13"/>
          <p:cNvSpPr txBox="1"/>
          <p:nvPr/>
        </p:nvSpPr>
        <p:spPr>
          <a:xfrm>
            <a:off x="9458401" y="1740146"/>
            <a:ext cx="2479908" cy="3139321"/>
          </a:xfrm>
          <a:prstGeom prst="rect">
            <a:avLst/>
          </a:prstGeom>
          <a:noFill/>
        </p:spPr>
        <p:txBody>
          <a:bodyPr wrap="square" rtlCol="0">
            <a:spAutoFit/>
          </a:bodyPr>
          <a:lstStyle/>
          <a:p>
            <a:r>
              <a:rPr lang="en-US" dirty="0">
                <a:solidFill>
                  <a:schemeClr val="bg1"/>
                </a:solidFill>
              </a:rPr>
              <a:t>23. Reynolds Cahoon *</a:t>
            </a:r>
          </a:p>
          <a:p>
            <a:r>
              <a:rPr lang="en-US" dirty="0">
                <a:solidFill>
                  <a:schemeClr val="bg1"/>
                </a:solidFill>
              </a:rPr>
              <a:t>24. Samuel H. Smith *</a:t>
            </a:r>
          </a:p>
          <a:p>
            <a:r>
              <a:rPr lang="en-US" dirty="0">
                <a:solidFill>
                  <a:schemeClr val="bg1"/>
                </a:solidFill>
              </a:rPr>
              <a:t>25. Wheeler Baldwin</a:t>
            </a:r>
          </a:p>
          <a:p>
            <a:r>
              <a:rPr lang="en-US" dirty="0">
                <a:solidFill>
                  <a:schemeClr val="bg1"/>
                </a:solidFill>
              </a:rPr>
              <a:t>26. William Carter ?</a:t>
            </a:r>
          </a:p>
          <a:p>
            <a:r>
              <a:rPr lang="en-US" dirty="0">
                <a:solidFill>
                  <a:schemeClr val="bg1"/>
                </a:solidFill>
              </a:rPr>
              <a:t>27. Newel Knight *</a:t>
            </a:r>
          </a:p>
          <a:p>
            <a:r>
              <a:rPr lang="en-US" dirty="0">
                <a:solidFill>
                  <a:schemeClr val="bg1"/>
                </a:solidFill>
              </a:rPr>
              <a:t>28. Selah J. Griffin *</a:t>
            </a:r>
          </a:p>
          <a:p>
            <a:endParaRPr lang="en-US" dirty="0">
              <a:solidFill>
                <a:schemeClr val="bg1"/>
              </a:solidFill>
            </a:endParaRPr>
          </a:p>
          <a:p>
            <a:r>
              <a:rPr lang="en-US" dirty="0">
                <a:solidFill>
                  <a:schemeClr val="bg1"/>
                </a:solidFill>
              </a:rPr>
              <a:t>The last two to be ordained then take their journey</a:t>
            </a:r>
          </a:p>
          <a:p>
            <a:pPr marL="342900" indent="-342900">
              <a:buAutoNum type="arabicPeriod"/>
            </a:pPr>
            <a:endParaRPr lang="en-US" dirty="0">
              <a:solidFill>
                <a:schemeClr val="bg1"/>
              </a:solidFill>
            </a:endParaRPr>
          </a:p>
        </p:txBody>
      </p:sp>
      <p:sp>
        <p:nvSpPr>
          <p:cNvPr id="15" name="Rectangle 14"/>
          <p:cNvSpPr/>
          <p:nvPr/>
        </p:nvSpPr>
        <p:spPr>
          <a:xfrm>
            <a:off x="5711226" y="5764295"/>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 Those who stayed strong and valiant</a:t>
            </a:r>
          </a:p>
        </p:txBody>
      </p:sp>
      <p:sp>
        <p:nvSpPr>
          <p:cNvPr id="16" name="Rectangle 15"/>
          <p:cNvSpPr/>
          <p:nvPr/>
        </p:nvSpPr>
        <p:spPr>
          <a:xfrm>
            <a:off x="5711226" y="6159887"/>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 * Those who fell away but returned to the church</a:t>
            </a:r>
          </a:p>
        </p:txBody>
      </p:sp>
      <p:pic>
        <p:nvPicPr>
          <p:cNvPr id="4098" name="Picture 2" descr="https://www.lds.org/bc/content/shared/content/images/gospel-library/manual/32502/07-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32" y="3274869"/>
            <a:ext cx="1209399" cy="1669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8/8e/Isaac_Mor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765" y="4444203"/>
            <a:ext cx="1461190" cy="2063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history.lds.org/bc/content/images/revelations-in-context/jsp-thumbnails/levi%20hanco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486" r="2177"/>
          <a:stretch/>
        </p:blipFill>
        <p:spPr bwMode="auto">
          <a:xfrm>
            <a:off x="9922881" y="4601445"/>
            <a:ext cx="1091747" cy="151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3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4"/>
            <a:ext cx="12172950" cy="6816725"/>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99421" y="1862419"/>
            <a:ext cx="2844793" cy="1477328"/>
          </a:xfrm>
          <a:prstGeom prst="rect">
            <a:avLst/>
          </a:prstGeom>
          <a:noFill/>
        </p:spPr>
        <p:txBody>
          <a:bodyPr wrap="square" rtlCol="0">
            <a:spAutoFit/>
          </a:bodyPr>
          <a:lstStyle/>
          <a:p>
            <a:pPr marL="342900" indent="-342900">
              <a:buAutoNum type="arabicPeriod"/>
            </a:pPr>
            <a:r>
              <a:rPr lang="en-US" dirty="0">
                <a:solidFill>
                  <a:schemeClr val="bg1"/>
                </a:solidFill>
              </a:rPr>
              <a:t>Joseph Wakefield</a:t>
            </a:r>
          </a:p>
          <a:p>
            <a:pPr marL="342900" indent="-342900">
              <a:buAutoNum type="arabicPeriod"/>
            </a:pPr>
            <a:r>
              <a:rPr lang="en-US" dirty="0">
                <a:solidFill>
                  <a:schemeClr val="bg1"/>
                </a:solidFill>
              </a:rPr>
              <a:t>Solomon Humphrey *</a:t>
            </a:r>
          </a:p>
          <a:p>
            <a:pPr marL="342900" indent="-342900">
              <a:buAutoNum type="arabicPeriod"/>
            </a:pPr>
            <a:endParaRPr lang="en-US" dirty="0">
              <a:solidFill>
                <a:schemeClr val="bg1"/>
              </a:solidFill>
            </a:endParaRPr>
          </a:p>
          <a:p>
            <a:r>
              <a:rPr lang="en-US" dirty="0">
                <a:solidFill>
                  <a:schemeClr val="bg1"/>
                </a:solidFill>
              </a:rPr>
              <a:t>To take their mission to the east to their families</a:t>
            </a: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Others</a:t>
            </a:r>
          </a:p>
        </p:txBody>
      </p:sp>
      <p:sp>
        <p:nvSpPr>
          <p:cNvPr id="8" name="Rectangle 7"/>
          <p:cNvSpPr/>
          <p:nvPr/>
        </p:nvSpPr>
        <p:spPr>
          <a:xfrm>
            <a:off x="964881" y="1296504"/>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52:35</a:t>
            </a:r>
          </a:p>
        </p:txBody>
      </p:sp>
      <p:sp>
        <p:nvSpPr>
          <p:cNvPr id="7" name="TextBox 6"/>
          <p:cNvSpPr txBox="1"/>
          <p:nvPr/>
        </p:nvSpPr>
        <p:spPr>
          <a:xfrm>
            <a:off x="4771302" y="1943231"/>
            <a:ext cx="2479908" cy="1200329"/>
          </a:xfrm>
          <a:prstGeom prst="rect">
            <a:avLst/>
          </a:prstGeom>
          <a:noFill/>
        </p:spPr>
        <p:txBody>
          <a:bodyPr wrap="square" rtlCol="0">
            <a:spAutoFit/>
          </a:bodyPr>
          <a:lstStyle/>
          <a:p>
            <a:r>
              <a:rPr lang="en-US" dirty="0">
                <a:solidFill>
                  <a:schemeClr val="bg1"/>
                </a:solidFill>
              </a:rPr>
              <a:t>Heman Basset lost his calling and it was given to Simonds Ryder</a:t>
            </a:r>
          </a:p>
          <a:p>
            <a:pPr marL="342900" indent="-342900">
              <a:buAutoNum type="arabicPeriod"/>
            </a:pPr>
            <a:endParaRPr lang="en-US" dirty="0">
              <a:solidFill>
                <a:schemeClr val="bg1"/>
              </a:solidFill>
            </a:endParaRPr>
          </a:p>
        </p:txBody>
      </p:sp>
      <p:sp>
        <p:nvSpPr>
          <p:cNvPr id="10" name="Rectangle 9"/>
          <p:cNvSpPr/>
          <p:nvPr/>
        </p:nvSpPr>
        <p:spPr>
          <a:xfrm>
            <a:off x="4771302" y="1318580"/>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52:37</a:t>
            </a:r>
          </a:p>
        </p:txBody>
      </p:sp>
      <p:sp>
        <p:nvSpPr>
          <p:cNvPr id="11" name="Rectangle 10"/>
          <p:cNvSpPr/>
          <p:nvPr/>
        </p:nvSpPr>
        <p:spPr>
          <a:xfrm>
            <a:off x="8143761" y="1405063"/>
            <a:ext cx="2692404"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52:38-40</a:t>
            </a:r>
          </a:p>
        </p:txBody>
      </p:sp>
      <p:sp>
        <p:nvSpPr>
          <p:cNvPr id="12" name="TextBox 11"/>
          <p:cNvSpPr txBox="1"/>
          <p:nvPr/>
        </p:nvSpPr>
        <p:spPr>
          <a:xfrm>
            <a:off x="8143760" y="1972429"/>
            <a:ext cx="2944195" cy="3416320"/>
          </a:xfrm>
          <a:prstGeom prst="rect">
            <a:avLst/>
          </a:prstGeom>
          <a:noFill/>
        </p:spPr>
        <p:txBody>
          <a:bodyPr wrap="square" rtlCol="0">
            <a:spAutoFit/>
          </a:bodyPr>
          <a:lstStyle/>
          <a:p>
            <a:r>
              <a:rPr lang="en-US" dirty="0">
                <a:solidFill>
                  <a:schemeClr val="bg1"/>
                </a:solidFill>
              </a:rPr>
              <a:t>Ordained:</a:t>
            </a:r>
          </a:p>
          <a:p>
            <a:pPr marL="342900" indent="-342900">
              <a:buAutoNum type="arabicPeriod"/>
            </a:pPr>
            <a:r>
              <a:rPr lang="en-US" dirty="0">
                <a:solidFill>
                  <a:schemeClr val="bg1"/>
                </a:solidFill>
              </a:rPr>
              <a:t>Jared Carter</a:t>
            </a:r>
          </a:p>
          <a:p>
            <a:pPr marL="342900" indent="-342900">
              <a:buAutoNum type="arabicPeriod"/>
            </a:pPr>
            <a:r>
              <a:rPr lang="en-US" dirty="0">
                <a:solidFill>
                  <a:schemeClr val="bg1"/>
                </a:solidFill>
              </a:rPr>
              <a:t>George James **</a:t>
            </a:r>
          </a:p>
          <a:p>
            <a:pPr marL="342900" indent="-342900">
              <a:buAutoNum type="arabicPeriod"/>
            </a:pPr>
            <a:endParaRPr lang="en-US" dirty="0">
              <a:solidFill>
                <a:schemeClr val="bg1"/>
              </a:solidFill>
            </a:endParaRPr>
          </a:p>
          <a:p>
            <a:r>
              <a:rPr lang="en-US" dirty="0">
                <a:solidFill>
                  <a:schemeClr val="bg1"/>
                </a:solidFill>
              </a:rPr>
              <a:t>These were to watch over the church and preach in their surrounding areas and labor with their hands and take care of the poor, need and sick</a:t>
            </a:r>
          </a:p>
          <a:p>
            <a:endParaRPr lang="en-US" dirty="0">
              <a:solidFill>
                <a:schemeClr val="bg1"/>
              </a:solidFill>
            </a:endParaRPr>
          </a:p>
          <a:p>
            <a:pPr marL="342900" indent="-342900">
              <a:buAutoNum type="arabicPeriod"/>
            </a:pPr>
            <a:endParaRPr lang="en-US" dirty="0">
              <a:solidFill>
                <a:schemeClr val="bg1"/>
              </a:solidFill>
            </a:endParaRPr>
          </a:p>
        </p:txBody>
      </p:sp>
      <p:sp>
        <p:nvSpPr>
          <p:cNvPr id="2" name="TextBox 1"/>
          <p:cNvSpPr txBox="1"/>
          <p:nvPr/>
        </p:nvSpPr>
        <p:spPr>
          <a:xfrm>
            <a:off x="1434885" y="5880949"/>
            <a:ext cx="9102486" cy="923330"/>
          </a:xfrm>
          <a:prstGeom prst="rect">
            <a:avLst/>
          </a:prstGeom>
          <a:noFill/>
        </p:spPr>
        <p:txBody>
          <a:bodyPr wrap="square" rtlCol="0">
            <a:spAutoFit/>
          </a:bodyPr>
          <a:lstStyle/>
          <a:p>
            <a:r>
              <a:rPr lang="en-US" dirty="0">
                <a:solidFill>
                  <a:srgbClr val="FFFF00"/>
                </a:solidFill>
              </a:rPr>
              <a:t>1/3 of the adults mentioned in the Doctrine and Covenants rebelled and separated from the mainstream of the restored Church. Sound familiar? </a:t>
            </a:r>
          </a:p>
          <a:p>
            <a:pPr algn="ctr"/>
            <a:r>
              <a:rPr lang="en-US" dirty="0">
                <a:solidFill>
                  <a:srgbClr val="FFFF00"/>
                </a:solidFill>
              </a:rPr>
              <a:t>See D&amp;C 29:36</a:t>
            </a:r>
          </a:p>
        </p:txBody>
      </p:sp>
      <p:pic>
        <p:nvPicPr>
          <p:cNvPr id="9" name="Picture 8">
            <a:extLst>
              <a:ext uri="{FF2B5EF4-FFF2-40B4-BE49-F238E27FC236}">
                <a16:creationId xmlns:a16="http://schemas.microsoft.com/office/drawing/2014/main" id="{6AB28A7D-334B-41C8-934B-1101E0F28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856" y="3374249"/>
            <a:ext cx="2743200" cy="2260600"/>
          </a:xfrm>
          <a:prstGeom prst="rect">
            <a:avLst/>
          </a:prstGeom>
        </p:spPr>
      </p:pic>
    </p:spTree>
    <p:extLst>
      <p:ext uri="{BB962C8B-B14F-4D97-AF65-F5344CB8AC3E}">
        <p14:creationId xmlns:p14="http://schemas.microsoft.com/office/powerpoint/2010/main" val="1845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211050" cy="684847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Finding a Clue</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52:4-5</a:t>
            </a:r>
            <a:endParaRPr lang="en-US" dirty="0">
              <a:solidFill>
                <a:schemeClr val="bg1"/>
              </a:solidFill>
            </a:endParaRPr>
          </a:p>
        </p:txBody>
      </p:sp>
      <p:pic>
        <p:nvPicPr>
          <p:cNvPr id="8" name="Picture 20" descr="http://www.yourwebgraphics.com/gallery/data/thumbnails/392/man-searching.png">
            <a:extLst>
              <a:ext uri="{FF2B5EF4-FFF2-40B4-BE49-F238E27FC236}">
                <a16:creationId xmlns:a16="http://schemas.microsoft.com/office/drawing/2014/main" id="{8FFD7978-E801-4EA9-8992-94DD5B27E2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262" y="1590097"/>
            <a:ext cx="3331832" cy="3331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EADAF7-653A-4A3F-877F-87E7927EAE21}"/>
              </a:ext>
            </a:extLst>
          </p:cNvPr>
          <p:cNvSpPr/>
          <p:nvPr/>
        </p:nvSpPr>
        <p:spPr>
          <a:xfrm>
            <a:off x="591622" y="1716750"/>
            <a:ext cx="3728129" cy="1477328"/>
          </a:xfrm>
          <a:prstGeom prst="rect">
            <a:avLst/>
          </a:prstGeom>
        </p:spPr>
        <p:txBody>
          <a:bodyPr wrap="square">
            <a:spAutoFit/>
          </a:bodyPr>
          <a:lstStyle/>
          <a:p>
            <a:r>
              <a:rPr lang="en-US" dirty="0">
                <a:solidFill>
                  <a:schemeClr val="bg1"/>
                </a:solidFill>
                <a:latin typeface="Open Sans"/>
              </a:rPr>
              <a:t>Instructions were given to Joseph Smith and other priesthood leaders at a conference of the Church held in Kirtland, Ohio, in June 1831. </a:t>
            </a:r>
            <a:endParaRPr lang="en-US" dirty="0">
              <a:solidFill>
                <a:schemeClr val="bg1"/>
              </a:solidFill>
            </a:endParaRPr>
          </a:p>
        </p:txBody>
      </p:sp>
      <p:sp>
        <p:nvSpPr>
          <p:cNvPr id="7" name="Rectangle 6">
            <a:extLst>
              <a:ext uri="{FF2B5EF4-FFF2-40B4-BE49-F238E27FC236}">
                <a16:creationId xmlns:a16="http://schemas.microsoft.com/office/drawing/2014/main" id="{F75FB6E5-79CD-45AE-81FE-BBF182D491DF}"/>
              </a:ext>
            </a:extLst>
          </p:cNvPr>
          <p:cNvSpPr/>
          <p:nvPr/>
        </p:nvSpPr>
        <p:spPr>
          <a:xfrm>
            <a:off x="6315144" y="2194143"/>
            <a:ext cx="3174124" cy="2215991"/>
          </a:xfrm>
          <a:prstGeom prst="rect">
            <a:avLst/>
          </a:prstGeom>
        </p:spPr>
        <p:txBody>
          <a:bodyPr wrap="square">
            <a:spAutoFit/>
          </a:bodyPr>
          <a:lstStyle/>
          <a:p>
            <a:r>
              <a:rPr lang="en-US" dirty="0">
                <a:solidFill>
                  <a:schemeClr val="bg1"/>
                </a:solidFill>
                <a:latin typeface="Open Sans"/>
              </a:rPr>
              <a:t>The Lord had previously revealed that the Saints would establish a city called </a:t>
            </a:r>
            <a:r>
              <a:rPr lang="en-US" i="1" dirty="0">
                <a:solidFill>
                  <a:schemeClr val="bg1"/>
                </a:solidFill>
                <a:latin typeface="Open Sans"/>
              </a:rPr>
              <a:t>Zion.</a:t>
            </a:r>
            <a:r>
              <a:rPr lang="en-US" dirty="0">
                <a:solidFill>
                  <a:schemeClr val="bg1"/>
                </a:solidFill>
                <a:latin typeface="Open Sans"/>
              </a:rPr>
              <a:t> (D&amp;C 28:9)</a:t>
            </a:r>
          </a:p>
          <a:p>
            <a:endParaRPr lang="en-US" dirty="0">
              <a:solidFill>
                <a:schemeClr val="bg1"/>
              </a:solidFill>
              <a:latin typeface="Open Sans"/>
            </a:endParaRPr>
          </a:p>
          <a:p>
            <a:r>
              <a:rPr lang="en-US" sz="2400" dirty="0">
                <a:ln>
                  <a:solidFill>
                    <a:srgbClr val="FFFF00"/>
                  </a:solidFill>
                </a:ln>
                <a:solidFill>
                  <a:srgbClr val="FF0000"/>
                </a:solidFill>
              </a:rPr>
              <a:t>but He had not yet revealed its location.</a:t>
            </a:r>
          </a:p>
        </p:txBody>
      </p:sp>
      <p:sp>
        <p:nvSpPr>
          <p:cNvPr id="11" name="Rectangle 10">
            <a:extLst>
              <a:ext uri="{FF2B5EF4-FFF2-40B4-BE49-F238E27FC236}">
                <a16:creationId xmlns:a16="http://schemas.microsoft.com/office/drawing/2014/main" id="{13C847A0-4207-416B-9CAC-C5B2CB19AE70}"/>
              </a:ext>
            </a:extLst>
          </p:cNvPr>
          <p:cNvSpPr/>
          <p:nvPr/>
        </p:nvSpPr>
        <p:spPr>
          <a:xfrm>
            <a:off x="4181135" y="959069"/>
            <a:ext cx="3728129" cy="369332"/>
          </a:xfrm>
          <a:prstGeom prst="rect">
            <a:avLst/>
          </a:prstGeom>
        </p:spPr>
        <p:txBody>
          <a:bodyPr wrap="square">
            <a:spAutoFit/>
          </a:bodyPr>
          <a:lstStyle/>
          <a:p>
            <a:pPr algn="ctr"/>
            <a:r>
              <a:rPr lang="en-US" dirty="0">
                <a:solidFill>
                  <a:schemeClr val="bg1"/>
                </a:solidFill>
                <a:latin typeface="Open Sans"/>
              </a:rPr>
              <a:t>Continual Guidance </a:t>
            </a:r>
            <a:endParaRPr lang="en-US" dirty="0">
              <a:solidFill>
                <a:schemeClr val="bg1"/>
              </a:solidFill>
            </a:endParaRPr>
          </a:p>
        </p:txBody>
      </p:sp>
      <p:grpSp>
        <p:nvGrpSpPr>
          <p:cNvPr id="12" name="Group 11">
            <a:extLst>
              <a:ext uri="{FF2B5EF4-FFF2-40B4-BE49-F238E27FC236}">
                <a16:creationId xmlns:a16="http://schemas.microsoft.com/office/drawing/2014/main" id="{EC6490E6-5BAD-4C3F-858E-882CB52C9AFF}"/>
              </a:ext>
            </a:extLst>
          </p:cNvPr>
          <p:cNvGrpSpPr/>
          <p:nvPr/>
        </p:nvGrpSpPr>
        <p:grpSpPr>
          <a:xfrm>
            <a:off x="9466123" y="2194143"/>
            <a:ext cx="2125622" cy="4034193"/>
            <a:chOff x="838200" y="76200"/>
            <a:chExt cx="2667000" cy="5029200"/>
          </a:xfrm>
        </p:grpSpPr>
        <p:grpSp>
          <p:nvGrpSpPr>
            <p:cNvPr id="13" name="Group 17">
              <a:extLst>
                <a:ext uri="{FF2B5EF4-FFF2-40B4-BE49-F238E27FC236}">
                  <a16:creationId xmlns:a16="http://schemas.microsoft.com/office/drawing/2014/main" id="{D504A501-5160-42A7-A761-6B0689C15E8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BCD5446B-750C-4623-88D7-E81C2E848E8F}"/>
                  </a:ext>
                </a:extLst>
              </p:cNvPr>
              <p:cNvGrpSpPr/>
              <p:nvPr/>
            </p:nvGrpSpPr>
            <p:grpSpPr>
              <a:xfrm flipH="1">
                <a:off x="2209800" y="1447800"/>
                <a:ext cx="1295400" cy="3429000"/>
                <a:chOff x="685800" y="1447800"/>
                <a:chExt cx="1295400" cy="3124200"/>
              </a:xfrm>
            </p:grpSpPr>
            <p:sp>
              <p:nvSpPr>
                <p:cNvPr id="31" name="Bent Arrow 26">
                  <a:extLst>
                    <a:ext uri="{FF2B5EF4-FFF2-40B4-BE49-F238E27FC236}">
                      <a16:creationId xmlns:a16="http://schemas.microsoft.com/office/drawing/2014/main" id="{A0EC958D-FC24-4E03-8D17-14779A1D3B9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ent Arrow 27">
                  <a:extLst>
                    <a:ext uri="{FF2B5EF4-FFF2-40B4-BE49-F238E27FC236}">
                      <a16:creationId xmlns:a16="http://schemas.microsoft.com/office/drawing/2014/main" id="{5BFF788A-B200-4D97-B732-4307A760269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6">
                <a:extLst>
                  <a:ext uri="{FF2B5EF4-FFF2-40B4-BE49-F238E27FC236}">
                    <a16:creationId xmlns:a16="http://schemas.microsoft.com/office/drawing/2014/main" id="{F2CFA798-EDAF-4F9D-89AE-9FEB43C7CF4B}"/>
                  </a:ext>
                </a:extLst>
              </p:cNvPr>
              <p:cNvGrpSpPr/>
              <p:nvPr/>
            </p:nvGrpSpPr>
            <p:grpSpPr>
              <a:xfrm>
                <a:off x="838200" y="1447800"/>
                <a:ext cx="1295400" cy="3429000"/>
                <a:chOff x="685800" y="1447800"/>
                <a:chExt cx="1295400" cy="3429000"/>
              </a:xfrm>
            </p:grpSpPr>
            <p:sp>
              <p:nvSpPr>
                <p:cNvPr id="29" name="Bent Arrow 24">
                  <a:extLst>
                    <a:ext uri="{FF2B5EF4-FFF2-40B4-BE49-F238E27FC236}">
                      <a16:creationId xmlns:a16="http://schemas.microsoft.com/office/drawing/2014/main" id="{FE71EA1A-5070-4A18-9C51-92BAF97F343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Bent Arrow 14">
                  <a:extLst>
                    <a:ext uri="{FF2B5EF4-FFF2-40B4-BE49-F238E27FC236}">
                      <a16:creationId xmlns:a16="http://schemas.microsoft.com/office/drawing/2014/main" id="{B8637C98-FBAF-4956-90C5-1AAE4CD951B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7" name="Oval 2">
                <a:extLst>
                  <a:ext uri="{FF2B5EF4-FFF2-40B4-BE49-F238E27FC236}">
                    <a16:creationId xmlns:a16="http://schemas.microsoft.com/office/drawing/2014/main" id="{F9FD27AA-2C98-4988-A98E-E835B0E045D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Manual Operation 3">
                <a:extLst>
                  <a:ext uri="{FF2B5EF4-FFF2-40B4-BE49-F238E27FC236}">
                    <a16:creationId xmlns:a16="http://schemas.microsoft.com/office/drawing/2014/main" id="{61AC2A4A-700C-4854-914A-1CB37B676C3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Manual Operation 4">
                <a:extLst>
                  <a:ext uri="{FF2B5EF4-FFF2-40B4-BE49-F238E27FC236}">
                    <a16:creationId xmlns:a16="http://schemas.microsoft.com/office/drawing/2014/main" id="{D7EBDE77-1F93-4085-BB3B-CE0A474566E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5">
                <a:extLst>
                  <a:ext uri="{FF2B5EF4-FFF2-40B4-BE49-F238E27FC236}">
                    <a16:creationId xmlns:a16="http://schemas.microsoft.com/office/drawing/2014/main" id="{931200DD-F14D-4AC4-98C3-2C7B1C22A8E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5">
                <a:extLst>
                  <a:ext uri="{FF2B5EF4-FFF2-40B4-BE49-F238E27FC236}">
                    <a16:creationId xmlns:a16="http://schemas.microsoft.com/office/drawing/2014/main" id="{AE1F1669-621A-4096-A9B8-3F4466BD3D7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nut 17">
                <a:extLst>
                  <a:ext uri="{FF2B5EF4-FFF2-40B4-BE49-F238E27FC236}">
                    <a16:creationId xmlns:a16="http://schemas.microsoft.com/office/drawing/2014/main" id="{7FA21D39-A498-45BF-8A86-62826B3FB50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ounded Rectangle 7">
                <a:extLst>
                  <a:ext uri="{FF2B5EF4-FFF2-40B4-BE49-F238E27FC236}">
                    <a16:creationId xmlns:a16="http://schemas.microsoft.com/office/drawing/2014/main" id="{07E652FA-F066-418F-B091-D83745090E9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9">
                <a:extLst>
                  <a:ext uri="{FF2B5EF4-FFF2-40B4-BE49-F238E27FC236}">
                    <a16:creationId xmlns:a16="http://schemas.microsoft.com/office/drawing/2014/main" id="{39FCE6E9-0060-4267-BBF8-20DB0E17499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10">
                <a:extLst>
                  <a:ext uri="{FF2B5EF4-FFF2-40B4-BE49-F238E27FC236}">
                    <a16:creationId xmlns:a16="http://schemas.microsoft.com/office/drawing/2014/main" id="{C4B1521F-A948-456C-8544-DE20037D540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11">
                <a:extLst>
                  <a:ext uri="{FF2B5EF4-FFF2-40B4-BE49-F238E27FC236}">
                    <a16:creationId xmlns:a16="http://schemas.microsoft.com/office/drawing/2014/main" id="{3E8AB623-EAAE-4E47-8151-A3DE7D38E20F}"/>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12">
                <a:extLst>
                  <a:ext uri="{FF2B5EF4-FFF2-40B4-BE49-F238E27FC236}">
                    <a16:creationId xmlns:a16="http://schemas.microsoft.com/office/drawing/2014/main" id="{037F3A02-8B18-4115-B9D6-90741695EDB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Manual Operation 13">
                <a:extLst>
                  <a:ext uri="{FF2B5EF4-FFF2-40B4-BE49-F238E27FC236}">
                    <a16:creationId xmlns:a16="http://schemas.microsoft.com/office/drawing/2014/main" id="{64485127-E5FE-4DD8-980E-0CF5AD68299E}"/>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BCF831F-58D0-48D4-9EB7-46E16F27AFE6}"/>
                </a:ext>
              </a:extLst>
            </p:cNvPr>
            <p:cNvSpPr/>
            <p:nvPr/>
          </p:nvSpPr>
          <p:spPr>
            <a:xfrm>
              <a:off x="1270746" y="2166329"/>
              <a:ext cx="1904999" cy="1726595"/>
            </a:xfrm>
            <a:prstGeom prst="rect">
              <a:avLst/>
            </a:prstGeom>
          </p:spPr>
          <p:txBody>
            <a:bodyPr wrap="square">
              <a:spAutoFit/>
            </a:bodyPr>
            <a:lstStyle/>
            <a:p>
              <a:pPr algn="ctr"/>
              <a:r>
                <a:rPr lang="en-US" sz="1400" b="1" dirty="0"/>
                <a:t>As we follow God’s instructions faithfully, He reveals more of His will to us</a:t>
              </a:r>
              <a:endParaRPr lang="en-US" sz="1400" dirty="0">
                <a:solidFill>
                  <a:schemeClr val="bg1"/>
                </a:solidFill>
              </a:endParaRPr>
            </a:p>
          </p:txBody>
        </p:sp>
      </p:grpSp>
      <p:sp>
        <p:nvSpPr>
          <p:cNvPr id="10" name="Rectangle 9">
            <a:extLst>
              <a:ext uri="{FF2B5EF4-FFF2-40B4-BE49-F238E27FC236}">
                <a16:creationId xmlns:a16="http://schemas.microsoft.com/office/drawing/2014/main" id="{D217E7D4-2176-4E50-9D45-A98326C5DCB4}"/>
              </a:ext>
            </a:extLst>
          </p:cNvPr>
          <p:cNvSpPr/>
          <p:nvPr/>
        </p:nvSpPr>
        <p:spPr>
          <a:xfrm>
            <a:off x="2394214" y="5036405"/>
            <a:ext cx="6828980" cy="1384995"/>
          </a:xfrm>
          <a:prstGeom prst="rect">
            <a:avLst/>
          </a:prstGeom>
        </p:spPr>
        <p:txBody>
          <a:bodyPr wrap="square">
            <a:spAutoFit/>
          </a:bodyPr>
          <a:lstStyle/>
          <a:p>
            <a:r>
              <a:rPr lang="en-US" sz="2800" dirty="0">
                <a:solidFill>
                  <a:srgbClr val="FFFF00"/>
                </a:solidFill>
                <a:latin typeface="Open Sans"/>
              </a:rPr>
              <a:t>What do you feel are some benefits of receiving the Lord’s guidance and truth little by little rather than all at once?</a:t>
            </a:r>
            <a:endParaRPr lang="en-US" sz="2800" dirty="0">
              <a:solidFill>
                <a:srgbClr val="FFFF00"/>
              </a:solidFill>
            </a:endParaRPr>
          </a:p>
        </p:txBody>
      </p:sp>
    </p:spTree>
    <p:extLst>
      <p:ext uri="{BB962C8B-B14F-4D97-AF65-F5344CB8AC3E}">
        <p14:creationId xmlns:p14="http://schemas.microsoft.com/office/powerpoint/2010/main" val="38138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anim calcmode="lin" valueType="num">
                                      <p:cBhvr>
                                        <p:cTn id="1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211050" cy="684847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8" y="1791564"/>
            <a:ext cx="4933176" cy="1200329"/>
          </a:xfrm>
          <a:prstGeom prst="rect">
            <a:avLst/>
          </a:prstGeom>
          <a:noFill/>
        </p:spPr>
        <p:txBody>
          <a:bodyPr wrap="square" rtlCol="0">
            <a:spAutoFit/>
          </a:bodyPr>
          <a:lstStyle/>
          <a:p>
            <a:r>
              <a:rPr lang="en-US" dirty="0">
                <a:solidFill>
                  <a:schemeClr val="bg1"/>
                </a:solidFill>
              </a:rPr>
              <a:t>They should teach those things that He has revealed to His prophets and Apostles, that which is taught to them through the influence of the Holy Ghost. </a:t>
            </a:r>
          </a:p>
        </p:txBody>
      </p:sp>
      <p:sp>
        <p:nvSpPr>
          <p:cNvPr id="6" name="TextBox 5"/>
          <p:cNvSpPr txBox="1"/>
          <p:nvPr/>
        </p:nvSpPr>
        <p:spPr>
          <a:xfrm>
            <a:off x="0" y="-8179"/>
            <a:ext cx="12090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A Missionary Standard</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sp>
        <p:nvSpPr>
          <p:cNvPr id="2" name="Rectangle 1"/>
          <p:cNvSpPr/>
          <p:nvPr/>
        </p:nvSpPr>
        <p:spPr>
          <a:xfrm>
            <a:off x="5242560" y="5141748"/>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Many problems arise when people begin to offer their personal opinions as doctrines of the Church. In 1837 the Twelve Apostles wrote an epistle in which they warned…</a:t>
            </a:r>
            <a:endParaRPr lang="en-US" dirty="0">
              <a:solidFill>
                <a:schemeClr val="bg1"/>
              </a:solidFill>
            </a:endParaRPr>
          </a:p>
        </p:txBody>
      </p:sp>
      <p:pic>
        <p:nvPicPr>
          <p:cNvPr id="7" name="Picture 6">
            <a:extLst>
              <a:ext uri="{FF2B5EF4-FFF2-40B4-BE49-F238E27FC236}">
                <a16:creationId xmlns:a16="http://schemas.microsoft.com/office/drawing/2014/main" id="{AB4A4A56-7A78-4840-8F68-06E4EEAB8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199" y="1291536"/>
            <a:ext cx="4535424" cy="3566160"/>
          </a:xfrm>
          <a:prstGeom prst="rect">
            <a:avLst/>
          </a:prstGeom>
        </p:spPr>
      </p:pic>
    </p:spTree>
    <p:extLst>
      <p:ext uri="{BB962C8B-B14F-4D97-AF65-F5344CB8AC3E}">
        <p14:creationId xmlns:p14="http://schemas.microsoft.com/office/powerpoint/2010/main" val="3161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9524"/>
            <a:ext cx="12258676" cy="6819901"/>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37169" y="1297724"/>
            <a:ext cx="5389162" cy="1754326"/>
          </a:xfrm>
          <a:prstGeom prst="rect">
            <a:avLst/>
          </a:prstGeom>
          <a:noFill/>
        </p:spPr>
        <p:txBody>
          <a:bodyPr wrap="square" rtlCol="0">
            <a:spAutoFit/>
          </a:bodyPr>
          <a:lstStyle/>
          <a:p>
            <a:r>
              <a:rPr lang="en-US" dirty="0">
                <a:solidFill>
                  <a:schemeClr val="bg1"/>
                </a:solidFill>
              </a:rPr>
              <a:t> “Be careful that you teach not for the word of God the commandments of men, nor the doctrines of men, nor the ordinances of men, inasmuch as you are God’s messengers. Study the word of God, and preach it and not your opinions, for no man’s opinion is worth a straw. </a:t>
            </a:r>
          </a:p>
        </p:txBody>
      </p:sp>
      <p:sp>
        <p:nvSpPr>
          <p:cNvPr id="6" name="TextBox 5"/>
          <p:cNvSpPr txBox="1"/>
          <p:nvPr/>
        </p:nvSpPr>
        <p:spPr>
          <a:xfrm>
            <a:off x="0" y="-8179"/>
            <a:ext cx="12090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Preaching the Word of God</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sp>
        <p:nvSpPr>
          <p:cNvPr id="7" name="TextBox 6"/>
          <p:cNvSpPr txBox="1"/>
          <p:nvPr/>
        </p:nvSpPr>
        <p:spPr>
          <a:xfrm>
            <a:off x="5756366" y="4374415"/>
            <a:ext cx="5328567" cy="2215991"/>
          </a:xfrm>
          <a:prstGeom prst="rect">
            <a:avLst/>
          </a:prstGeom>
          <a:noFill/>
        </p:spPr>
        <p:txBody>
          <a:bodyPr wrap="square" rtlCol="0">
            <a:spAutoFit/>
          </a:bodyPr>
          <a:lstStyle/>
          <a:p>
            <a:r>
              <a:rPr lang="en-US" dirty="0">
                <a:solidFill>
                  <a:schemeClr val="bg1"/>
                </a:solidFill>
              </a:rPr>
              <a:t>Advance no principle but what you can prove, for one scriptural proof is worth ten thousand opinions. We would moreover say, abide by that revelation which says ‘Preach nothing but repentance to this generation,’ and leave the further mysteries of the kingdom till God shall tell you to preach them, which is not now.”</a:t>
            </a:r>
          </a:p>
          <a:p>
            <a:r>
              <a:rPr lang="en-US" sz="1200" dirty="0">
                <a:solidFill>
                  <a:schemeClr val="bg1"/>
                </a:solidFill>
              </a:rPr>
              <a:t>HC</a:t>
            </a:r>
          </a:p>
        </p:txBody>
      </p:sp>
      <p:pic>
        <p:nvPicPr>
          <p:cNvPr id="3" name="Picture 2">
            <a:extLst>
              <a:ext uri="{FF2B5EF4-FFF2-40B4-BE49-F238E27FC236}">
                <a16:creationId xmlns:a16="http://schemas.microsoft.com/office/drawing/2014/main" id="{6C6871AC-3FA5-427F-A1D4-40288D3B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186" y="1196477"/>
            <a:ext cx="3375660" cy="3017520"/>
          </a:xfrm>
          <a:prstGeom prst="rect">
            <a:avLst/>
          </a:prstGeom>
        </p:spPr>
      </p:pic>
      <p:pic>
        <p:nvPicPr>
          <p:cNvPr id="10" name="Picture 9">
            <a:extLst>
              <a:ext uri="{FF2B5EF4-FFF2-40B4-BE49-F238E27FC236}">
                <a16:creationId xmlns:a16="http://schemas.microsoft.com/office/drawing/2014/main" id="{136E3270-21A1-4824-A053-5484A82F2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07" y="3391144"/>
            <a:ext cx="4991100" cy="2809875"/>
          </a:xfrm>
          <a:prstGeom prst="rect">
            <a:avLst/>
          </a:prstGeom>
        </p:spPr>
      </p:pic>
    </p:spTree>
    <p:extLst>
      <p:ext uri="{BB962C8B-B14F-4D97-AF65-F5344CB8AC3E}">
        <p14:creationId xmlns:p14="http://schemas.microsoft.com/office/powerpoint/2010/main" val="29299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271</TotalTime>
  <Words>1316</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Abadi</vt:lpstr>
      <vt:lpstr>Bodoni MT Black</vt:lpstr>
      <vt:lpstr>Aptos Display</vt:lpstr>
      <vt:lpstr>Georgia</vt:lpstr>
      <vt:lpstr>Comic Sans MS</vt:lpstr>
      <vt:lpstr>Arial</vt:lpstr>
      <vt:lpstr>Aptos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38</cp:revision>
  <dcterms:created xsi:type="dcterms:W3CDTF">2014-10-06T13:10:10Z</dcterms:created>
  <dcterms:modified xsi:type="dcterms:W3CDTF">2024-12-30T04:00:01Z</dcterms:modified>
</cp:coreProperties>
</file>