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79" r:id="rId3"/>
    <p:sldId id="269" r:id="rId4"/>
    <p:sldId id="280" r:id="rId5"/>
    <p:sldId id="271" r:id="rId6"/>
    <p:sldId id="268" r:id="rId7"/>
    <p:sldId id="281" r:id="rId8"/>
    <p:sldId id="282" r:id="rId9"/>
    <p:sldId id="283" r:id="rId10"/>
    <p:sldId id="270" r:id="rId11"/>
    <p:sldId id="273" r:id="rId12"/>
    <p:sldId id="274" r:id="rId13"/>
    <p:sldId id="275" r:id="rId14"/>
    <p:sldId id="284" r:id="rId15"/>
    <p:sldId id="277" r:id="rId16"/>
    <p:sldId id="28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A000"/>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2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12EB2-E343-2455-0E1C-A3606098B6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681C41-9B33-A13F-C782-499ECAF7EA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B890AE-E5B1-8404-271D-97DA38D1D02D}"/>
              </a:ext>
            </a:extLst>
          </p:cNvPr>
          <p:cNvSpPr>
            <a:spLocks noGrp="1"/>
          </p:cNvSpPr>
          <p:nvPr>
            <p:ph type="dt" sz="half" idx="10"/>
          </p:nvPr>
        </p:nvSpPr>
        <p:spPr/>
        <p:txBody>
          <a:bodyPr/>
          <a:lstStyle/>
          <a:p>
            <a:fld id="{BE8DB5D5-9115-458F-8F09-F531E90327E4}" type="datetimeFigureOut">
              <a:rPr lang="en-US" smtClean="0"/>
              <a:t>1/1/2025</a:t>
            </a:fld>
            <a:endParaRPr lang="en-US"/>
          </a:p>
        </p:txBody>
      </p:sp>
      <p:sp>
        <p:nvSpPr>
          <p:cNvPr id="5" name="Footer Placeholder 4">
            <a:extLst>
              <a:ext uri="{FF2B5EF4-FFF2-40B4-BE49-F238E27FC236}">
                <a16:creationId xmlns:a16="http://schemas.microsoft.com/office/drawing/2014/main" id="{15B6818D-4A2B-EFAF-754C-BE83959F13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C64236-14A8-BAF0-68D0-94258CA699AA}"/>
              </a:ext>
            </a:extLst>
          </p:cNvPr>
          <p:cNvSpPr>
            <a:spLocks noGrp="1"/>
          </p:cNvSpPr>
          <p:nvPr>
            <p:ph type="sldNum" sz="quarter" idx="12"/>
          </p:nvPr>
        </p:nvSpPr>
        <p:spPr/>
        <p:txBody>
          <a:bodyPr/>
          <a:lstStyle/>
          <a:p>
            <a:fld id="{9370AECE-FD81-482A-8FA9-6C582B423FA5}" type="slidenum">
              <a:rPr lang="en-US" smtClean="0"/>
              <a:t>‹#›</a:t>
            </a:fld>
            <a:endParaRPr lang="en-US"/>
          </a:p>
        </p:txBody>
      </p:sp>
    </p:spTree>
    <p:extLst>
      <p:ext uri="{BB962C8B-B14F-4D97-AF65-F5344CB8AC3E}">
        <p14:creationId xmlns:p14="http://schemas.microsoft.com/office/powerpoint/2010/main" val="3317040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1902F-78BB-063F-05EA-1F9E916236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E2A367-B3D9-9E47-63DF-EE00C85EBD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B804E9-F07E-F149-6F53-AFD457E9DB01}"/>
              </a:ext>
            </a:extLst>
          </p:cNvPr>
          <p:cNvSpPr>
            <a:spLocks noGrp="1"/>
          </p:cNvSpPr>
          <p:nvPr>
            <p:ph type="dt" sz="half" idx="10"/>
          </p:nvPr>
        </p:nvSpPr>
        <p:spPr/>
        <p:txBody>
          <a:bodyPr/>
          <a:lstStyle/>
          <a:p>
            <a:fld id="{BE8DB5D5-9115-458F-8F09-F531E90327E4}" type="datetimeFigureOut">
              <a:rPr lang="en-US" smtClean="0"/>
              <a:t>1/1/2025</a:t>
            </a:fld>
            <a:endParaRPr lang="en-US"/>
          </a:p>
        </p:txBody>
      </p:sp>
      <p:sp>
        <p:nvSpPr>
          <p:cNvPr id="5" name="Footer Placeholder 4">
            <a:extLst>
              <a:ext uri="{FF2B5EF4-FFF2-40B4-BE49-F238E27FC236}">
                <a16:creationId xmlns:a16="http://schemas.microsoft.com/office/drawing/2014/main" id="{27DE1974-E127-53B2-7C5A-C18E221F9C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553CBA-3988-E244-7B78-CD9F1C51A608}"/>
              </a:ext>
            </a:extLst>
          </p:cNvPr>
          <p:cNvSpPr>
            <a:spLocks noGrp="1"/>
          </p:cNvSpPr>
          <p:nvPr>
            <p:ph type="sldNum" sz="quarter" idx="12"/>
          </p:nvPr>
        </p:nvSpPr>
        <p:spPr/>
        <p:txBody>
          <a:bodyPr/>
          <a:lstStyle/>
          <a:p>
            <a:fld id="{9370AECE-FD81-482A-8FA9-6C582B423FA5}" type="slidenum">
              <a:rPr lang="en-US" smtClean="0"/>
              <a:t>‹#›</a:t>
            </a:fld>
            <a:endParaRPr lang="en-US"/>
          </a:p>
        </p:txBody>
      </p:sp>
    </p:spTree>
    <p:extLst>
      <p:ext uri="{BB962C8B-B14F-4D97-AF65-F5344CB8AC3E}">
        <p14:creationId xmlns:p14="http://schemas.microsoft.com/office/powerpoint/2010/main" val="118920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ED951E-FC68-FC0C-9FE5-A611E748E7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1D0FE2-2971-E228-ABF8-0A4D3AD9BA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C6146D-EBE1-EC15-E22A-98301756E56B}"/>
              </a:ext>
            </a:extLst>
          </p:cNvPr>
          <p:cNvSpPr>
            <a:spLocks noGrp="1"/>
          </p:cNvSpPr>
          <p:nvPr>
            <p:ph type="dt" sz="half" idx="10"/>
          </p:nvPr>
        </p:nvSpPr>
        <p:spPr/>
        <p:txBody>
          <a:bodyPr/>
          <a:lstStyle/>
          <a:p>
            <a:fld id="{BE8DB5D5-9115-458F-8F09-F531E90327E4}" type="datetimeFigureOut">
              <a:rPr lang="en-US" smtClean="0"/>
              <a:t>1/1/2025</a:t>
            </a:fld>
            <a:endParaRPr lang="en-US"/>
          </a:p>
        </p:txBody>
      </p:sp>
      <p:sp>
        <p:nvSpPr>
          <p:cNvPr id="5" name="Footer Placeholder 4">
            <a:extLst>
              <a:ext uri="{FF2B5EF4-FFF2-40B4-BE49-F238E27FC236}">
                <a16:creationId xmlns:a16="http://schemas.microsoft.com/office/drawing/2014/main" id="{0DAB39B6-73EC-7EF4-2E74-5D03066BB9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4C8EF1-E684-3162-6450-DF65723936C2}"/>
              </a:ext>
            </a:extLst>
          </p:cNvPr>
          <p:cNvSpPr>
            <a:spLocks noGrp="1"/>
          </p:cNvSpPr>
          <p:nvPr>
            <p:ph type="sldNum" sz="quarter" idx="12"/>
          </p:nvPr>
        </p:nvSpPr>
        <p:spPr/>
        <p:txBody>
          <a:bodyPr/>
          <a:lstStyle/>
          <a:p>
            <a:fld id="{9370AECE-FD81-482A-8FA9-6C582B423FA5}" type="slidenum">
              <a:rPr lang="en-US" smtClean="0"/>
              <a:t>‹#›</a:t>
            </a:fld>
            <a:endParaRPr lang="en-US"/>
          </a:p>
        </p:txBody>
      </p:sp>
    </p:spTree>
    <p:extLst>
      <p:ext uri="{BB962C8B-B14F-4D97-AF65-F5344CB8AC3E}">
        <p14:creationId xmlns:p14="http://schemas.microsoft.com/office/powerpoint/2010/main" val="339354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1DEEA-C59C-1EF9-8949-68F0DBFA68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A20655-3707-7643-DEEC-F47C08D5FB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A96F51-4105-C711-C19E-06E5DB238778}"/>
              </a:ext>
            </a:extLst>
          </p:cNvPr>
          <p:cNvSpPr>
            <a:spLocks noGrp="1"/>
          </p:cNvSpPr>
          <p:nvPr>
            <p:ph type="dt" sz="half" idx="10"/>
          </p:nvPr>
        </p:nvSpPr>
        <p:spPr/>
        <p:txBody>
          <a:bodyPr/>
          <a:lstStyle/>
          <a:p>
            <a:fld id="{BE8DB5D5-9115-458F-8F09-F531E90327E4}" type="datetimeFigureOut">
              <a:rPr lang="en-US" smtClean="0"/>
              <a:t>1/1/2025</a:t>
            </a:fld>
            <a:endParaRPr lang="en-US"/>
          </a:p>
        </p:txBody>
      </p:sp>
      <p:sp>
        <p:nvSpPr>
          <p:cNvPr id="5" name="Footer Placeholder 4">
            <a:extLst>
              <a:ext uri="{FF2B5EF4-FFF2-40B4-BE49-F238E27FC236}">
                <a16:creationId xmlns:a16="http://schemas.microsoft.com/office/drawing/2014/main" id="{9B799392-1ED3-2565-8519-FE847F28BE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A7568B-BC2C-98A3-9461-39840D109681}"/>
              </a:ext>
            </a:extLst>
          </p:cNvPr>
          <p:cNvSpPr>
            <a:spLocks noGrp="1"/>
          </p:cNvSpPr>
          <p:nvPr>
            <p:ph type="sldNum" sz="quarter" idx="12"/>
          </p:nvPr>
        </p:nvSpPr>
        <p:spPr/>
        <p:txBody>
          <a:bodyPr/>
          <a:lstStyle/>
          <a:p>
            <a:fld id="{9370AECE-FD81-482A-8FA9-6C582B423FA5}" type="slidenum">
              <a:rPr lang="en-US" smtClean="0"/>
              <a:t>‹#›</a:t>
            </a:fld>
            <a:endParaRPr lang="en-US"/>
          </a:p>
        </p:txBody>
      </p:sp>
    </p:spTree>
    <p:extLst>
      <p:ext uri="{BB962C8B-B14F-4D97-AF65-F5344CB8AC3E}">
        <p14:creationId xmlns:p14="http://schemas.microsoft.com/office/powerpoint/2010/main" val="930965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BB626-1748-0F58-68A9-163C4771EA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217BC5-8027-E3F3-FE65-D7605534CB0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D3BC49-1379-289B-36C1-0A9F2D0EABAE}"/>
              </a:ext>
            </a:extLst>
          </p:cNvPr>
          <p:cNvSpPr>
            <a:spLocks noGrp="1"/>
          </p:cNvSpPr>
          <p:nvPr>
            <p:ph type="dt" sz="half" idx="10"/>
          </p:nvPr>
        </p:nvSpPr>
        <p:spPr/>
        <p:txBody>
          <a:bodyPr/>
          <a:lstStyle/>
          <a:p>
            <a:fld id="{BE8DB5D5-9115-458F-8F09-F531E90327E4}" type="datetimeFigureOut">
              <a:rPr lang="en-US" smtClean="0"/>
              <a:t>1/1/2025</a:t>
            </a:fld>
            <a:endParaRPr lang="en-US"/>
          </a:p>
        </p:txBody>
      </p:sp>
      <p:sp>
        <p:nvSpPr>
          <p:cNvPr id="5" name="Footer Placeholder 4">
            <a:extLst>
              <a:ext uri="{FF2B5EF4-FFF2-40B4-BE49-F238E27FC236}">
                <a16:creationId xmlns:a16="http://schemas.microsoft.com/office/drawing/2014/main" id="{FDBEA5F9-44FA-514F-4323-80B2B7FAB1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6C81FC-59AB-73B9-F14E-4C695D5EC107}"/>
              </a:ext>
            </a:extLst>
          </p:cNvPr>
          <p:cNvSpPr>
            <a:spLocks noGrp="1"/>
          </p:cNvSpPr>
          <p:nvPr>
            <p:ph type="sldNum" sz="quarter" idx="12"/>
          </p:nvPr>
        </p:nvSpPr>
        <p:spPr/>
        <p:txBody>
          <a:bodyPr/>
          <a:lstStyle/>
          <a:p>
            <a:fld id="{9370AECE-FD81-482A-8FA9-6C582B423FA5}" type="slidenum">
              <a:rPr lang="en-US" smtClean="0"/>
              <a:t>‹#›</a:t>
            </a:fld>
            <a:endParaRPr lang="en-US"/>
          </a:p>
        </p:txBody>
      </p:sp>
    </p:spTree>
    <p:extLst>
      <p:ext uri="{BB962C8B-B14F-4D97-AF65-F5344CB8AC3E}">
        <p14:creationId xmlns:p14="http://schemas.microsoft.com/office/powerpoint/2010/main" val="1936424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A3A0E-8ED7-3462-87C0-4A1B957EF7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02238D-5A7B-AE63-EEE2-6BD01A5EC0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C5B2B5-F058-6DC9-2A86-62DEBE4256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7DB2D1-2BA3-25E6-A2D2-23702588BD11}"/>
              </a:ext>
            </a:extLst>
          </p:cNvPr>
          <p:cNvSpPr>
            <a:spLocks noGrp="1"/>
          </p:cNvSpPr>
          <p:nvPr>
            <p:ph type="dt" sz="half" idx="10"/>
          </p:nvPr>
        </p:nvSpPr>
        <p:spPr/>
        <p:txBody>
          <a:bodyPr/>
          <a:lstStyle/>
          <a:p>
            <a:fld id="{BE8DB5D5-9115-458F-8F09-F531E90327E4}" type="datetimeFigureOut">
              <a:rPr lang="en-US" smtClean="0"/>
              <a:t>1/1/2025</a:t>
            </a:fld>
            <a:endParaRPr lang="en-US"/>
          </a:p>
        </p:txBody>
      </p:sp>
      <p:sp>
        <p:nvSpPr>
          <p:cNvPr id="6" name="Footer Placeholder 5">
            <a:extLst>
              <a:ext uri="{FF2B5EF4-FFF2-40B4-BE49-F238E27FC236}">
                <a16:creationId xmlns:a16="http://schemas.microsoft.com/office/drawing/2014/main" id="{93F49773-616A-B19D-0E1C-E1F0B5A4B2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AC14FD-7C3F-F700-3C5D-119501315E54}"/>
              </a:ext>
            </a:extLst>
          </p:cNvPr>
          <p:cNvSpPr>
            <a:spLocks noGrp="1"/>
          </p:cNvSpPr>
          <p:nvPr>
            <p:ph type="sldNum" sz="quarter" idx="12"/>
          </p:nvPr>
        </p:nvSpPr>
        <p:spPr/>
        <p:txBody>
          <a:bodyPr/>
          <a:lstStyle/>
          <a:p>
            <a:fld id="{9370AECE-FD81-482A-8FA9-6C582B423FA5}" type="slidenum">
              <a:rPr lang="en-US" smtClean="0"/>
              <a:t>‹#›</a:t>
            </a:fld>
            <a:endParaRPr lang="en-US"/>
          </a:p>
        </p:txBody>
      </p:sp>
    </p:spTree>
    <p:extLst>
      <p:ext uri="{BB962C8B-B14F-4D97-AF65-F5344CB8AC3E}">
        <p14:creationId xmlns:p14="http://schemas.microsoft.com/office/powerpoint/2010/main" val="1725790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FC48B-0C33-AB18-F51B-0D8D600E35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040443-6DC7-E97C-0035-64C57CC1CE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EA9566-7AA8-002E-4A8C-962B4588D2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ECF56C-C248-B65C-6FE4-11B6F2A2C5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01B045-58B8-7711-F583-4F811588BE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B4A690-FF49-D6ED-F25B-44FBD2E17B49}"/>
              </a:ext>
            </a:extLst>
          </p:cNvPr>
          <p:cNvSpPr>
            <a:spLocks noGrp="1"/>
          </p:cNvSpPr>
          <p:nvPr>
            <p:ph type="dt" sz="half" idx="10"/>
          </p:nvPr>
        </p:nvSpPr>
        <p:spPr/>
        <p:txBody>
          <a:bodyPr/>
          <a:lstStyle/>
          <a:p>
            <a:fld id="{BE8DB5D5-9115-458F-8F09-F531E90327E4}" type="datetimeFigureOut">
              <a:rPr lang="en-US" smtClean="0"/>
              <a:t>1/1/2025</a:t>
            </a:fld>
            <a:endParaRPr lang="en-US"/>
          </a:p>
        </p:txBody>
      </p:sp>
      <p:sp>
        <p:nvSpPr>
          <p:cNvPr id="8" name="Footer Placeholder 7">
            <a:extLst>
              <a:ext uri="{FF2B5EF4-FFF2-40B4-BE49-F238E27FC236}">
                <a16:creationId xmlns:a16="http://schemas.microsoft.com/office/drawing/2014/main" id="{CC5B581C-8FF9-9BA4-1945-D830B40555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9C6468-B58E-C758-D900-7BE4B9EC4E10}"/>
              </a:ext>
            </a:extLst>
          </p:cNvPr>
          <p:cNvSpPr>
            <a:spLocks noGrp="1"/>
          </p:cNvSpPr>
          <p:nvPr>
            <p:ph type="sldNum" sz="quarter" idx="12"/>
          </p:nvPr>
        </p:nvSpPr>
        <p:spPr/>
        <p:txBody>
          <a:bodyPr/>
          <a:lstStyle/>
          <a:p>
            <a:fld id="{9370AECE-FD81-482A-8FA9-6C582B423FA5}" type="slidenum">
              <a:rPr lang="en-US" smtClean="0"/>
              <a:t>‹#›</a:t>
            </a:fld>
            <a:endParaRPr lang="en-US"/>
          </a:p>
        </p:txBody>
      </p:sp>
    </p:spTree>
    <p:extLst>
      <p:ext uri="{BB962C8B-B14F-4D97-AF65-F5344CB8AC3E}">
        <p14:creationId xmlns:p14="http://schemas.microsoft.com/office/powerpoint/2010/main" val="3858361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2DBFE-6BBA-4FA8-9426-5FB3CD50AE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43FF77-8BBC-A2FA-524E-C0C3A76925B1}"/>
              </a:ext>
            </a:extLst>
          </p:cNvPr>
          <p:cNvSpPr>
            <a:spLocks noGrp="1"/>
          </p:cNvSpPr>
          <p:nvPr>
            <p:ph type="dt" sz="half" idx="10"/>
          </p:nvPr>
        </p:nvSpPr>
        <p:spPr/>
        <p:txBody>
          <a:bodyPr/>
          <a:lstStyle/>
          <a:p>
            <a:fld id="{BE8DB5D5-9115-458F-8F09-F531E90327E4}" type="datetimeFigureOut">
              <a:rPr lang="en-US" smtClean="0"/>
              <a:t>1/1/2025</a:t>
            </a:fld>
            <a:endParaRPr lang="en-US"/>
          </a:p>
        </p:txBody>
      </p:sp>
      <p:sp>
        <p:nvSpPr>
          <p:cNvPr id="4" name="Footer Placeholder 3">
            <a:extLst>
              <a:ext uri="{FF2B5EF4-FFF2-40B4-BE49-F238E27FC236}">
                <a16:creationId xmlns:a16="http://schemas.microsoft.com/office/drawing/2014/main" id="{C630C5F1-8282-C8BB-D8F9-EA2CB5D37B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451F5D-9941-E71B-3DBC-22427EC07703}"/>
              </a:ext>
            </a:extLst>
          </p:cNvPr>
          <p:cNvSpPr>
            <a:spLocks noGrp="1"/>
          </p:cNvSpPr>
          <p:nvPr>
            <p:ph type="sldNum" sz="quarter" idx="12"/>
          </p:nvPr>
        </p:nvSpPr>
        <p:spPr/>
        <p:txBody>
          <a:bodyPr/>
          <a:lstStyle/>
          <a:p>
            <a:fld id="{9370AECE-FD81-482A-8FA9-6C582B423FA5}" type="slidenum">
              <a:rPr lang="en-US" smtClean="0"/>
              <a:t>‹#›</a:t>
            </a:fld>
            <a:endParaRPr lang="en-US"/>
          </a:p>
        </p:txBody>
      </p:sp>
    </p:spTree>
    <p:extLst>
      <p:ext uri="{BB962C8B-B14F-4D97-AF65-F5344CB8AC3E}">
        <p14:creationId xmlns:p14="http://schemas.microsoft.com/office/powerpoint/2010/main" val="421289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4EBB6D-35A6-B7C4-3703-959DA8D8CD46}"/>
              </a:ext>
            </a:extLst>
          </p:cNvPr>
          <p:cNvSpPr>
            <a:spLocks noGrp="1"/>
          </p:cNvSpPr>
          <p:nvPr>
            <p:ph type="dt" sz="half" idx="10"/>
          </p:nvPr>
        </p:nvSpPr>
        <p:spPr/>
        <p:txBody>
          <a:bodyPr/>
          <a:lstStyle/>
          <a:p>
            <a:fld id="{BE8DB5D5-9115-458F-8F09-F531E90327E4}" type="datetimeFigureOut">
              <a:rPr lang="en-US" smtClean="0"/>
              <a:t>1/1/2025</a:t>
            </a:fld>
            <a:endParaRPr lang="en-US"/>
          </a:p>
        </p:txBody>
      </p:sp>
      <p:sp>
        <p:nvSpPr>
          <p:cNvPr id="3" name="Footer Placeholder 2">
            <a:extLst>
              <a:ext uri="{FF2B5EF4-FFF2-40B4-BE49-F238E27FC236}">
                <a16:creationId xmlns:a16="http://schemas.microsoft.com/office/drawing/2014/main" id="{D556889D-9477-EE76-8EE4-CEA1B4C7A5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6DD1EF-024B-88FA-46CC-F780629C893A}"/>
              </a:ext>
            </a:extLst>
          </p:cNvPr>
          <p:cNvSpPr>
            <a:spLocks noGrp="1"/>
          </p:cNvSpPr>
          <p:nvPr>
            <p:ph type="sldNum" sz="quarter" idx="12"/>
          </p:nvPr>
        </p:nvSpPr>
        <p:spPr/>
        <p:txBody>
          <a:bodyPr/>
          <a:lstStyle/>
          <a:p>
            <a:fld id="{9370AECE-FD81-482A-8FA9-6C582B423FA5}" type="slidenum">
              <a:rPr lang="en-US" smtClean="0"/>
              <a:t>‹#›</a:t>
            </a:fld>
            <a:endParaRPr lang="en-US"/>
          </a:p>
        </p:txBody>
      </p:sp>
    </p:spTree>
    <p:extLst>
      <p:ext uri="{BB962C8B-B14F-4D97-AF65-F5344CB8AC3E}">
        <p14:creationId xmlns:p14="http://schemas.microsoft.com/office/powerpoint/2010/main" val="3859060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FBCB9-0BF2-6D4D-F316-72C0B4D91F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98746D-CEBE-91C9-C87A-F3BF465440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AAF433-DF7C-D19F-15C5-5980D68070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272583-8469-1DCF-EF16-0205475B4473}"/>
              </a:ext>
            </a:extLst>
          </p:cNvPr>
          <p:cNvSpPr>
            <a:spLocks noGrp="1"/>
          </p:cNvSpPr>
          <p:nvPr>
            <p:ph type="dt" sz="half" idx="10"/>
          </p:nvPr>
        </p:nvSpPr>
        <p:spPr/>
        <p:txBody>
          <a:bodyPr/>
          <a:lstStyle/>
          <a:p>
            <a:fld id="{BE8DB5D5-9115-458F-8F09-F531E90327E4}" type="datetimeFigureOut">
              <a:rPr lang="en-US" smtClean="0"/>
              <a:t>1/1/2025</a:t>
            </a:fld>
            <a:endParaRPr lang="en-US"/>
          </a:p>
        </p:txBody>
      </p:sp>
      <p:sp>
        <p:nvSpPr>
          <p:cNvPr id="6" name="Footer Placeholder 5">
            <a:extLst>
              <a:ext uri="{FF2B5EF4-FFF2-40B4-BE49-F238E27FC236}">
                <a16:creationId xmlns:a16="http://schemas.microsoft.com/office/drawing/2014/main" id="{D0CDDFFC-0A81-1D54-419B-0FCEA48F55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96AAD5-89FC-4176-81F2-6490263882C7}"/>
              </a:ext>
            </a:extLst>
          </p:cNvPr>
          <p:cNvSpPr>
            <a:spLocks noGrp="1"/>
          </p:cNvSpPr>
          <p:nvPr>
            <p:ph type="sldNum" sz="quarter" idx="12"/>
          </p:nvPr>
        </p:nvSpPr>
        <p:spPr/>
        <p:txBody>
          <a:bodyPr/>
          <a:lstStyle/>
          <a:p>
            <a:fld id="{9370AECE-FD81-482A-8FA9-6C582B423FA5}" type="slidenum">
              <a:rPr lang="en-US" smtClean="0"/>
              <a:t>‹#›</a:t>
            </a:fld>
            <a:endParaRPr lang="en-US"/>
          </a:p>
        </p:txBody>
      </p:sp>
    </p:spTree>
    <p:extLst>
      <p:ext uri="{BB962C8B-B14F-4D97-AF65-F5344CB8AC3E}">
        <p14:creationId xmlns:p14="http://schemas.microsoft.com/office/powerpoint/2010/main" val="4064580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48750-3A30-7913-0638-26322F9DD4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0AD3E8-6631-6D66-416D-CDCA267EE2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12774A-0C51-C547-B2CC-183800FC91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0B79AB-D70D-5698-37B0-D4806E5B78E0}"/>
              </a:ext>
            </a:extLst>
          </p:cNvPr>
          <p:cNvSpPr>
            <a:spLocks noGrp="1"/>
          </p:cNvSpPr>
          <p:nvPr>
            <p:ph type="dt" sz="half" idx="10"/>
          </p:nvPr>
        </p:nvSpPr>
        <p:spPr/>
        <p:txBody>
          <a:bodyPr/>
          <a:lstStyle/>
          <a:p>
            <a:fld id="{BE8DB5D5-9115-458F-8F09-F531E90327E4}" type="datetimeFigureOut">
              <a:rPr lang="en-US" smtClean="0"/>
              <a:t>1/1/2025</a:t>
            </a:fld>
            <a:endParaRPr lang="en-US"/>
          </a:p>
        </p:txBody>
      </p:sp>
      <p:sp>
        <p:nvSpPr>
          <p:cNvPr id="6" name="Footer Placeholder 5">
            <a:extLst>
              <a:ext uri="{FF2B5EF4-FFF2-40B4-BE49-F238E27FC236}">
                <a16:creationId xmlns:a16="http://schemas.microsoft.com/office/drawing/2014/main" id="{21682439-BE06-D647-3D4C-6F7E695B85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6D8873-9813-9204-2216-158278FF56ED}"/>
              </a:ext>
            </a:extLst>
          </p:cNvPr>
          <p:cNvSpPr>
            <a:spLocks noGrp="1"/>
          </p:cNvSpPr>
          <p:nvPr>
            <p:ph type="sldNum" sz="quarter" idx="12"/>
          </p:nvPr>
        </p:nvSpPr>
        <p:spPr/>
        <p:txBody>
          <a:bodyPr/>
          <a:lstStyle/>
          <a:p>
            <a:fld id="{9370AECE-FD81-482A-8FA9-6C582B423FA5}" type="slidenum">
              <a:rPr lang="en-US" smtClean="0"/>
              <a:t>‹#›</a:t>
            </a:fld>
            <a:endParaRPr lang="en-US"/>
          </a:p>
        </p:txBody>
      </p:sp>
    </p:spTree>
    <p:extLst>
      <p:ext uri="{BB962C8B-B14F-4D97-AF65-F5344CB8AC3E}">
        <p14:creationId xmlns:p14="http://schemas.microsoft.com/office/powerpoint/2010/main" val="975720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336CCE-2F31-96B6-7C84-11B8018116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36FE9D-DF82-B217-880F-8F2F5B7DCB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674A853-C989-50DB-30C7-B03086265E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BE8DB5D5-9115-458F-8F09-F531E90327E4}" type="datetimeFigureOut">
              <a:rPr lang="en-US" smtClean="0"/>
              <a:pPr/>
              <a:t>1/1/2025</a:t>
            </a:fld>
            <a:endParaRPr lang="en-US" dirty="0"/>
          </a:p>
        </p:txBody>
      </p:sp>
      <p:sp>
        <p:nvSpPr>
          <p:cNvPr id="5" name="Footer Placeholder 4">
            <a:extLst>
              <a:ext uri="{FF2B5EF4-FFF2-40B4-BE49-F238E27FC236}">
                <a16:creationId xmlns:a16="http://schemas.microsoft.com/office/drawing/2014/main" id="{3FE8BE87-0841-B0E4-8B92-153448FE46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36AC7E67-3E45-D9AE-56E4-E07F8B282D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9370AECE-FD81-482A-8FA9-6C582B423FA5}" type="slidenum">
              <a:rPr lang="en-US" smtClean="0"/>
              <a:pPr/>
              <a:t>‹#›</a:t>
            </a:fld>
            <a:endParaRPr lang="en-US" dirty="0"/>
          </a:p>
        </p:txBody>
      </p:sp>
    </p:spTree>
    <p:extLst>
      <p:ext uri="{BB962C8B-B14F-4D97-AF65-F5344CB8AC3E}">
        <p14:creationId xmlns:p14="http://schemas.microsoft.com/office/powerpoint/2010/main" val="604447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18.jpg"/><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25.jp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9713F3-3925-42BC-8915-1645EFB9ABE4}"/>
              </a:ext>
            </a:extLst>
          </p:cNvPr>
          <p:cNvPicPr>
            <a:picLocks noChangeAspect="1"/>
          </p:cNvPicPr>
          <p:nvPr/>
        </p:nvPicPr>
        <p:blipFill>
          <a:blip r:embed="rId2">
            <a:extLst>
              <a:ext uri="{BEBA8EAE-BF5A-486C-A8C5-ECC9F3942E4B}">
                <a14:imgProps xmlns:a14="http://schemas.microsoft.com/office/drawing/2010/main">
                  <a14:imgLayer r:embed="rId3">
                    <a14:imgEffect>
                      <a14:artisticWatercolorSponge/>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gradFill flip="none" rotWithShape="1">
            <a:gsLst>
              <a:gs pos="14000">
                <a:schemeClr val="accent1">
                  <a:lumMod val="40000"/>
                  <a:lumOff val="60000"/>
                </a:schemeClr>
              </a:gs>
              <a:gs pos="52000">
                <a:schemeClr val="accent5">
                  <a:lumMod val="0"/>
                  <a:lumOff val="100000"/>
                </a:schemeClr>
              </a:gs>
              <a:gs pos="81000">
                <a:schemeClr val="accent5">
                  <a:lumMod val="100000"/>
                </a:schemeClr>
              </a:gs>
            </a:gsLst>
            <a:path path="circle">
              <a:fillToRect l="50000" t="-80000" r="50000" b="180000"/>
            </a:path>
            <a:tileRect/>
          </a:gradFill>
        </p:spPr>
      </p:pic>
      <p:sp>
        <p:nvSpPr>
          <p:cNvPr id="5" name="TextBox 4">
            <a:extLst>
              <a:ext uri="{FF2B5EF4-FFF2-40B4-BE49-F238E27FC236}">
                <a16:creationId xmlns:a16="http://schemas.microsoft.com/office/drawing/2014/main" id="{0ACB34B2-F77E-DBB3-08CD-926C89D96856}"/>
              </a:ext>
            </a:extLst>
          </p:cNvPr>
          <p:cNvSpPr txBox="1"/>
          <p:nvPr/>
        </p:nvSpPr>
        <p:spPr>
          <a:xfrm>
            <a:off x="1120429" y="208479"/>
            <a:ext cx="10076873" cy="2585323"/>
          </a:xfrm>
          <a:prstGeom prst="rect">
            <a:avLst/>
          </a:prstGeom>
          <a:noFill/>
        </p:spPr>
        <p:txBody>
          <a:bodyPr wrap="square" rtlCol="0">
            <a:spAutoFit/>
          </a:bodyPr>
          <a:lstStyle/>
          <a:p>
            <a:pPr algn="ctr"/>
            <a:r>
              <a:rPr lang="en-US" sz="5400" dirty="0">
                <a:latin typeface="Cooper Black" panose="0208090404030B020404" pitchFamily="18" charset="0"/>
              </a:rPr>
              <a:t>Doctrine and Covenants 71</a:t>
            </a:r>
          </a:p>
          <a:p>
            <a:pPr algn="ctr"/>
            <a:endParaRPr lang="en-US" sz="5400" dirty="0">
              <a:latin typeface="Cooper Black" panose="0208090404030B020404" pitchFamily="18" charset="0"/>
            </a:endParaRPr>
          </a:p>
          <a:p>
            <a:pPr algn="ctr"/>
            <a:r>
              <a:rPr lang="en-US" sz="5400" dirty="0">
                <a:latin typeface="Cooper Black" panose="0208090404030B020404" pitchFamily="18" charset="0"/>
              </a:rPr>
              <a:t>Criticizing the Church</a:t>
            </a:r>
          </a:p>
        </p:txBody>
      </p:sp>
      <p:grpSp>
        <p:nvGrpSpPr>
          <p:cNvPr id="6" name="Group 39">
            <a:extLst>
              <a:ext uri="{FF2B5EF4-FFF2-40B4-BE49-F238E27FC236}">
                <a16:creationId xmlns:a16="http://schemas.microsoft.com/office/drawing/2014/main" id="{D8F07F28-DDBD-5BF3-8F8E-D1E0CDC9FABB}"/>
              </a:ext>
            </a:extLst>
          </p:cNvPr>
          <p:cNvGrpSpPr/>
          <p:nvPr/>
        </p:nvGrpSpPr>
        <p:grpSpPr>
          <a:xfrm>
            <a:off x="4229100" y="1467921"/>
            <a:ext cx="3733800" cy="5181600"/>
            <a:chOff x="2514600" y="685800"/>
            <a:chExt cx="3733800" cy="5181600"/>
          </a:xfrm>
        </p:grpSpPr>
        <p:sp>
          <p:nvSpPr>
            <p:cNvPr id="7" name="Rectangle 6">
              <a:extLst>
                <a:ext uri="{FF2B5EF4-FFF2-40B4-BE49-F238E27FC236}">
                  <a16:creationId xmlns:a16="http://schemas.microsoft.com/office/drawing/2014/main" id="{DD809683-8B6E-5D53-AE9D-3F32C42F6D40}"/>
                </a:ext>
              </a:extLst>
            </p:cNvPr>
            <p:cNvSpPr/>
            <p:nvPr/>
          </p:nvSpPr>
          <p:spPr>
            <a:xfrm>
              <a:off x="2514600" y="4395355"/>
              <a:ext cx="3733800" cy="139584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94AD290-B6CB-AB72-AA12-0FB5BE33EBA5}"/>
                </a:ext>
              </a:extLst>
            </p:cNvPr>
            <p:cNvSpPr/>
            <p:nvPr/>
          </p:nvSpPr>
          <p:spPr>
            <a:xfrm>
              <a:off x="3109843" y="3321627"/>
              <a:ext cx="2489200" cy="107372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Operation 8">
              <a:extLst>
                <a:ext uri="{FF2B5EF4-FFF2-40B4-BE49-F238E27FC236}">
                  <a16:creationId xmlns:a16="http://schemas.microsoft.com/office/drawing/2014/main" id="{A98896BB-DF2F-B626-2B15-1D6750712B37}"/>
                </a:ext>
              </a:extLst>
            </p:cNvPr>
            <p:cNvSpPr/>
            <p:nvPr/>
          </p:nvSpPr>
          <p:spPr>
            <a:xfrm rot="10800000">
              <a:off x="3975652" y="2033155"/>
              <a:ext cx="757583" cy="1288473"/>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Extract 9">
              <a:extLst>
                <a:ext uri="{FF2B5EF4-FFF2-40B4-BE49-F238E27FC236}">
                  <a16:creationId xmlns:a16="http://schemas.microsoft.com/office/drawing/2014/main" id="{DB96C5A5-CD60-027F-5DBF-50BC67BF57A4}"/>
                </a:ext>
              </a:extLst>
            </p:cNvPr>
            <p:cNvSpPr/>
            <p:nvPr/>
          </p:nvSpPr>
          <p:spPr>
            <a:xfrm>
              <a:off x="4267200" y="1066800"/>
              <a:ext cx="228600" cy="966355"/>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Delay 10">
              <a:extLst>
                <a:ext uri="{FF2B5EF4-FFF2-40B4-BE49-F238E27FC236}">
                  <a16:creationId xmlns:a16="http://schemas.microsoft.com/office/drawing/2014/main" id="{4C519020-68A3-0490-8C81-C781C2497F64}"/>
                </a:ext>
              </a:extLst>
            </p:cNvPr>
            <p:cNvSpPr/>
            <p:nvPr/>
          </p:nvSpPr>
          <p:spPr>
            <a:xfrm rot="16200000">
              <a:off x="3221696" y="3696365"/>
              <a:ext cx="912668" cy="270565"/>
            </a:xfrm>
            <a:prstGeom prst="flowChartDelay">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Delay 11">
              <a:extLst>
                <a:ext uri="{FF2B5EF4-FFF2-40B4-BE49-F238E27FC236}">
                  <a16:creationId xmlns:a16="http://schemas.microsoft.com/office/drawing/2014/main" id="{2C9E6467-A402-FABE-76DA-F26ABF7EAE40}"/>
                </a:ext>
              </a:extLst>
            </p:cNvPr>
            <p:cNvSpPr/>
            <p:nvPr/>
          </p:nvSpPr>
          <p:spPr>
            <a:xfrm rot="16200000">
              <a:off x="4574522" y="3696365"/>
              <a:ext cx="912668" cy="270565"/>
            </a:xfrm>
            <a:prstGeom prst="flowChartDelay">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0">
              <a:extLst>
                <a:ext uri="{FF2B5EF4-FFF2-40B4-BE49-F238E27FC236}">
                  <a16:creationId xmlns:a16="http://schemas.microsoft.com/office/drawing/2014/main" id="{423BCB7F-E1B1-C1EA-2116-978648B7005F}"/>
                </a:ext>
              </a:extLst>
            </p:cNvPr>
            <p:cNvSpPr/>
            <p:nvPr/>
          </p:nvSpPr>
          <p:spPr>
            <a:xfrm>
              <a:off x="2947504" y="4502727"/>
              <a:ext cx="216452" cy="102004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1">
              <a:extLst>
                <a:ext uri="{FF2B5EF4-FFF2-40B4-BE49-F238E27FC236}">
                  <a16:creationId xmlns:a16="http://schemas.microsoft.com/office/drawing/2014/main" id="{39A3842F-BED0-5D20-2805-4C0D2B841CA8}"/>
                </a:ext>
              </a:extLst>
            </p:cNvPr>
            <p:cNvSpPr/>
            <p:nvPr/>
          </p:nvSpPr>
          <p:spPr>
            <a:xfrm>
              <a:off x="3326296" y="4502727"/>
              <a:ext cx="216452" cy="102004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2">
              <a:extLst>
                <a:ext uri="{FF2B5EF4-FFF2-40B4-BE49-F238E27FC236}">
                  <a16:creationId xmlns:a16="http://schemas.microsoft.com/office/drawing/2014/main" id="{695BA410-0B6F-3B32-53AD-7D8274C6F8AB}"/>
                </a:ext>
              </a:extLst>
            </p:cNvPr>
            <p:cNvSpPr/>
            <p:nvPr/>
          </p:nvSpPr>
          <p:spPr>
            <a:xfrm>
              <a:off x="5599043" y="4502727"/>
              <a:ext cx="216452" cy="102004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3">
              <a:extLst>
                <a:ext uri="{FF2B5EF4-FFF2-40B4-BE49-F238E27FC236}">
                  <a16:creationId xmlns:a16="http://schemas.microsoft.com/office/drawing/2014/main" id="{E08E7B27-3252-61A7-1B82-1C3C1EF8B671}"/>
                </a:ext>
              </a:extLst>
            </p:cNvPr>
            <p:cNvSpPr/>
            <p:nvPr/>
          </p:nvSpPr>
          <p:spPr>
            <a:xfrm>
              <a:off x="5220252" y="4502727"/>
              <a:ext cx="216452" cy="1020041"/>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Delay 16">
              <a:extLst>
                <a:ext uri="{FF2B5EF4-FFF2-40B4-BE49-F238E27FC236}">
                  <a16:creationId xmlns:a16="http://schemas.microsoft.com/office/drawing/2014/main" id="{C621FD15-6F1B-8A06-D0CA-BE8C02644974}"/>
                </a:ext>
              </a:extLst>
            </p:cNvPr>
            <p:cNvSpPr/>
            <p:nvPr/>
          </p:nvSpPr>
          <p:spPr>
            <a:xfrm rot="16200000">
              <a:off x="3952009" y="5010828"/>
              <a:ext cx="858982" cy="487017"/>
            </a:xfrm>
            <a:prstGeom prst="flowChartDelay">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DE28C0F5-4965-314E-91EB-826713FFD97F}"/>
                </a:ext>
              </a:extLst>
            </p:cNvPr>
            <p:cNvSpPr/>
            <p:nvPr/>
          </p:nvSpPr>
          <p:spPr>
            <a:xfrm>
              <a:off x="4246217" y="4449041"/>
              <a:ext cx="324678" cy="322118"/>
            </a:xfrm>
            <a:prstGeom prst="hexag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exagon 18">
              <a:extLst>
                <a:ext uri="{FF2B5EF4-FFF2-40B4-BE49-F238E27FC236}">
                  <a16:creationId xmlns:a16="http://schemas.microsoft.com/office/drawing/2014/main" id="{D35F622E-B6BF-37F9-AEBB-6FC6C3AD0BED}"/>
                </a:ext>
              </a:extLst>
            </p:cNvPr>
            <p:cNvSpPr/>
            <p:nvPr/>
          </p:nvSpPr>
          <p:spPr>
            <a:xfrm>
              <a:off x="4724400" y="4648200"/>
              <a:ext cx="197678" cy="190500"/>
            </a:xfrm>
            <a:prstGeom prst="hexag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32">
              <a:extLst>
                <a:ext uri="{FF2B5EF4-FFF2-40B4-BE49-F238E27FC236}">
                  <a16:creationId xmlns:a16="http://schemas.microsoft.com/office/drawing/2014/main" id="{5F1673F2-7B0B-1C44-3692-80E6564086B8}"/>
                </a:ext>
              </a:extLst>
            </p:cNvPr>
            <p:cNvGrpSpPr/>
            <p:nvPr/>
          </p:nvGrpSpPr>
          <p:grpSpPr>
            <a:xfrm>
              <a:off x="4267200" y="685800"/>
              <a:ext cx="152400" cy="457200"/>
              <a:chOff x="5678236" y="412840"/>
              <a:chExt cx="1408364" cy="2939960"/>
            </a:xfrm>
            <a:solidFill>
              <a:srgbClr val="FFC000"/>
            </a:solidFill>
          </p:grpSpPr>
          <p:sp>
            <p:nvSpPr>
              <p:cNvPr id="26" name="Flowchart: Manual Operation 25">
                <a:extLst>
                  <a:ext uri="{FF2B5EF4-FFF2-40B4-BE49-F238E27FC236}">
                    <a16:creationId xmlns:a16="http://schemas.microsoft.com/office/drawing/2014/main" id="{626C2BAC-86F5-4CDF-62F8-020A07C46808}"/>
                  </a:ext>
                </a:extLst>
              </p:cNvPr>
              <p:cNvSpPr/>
              <p:nvPr/>
            </p:nvSpPr>
            <p:spPr>
              <a:xfrm rot="10800000">
                <a:off x="6781800" y="2286000"/>
                <a:ext cx="228600" cy="990600"/>
              </a:xfrm>
              <a:prstGeom prst="flowChartManualOpera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Operation 26">
                <a:extLst>
                  <a:ext uri="{FF2B5EF4-FFF2-40B4-BE49-F238E27FC236}">
                    <a16:creationId xmlns:a16="http://schemas.microsoft.com/office/drawing/2014/main" id="{E52A58C4-EF22-46DF-47B1-B693EBDCDD30}"/>
                  </a:ext>
                </a:extLst>
              </p:cNvPr>
              <p:cNvSpPr/>
              <p:nvPr/>
            </p:nvSpPr>
            <p:spPr>
              <a:xfrm rot="10800000">
                <a:off x="6477000" y="2286000"/>
                <a:ext cx="228600" cy="990600"/>
              </a:xfrm>
              <a:prstGeom prst="flowChartManualOpera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Operation 27">
                <a:extLst>
                  <a:ext uri="{FF2B5EF4-FFF2-40B4-BE49-F238E27FC236}">
                    <a16:creationId xmlns:a16="http://schemas.microsoft.com/office/drawing/2014/main" id="{F6865FEF-DF6A-D008-D217-09B6A33B91AD}"/>
                  </a:ext>
                </a:extLst>
              </p:cNvPr>
              <p:cNvSpPr/>
              <p:nvPr/>
            </p:nvSpPr>
            <p:spPr>
              <a:xfrm rot="10800000">
                <a:off x="6400800" y="1371600"/>
                <a:ext cx="685800" cy="1371600"/>
              </a:xfrm>
              <a:prstGeom prst="flowChartManualOpera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A8A85E3-F226-1175-22E3-3122FD561272}"/>
                  </a:ext>
                </a:extLst>
              </p:cNvPr>
              <p:cNvSpPr/>
              <p:nvPr/>
            </p:nvSpPr>
            <p:spPr>
              <a:xfrm rot="18106528">
                <a:off x="6071408" y="512163"/>
                <a:ext cx="106562" cy="718564"/>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Extract 29">
                <a:extLst>
                  <a:ext uri="{FF2B5EF4-FFF2-40B4-BE49-F238E27FC236}">
                    <a16:creationId xmlns:a16="http://schemas.microsoft.com/office/drawing/2014/main" id="{6326DFD2-F7D9-1F53-A55A-E22FD8518E98}"/>
                  </a:ext>
                </a:extLst>
              </p:cNvPr>
              <p:cNvSpPr/>
              <p:nvPr/>
            </p:nvSpPr>
            <p:spPr>
              <a:xfrm rot="7647935">
                <a:off x="5575364" y="515712"/>
                <a:ext cx="469722" cy="263978"/>
              </a:xfrm>
              <a:prstGeom prst="flowChartExtra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3A9596EE-4D1C-0919-03F2-73CEDCF67CA0}"/>
                  </a:ext>
                </a:extLst>
              </p:cNvPr>
              <p:cNvSpPr/>
              <p:nvPr/>
            </p:nvSpPr>
            <p:spPr>
              <a:xfrm>
                <a:off x="6400800" y="685800"/>
                <a:ext cx="6858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Bent-Up Arrow 27">
                <a:extLst>
                  <a:ext uri="{FF2B5EF4-FFF2-40B4-BE49-F238E27FC236}">
                    <a16:creationId xmlns:a16="http://schemas.microsoft.com/office/drawing/2014/main" id="{029097E7-A011-3DF7-1FEC-0ECD2C27185D}"/>
                  </a:ext>
                </a:extLst>
              </p:cNvPr>
              <p:cNvSpPr/>
              <p:nvPr/>
            </p:nvSpPr>
            <p:spPr>
              <a:xfrm rot="9969438" flipV="1">
                <a:off x="6014121" y="846939"/>
                <a:ext cx="793274" cy="685800"/>
              </a:xfrm>
              <a:prstGeom prst="bentUpArrow">
                <a:avLst>
                  <a:gd name="adj1" fmla="val 25000"/>
                  <a:gd name="adj2" fmla="val 18819"/>
                  <a:gd name="adj3" fmla="val 25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A73ABD-F391-8D99-8D41-4E78903D6BAF}"/>
                  </a:ext>
                </a:extLst>
              </p:cNvPr>
              <p:cNvSpPr/>
              <p:nvPr/>
            </p:nvSpPr>
            <p:spPr>
              <a:xfrm>
                <a:off x="6400800" y="3124200"/>
                <a:ext cx="685800" cy="228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40F24923-9516-B7BC-21B6-5BEB0A51D9A0}"/>
                </a:ext>
              </a:extLst>
            </p:cNvPr>
            <p:cNvSpPr/>
            <p:nvPr/>
          </p:nvSpPr>
          <p:spPr>
            <a:xfrm>
              <a:off x="4038600" y="5562600"/>
              <a:ext cx="685800" cy="15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C809906-00FC-DD81-0328-B80DF946756C}"/>
                </a:ext>
              </a:extLst>
            </p:cNvPr>
            <p:cNvSpPr/>
            <p:nvPr/>
          </p:nvSpPr>
          <p:spPr>
            <a:xfrm>
              <a:off x="3962400" y="5715000"/>
              <a:ext cx="838200" cy="15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C16935F-0A3B-8FBB-7CB2-B9D1326F2599}"/>
                </a:ext>
              </a:extLst>
            </p:cNvPr>
            <p:cNvSpPr/>
            <p:nvPr/>
          </p:nvSpPr>
          <p:spPr>
            <a:xfrm>
              <a:off x="3429000" y="4267200"/>
              <a:ext cx="457200" cy="762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F179988-8646-7403-C95A-E374DA5B3FED}"/>
                </a:ext>
              </a:extLst>
            </p:cNvPr>
            <p:cNvSpPr/>
            <p:nvPr/>
          </p:nvSpPr>
          <p:spPr>
            <a:xfrm>
              <a:off x="4800600" y="4267200"/>
              <a:ext cx="457200" cy="76200"/>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exagon 24">
              <a:extLst>
                <a:ext uri="{FF2B5EF4-FFF2-40B4-BE49-F238E27FC236}">
                  <a16:creationId xmlns:a16="http://schemas.microsoft.com/office/drawing/2014/main" id="{7BA1C4FB-87AA-6106-508C-DD99E5F33F78}"/>
                </a:ext>
              </a:extLst>
            </p:cNvPr>
            <p:cNvSpPr/>
            <p:nvPr/>
          </p:nvSpPr>
          <p:spPr>
            <a:xfrm>
              <a:off x="3886200" y="4648200"/>
              <a:ext cx="197678" cy="190500"/>
            </a:xfrm>
            <a:prstGeom prst="hexagon">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25367FA4-F9F5-5904-44F0-08C724E82975}"/>
              </a:ext>
            </a:extLst>
          </p:cNvPr>
          <p:cNvSpPr txBox="1"/>
          <p:nvPr/>
        </p:nvSpPr>
        <p:spPr>
          <a:xfrm>
            <a:off x="-34587" y="6576272"/>
            <a:ext cx="6094476" cy="276999"/>
          </a:xfrm>
          <a:prstGeom prst="rect">
            <a:avLst/>
          </a:prstGeom>
          <a:noFill/>
        </p:spPr>
        <p:txBody>
          <a:bodyPr wrap="square">
            <a:spAutoFit/>
          </a:bodyPr>
          <a:lstStyle/>
          <a:p>
            <a:pPr algn="l"/>
            <a:r>
              <a:rPr lang="en-US" sz="1200" dirty="0"/>
              <a:t>Presentation by ©http://fashionsbylynda.com/blog/</a:t>
            </a:r>
          </a:p>
        </p:txBody>
      </p:sp>
    </p:spTree>
    <p:extLst>
      <p:ext uri="{BB962C8B-B14F-4D97-AF65-F5344CB8AC3E}">
        <p14:creationId xmlns:p14="http://schemas.microsoft.com/office/powerpoint/2010/main" val="1476074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51D0B9DC-9264-4870-8158-E742371D3295}"/>
              </a:ext>
            </a:extLst>
          </p:cNvPr>
          <p:cNvPicPr>
            <a:picLocks noChangeAspect="1"/>
          </p:cNvPicPr>
          <p:nvPr/>
        </p:nvPicPr>
        <p:blipFill>
          <a:blip r:embed="rId2">
            <a:extLst>
              <a:ext uri="{BEBA8EAE-BF5A-486C-A8C5-ECC9F3942E4B}">
                <a14:imgProps xmlns:a14="http://schemas.microsoft.com/office/drawing/2010/main">
                  <a14:imgLayer r:embed="rId3">
                    <a14:imgEffect>
                      <a14:artisticWatercolorSponge/>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0" y="6448972"/>
            <a:ext cx="6811862" cy="338554"/>
          </a:xfrm>
          <a:prstGeom prst="rect">
            <a:avLst/>
          </a:prstGeom>
        </p:spPr>
        <p:txBody>
          <a:bodyPr wrap="square">
            <a:spAutoFit/>
          </a:bodyPr>
          <a:lstStyle/>
          <a:p>
            <a:r>
              <a:rPr lang="en-US" sz="1600" dirty="0">
                <a:solidFill>
                  <a:srgbClr val="2F393A"/>
                </a:solidFill>
                <a:latin typeface="Abadi" panose="020B0604020104020204" pitchFamily="34" charset="0"/>
              </a:rPr>
              <a:t>D&amp;C 71:7-10</a:t>
            </a:r>
            <a:endParaRPr lang="en-US" sz="1600" dirty="0">
              <a:latin typeface="Calibri" panose="020F0502020204030204" pitchFamily="34" charset="0"/>
            </a:endParaRPr>
          </a:p>
        </p:txBody>
      </p:sp>
      <p:sp>
        <p:nvSpPr>
          <p:cNvPr id="7" name="Rectangle 6"/>
          <p:cNvSpPr/>
          <p:nvPr/>
        </p:nvSpPr>
        <p:spPr>
          <a:xfrm>
            <a:off x="5414511" y="304841"/>
            <a:ext cx="5232468" cy="4832092"/>
          </a:xfrm>
          <a:prstGeom prst="rect">
            <a:avLst/>
          </a:prstGeom>
        </p:spPr>
        <p:txBody>
          <a:bodyPr wrap="square">
            <a:spAutoFit/>
          </a:bodyPr>
          <a:lstStyle/>
          <a:p>
            <a:r>
              <a:rPr lang="en-US" sz="3200" b="1" dirty="0">
                <a:latin typeface="Calibri" panose="020F0502020204030204" pitchFamily="34" charset="0"/>
              </a:rPr>
              <a:t>However:</a:t>
            </a:r>
          </a:p>
          <a:p>
            <a:r>
              <a:rPr lang="en-US" sz="2400" b="1" dirty="0">
                <a:latin typeface="Calibri" panose="020F0502020204030204" pitchFamily="34" charset="0"/>
              </a:rPr>
              <a:t>“As we respond to others, each circumstance will be different. Fortunately, the Lord knows the hearts of our accusers and how we can most effectively respond to them. </a:t>
            </a:r>
          </a:p>
          <a:p>
            <a:endParaRPr lang="en-US" sz="2400" b="1" i="1" dirty="0">
              <a:latin typeface="Calibri" panose="020F0502020204030204" pitchFamily="34" charset="0"/>
            </a:endParaRPr>
          </a:p>
          <a:p>
            <a:r>
              <a:rPr lang="en-US" sz="2400" b="1" i="1" dirty="0">
                <a:latin typeface="Calibri" panose="020F0502020204030204" pitchFamily="34" charset="0"/>
              </a:rPr>
              <a:t>As true disciples seek guidance from the Spirit, they receive inspiration tailored to each encounter.</a:t>
            </a:r>
            <a:r>
              <a:rPr lang="en-US" sz="2400" b="1" dirty="0">
                <a:latin typeface="Calibri" panose="020F0502020204030204" pitchFamily="34" charset="0"/>
              </a:rPr>
              <a:t> And in every encounter, </a:t>
            </a:r>
            <a:r>
              <a:rPr lang="en-US" sz="2400" b="1" i="1" dirty="0">
                <a:latin typeface="Calibri" panose="020F0502020204030204" pitchFamily="34" charset="0"/>
              </a:rPr>
              <a:t>true disciples respond in ways that invite the Spirit of the Lord</a:t>
            </a:r>
            <a:r>
              <a:rPr lang="en-US" sz="2400" b="1" dirty="0">
                <a:latin typeface="Calibri" panose="020F0502020204030204" pitchFamily="34" charset="0"/>
              </a:rPr>
              <a:t>” </a:t>
            </a:r>
          </a:p>
          <a:p>
            <a:r>
              <a:rPr lang="en-US" sz="1200" b="1" dirty="0">
                <a:latin typeface="Calibri" panose="020F0502020204030204" pitchFamily="34" charset="0"/>
              </a:rPr>
              <a:t>Elder Robert D. Hales</a:t>
            </a:r>
          </a:p>
        </p:txBody>
      </p:sp>
      <p:grpSp>
        <p:nvGrpSpPr>
          <p:cNvPr id="9" name="Group 8"/>
          <p:cNvGrpSpPr/>
          <p:nvPr/>
        </p:nvGrpSpPr>
        <p:grpSpPr>
          <a:xfrm>
            <a:off x="1153913" y="709886"/>
            <a:ext cx="2667000" cy="5029200"/>
            <a:chOff x="838200" y="76200"/>
            <a:chExt cx="2667000" cy="5029200"/>
          </a:xfrm>
        </p:grpSpPr>
        <p:grpSp>
          <p:nvGrpSpPr>
            <p:cNvPr id="10" name="Group 17"/>
            <p:cNvGrpSpPr/>
            <p:nvPr/>
          </p:nvGrpSpPr>
          <p:grpSpPr>
            <a:xfrm>
              <a:off x="838200" y="76200"/>
              <a:ext cx="2667000" cy="5029200"/>
              <a:chOff x="838200" y="76200"/>
              <a:chExt cx="2667000" cy="5029200"/>
            </a:xfrm>
          </p:grpSpPr>
          <p:grpSp>
            <p:nvGrpSpPr>
              <p:cNvPr id="13" name="Group 17"/>
              <p:cNvGrpSpPr/>
              <p:nvPr/>
            </p:nvGrpSpPr>
            <p:grpSpPr>
              <a:xfrm flipH="1">
                <a:off x="2209800" y="1447800"/>
                <a:ext cx="1295400" cy="3429000"/>
                <a:chOff x="685800" y="1447800"/>
                <a:chExt cx="1295400" cy="3124200"/>
              </a:xfrm>
            </p:grpSpPr>
            <p:sp>
              <p:nvSpPr>
                <p:cNvPr id="29" name="Bent Arrow 28"/>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30" name="Bent Arrow 29"/>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grpSp>
          <p:grpSp>
            <p:nvGrpSpPr>
              <p:cNvPr id="14" name="Group 16"/>
              <p:cNvGrpSpPr/>
              <p:nvPr/>
            </p:nvGrpSpPr>
            <p:grpSpPr>
              <a:xfrm>
                <a:off x="838200" y="1447800"/>
                <a:ext cx="1295400" cy="3429000"/>
                <a:chOff x="685800" y="1447800"/>
                <a:chExt cx="1295400" cy="3429000"/>
              </a:xfrm>
            </p:grpSpPr>
            <p:sp>
              <p:nvSpPr>
                <p:cNvPr id="27" name="Bent Arrow 26"/>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28"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grpSp>
          <p:sp>
            <p:nvSpPr>
              <p:cNvPr id="15"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7"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8" name="Rounded Rectangle 17"/>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9"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0" name="Donut 19"/>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sp>
            <p:nvSpPr>
              <p:cNvPr id="21"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2"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3"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4"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5"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6"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11" name="Rectangle 10"/>
            <p:cNvSpPr/>
            <p:nvPr/>
          </p:nvSpPr>
          <p:spPr>
            <a:xfrm>
              <a:off x="1279712" y="2236630"/>
              <a:ext cx="1905000" cy="1600438"/>
            </a:xfrm>
            <a:prstGeom prst="rect">
              <a:avLst/>
            </a:prstGeom>
          </p:spPr>
          <p:txBody>
            <a:bodyPr wrap="square">
              <a:spAutoFit/>
            </a:bodyPr>
            <a:lstStyle/>
            <a:p>
              <a:pPr algn="ctr"/>
              <a:r>
                <a:rPr lang="en-US" sz="1400" b="1" i="1" dirty="0">
                  <a:latin typeface="Calibri" panose="020F0502020204030204" pitchFamily="34" charset="0"/>
                </a:rPr>
                <a:t>When people criticize  the church, we can respond by sharing truths from the scriptures and following the guidance of the Spirit</a:t>
              </a:r>
              <a:endParaRPr lang="en-US" sz="1400" dirty="0">
                <a:solidFill>
                  <a:schemeClr val="bg1"/>
                </a:solidFill>
                <a:latin typeface="Calibri" panose="020F0502020204030204" pitchFamily="34" charset="0"/>
              </a:endParaRPr>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6050" y="4936123"/>
            <a:ext cx="1409700" cy="1771650"/>
          </a:xfrm>
          <a:prstGeom prst="rect">
            <a:avLst/>
          </a:prstGeom>
        </p:spPr>
      </p:pic>
    </p:spTree>
    <p:extLst>
      <p:ext uri="{BB962C8B-B14F-4D97-AF65-F5344CB8AC3E}">
        <p14:creationId xmlns:p14="http://schemas.microsoft.com/office/powerpoint/2010/main" val="422995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2F8268-3695-40EF-AC06-6820D8BD674B}"/>
              </a:ext>
            </a:extLst>
          </p:cNvPr>
          <p:cNvPicPr>
            <a:picLocks noChangeAspect="1"/>
          </p:cNvPicPr>
          <p:nvPr/>
        </p:nvPicPr>
        <p:blipFill>
          <a:blip r:embed="rId2">
            <a:extLst>
              <a:ext uri="{BEBA8EAE-BF5A-486C-A8C5-ECC9F3942E4B}">
                <a14:imgProps xmlns:a14="http://schemas.microsoft.com/office/drawing/2010/main">
                  <a14:imgLayer r:embed="rId3">
                    <a14:imgEffect>
                      <a14:artisticWatercolorSponge/>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1905659" y="461040"/>
            <a:ext cx="4418240" cy="4431983"/>
          </a:xfrm>
          <a:prstGeom prst="rect">
            <a:avLst/>
          </a:prstGeom>
        </p:spPr>
        <p:txBody>
          <a:bodyPr wrap="square">
            <a:spAutoFit/>
          </a:bodyPr>
          <a:lstStyle/>
          <a:p>
            <a:r>
              <a:rPr lang="en-US" dirty="0">
                <a:latin typeface="Calibri" panose="020F0502020204030204" pitchFamily="34" charset="0"/>
              </a:rPr>
              <a:t>“</a:t>
            </a:r>
            <a:r>
              <a:rPr lang="en-US" i="1" dirty="0">
                <a:latin typeface="Calibri" panose="020F0502020204030204" pitchFamily="34" charset="0"/>
              </a:rPr>
              <a:t>As true disciples, our primary concern must be others’ welfare, not personal vindication.</a:t>
            </a:r>
            <a:r>
              <a:rPr lang="en-US" dirty="0">
                <a:latin typeface="Calibri" panose="020F0502020204030204" pitchFamily="34" charset="0"/>
              </a:rPr>
              <a:t> </a:t>
            </a:r>
          </a:p>
          <a:p>
            <a:endParaRPr lang="en-US" dirty="0">
              <a:latin typeface="Calibri" panose="020F0502020204030204" pitchFamily="34" charset="0"/>
            </a:endParaRPr>
          </a:p>
          <a:p>
            <a:r>
              <a:rPr lang="en-US" dirty="0">
                <a:latin typeface="Calibri" panose="020F0502020204030204" pitchFamily="34" charset="0"/>
              </a:rPr>
              <a:t>Questions and criticisms give us an opportunity to reach out to others and demonstrate that they matter to our Heavenly Father and to us. Our aim should be to help them understand the truth, not defend our egos or score points in a theological debate. </a:t>
            </a:r>
          </a:p>
          <a:p>
            <a:endParaRPr lang="en-US" dirty="0">
              <a:latin typeface="Calibri" panose="020F0502020204030204" pitchFamily="34" charset="0"/>
            </a:endParaRPr>
          </a:p>
          <a:p>
            <a:r>
              <a:rPr lang="en-US" dirty="0">
                <a:latin typeface="Calibri" panose="020F0502020204030204" pitchFamily="34" charset="0"/>
              </a:rPr>
              <a:t>Our heartfelt testimonies are the most powerful answer we can give our accusers. And such testimonies can only be borne in love and meekness” </a:t>
            </a:r>
          </a:p>
          <a:p>
            <a:r>
              <a:rPr lang="en-US" sz="1200" dirty="0">
                <a:latin typeface="Calibri" panose="020F0502020204030204" pitchFamily="34" charset="0"/>
              </a:rPr>
              <a:t>Elder Robert D. Hales</a:t>
            </a:r>
          </a:p>
        </p:txBody>
      </p:sp>
      <p:sp>
        <p:nvSpPr>
          <p:cNvPr id="2" name="Rectangle 1"/>
          <p:cNvSpPr/>
          <p:nvPr/>
        </p:nvSpPr>
        <p:spPr>
          <a:xfrm>
            <a:off x="5859642" y="5354063"/>
            <a:ext cx="4572000" cy="1384995"/>
          </a:xfrm>
          <a:prstGeom prst="rect">
            <a:avLst/>
          </a:prstGeom>
        </p:spPr>
        <p:txBody>
          <a:bodyPr>
            <a:spAutoFit/>
          </a:bodyPr>
          <a:lstStyle/>
          <a:p>
            <a:pPr fontAlgn="base"/>
            <a:r>
              <a:rPr lang="en-US" dirty="0">
                <a:latin typeface="Abadi" panose="020B0604020104020204" pitchFamily="34" charset="0"/>
              </a:rPr>
              <a:t>“Probably we will never be free of those who are openly anti-Mormon. Therefore, we encourage all our members to refuse to become anti-anti-Mormon” </a:t>
            </a:r>
          </a:p>
          <a:p>
            <a:pPr fontAlgn="base"/>
            <a:r>
              <a:rPr lang="en-US" sz="1200" dirty="0">
                <a:latin typeface="Abadi" panose="020B0604020104020204" pitchFamily="34" charset="0"/>
              </a:rPr>
              <a:t>Elder Marvin J. Ashton</a:t>
            </a:r>
          </a:p>
        </p:txBody>
      </p:sp>
      <p:pic>
        <p:nvPicPr>
          <p:cNvPr id="9" name="Picture 8">
            <a:extLst>
              <a:ext uri="{FF2B5EF4-FFF2-40B4-BE49-F238E27FC236}">
                <a16:creationId xmlns:a16="http://schemas.microsoft.com/office/drawing/2014/main" id="{9E9F3585-1902-4D26-AD99-D6425269E5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250" y="337951"/>
            <a:ext cx="934322" cy="1174215"/>
          </a:xfrm>
          <a:prstGeom prst="rect">
            <a:avLst/>
          </a:prstGeom>
        </p:spPr>
      </p:pic>
      <p:pic>
        <p:nvPicPr>
          <p:cNvPr id="5" name="Picture 4">
            <a:extLst>
              <a:ext uri="{FF2B5EF4-FFF2-40B4-BE49-F238E27FC236}">
                <a16:creationId xmlns:a16="http://schemas.microsoft.com/office/drawing/2014/main" id="{B76BC6A1-743C-4A9D-BF5F-06F4F1A512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89201" y="5335786"/>
            <a:ext cx="996676" cy="1305646"/>
          </a:xfrm>
          <a:prstGeom prst="rect">
            <a:avLst/>
          </a:prstGeom>
        </p:spPr>
      </p:pic>
      <p:pic>
        <p:nvPicPr>
          <p:cNvPr id="14" name="Picture 13">
            <a:extLst>
              <a:ext uri="{FF2B5EF4-FFF2-40B4-BE49-F238E27FC236}">
                <a16:creationId xmlns:a16="http://schemas.microsoft.com/office/drawing/2014/main" id="{A3104CF6-0F37-63FD-A55F-77B742A4B4D9}"/>
              </a:ext>
            </a:extLst>
          </p:cNvPr>
          <p:cNvPicPr>
            <a:picLocks noChangeAspect="1"/>
          </p:cNvPicPr>
          <p:nvPr/>
        </p:nvPicPr>
        <p:blipFill>
          <a:blip r:embed="rId6"/>
          <a:stretch>
            <a:fillRect/>
          </a:stretch>
        </p:blipFill>
        <p:spPr>
          <a:xfrm>
            <a:off x="7596136" y="3303767"/>
            <a:ext cx="1661813" cy="1697940"/>
          </a:xfrm>
          <a:prstGeom prst="rect">
            <a:avLst/>
          </a:prstGeom>
        </p:spPr>
      </p:pic>
      <p:pic>
        <p:nvPicPr>
          <p:cNvPr id="16" name="Picture 15">
            <a:extLst>
              <a:ext uri="{FF2B5EF4-FFF2-40B4-BE49-F238E27FC236}">
                <a16:creationId xmlns:a16="http://schemas.microsoft.com/office/drawing/2014/main" id="{58735041-D85C-8487-E233-A498252457E4}"/>
              </a:ext>
            </a:extLst>
          </p:cNvPr>
          <p:cNvPicPr>
            <a:picLocks noChangeAspect="1"/>
          </p:cNvPicPr>
          <p:nvPr/>
        </p:nvPicPr>
        <p:blipFill>
          <a:blip r:embed="rId7"/>
          <a:stretch>
            <a:fillRect/>
          </a:stretch>
        </p:blipFill>
        <p:spPr>
          <a:xfrm>
            <a:off x="6568965" y="461040"/>
            <a:ext cx="4069389" cy="2244224"/>
          </a:xfrm>
          <a:prstGeom prst="rect">
            <a:avLst/>
          </a:prstGeom>
        </p:spPr>
      </p:pic>
    </p:spTree>
    <p:extLst>
      <p:ext uri="{BB962C8B-B14F-4D97-AF65-F5344CB8AC3E}">
        <p14:creationId xmlns:p14="http://schemas.microsoft.com/office/powerpoint/2010/main" val="110655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D60BD1A-9473-48FA-95D3-7052A6DAD416}"/>
              </a:ext>
            </a:extLst>
          </p:cNvPr>
          <p:cNvPicPr>
            <a:picLocks noChangeAspect="1"/>
          </p:cNvPicPr>
          <p:nvPr/>
        </p:nvPicPr>
        <p:blipFill>
          <a:blip r:embed="rId2">
            <a:extLst>
              <a:ext uri="{BEBA8EAE-BF5A-486C-A8C5-ECC9F3942E4B}">
                <a14:imgProps xmlns:a14="http://schemas.microsoft.com/office/drawing/2010/main">
                  <a14:imgLayer r:embed="rId3">
                    <a14:imgEffect>
                      <a14:artisticWatercolorSponge/>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1677760" y="1142834"/>
            <a:ext cx="4418240" cy="369332"/>
          </a:xfrm>
          <a:prstGeom prst="rect">
            <a:avLst/>
          </a:prstGeom>
        </p:spPr>
        <p:txBody>
          <a:bodyPr wrap="square">
            <a:spAutoFit/>
          </a:bodyPr>
          <a:lstStyle/>
          <a:p>
            <a:r>
              <a:rPr lang="en-US" dirty="0">
                <a:latin typeface="Calibri" panose="020F0502020204030204" pitchFamily="34" charset="0"/>
              </a:rPr>
              <a:t>Bible bashing always drives the Spirit away</a:t>
            </a:r>
            <a:endParaRPr lang="en-US" sz="1200" dirty="0">
              <a:latin typeface="Calibri" panose="020F0502020204030204" pitchFamily="34" charset="0"/>
            </a:endParaRPr>
          </a:p>
        </p:txBody>
      </p:sp>
      <p:sp>
        <p:nvSpPr>
          <p:cNvPr id="2" name="Rectangle 1"/>
          <p:cNvSpPr/>
          <p:nvPr/>
        </p:nvSpPr>
        <p:spPr>
          <a:xfrm>
            <a:off x="4154483" y="2685079"/>
            <a:ext cx="4572000" cy="2031325"/>
          </a:xfrm>
          <a:prstGeom prst="rect">
            <a:avLst/>
          </a:prstGeom>
        </p:spPr>
        <p:txBody>
          <a:bodyPr>
            <a:spAutoFit/>
          </a:bodyPr>
          <a:lstStyle/>
          <a:p>
            <a:pPr fontAlgn="base"/>
            <a:r>
              <a:rPr lang="en-US" dirty="0">
                <a:latin typeface="Calibri" panose="020F0502020204030204" pitchFamily="34" charset="0"/>
              </a:rPr>
              <a:t>When we do not retaliate—when we turn the other cheek and resist feelings of anger—we too stand with the Savior. We show forth His love, which is the only power that can subdue the adversary and answer our accusers without accusing them in return. That is not weakness. </a:t>
            </a:r>
            <a:r>
              <a:rPr lang="en-US" i="1" dirty="0">
                <a:latin typeface="Calibri" panose="020F0502020204030204" pitchFamily="34" charset="0"/>
              </a:rPr>
              <a:t>That</a:t>
            </a:r>
            <a:r>
              <a:rPr lang="en-US" dirty="0">
                <a:latin typeface="Calibri" panose="020F0502020204030204" pitchFamily="34" charset="0"/>
              </a:rPr>
              <a:t> is Christian courage.</a:t>
            </a:r>
            <a:endParaRPr lang="en-US" sz="1200" dirty="0">
              <a:latin typeface="Abadi" panose="020B0604020104020204" pitchFamily="34" charset="0"/>
            </a:endParaRPr>
          </a:p>
        </p:txBody>
      </p:sp>
      <p:sp>
        <p:nvSpPr>
          <p:cNvPr id="5" name="Rectangle 4"/>
          <p:cNvSpPr/>
          <p:nvPr/>
        </p:nvSpPr>
        <p:spPr>
          <a:xfrm>
            <a:off x="3374611" y="1"/>
            <a:ext cx="5898576" cy="830997"/>
          </a:xfrm>
          <a:prstGeom prst="rect">
            <a:avLst/>
          </a:prstGeom>
        </p:spPr>
        <p:txBody>
          <a:bodyPr wrap="square">
            <a:spAutoFit/>
          </a:bodyPr>
          <a:lstStyle/>
          <a:p>
            <a:pPr algn="ctr"/>
            <a:r>
              <a:rPr lang="en-US" sz="4800" dirty="0">
                <a:solidFill>
                  <a:srgbClr val="2F393A"/>
                </a:solidFill>
                <a:latin typeface="Cooper Black" panose="0208090404030B020404" pitchFamily="18" charset="0"/>
              </a:rPr>
              <a:t>Bible Bashing </a:t>
            </a:r>
          </a:p>
        </p:txBody>
      </p:sp>
      <p:sp>
        <p:nvSpPr>
          <p:cNvPr id="9" name="TextBox 8"/>
          <p:cNvSpPr txBox="1"/>
          <p:nvPr/>
        </p:nvSpPr>
        <p:spPr>
          <a:xfrm>
            <a:off x="0" y="6581001"/>
            <a:ext cx="1506823" cy="276999"/>
          </a:xfrm>
          <a:prstGeom prst="rect">
            <a:avLst/>
          </a:prstGeom>
          <a:noFill/>
        </p:spPr>
        <p:txBody>
          <a:bodyPr wrap="none" rtlCol="0">
            <a:spAutoFit/>
          </a:bodyPr>
          <a:lstStyle/>
          <a:p>
            <a:r>
              <a:rPr lang="en-US" sz="1200" dirty="0">
                <a:latin typeface="Calibri" panose="020F0502020204030204" pitchFamily="34" charset="0"/>
              </a:rPr>
              <a:t>Elder Robert D. Hales</a:t>
            </a:r>
          </a:p>
        </p:txBody>
      </p:sp>
      <p:pic>
        <p:nvPicPr>
          <p:cNvPr id="4" name="Picture 3">
            <a:extLst>
              <a:ext uri="{FF2B5EF4-FFF2-40B4-BE49-F238E27FC236}">
                <a16:creationId xmlns:a16="http://schemas.microsoft.com/office/drawing/2014/main" id="{AD6F01E2-1211-4B90-84B6-0450068256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411" y="2158498"/>
            <a:ext cx="3124200" cy="3429000"/>
          </a:xfrm>
          <a:prstGeom prst="rect">
            <a:avLst/>
          </a:prstGeom>
        </p:spPr>
      </p:pic>
      <p:pic>
        <p:nvPicPr>
          <p:cNvPr id="8" name="Picture 7">
            <a:extLst>
              <a:ext uri="{FF2B5EF4-FFF2-40B4-BE49-F238E27FC236}">
                <a16:creationId xmlns:a16="http://schemas.microsoft.com/office/drawing/2014/main" id="{BB978451-6D2F-4A75-A3EB-4308CB1A1E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6250" y="337951"/>
            <a:ext cx="934322" cy="1174215"/>
          </a:xfrm>
          <a:prstGeom prst="rect">
            <a:avLst/>
          </a:prstGeom>
        </p:spPr>
      </p:pic>
      <p:pic>
        <p:nvPicPr>
          <p:cNvPr id="4100" name="Picture 4" descr="Image result for don't listen to bad things cartoon">
            <a:extLst>
              <a:ext uri="{FF2B5EF4-FFF2-40B4-BE49-F238E27FC236}">
                <a16:creationId xmlns:a16="http://schemas.microsoft.com/office/drawing/2014/main" id="{EA98812B-9D36-480D-89E9-0B07C8D0916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668" t="17220" r="4037" b="17480"/>
          <a:stretch/>
        </p:blipFill>
        <p:spPr bwMode="auto">
          <a:xfrm>
            <a:off x="8891843" y="2612596"/>
            <a:ext cx="2777696" cy="203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9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100"/>
                                        </p:tgtEl>
                                        <p:attrNameLst>
                                          <p:attrName>style.visibility</p:attrName>
                                        </p:attrNameLst>
                                      </p:cBhvr>
                                      <p:to>
                                        <p:strVal val="visible"/>
                                      </p:to>
                                    </p:set>
                                    <p:animEffect transition="in" filter="fade">
                                      <p:cBhvr>
                                        <p:cTn id="9"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12967E4-7AED-42ED-BBCA-5E24B81E62B5}"/>
              </a:ext>
            </a:extLst>
          </p:cNvPr>
          <p:cNvPicPr>
            <a:picLocks noChangeAspect="1"/>
          </p:cNvPicPr>
          <p:nvPr/>
        </p:nvPicPr>
        <p:blipFill>
          <a:blip r:embed="rId2">
            <a:extLst>
              <a:ext uri="{BEBA8EAE-BF5A-486C-A8C5-ECC9F3942E4B}">
                <a14:imgProps xmlns:a14="http://schemas.microsoft.com/office/drawing/2010/main">
                  <a14:imgLayer r:embed="rId3">
                    <a14:imgEffect>
                      <a14:artisticWatercolorSponge/>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1524000" y="1"/>
            <a:ext cx="9144000" cy="830997"/>
          </a:xfrm>
          <a:prstGeom prst="rect">
            <a:avLst/>
          </a:prstGeom>
        </p:spPr>
        <p:txBody>
          <a:bodyPr wrap="square">
            <a:spAutoFit/>
          </a:bodyPr>
          <a:lstStyle/>
          <a:p>
            <a:pPr algn="ctr"/>
            <a:r>
              <a:rPr lang="en-US" sz="4800" dirty="0">
                <a:solidFill>
                  <a:srgbClr val="2F393A"/>
                </a:solidFill>
                <a:latin typeface="Cooper Black" panose="0208090404030B020404" pitchFamily="18" charset="0"/>
              </a:rPr>
              <a:t>Negative Publicity</a:t>
            </a:r>
          </a:p>
        </p:txBody>
      </p:sp>
      <p:sp>
        <p:nvSpPr>
          <p:cNvPr id="6" name="Rectangle 5"/>
          <p:cNvSpPr/>
          <p:nvPr/>
        </p:nvSpPr>
        <p:spPr>
          <a:xfrm>
            <a:off x="1677760" y="953166"/>
            <a:ext cx="4572000" cy="3970318"/>
          </a:xfrm>
          <a:prstGeom prst="rect">
            <a:avLst/>
          </a:prstGeom>
        </p:spPr>
        <p:txBody>
          <a:bodyPr>
            <a:spAutoFit/>
          </a:bodyPr>
          <a:lstStyle/>
          <a:p>
            <a:pPr fontAlgn="base"/>
            <a:r>
              <a:rPr lang="en-US" dirty="0">
                <a:latin typeface="Calibri" panose="020F0502020204030204" pitchFamily="34" charset="0"/>
              </a:rPr>
              <a:t>Experience shows that seasons of negative publicity about the Church can help accomplish the Lord’s purposes. </a:t>
            </a:r>
          </a:p>
          <a:p>
            <a:pPr fontAlgn="base"/>
            <a:endParaRPr lang="en-US" dirty="0">
              <a:latin typeface="Calibri" panose="020F0502020204030204" pitchFamily="34" charset="0"/>
            </a:endParaRPr>
          </a:p>
          <a:p>
            <a:pPr fontAlgn="base"/>
            <a:r>
              <a:rPr lang="en-US" dirty="0">
                <a:latin typeface="Calibri" panose="020F0502020204030204" pitchFamily="34" charset="0"/>
              </a:rPr>
              <a:t>In 1983 the First Presidency wrote to Church leaders, “Opposition may be in itself an opportunity. Among the continuing challenges faced by our missionaries is a lack of interest in religious matters and in our message. </a:t>
            </a:r>
          </a:p>
          <a:p>
            <a:pPr fontAlgn="base"/>
            <a:endParaRPr lang="en-US" dirty="0">
              <a:latin typeface="Calibri" panose="020F0502020204030204" pitchFamily="34" charset="0"/>
            </a:endParaRPr>
          </a:p>
          <a:p>
            <a:pPr fontAlgn="base"/>
            <a:r>
              <a:rPr lang="en-US" dirty="0">
                <a:latin typeface="Calibri" panose="020F0502020204030204" pitchFamily="34" charset="0"/>
              </a:rPr>
              <a:t>These criticisms create … interest in the Church. … This provides an opportunity [for members] to present the truth to those whose attention is thus directed toward us.”</a:t>
            </a:r>
            <a:r>
              <a:rPr lang="en-US" baseline="30000" dirty="0">
                <a:latin typeface="Calibri" panose="020F0502020204030204" pitchFamily="34" charset="0"/>
              </a:rPr>
              <a:t> </a:t>
            </a:r>
            <a:endParaRPr lang="en-US" sz="1200" dirty="0">
              <a:latin typeface="Abadi" panose="020B0604020104020204" pitchFamily="34" charset="0"/>
            </a:endParaRPr>
          </a:p>
        </p:txBody>
      </p:sp>
      <p:sp>
        <p:nvSpPr>
          <p:cNvPr id="3" name="Rectangle 2"/>
          <p:cNvSpPr/>
          <p:nvPr/>
        </p:nvSpPr>
        <p:spPr>
          <a:xfrm>
            <a:off x="6172880" y="2840691"/>
            <a:ext cx="4572000" cy="3416320"/>
          </a:xfrm>
          <a:prstGeom prst="rect">
            <a:avLst/>
          </a:prstGeom>
        </p:spPr>
        <p:txBody>
          <a:bodyPr>
            <a:spAutoFit/>
          </a:bodyPr>
          <a:lstStyle/>
          <a:p>
            <a:r>
              <a:rPr lang="en-US" dirty="0">
                <a:latin typeface="Abadi" panose="020B0604020104020204" pitchFamily="34" charset="0"/>
              </a:rPr>
              <a:t>We can take advantage of such opportunities in many ways: a kind letter to the editor, a conversation with a friend, a comment on a blog, or a reassuring word to one who has made a disparaging comment. We can answer with love those who have been influenced by misinformation and prejudice—who are “kept from the truth because they know not where to find it” (D&amp;C 123:12). I assure you that to answer our accusers in this way is never weakness. </a:t>
            </a:r>
            <a:r>
              <a:rPr lang="en-US" i="1" dirty="0">
                <a:latin typeface="Abadi" panose="020B0604020104020204" pitchFamily="34" charset="0"/>
              </a:rPr>
              <a:t>It is</a:t>
            </a:r>
            <a:r>
              <a:rPr lang="en-US" dirty="0">
                <a:latin typeface="Abadi" panose="020B0604020104020204" pitchFamily="34" charset="0"/>
              </a:rPr>
              <a:t> Christian courage in action.</a:t>
            </a:r>
            <a:endParaRPr lang="en-US" dirty="0">
              <a:latin typeface="Calibri" panose="020F0502020204030204" pitchFamily="34" charset="0"/>
            </a:endParaRPr>
          </a:p>
        </p:txBody>
      </p:sp>
      <p:sp>
        <p:nvSpPr>
          <p:cNvPr id="4" name="TextBox 3"/>
          <p:cNvSpPr txBox="1"/>
          <p:nvPr/>
        </p:nvSpPr>
        <p:spPr>
          <a:xfrm>
            <a:off x="0" y="6534010"/>
            <a:ext cx="1506823" cy="276999"/>
          </a:xfrm>
          <a:prstGeom prst="rect">
            <a:avLst/>
          </a:prstGeom>
          <a:noFill/>
        </p:spPr>
        <p:txBody>
          <a:bodyPr wrap="none" rtlCol="0">
            <a:spAutoFit/>
          </a:bodyPr>
          <a:lstStyle/>
          <a:p>
            <a:r>
              <a:rPr lang="en-US" sz="1200" dirty="0">
                <a:latin typeface="Calibri" panose="020F0502020204030204" pitchFamily="34" charset="0"/>
              </a:rPr>
              <a:t>Elder Robert D. Hales</a:t>
            </a:r>
          </a:p>
        </p:txBody>
      </p:sp>
      <p:pic>
        <p:nvPicPr>
          <p:cNvPr id="7" name="Picture 6">
            <a:extLst>
              <a:ext uri="{FF2B5EF4-FFF2-40B4-BE49-F238E27FC236}">
                <a16:creationId xmlns:a16="http://schemas.microsoft.com/office/drawing/2014/main" id="{8834FC9A-28DB-444A-A3DB-FD157321EE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8526" y="974823"/>
            <a:ext cx="2609314" cy="1774090"/>
          </a:xfrm>
          <a:prstGeom prst="rect">
            <a:avLst/>
          </a:prstGeom>
        </p:spPr>
      </p:pic>
      <p:pic>
        <p:nvPicPr>
          <p:cNvPr id="13" name="Picture 12">
            <a:extLst>
              <a:ext uri="{FF2B5EF4-FFF2-40B4-BE49-F238E27FC236}">
                <a16:creationId xmlns:a16="http://schemas.microsoft.com/office/drawing/2014/main" id="{2E0B554B-0C29-4722-B987-93AA070B71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7412" y="4923484"/>
            <a:ext cx="3105150" cy="1381125"/>
          </a:xfrm>
          <a:prstGeom prst="rect">
            <a:avLst/>
          </a:prstGeom>
        </p:spPr>
      </p:pic>
      <p:pic>
        <p:nvPicPr>
          <p:cNvPr id="9" name="Picture 8">
            <a:extLst>
              <a:ext uri="{FF2B5EF4-FFF2-40B4-BE49-F238E27FC236}">
                <a16:creationId xmlns:a16="http://schemas.microsoft.com/office/drawing/2014/main" id="{53A56B1E-D2B5-41D5-9CE0-7AC2FAC128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6250" y="337951"/>
            <a:ext cx="934322" cy="1174215"/>
          </a:xfrm>
          <a:prstGeom prst="rect">
            <a:avLst/>
          </a:prstGeom>
        </p:spPr>
      </p:pic>
    </p:spTree>
    <p:extLst>
      <p:ext uri="{BB962C8B-B14F-4D97-AF65-F5344CB8AC3E}">
        <p14:creationId xmlns:p14="http://schemas.microsoft.com/office/powerpoint/2010/main" val="319751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37E4EC-3410-F43D-6C60-25A66AFE8339}"/>
              </a:ext>
            </a:extLst>
          </p:cNvPr>
          <p:cNvPicPr>
            <a:picLocks noChangeAspect="1"/>
          </p:cNvPicPr>
          <p:nvPr/>
        </p:nvPicPr>
        <p:blipFill>
          <a:blip r:embed="rId2">
            <a:extLst>
              <a:ext uri="{BEBA8EAE-BF5A-486C-A8C5-ECC9F3942E4B}">
                <a14:imgProps xmlns:a14="http://schemas.microsoft.com/office/drawing/2010/main">
                  <a14:imgLayer r:embed="rId3">
                    <a14:imgEffect>
                      <a14:artisticWatercolorSponge/>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33131512-61C9-9998-F545-1095DCCFC6DC}"/>
              </a:ext>
            </a:extLst>
          </p:cNvPr>
          <p:cNvSpPr/>
          <p:nvPr/>
        </p:nvSpPr>
        <p:spPr>
          <a:xfrm>
            <a:off x="1524000" y="1"/>
            <a:ext cx="9144000" cy="830997"/>
          </a:xfrm>
          <a:prstGeom prst="rect">
            <a:avLst/>
          </a:prstGeom>
        </p:spPr>
        <p:txBody>
          <a:bodyPr wrap="square">
            <a:spAutoFit/>
          </a:bodyPr>
          <a:lstStyle/>
          <a:p>
            <a:pPr algn="ctr"/>
            <a:r>
              <a:rPr lang="en-US" sz="4800" dirty="0">
                <a:solidFill>
                  <a:srgbClr val="2F393A"/>
                </a:solidFill>
                <a:latin typeface="Cooper Black" panose="0208090404030B020404" pitchFamily="18" charset="0"/>
              </a:rPr>
              <a:t>The Rest of the Story</a:t>
            </a:r>
          </a:p>
        </p:txBody>
      </p:sp>
      <p:sp>
        <p:nvSpPr>
          <p:cNvPr id="5" name="TextBox 4">
            <a:extLst>
              <a:ext uri="{FF2B5EF4-FFF2-40B4-BE49-F238E27FC236}">
                <a16:creationId xmlns:a16="http://schemas.microsoft.com/office/drawing/2014/main" id="{FEDFF75D-1864-EB09-7AD9-80902E6B3B47}"/>
              </a:ext>
            </a:extLst>
          </p:cNvPr>
          <p:cNvSpPr txBox="1"/>
          <p:nvPr/>
        </p:nvSpPr>
        <p:spPr>
          <a:xfrm>
            <a:off x="2680137" y="1349505"/>
            <a:ext cx="7031421" cy="2246769"/>
          </a:xfrm>
          <a:prstGeom prst="rect">
            <a:avLst/>
          </a:prstGeom>
          <a:noFill/>
        </p:spPr>
        <p:txBody>
          <a:bodyPr wrap="square">
            <a:spAutoFit/>
          </a:bodyPr>
          <a:lstStyle/>
          <a:p>
            <a:r>
              <a:rPr lang="en-US" sz="2800" b="0" i="0" dirty="0">
                <a:solidFill>
                  <a:srgbClr val="212225"/>
                </a:solidFill>
                <a:effectLst/>
                <a:latin typeface="Abadi" panose="020B0604020104020204" pitchFamily="34" charset="0"/>
              </a:rPr>
              <a:t>Joseph Smith and Sidney Rigdon were obedient to the revelation they received. They traveled throughout the area, preaching the Savior’s gospel and correcting the falsehoods that had been spread.</a:t>
            </a:r>
            <a:endParaRPr lang="en-US" sz="2800" dirty="0">
              <a:latin typeface="Abadi" panose="020B0604020104020204" pitchFamily="34" charset="0"/>
            </a:endParaRPr>
          </a:p>
        </p:txBody>
      </p:sp>
      <p:pic>
        <p:nvPicPr>
          <p:cNvPr id="9" name="Picture 8">
            <a:extLst>
              <a:ext uri="{FF2B5EF4-FFF2-40B4-BE49-F238E27FC236}">
                <a16:creationId xmlns:a16="http://schemas.microsoft.com/office/drawing/2014/main" id="{85EE700B-A43A-E6A0-300F-F8D765E028D1}"/>
              </a:ext>
            </a:extLst>
          </p:cNvPr>
          <p:cNvPicPr>
            <a:picLocks noChangeAspect="1"/>
          </p:cNvPicPr>
          <p:nvPr/>
        </p:nvPicPr>
        <p:blipFill>
          <a:blip r:embed="rId4"/>
          <a:stretch>
            <a:fillRect/>
          </a:stretch>
        </p:blipFill>
        <p:spPr>
          <a:xfrm>
            <a:off x="6096000" y="4011143"/>
            <a:ext cx="1628855" cy="2182249"/>
          </a:xfrm>
          <a:prstGeom prst="ellipse">
            <a:avLst/>
          </a:prstGeom>
          <a:ln w="190500" cap="rnd">
            <a:solidFill>
              <a:srgbClr val="D2A00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1" name="Picture 10">
            <a:extLst>
              <a:ext uri="{FF2B5EF4-FFF2-40B4-BE49-F238E27FC236}">
                <a16:creationId xmlns:a16="http://schemas.microsoft.com/office/drawing/2014/main" id="{B2B4ACE4-F578-7282-F7A2-118909537621}"/>
              </a:ext>
            </a:extLst>
          </p:cNvPr>
          <p:cNvPicPr>
            <a:picLocks noChangeAspect="1"/>
          </p:cNvPicPr>
          <p:nvPr/>
        </p:nvPicPr>
        <p:blipFill>
          <a:blip r:embed="rId5"/>
          <a:stretch>
            <a:fillRect/>
          </a:stretch>
        </p:blipFill>
        <p:spPr>
          <a:xfrm>
            <a:off x="3731171" y="4011143"/>
            <a:ext cx="1628855" cy="2155100"/>
          </a:xfrm>
          <a:prstGeom prst="ellipse">
            <a:avLst/>
          </a:prstGeom>
          <a:solidFill>
            <a:schemeClr val="bg1"/>
          </a:solidFill>
          <a:ln w="190500" cap="rnd">
            <a:solidFill>
              <a:srgbClr val="D2A00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869938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E2E064-9EFA-4330-AC0D-23C64E841BF5}"/>
              </a:ext>
            </a:extLst>
          </p:cNvPr>
          <p:cNvPicPr>
            <a:picLocks noChangeAspect="1"/>
          </p:cNvPicPr>
          <p:nvPr/>
        </p:nvPicPr>
        <p:blipFill>
          <a:blip r:embed="rId2">
            <a:extLst>
              <a:ext uri="{BEBA8EAE-BF5A-486C-A8C5-ECC9F3942E4B}">
                <a14:imgProps xmlns:a14="http://schemas.microsoft.com/office/drawing/2010/main">
                  <a14:imgLayer r:embed="rId3">
                    <a14:imgEffect>
                      <a14:artisticWatercolorSponge/>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ECBB1691-98FC-4DF3-97ED-2E43851CEE66}"/>
              </a:ext>
            </a:extLst>
          </p:cNvPr>
          <p:cNvSpPr/>
          <p:nvPr/>
        </p:nvSpPr>
        <p:spPr>
          <a:xfrm>
            <a:off x="0" y="117693"/>
            <a:ext cx="10732168" cy="4247317"/>
          </a:xfrm>
          <a:prstGeom prst="rect">
            <a:avLst/>
          </a:prstGeom>
        </p:spPr>
        <p:txBody>
          <a:bodyPr wrap="square">
            <a:spAutoFit/>
          </a:bodyPr>
          <a:lstStyle/>
          <a:p>
            <a:r>
              <a:rPr lang="en-US" b="1" dirty="0">
                <a:cs typeface="Calibri" panose="020F0502020204030204" pitchFamily="34" charset="0"/>
              </a:rPr>
              <a:t>Sources:</a:t>
            </a:r>
          </a:p>
          <a:p>
            <a:endParaRPr lang="en-US" b="1" dirty="0">
              <a:cs typeface="Calibri" panose="020F0502020204030204" pitchFamily="34" charset="0"/>
            </a:endParaRPr>
          </a:p>
          <a:p>
            <a:r>
              <a:rPr lang="en-US" b="1" dirty="0">
                <a:cs typeface="Calibri" panose="020F0502020204030204" pitchFamily="34" charset="0"/>
              </a:rPr>
              <a:t>Videos:</a:t>
            </a:r>
          </a:p>
          <a:p>
            <a:r>
              <a:rPr lang="en-US" b="1" i="0" dirty="0">
                <a:effectLst/>
                <a:cs typeface="Calibri" panose="020F0502020204030204" pitchFamily="34" charset="0"/>
              </a:rPr>
              <a:t>“</a:t>
            </a:r>
            <a:r>
              <a:rPr lang="en-US" b="1" i="0" u="none" strike="noStrike" dirty="0">
                <a:effectLst/>
                <a:cs typeface="Calibri" panose="020F0502020204030204" pitchFamily="34" charset="0"/>
              </a:rPr>
              <a:t>Everyday Example: When Beliefs Are Questioned</a:t>
            </a:r>
            <a:r>
              <a:rPr lang="en-US" b="1" i="0" dirty="0">
                <a:effectLst/>
                <a:cs typeface="Calibri" panose="020F0502020204030204" pitchFamily="34" charset="0"/>
              </a:rPr>
              <a:t>” (12:48)</a:t>
            </a:r>
            <a:endParaRPr lang="en-US" b="1" dirty="0">
              <a:cs typeface="Calibri" panose="020F0502020204030204" pitchFamily="34" charset="0"/>
            </a:endParaRPr>
          </a:p>
          <a:p>
            <a:pPr fontAlgn="base"/>
            <a:endParaRPr lang="en-US" b="1" dirty="0">
              <a:cs typeface="Calibri" panose="020F0502020204030204" pitchFamily="34" charset="0"/>
            </a:endParaRPr>
          </a:p>
          <a:p>
            <a:pPr fontAlgn="base"/>
            <a:r>
              <a:rPr lang="en-US" b="1" i="0" dirty="0">
                <a:effectLst/>
                <a:cs typeface="Calibri" panose="020F0502020204030204" pitchFamily="34" charset="0"/>
              </a:rPr>
              <a:t>(see </a:t>
            </a:r>
            <a:r>
              <a:rPr lang="en-US" b="1" i="0" u="none" strike="noStrike" dirty="0">
                <a:effectLst/>
                <a:cs typeface="Calibri" panose="020F0502020204030204" pitchFamily="34" charset="0"/>
              </a:rPr>
              <a:t>History, 1838–1856 [Manuscript History of the Church], volume A-1, 153–54</a:t>
            </a:r>
            <a:r>
              <a:rPr lang="en-US" b="1" i="0" dirty="0">
                <a:effectLst/>
                <a:cs typeface="Calibri" panose="020F0502020204030204" pitchFamily="34" charset="0"/>
              </a:rPr>
              <a:t>, josephsmithpapers.org).</a:t>
            </a:r>
            <a:endParaRPr lang="en-US" b="1" dirty="0">
              <a:cs typeface="Calibri" panose="020F0502020204030204" pitchFamily="34" charset="0"/>
            </a:endParaRPr>
          </a:p>
          <a:p>
            <a:pPr fontAlgn="base"/>
            <a:r>
              <a:rPr lang="en-US" b="1" dirty="0">
                <a:cs typeface="Calibri" panose="020F0502020204030204" pitchFamily="34" charset="0"/>
              </a:rPr>
              <a:t>President Joseph Fielding Smith (</a:t>
            </a:r>
            <a:r>
              <a:rPr lang="en-US" b="1" i="1" dirty="0">
                <a:cs typeface="Calibri" panose="020F0502020204030204" pitchFamily="34" charset="0"/>
              </a:rPr>
              <a:t>Church History and Modern Revelation,</a:t>
            </a:r>
            <a:r>
              <a:rPr lang="en-US" b="1" dirty="0">
                <a:cs typeface="Calibri" panose="020F0502020204030204" pitchFamily="34" charset="0"/>
              </a:rPr>
              <a:t> 1:268–69.)</a:t>
            </a:r>
          </a:p>
          <a:p>
            <a:pPr fontAlgn="base"/>
            <a:r>
              <a:rPr lang="en-US" sz="1800" b="1" dirty="0">
                <a:cs typeface="Calibri" panose="020F0502020204030204" pitchFamily="34" charset="0"/>
              </a:rPr>
              <a:t>Casey Paul Griffiths </a:t>
            </a:r>
            <a:r>
              <a:rPr lang="en-US" sz="1800" b="1" i="1" dirty="0">
                <a:cs typeface="Calibri" panose="020F0502020204030204" pitchFamily="34" charset="0"/>
              </a:rPr>
              <a:t>Doctrine and Covenants Central (71:1-4)</a:t>
            </a:r>
            <a:endParaRPr lang="en-US" b="1" dirty="0">
              <a:cs typeface="Calibri" panose="020F0502020204030204" pitchFamily="34" charset="0"/>
            </a:endParaRPr>
          </a:p>
          <a:p>
            <a:pPr fontAlgn="base"/>
            <a:r>
              <a:rPr lang="en-US" b="1" dirty="0">
                <a:cs typeface="Calibri" panose="020F0502020204030204" pitchFamily="34" charset="0"/>
              </a:rPr>
              <a:t>Joseph Fielding McConkie and Craig J. Ostler </a:t>
            </a:r>
            <a:r>
              <a:rPr lang="en-US" b="1" i="1" dirty="0">
                <a:cs typeface="Calibri" panose="020F0502020204030204" pitchFamily="34" charset="0"/>
              </a:rPr>
              <a:t>Revelations of the Restoration </a:t>
            </a:r>
            <a:r>
              <a:rPr lang="en-US" b="1" dirty="0" err="1">
                <a:cs typeface="Calibri" panose="020F0502020204030204" pitchFamily="34" charset="0"/>
              </a:rPr>
              <a:t>pg</a:t>
            </a:r>
            <a:r>
              <a:rPr lang="en-US" b="1" dirty="0">
                <a:cs typeface="Calibri" panose="020F0502020204030204" pitchFamily="34" charset="0"/>
              </a:rPr>
              <a:t> 497</a:t>
            </a:r>
          </a:p>
          <a:p>
            <a:pPr fontAlgn="base"/>
            <a:r>
              <a:rPr lang="en-US" b="1" i="0" dirty="0">
                <a:effectLst/>
                <a:cs typeface="Calibri" panose="020F0502020204030204" pitchFamily="34" charset="0"/>
              </a:rPr>
              <a:t>Neil L. Andersen, “</a:t>
            </a:r>
            <a:r>
              <a:rPr lang="en-US" b="1" i="0" u="none" strike="noStrike" dirty="0">
                <a:effectLst/>
                <a:cs typeface="Calibri" panose="020F0502020204030204" pitchFamily="34" charset="0"/>
              </a:rPr>
              <a:t>Following Jesus: Being a Peacemaker</a:t>
            </a:r>
            <a:r>
              <a:rPr lang="en-US" b="1" i="0" dirty="0">
                <a:effectLst/>
                <a:cs typeface="Calibri" panose="020F0502020204030204" pitchFamily="34" charset="0"/>
              </a:rPr>
              <a:t>,” </a:t>
            </a:r>
            <a:r>
              <a:rPr lang="en-US" b="1" i="1" dirty="0">
                <a:effectLst/>
                <a:cs typeface="Calibri" panose="020F0502020204030204" pitchFamily="34" charset="0"/>
              </a:rPr>
              <a:t>Liahona</a:t>
            </a:r>
            <a:r>
              <a:rPr lang="en-US" b="1" i="0" dirty="0">
                <a:effectLst/>
                <a:cs typeface="Calibri" panose="020F0502020204030204" pitchFamily="34" charset="0"/>
              </a:rPr>
              <a:t>, May 2022, 17–18)</a:t>
            </a:r>
          </a:p>
          <a:p>
            <a:pPr fontAlgn="base"/>
            <a:r>
              <a:rPr lang="en-US" sz="1800" b="1" dirty="0"/>
              <a:t>Presentation by ©http://fashionsbylynda.com/blog/</a:t>
            </a:r>
            <a:endParaRPr lang="en-US" b="1" dirty="0">
              <a:cs typeface="Calibri" panose="020F0502020204030204" pitchFamily="34" charset="0"/>
            </a:endParaRPr>
          </a:p>
          <a:p>
            <a:pPr fontAlgn="base"/>
            <a:r>
              <a:rPr lang="en-US" b="1" dirty="0">
                <a:cs typeface="Calibri" panose="020F0502020204030204" pitchFamily="34" charset="0"/>
              </a:rPr>
              <a:t>Elder Robert D. Hales (“Christian Courage: The Price of Discipleship,” </a:t>
            </a:r>
            <a:r>
              <a:rPr lang="en-US" b="1" i="1" dirty="0">
                <a:cs typeface="Calibri" panose="020F0502020204030204" pitchFamily="34" charset="0"/>
              </a:rPr>
              <a:t>Ensign</a:t>
            </a:r>
            <a:r>
              <a:rPr lang="en-US" b="1" dirty="0">
                <a:cs typeface="Calibri" panose="020F0502020204030204" pitchFamily="34" charset="0"/>
              </a:rPr>
              <a:t> or </a:t>
            </a:r>
            <a:r>
              <a:rPr lang="en-US" b="1" i="1" dirty="0">
                <a:cs typeface="Calibri" panose="020F0502020204030204" pitchFamily="34" charset="0"/>
              </a:rPr>
              <a:t>Liahona,</a:t>
            </a:r>
            <a:r>
              <a:rPr lang="en-US" b="1" dirty="0">
                <a:cs typeface="Calibri" panose="020F0502020204030204" pitchFamily="34" charset="0"/>
              </a:rPr>
              <a:t> Nov. 2008, 73).</a:t>
            </a:r>
          </a:p>
          <a:p>
            <a:pPr fontAlgn="base"/>
            <a:r>
              <a:rPr lang="en-US" b="1" dirty="0">
                <a:cs typeface="Calibri" panose="020F0502020204030204" pitchFamily="34" charset="0"/>
              </a:rPr>
              <a:t>Elder Marvin J. Ashton “Pure Religion,”</a:t>
            </a:r>
            <a:r>
              <a:rPr lang="en-US" b="1" i="1" dirty="0">
                <a:cs typeface="Calibri" panose="020F0502020204030204" pitchFamily="34" charset="0"/>
              </a:rPr>
              <a:t> Ensign,</a:t>
            </a:r>
            <a:r>
              <a:rPr lang="en-US" b="1" dirty="0">
                <a:cs typeface="Calibri" panose="020F0502020204030204" pitchFamily="34" charset="0"/>
              </a:rPr>
              <a:t> Nov. 1982, 63.</a:t>
            </a:r>
          </a:p>
        </p:txBody>
      </p:sp>
      <p:grpSp>
        <p:nvGrpSpPr>
          <p:cNvPr id="5" name="Group 4">
            <a:extLst>
              <a:ext uri="{FF2B5EF4-FFF2-40B4-BE49-F238E27FC236}">
                <a16:creationId xmlns:a16="http://schemas.microsoft.com/office/drawing/2014/main" id="{66864AF8-B6A3-4EDB-A899-18D4C2CFD232}"/>
              </a:ext>
            </a:extLst>
          </p:cNvPr>
          <p:cNvGrpSpPr/>
          <p:nvPr/>
        </p:nvGrpSpPr>
        <p:grpSpPr>
          <a:xfrm>
            <a:off x="5707397" y="275886"/>
            <a:ext cx="937226" cy="1187153"/>
            <a:chOff x="7543800" y="3810000"/>
            <a:chExt cx="1143000" cy="1447800"/>
          </a:xfrm>
        </p:grpSpPr>
        <p:sp>
          <p:nvSpPr>
            <p:cNvPr id="6" name="Trapezoid 5">
              <a:extLst>
                <a:ext uri="{FF2B5EF4-FFF2-40B4-BE49-F238E27FC236}">
                  <a16:creationId xmlns:a16="http://schemas.microsoft.com/office/drawing/2014/main" id="{AD079EF2-6886-4727-A34E-829C66C227ED}"/>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 name="Rounded Rectangle 79">
              <a:extLst>
                <a:ext uri="{FF2B5EF4-FFF2-40B4-BE49-F238E27FC236}">
                  <a16:creationId xmlns:a16="http://schemas.microsoft.com/office/drawing/2014/main" id="{AFBD9F5D-D569-406D-84EA-2AEEACE376BC}"/>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Rounded Rectangle 80">
              <a:extLst>
                <a:ext uri="{FF2B5EF4-FFF2-40B4-BE49-F238E27FC236}">
                  <a16:creationId xmlns:a16="http://schemas.microsoft.com/office/drawing/2014/main" id="{4D7FAC37-2D53-44D4-A83E-A664F0A0B855}"/>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 name="Rounded Rectangle 81">
              <a:extLst>
                <a:ext uri="{FF2B5EF4-FFF2-40B4-BE49-F238E27FC236}">
                  <a16:creationId xmlns:a16="http://schemas.microsoft.com/office/drawing/2014/main" id="{6226D0A8-AA3A-4624-BA62-B9A18573BDBC}"/>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0" name="Group 9">
              <a:extLst>
                <a:ext uri="{FF2B5EF4-FFF2-40B4-BE49-F238E27FC236}">
                  <a16:creationId xmlns:a16="http://schemas.microsoft.com/office/drawing/2014/main" id="{204A73CB-9D97-40D2-A764-E05F112C586D}"/>
                </a:ext>
              </a:extLst>
            </p:cNvPr>
            <p:cNvGrpSpPr/>
            <p:nvPr/>
          </p:nvGrpSpPr>
          <p:grpSpPr>
            <a:xfrm>
              <a:off x="7924800" y="3810000"/>
              <a:ext cx="645353" cy="610017"/>
              <a:chOff x="7924800" y="5867400"/>
              <a:chExt cx="645353" cy="610017"/>
            </a:xfrm>
          </p:grpSpPr>
          <p:grpSp>
            <p:nvGrpSpPr>
              <p:cNvPr id="18" name="Group 13">
                <a:extLst>
                  <a:ext uri="{FF2B5EF4-FFF2-40B4-BE49-F238E27FC236}">
                    <a16:creationId xmlns:a16="http://schemas.microsoft.com/office/drawing/2014/main" id="{89D01915-ED20-4DBD-8B2D-F5F11C59B84D}"/>
                  </a:ext>
                </a:extLst>
              </p:cNvPr>
              <p:cNvGrpSpPr/>
              <p:nvPr/>
            </p:nvGrpSpPr>
            <p:grpSpPr>
              <a:xfrm>
                <a:off x="7924800" y="5867400"/>
                <a:ext cx="645353" cy="610017"/>
                <a:chOff x="3037563" y="3121795"/>
                <a:chExt cx="1250371" cy="1224010"/>
              </a:xfrm>
            </p:grpSpPr>
            <p:sp>
              <p:nvSpPr>
                <p:cNvPr id="20" name="Oval 19">
                  <a:extLst>
                    <a:ext uri="{FF2B5EF4-FFF2-40B4-BE49-F238E27FC236}">
                      <a16:creationId xmlns:a16="http://schemas.microsoft.com/office/drawing/2014/main" id="{4CE96DEA-C68B-4027-B4DF-663BEBC04E17}"/>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1" name="Oval 20">
                  <a:extLst>
                    <a:ext uri="{FF2B5EF4-FFF2-40B4-BE49-F238E27FC236}">
                      <a16:creationId xmlns:a16="http://schemas.microsoft.com/office/drawing/2014/main" id="{C6A74436-6F1B-4471-9EE9-C4F1F1A8A3E3}"/>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2" name="Oval 21">
                  <a:extLst>
                    <a:ext uri="{FF2B5EF4-FFF2-40B4-BE49-F238E27FC236}">
                      <a16:creationId xmlns:a16="http://schemas.microsoft.com/office/drawing/2014/main" id="{11E847E5-E1BB-4AB7-B502-A1220A3700F0}"/>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3" name="Oval 22">
                  <a:extLst>
                    <a:ext uri="{FF2B5EF4-FFF2-40B4-BE49-F238E27FC236}">
                      <a16:creationId xmlns:a16="http://schemas.microsoft.com/office/drawing/2014/main" id="{6DE32B7C-B3E7-4329-9A52-3CE615FE5CD1}"/>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19" name="Oval 18">
                <a:extLst>
                  <a:ext uri="{FF2B5EF4-FFF2-40B4-BE49-F238E27FC236}">
                    <a16:creationId xmlns:a16="http://schemas.microsoft.com/office/drawing/2014/main" id="{30D1BF3D-EF46-4DAE-B8BE-FED9616625E2}"/>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11" name="Group 10">
              <a:extLst>
                <a:ext uri="{FF2B5EF4-FFF2-40B4-BE49-F238E27FC236}">
                  <a16:creationId xmlns:a16="http://schemas.microsoft.com/office/drawing/2014/main" id="{3F224915-7205-42D3-AD7F-D449EFA49E36}"/>
                </a:ext>
              </a:extLst>
            </p:cNvPr>
            <p:cNvGrpSpPr/>
            <p:nvPr/>
          </p:nvGrpSpPr>
          <p:grpSpPr>
            <a:xfrm>
              <a:off x="7543800" y="4038600"/>
              <a:ext cx="403070" cy="381000"/>
              <a:chOff x="7924800" y="5867400"/>
              <a:chExt cx="645353" cy="610017"/>
            </a:xfrm>
          </p:grpSpPr>
          <p:grpSp>
            <p:nvGrpSpPr>
              <p:cNvPr id="12" name="Group 13">
                <a:extLst>
                  <a:ext uri="{FF2B5EF4-FFF2-40B4-BE49-F238E27FC236}">
                    <a16:creationId xmlns:a16="http://schemas.microsoft.com/office/drawing/2014/main" id="{5C952E3B-147D-4572-B1E5-EEA31A5C1492}"/>
                  </a:ext>
                </a:extLst>
              </p:cNvPr>
              <p:cNvGrpSpPr/>
              <p:nvPr/>
            </p:nvGrpSpPr>
            <p:grpSpPr>
              <a:xfrm>
                <a:off x="7924800" y="5867400"/>
                <a:ext cx="645353" cy="610017"/>
                <a:chOff x="3037563" y="3121795"/>
                <a:chExt cx="1250371" cy="1224010"/>
              </a:xfrm>
            </p:grpSpPr>
            <p:sp>
              <p:nvSpPr>
                <p:cNvPr id="14" name="Oval 13">
                  <a:extLst>
                    <a:ext uri="{FF2B5EF4-FFF2-40B4-BE49-F238E27FC236}">
                      <a16:creationId xmlns:a16="http://schemas.microsoft.com/office/drawing/2014/main" id="{3CC6DA1B-AF68-4C04-B2B3-8563F1B2B6C2}"/>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5" name="Oval 14">
                  <a:extLst>
                    <a:ext uri="{FF2B5EF4-FFF2-40B4-BE49-F238E27FC236}">
                      <a16:creationId xmlns:a16="http://schemas.microsoft.com/office/drawing/2014/main" id="{26CB6998-E963-4E9B-906F-60DAD6CD13C2}"/>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 name="Oval 15">
                  <a:extLst>
                    <a:ext uri="{FF2B5EF4-FFF2-40B4-BE49-F238E27FC236}">
                      <a16:creationId xmlns:a16="http://schemas.microsoft.com/office/drawing/2014/main" id="{2C567DC3-CE1F-46FB-A7C9-66EC6B5B707C}"/>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7" name="Oval 16">
                  <a:extLst>
                    <a:ext uri="{FF2B5EF4-FFF2-40B4-BE49-F238E27FC236}">
                      <a16:creationId xmlns:a16="http://schemas.microsoft.com/office/drawing/2014/main" id="{1FBB78F4-572E-4073-9AF8-9850AE18BC12}"/>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13" name="Oval 12">
                <a:extLst>
                  <a:ext uri="{FF2B5EF4-FFF2-40B4-BE49-F238E27FC236}">
                    <a16:creationId xmlns:a16="http://schemas.microsoft.com/office/drawing/2014/main" id="{6843BDD9-4AD3-4D4F-A348-8C6E976C85B0}"/>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sp>
        <p:nvSpPr>
          <p:cNvPr id="24" name="TextBox 23">
            <a:extLst>
              <a:ext uri="{FF2B5EF4-FFF2-40B4-BE49-F238E27FC236}">
                <a16:creationId xmlns:a16="http://schemas.microsoft.com/office/drawing/2014/main" id="{28FC397D-69C6-F420-15C4-FE2C0247E600}"/>
              </a:ext>
            </a:extLst>
          </p:cNvPr>
          <p:cNvSpPr txBox="1"/>
          <p:nvPr/>
        </p:nvSpPr>
        <p:spPr>
          <a:xfrm>
            <a:off x="-24461" y="6525012"/>
            <a:ext cx="6117336" cy="276999"/>
          </a:xfrm>
          <a:prstGeom prst="rect">
            <a:avLst/>
          </a:prstGeom>
          <a:noFill/>
        </p:spPr>
        <p:txBody>
          <a:bodyPr wrap="square">
            <a:spAutoFit/>
          </a:bodyPr>
          <a:lstStyle/>
          <a:p>
            <a:pPr algn="l"/>
            <a:r>
              <a:rPr lang="en-US" sz="1200" dirty="0"/>
              <a:t>Presentation by ©http://fashionsbylynda.com/blog/</a:t>
            </a:r>
          </a:p>
        </p:txBody>
      </p:sp>
    </p:spTree>
    <p:extLst>
      <p:ext uri="{BB962C8B-B14F-4D97-AF65-F5344CB8AC3E}">
        <p14:creationId xmlns:p14="http://schemas.microsoft.com/office/powerpoint/2010/main" val="2027844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B35844-51C9-62F2-D3D8-0A320241A3E4}"/>
              </a:ext>
            </a:extLst>
          </p:cNvPr>
          <p:cNvSpPr txBox="1"/>
          <p:nvPr/>
        </p:nvSpPr>
        <p:spPr>
          <a:xfrm>
            <a:off x="-73573" y="0"/>
            <a:ext cx="6096000" cy="3539430"/>
          </a:xfrm>
          <a:prstGeom prst="rect">
            <a:avLst/>
          </a:prstGeom>
          <a:noFill/>
          <a:ln>
            <a:solidFill>
              <a:schemeClr val="tx1"/>
            </a:solidFill>
          </a:ln>
        </p:spPr>
        <p:txBody>
          <a:bodyPr wrap="square">
            <a:spAutoFit/>
          </a:bodyPr>
          <a:lstStyle/>
          <a:p>
            <a:pPr algn="l" fontAlgn="base"/>
            <a:r>
              <a:rPr lang="en-US" sz="1400" b="1" i="0" dirty="0">
                <a:solidFill>
                  <a:srgbClr val="212225"/>
                </a:solidFill>
                <a:effectLst/>
                <a:latin typeface="Calibri" panose="020F0502020204030204" pitchFamily="34" charset="0"/>
                <a:cs typeface="Calibri" panose="020F0502020204030204" pitchFamily="34" charset="0"/>
              </a:rPr>
              <a:t>When we contend with each other in anger</a:t>
            </a:r>
            <a:r>
              <a:rPr lang="en-US" sz="1400" b="0" i="0" dirty="0">
                <a:solidFill>
                  <a:srgbClr val="212225"/>
                </a:solidFill>
                <a:effectLst/>
                <a:latin typeface="Calibri" panose="020F0502020204030204" pitchFamily="34" charset="0"/>
                <a:cs typeface="Calibri" panose="020F0502020204030204" pitchFamily="34" charset="0"/>
              </a:rPr>
              <a:t>, Satan laughs and the God of heaven weeps.</a:t>
            </a:r>
          </a:p>
          <a:p>
            <a:pPr algn="l" fontAlgn="base"/>
            <a:r>
              <a:rPr lang="en-US" sz="1400" b="0" i="0" dirty="0">
                <a:solidFill>
                  <a:srgbClr val="212225"/>
                </a:solidFill>
                <a:effectLst/>
                <a:latin typeface="Calibri" panose="020F0502020204030204" pitchFamily="34" charset="0"/>
                <a:cs typeface="Calibri" panose="020F0502020204030204" pitchFamily="34" charset="0"/>
              </a:rPr>
              <a:t>Satan laughs and God weeps for at least two reasons. First, contention weakens our collective witness to the world of Jesus Christ and the redemption that comes through His “merits, … mercy, and grace” [</a:t>
            </a:r>
            <a:r>
              <a:rPr lang="en-US" sz="1400" b="0" i="0" u="none" strike="noStrike" dirty="0">
                <a:solidFill>
                  <a:srgbClr val="212225"/>
                </a:solidFill>
                <a:effectLst/>
                <a:latin typeface="Calibri" panose="020F0502020204030204" pitchFamily="34" charset="0"/>
                <a:cs typeface="Calibri" panose="020F0502020204030204" pitchFamily="34" charset="0"/>
              </a:rPr>
              <a:t>2 Nephi 2:8</a:t>
            </a:r>
            <a:r>
              <a:rPr lang="en-US" sz="1400" b="0" i="0" dirty="0">
                <a:solidFill>
                  <a:srgbClr val="212225"/>
                </a:solidFill>
                <a:effectLst/>
                <a:latin typeface="Calibri" panose="020F0502020204030204" pitchFamily="34" charset="0"/>
                <a:cs typeface="Calibri" panose="020F0502020204030204" pitchFamily="34" charset="0"/>
              </a:rPr>
              <a:t>]. … His latter-day work is compromised when contention or enmity exists among His disciples [see </a:t>
            </a:r>
            <a:r>
              <a:rPr lang="en-US" sz="1400" b="0" i="0" u="none" strike="noStrike" dirty="0">
                <a:solidFill>
                  <a:srgbClr val="212225"/>
                </a:solidFill>
                <a:effectLst/>
                <a:latin typeface="Calibri" panose="020F0502020204030204" pitchFamily="34" charset="0"/>
                <a:cs typeface="Calibri" panose="020F0502020204030204" pitchFamily="34" charset="0"/>
              </a:rPr>
              <a:t>John 17:21, 23</a:t>
            </a:r>
            <a:r>
              <a:rPr lang="en-US" sz="1400" b="0" i="0" dirty="0">
                <a:solidFill>
                  <a:srgbClr val="212225"/>
                </a:solidFill>
                <a:effectLst/>
                <a:latin typeface="Calibri" panose="020F0502020204030204" pitchFamily="34" charset="0"/>
                <a:cs typeface="Calibri" panose="020F0502020204030204" pitchFamily="34" charset="0"/>
              </a:rPr>
              <a:t>]. Second, contention is spiritually unhealthy for us as individuals. We are robbed of peace, joy, and rest, and our ability to feel the Spirit is compromised.</a:t>
            </a:r>
          </a:p>
          <a:p>
            <a:pPr algn="l" fontAlgn="base"/>
            <a:r>
              <a:rPr lang="en-US" sz="1400" b="0" i="0" dirty="0">
                <a:solidFill>
                  <a:srgbClr val="212225"/>
                </a:solidFill>
                <a:effectLst/>
                <a:latin typeface="Calibri" panose="020F0502020204030204" pitchFamily="34" charset="0"/>
                <a:cs typeface="Calibri" panose="020F0502020204030204" pitchFamily="34" charset="0"/>
              </a:rPr>
              <a:t>Jesus Christ explained that His doctrine was not “to stir up the hearts of men with anger, one against another; but [that His] doctrine [is] that such things should be done away” [</a:t>
            </a:r>
            <a:r>
              <a:rPr lang="en-US" sz="1400" b="0" i="0" u="none" strike="noStrike" dirty="0">
                <a:solidFill>
                  <a:srgbClr val="212225"/>
                </a:solidFill>
                <a:effectLst/>
                <a:latin typeface="Calibri" panose="020F0502020204030204" pitchFamily="34" charset="0"/>
                <a:cs typeface="Calibri" panose="020F0502020204030204" pitchFamily="34" charset="0"/>
              </a:rPr>
              <a:t>3 Nephi 11:30</a:t>
            </a:r>
            <a:r>
              <a:rPr lang="en-US" sz="1400" b="0" i="0" dirty="0">
                <a:solidFill>
                  <a:srgbClr val="212225"/>
                </a:solidFill>
                <a:effectLst/>
                <a:latin typeface="Calibri" panose="020F0502020204030204" pitchFamily="34" charset="0"/>
                <a:cs typeface="Calibri" panose="020F0502020204030204" pitchFamily="34" charset="0"/>
              </a:rPr>
              <a:t>]. If I am quick to take offense or respond to differences of opinion by becoming angry or judgmental, I “fail” the spiritual stress test. This failed test does not mean that I am hopeless. Rather, it points out that I need to change. And that is good to know. (Dale G. Renlund, “</a:t>
            </a:r>
            <a:r>
              <a:rPr lang="en-US" sz="1400" b="0" i="0" u="none" strike="noStrike" dirty="0">
                <a:solidFill>
                  <a:srgbClr val="212225"/>
                </a:solidFill>
                <a:effectLst/>
                <a:latin typeface="Calibri" panose="020F0502020204030204" pitchFamily="34" charset="0"/>
                <a:cs typeface="Calibri" panose="020F0502020204030204" pitchFamily="34" charset="0"/>
              </a:rPr>
              <a:t>The Peace of Christ Abolishes Enmity</a:t>
            </a:r>
            <a:r>
              <a:rPr lang="en-US" sz="1400" b="0" i="0" dirty="0">
                <a:solidFill>
                  <a:srgbClr val="212225"/>
                </a:solidFill>
                <a:effectLst/>
                <a:latin typeface="Calibri" panose="020F0502020204030204" pitchFamily="34" charset="0"/>
                <a:cs typeface="Calibri" panose="020F0502020204030204" pitchFamily="34" charset="0"/>
              </a:rPr>
              <a:t>,” </a:t>
            </a:r>
            <a:r>
              <a:rPr lang="en-US" sz="1400" b="0" i="1" dirty="0">
                <a:solidFill>
                  <a:srgbClr val="212225"/>
                </a:solidFill>
                <a:effectLst/>
                <a:latin typeface="Calibri" panose="020F0502020204030204" pitchFamily="34" charset="0"/>
                <a:cs typeface="Calibri" panose="020F0502020204030204" pitchFamily="34" charset="0"/>
              </a:rPr>
              <a:t>Liahona</a:t>
            </a:r>
            <a:r>
              <a:rPr lang="en-US" sz="1400" b="0" i="0" dirty="0">
                <a:solidFill>
                  <a:srgbClr val="212225"/>
                </a:solidFill>
                <a:effectLst/>
                <a:latin typeface="Calibri" panose="020F0502020204030204" pitchFamily="34" charset="0"/>
                <a:cs typeface="Calibri" panose="020F0502020204030204" pitchFamily="34" charset="0"/>
              </a:rPr>
              <a:t>, Nov. 2021, 83–84)</a:t>
            </a:r>
          </a:p>
        </p:txBody>
      </p:sp>
      <p:sp>
        <p:nvSpPr>
          <p:cNvPr id="5" name="TextBox 4">
            <a:extLst>
              <a:ext uri="{FF2B5EF4-FFF2-40B4-BE49-F238E27FC236}">
                <a16:creationId xmlns:a16="http://schemas.microsoft.com/office/drawing/2014/main" id="{D7C87B11-565B-0141-92B6-D69904EACF97}"/>
              </a:ext>
            </a:extLst>
          </p:cNvPr>
          <p:cNvSpPr txBox="1"/>
          <p:nvPr/>
        </p:nvSpPr>
        <p:spPr>
          <a:xfrm>
            <a:off x="0" y="3539430"/>
            <a:ext cx="6096000" cy="1600438"/>
          </a:xfrm>
          <a:prstGeom prst="rect">
            <a:avLst/>
          </a:prstGeom>
          <a:noFill/>
          <a:ln>
            <a:solidFill>
              <a:schemeClr val="tx1"/>
            </a:solidFill>
          </a:ln>
        </p:spPr>
        <p:txBody>
          <a:bodyPr wrap="square">
            <a:spAutoFit/>
          </a:bodyPr>
          <a:lstStyle/>
          <a:p>
            <a:r>
              <a:rPr lang="en-US" sz="1400" b="1" i="0" dirty="0">
                <a:solidFill>
                  <a:srgbClr val="212225"/>
                </a:solidFill>
                <a:effectLst/>
                <a:latin typeface="Calibri" panose="020F0502020204030204" pitchFamily="34" charset="0"/>
                <a:cs typeface="Calibri" panose="020F0502020204030204" pitchFamily="34" charset="0"/>
              </a:rPr>
              <a:t>Defending Your Faith:</a:t>
            </a:r>
          </a:p>
          <a:p>
            <a:r>
              <a:rPr lang="en-US" sz="1400" b="0" i="0" dirty="0">
                <a:solidFill>
                  <a:srgbClr val="212225"/>
                </a:solidFill>
                <a:effectLst/>
                <a:latin typeface="Calibri" panose="020F0502020204030204" pitchFamily="34" charset="0"/>
                <a:cs typeface="Calibri" panose="020F0502020204030204" pitchFamily="34" charset="0"/>
              </a:rPr>
              <a:t>I say to all and especially the youth of the Church that if you haven’t already, you will one day find yourself called upon to defend your faith or perhaps even endure some personal abuse simply because you are a member of The Church of Jesus Christ of Latter-day Saints. Such moments will require both courage and courtesy on your part. (Jeffrey R. Holland, “</a:t>
            </a:r>
            <a:r>
              <a:rPr lang="en-US" sz="1400" b="0" i="0" u="none" strike="noStrike" dirty="0">
                <a:effectLst/>
                <a:latin typeface="Calibri" panose="020F0502020204030204" pitchFamily="34" charset="0"/>
                <a:cs typeface="Calibri" panose="020F0502020204030204" pitchFamily="34" charset="0"/>
              </a:rPr>
              <a:t>The Cost—and Blessings—of Discipleship</a:t>
            </a:r>
            <a:r>
              <a:rPr lang="en-US" sz="1400" b="0" i="0" dirty="0">
                <a:solidFill>
                  <a:srgbClr val="212225"/>
                </a:solidFill>
                <a:effectLst/>
                <a:latin typeface="Calibri" panose="020F0502020204030204" pitchFamily="34" charset="0"/>
                <a:cs typeface="Calibri" panose="020F0502020204030204" pitchFamily="34" charset="0"/>
              </a:rPr>
              <a:t>,” </a:t>
            </a:r>
            <a:r>
              <a:rPr lang="en-US" sz="1400" b="0" i="1" dirty="0">
                <a:solidFill>
                  <a:srgbClr val="212225"/>
                </a:solidFill>
                <a:effectLst/>
                <a:latin typeface="Calibri" panose="020F0502020204030204" pitchFamily="34" charset="0"/>
                <a:cs typeface="Calibri" panose="020F0502020204030204" pitchFamily="34" charset="0"/>
              </a:rPr>
              <a:t>Ensign</a:t>
            </a:r>
            <a:r>
              <a:rPr lang="en-US" sz="1400" b="0" i="0" dirty="0">
                <a:solidFill>
                  <a:srgbClr val="212225"/>
                </a:solidFill>
                <a:effectLst/>
                <a:latin typeface="Calibri" panose="020F0502020204030204" pitchFamily="34" charset="0"/>
                <a:cs typeface="Calibri" panose="020F0502020204030204" pitchFamily="34" charset="0"/>
              </a:rPr>
              <a:t> or </a:t>
            </a:r>
            <a:r>
              <a:rPr lang="en-US" sz="1400" b="0" i="1" dirty="0">
                <a:solidFill>
                  <a:srgbClr val="212225"/>
                </a:solidFill>
                <a:effectLst/>
                <a:latin typeface="Calibri" panose="020F0502020204030204" pitchFamily="34" charset="0"/>
                <a:cs typeface="Calibri" panose="020F0502020204030204" pitchFamily="34" charset="0"/>
              </a:rPr>
              <a:t>Liahona</a:t>
            </a:r>
            <a:r>
              <a:rPr lang="en-US" sz="1400" b="0" i="0" dirty="0">
                <a:solidFill>
                  <a:srgbClr val="212225"/>
                </a:solidFill>
                <a:effectLst/>
                <a:latin typeface="Calibri" panose="020F0502020204030204" pitchFamily="34" charset="0"/>
                <a:cs typeface="Calibri" panose="020F0502020204030204" pitchFamily="34" charset="0"/>
              </a:rPr>
              <a:t>, May 2014, 6)</a:t>
            </a:r>
            <a:endParaRPr lang="en-US" sz="14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DF5093C6-D965-9805-62E0-69E057230742}"/>
              </a:ext>
            </a:extLst>
          </p:cNvPr>
          <p:cNvSpPr txBox="1"/>
          <p:nvPr/>
        </p:nvSpPr>
        <p:spPr>
          <a:xfrm>
            <a:off x="6022427" y="0"/>
            <a:ext cx="2866696" cy="4185761"/>
          </a:xfrm>
          <a:prstGeom prst="rect">
            <a:avLst/>
          </a:prstGeom>
          <a:noFill/>
          <a:ln>
            <a:solidFill>
              <a:schemeClr val="tx1"/>
            </a:solidFill>
          </a:ln>
        </p:spPr>
        <p:txBody>
          <a:bodyPr wrap="square">
            <a:spAutoFit/>
          </a:bodyPr>
          <a:lstStyle/>
          <a:p>
            <a:r>
              <a:rPr lang="en-US" sz="1400" b="1" i="0" dirty="0">
                <a:solidFill>
                  <a:srgbClr val="212225"/>
                </a:solidFill>
                <a:effectLst/>
                <a:latin typeface="Calibri" panose="020F0502020204030204" pitchFamily="34" charset="0"/>
                <a:cs typeface="Calibri" panose="020F0502020204030204" pitchFamily="34" charset="0"/>
              </a:rPr>
              <a:t>Examples of Civility:</a:t>
            </a:r>
          </a:p>
          <a:p>
            <a:r>
              <a:rPr lang="en-US" sz="1400" b="0" i="0" dirty="0">
                <a:solidFill>
                  <a:srgbClr val="212225"/>
                </a:solidFill>
                <a:effectLst/>
                <a:latin typeface="Calibri" panose="020F0502020204030204" pitchFamily="34" charset="0"/>
                <a:cs typeface="Calibri" panose="020F0502020204030204" pitchFamily="34" charset="0"/>
              </a:rPr>
              <a:t>On the subject of public discourse, we should all follow the gospel teachings to love our neighbor and avoid contention. Followers of Christ should be examples of civility. We should love all people, be good listeners, and show concern for their sincere beliefs. Though we may disagree, we should not be disagreeable. Our stands and communications on controversial topics should not be contentious. We should be wise in explaining and pursuing our positions and in exercising our influence. (Dallin H. Oaks, “</a:t>
            </a:r>
            <a:r>
              <a:rPr lang="en-US" sz="1400" b="0" i="0" u="none" strike="noStrike" dirty="0">
                <a:effectLst/>
                <a:latin typeface="Calibri" panose="020F0502020204030204" pitchFamily="34" charset="0"/>
                <a:cs typeface="Calibri" panose="020F0502020204030204" pitchFamily="34" charset="0"/>
              </a:rPr>
              <a:t>Loving Others and Living with Differences</a:t>
            </a:r>
            <a:r>
              <a:rPr lang="en-US" sz="1400" b="0" i="0" dirty="0">
                <a:solidFill>
                  <a:srgbClr val="212225"/>
                </a:solidFill>
                <a:effectLst/>
                <a:latin typeface="Calibri" panose="020F0502020204030204" pitchFamily="34" charset="0"/>
                <a:cs typeface="Calibri" panose="020F0502020204030204" pitchFamily="34" charset="0"/>
              </a:rPr>
              <a:t>,” </a:t>
            </a:r>
            <a:r>
              <a:rPr lang="en-US" sz="1400" b="0" i="1" dirty="0">
                <a:solidFill>
                  <a:srgbClr val="212225"/>
                </a:solidFill>
                <a:effectLst/>
                <a:latin typeface="Calibri" panose="020F0502020204030204" pitchFamily="34" charset="0"/>
                <a:cs typeface="Calibri" panose="020F0502020204030204" pitchFamily="34" charset="0"/>
              </a:rPr>
              <a:t>Ensign</a:t>
            </a:r>
            <a:r>
              <a:rPr lang="en-US" sz="1400" b="0" i="0" dirty="0">
                <a:solidFill>
                  <a:srgbClr val="212225"/>
                </a:solidFill>
                <a:effectLst/>
                <a:latin typeface="Calibri" panose="020F0502020204030204" pitchFamily="34" charset="0"/>
                <a:cs typeface="Calibri" panose="020F0502020204030204" pitchFamily="34" charset="0"/>
              </a:rPr>
              <a:t> or </a:t>
            </a:r>
            <a:r>
              <a:rPr lang="en-US" sz="1400" b="0" i="1" dirty="0">
                <a:solidFill>
                  <a:srgbClr val="212225"/>
                </a:solidFill>
                <a:effectLst/>
                <a:latin typeface="Calibri" panose="020F0502020204030204" pitchFamily="34" charset="0"/>
                <a:cs typeface="Calibri" panose="020F0502020204030204" pitchFamily="34" charset="0"/>
              </a:rPr>
              <a:t>Liahona</a:t>
            </a:r>
            <a:r>
              <a:rPr lang="en-US" sz="1400" b="0" i="0" dirty="0">
                <a:solidFill>
                  <a:srgbClr val="212225"/>
                </a:solidFill>
                <a:effectLst/>
                <a:latin typeface="Calibri" panose="020F0502020204030204" pitchFamily="34" charset="0"/>
                <a:cs typeface="Calibri" panose="020F0502020204030204" pitchFamily="34" charset="0"/>
              </a:rPr>
              <a:t>, Nov. 2014, 27)</a:t>
            </a:r>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75386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FB517E-0D6D-5FB9-B432-B4B8EE67A7DE}"/>
              </a:ext>
            </a:extLst>
          </p:cNvPr>
          <p:cNvPicPr>
            <a:picLocks noChangeAspect="1"/>
          </p:cNvPicPr>
          <p:nvPr/>
        </p:nvPicPr>
        <p:blipFill>
          <a:blip r:embed="rId2">
            <a:extLst>
              <a:ext uri="{BEBA8EAE-BF5A-486C-A8C5-ECC9F3942E4B}">
                <a14:imgProps xmlns:a14="http://schemas.microsoft.com/office/drawing/2010/main">
                  <a14:imgLayer r:embed="rId3">
                    <a14:imgEffect>
                      <a14:artisticWatercolorSponge/>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gradFill flip="none" rotWithShape="1">
            <a:gsLst>
              <a:gs pos="14000">
                <a:schemeClr val="accent1">
                  <a:lumMod val="40000"/>
                  <a:lumOff val="60000"/>
                </a:schemeClr>
              </a:gs>
              <a:gs pos="52000">
                <a:schemeClr val="accent5">
                  <a:lumMod val="0"/>
                  <a:lumOff val="100000"/>
                </a:schemeClr>
              </a:gs>
              <a:gs pos="81000">
                <a:schemeClr val="accent5">
                  <a:lumMod val="100000"/>
                </a:schemeClr>
              </a:gs>
            </a:gsLst>
            <a:path path="circle">
              <a:fillToRect l="50000" t="-80000" r="50000" b="180000"/>
            </a:path>
            <a:tileRect/>
          </a:gradFill>
        </p:spPr>
      </p:pic>
      <p:sp>
        <p:nvSpPr>
          <p:cNvPr id="3" name="TextBox 2">
            <a:extLst>
              <a:ext uri="{FF2B5EF4-FFF2-40B4-BE49-F238E27FC236}">
                <a16:creationId xmlns:a16="http://schemas.microsoft.com/office/drawing/2014/main" id="{820941BF-D683-2B53-298C-D14B4BAB35DF}"/>
              </a:ext>
            </a:extLst>
          </p:cNvPr>
          <p:cNvSpPr txBox="1"/>
          <p:nvPr/>
        </p:nvSpPr>
        <p:spPr>
          <a:xfrm>
            <a:off x="1524000" y="1"/>
            <a:ext cx="9144000" cy="769441"/>
          </a:xfrm>
          <a:prstGeom prst="rect">
            <a:avLst/>
          </a:prstGeom>
          <a:noFill/>
        </p:spPr>
        <p:txBody>
          <a:bodyPr wrap="square" rtlCol="0">
            <a:spAutoFit/>
          </a:bodyPr>
          <a:lstStyle/>
          <a:p>
            <a:pPr algn="ctr"/>
            <a:r>
              <a:rPr lang="en-US" sz="4400" dirty="0">
                <a:latin typeface="Cooper Black" panose="0208090404030B020404" pitchFamily="18" charset="0"/>
              </a:rPr>
              <a:t>Background</a:t>
            </a:r>
          </a:p>
        </p:txBody>
      </p:sp>
      <p:sp>
        <p:nvSpPr>
          <p:cNvPr id="5" name="TextBox 4">
            <a:extLst>
              <a:ext uri="{FF2B5EF4-FFF2-40B4-BE49-F238E27FC236}">
                <a16:creationId xmlns:a16="http://schemas.microsoft.com/office/drawing/2014/main" id="{4C946951-A798-22B0-AF89-8F89FE6F3E09}"/>
              </a:ext>
            </a:extLst>
          </p:cNvPr>
          <p:cNvSpPr txBox="1"/>
          <p:nvPr/>
        </p:nvSpPr>
        <p:spPr>
          <a:xfrm>
            <a:off x="426904" y="1007510"/>
            <a:ext cx="6097836" cy="2246769"/>
          </a:xfrm>
          <a:prstGeom prst="rect">
            <a:avLst/>
          </a:prstGeom>
          <a:noFill/>
        </p:spPr>
        <p:txBody>
          <a:bodyPr wrap="square">
            <a:spAutoFit/>
          </a:bodyPr>
          <a:lstStyle/>
          <a:p>
            <a:r>
              <a:rPr lang="en-US" sz="2000" b="1" i="0" dirty="0">
                <a:solidFill>
                  <a:srgbClr val="212225"/>
                </a:solidFill>
                <a:effectLst/>
                <a:latin typeface="Calibri" panose="020F0502020204030204" pitchFamily="34" charset="0"/>
                <a:cs typeface="Calibri" panose="020F0502020204030204" pitchFamily="34" charset="0"/>
              </a:rPr>
              <a:t>In the winter of 1831, letters containing false information about Joseph Smith and the Church were being distributed in the Kirtland area. </a:t>
            </a:r>
          </a:p>
          <a:p>
            <a:endParaRPr lang="en-US" sz="2000" b="1" dirty="0">
              <a:solidFill>
                <a:srgbClr val="212225"/>
              </a:solidFill>
              <a:latin typeface="Calibri" panose="020F0502020204030204" pitchFamily="34" charset="0"/>
              <a:cs typeface="Calibri" panose="020F0502020204030204" pitchFamily="34" charset="0"/>
            </a:endParaRPr>
          </a:p>
          <a:p>
            <a:r>
              <a:rPr lang="en-US" sz="2000" b="1" i="0" dirty="0">
                <a:solidFill>
                  <a:srgbClr val="212225"/>
                </a:solidFill>
                <a:effectLst/>
                <a:latin typeface="Calibri" panose="020F0502020204030204" pitchFamily="34" charset="0"/>
                <a:cs typeface="Calibri" panose="020F0502020204030204" pitchFamily="34" charset="0"/>
              </a:rPr>
              <a:t>In </a:t>
            </a:r>
            <a:r>
              <a:rPr lang="en-US" sz="2000" b="1" i="0" u="none" strike="noStrike" dirty="0">
                <a:effectLst/>
                <a:latin typeface="Calibri" panose="020F0502020204030204" pitchFamily="34" charset="0"/>
                <a:cs typeface="Calibri" panose="020F0502020204030204" pitchFamily="34" charset="0"/>
              </a:rPr>
              <a:t>Doctrine and Covenants 71</a:t>
            </a:r>
            <a:r>
              <a:rPr lang="en-US" sz="2000" b="1" i="0" dirty="0">
                <a:solidFill>
                  <a:srgbClr val="212225"/>
                </a:solidFill>
                <a:effectLst/>
                <a:latin typeface="Calibri" panose="020F0502020204030204" pitchFamily="34" charset="0"/>
                <a:cs typeface="Calibri" panose="020F0502020204030204" pitchFamily="34" charset="0"/>
              </a:rPr>
              <a:t>, the Savior instructed Joseph Smith and Sidney Rigdon to travel throughout the region, correcting the falsehoods</a:t>
            </a:r>
            <a:endParaRPr lang="en-US" sz="2000" b="1"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DDDE193A-A367-7C52-A488-6D8C1EF52761}"/>
              </a:ext>
            </a:extLst>
          </p:cNvPr>
          <p:cNvSpPr txBox="1"/>
          <p:nvPr/>
        </p:nvSpPr>
        <p:spPr>
          <a:xfrm>
            <a:off x="5770083" y="3932755"/>
            <a:ext cx="6097836" cy="2554545"/>
          </a:xfrm>
          <a:prstGeom prst="rect">
            <a:avLst/>
          </a:prstGeom>
          <a:noFill/>
        </p:spPr>
        <p:txBody>
          <a:bodyPr wrap="square">
            <a:spAutoFit/>
          </a:bodyPr>
          <a:lstStyle/>
          <a:p>
            <a:r>
              <a:rPr lang="en-US" sz="2000" b="1" i="0" dirty="0">
                <a:solidFill>
                  <a:srgbClr val="212225"/>
                </a:solidFill>
                <a:effectLst/>
                <a:latin typeface="Calibri" panose="020F0502020204030204" pitchFamily="34" charset="0"/>
                <a:cs typeface="Calibri" panose="020F0502020204030204" pitchFamily="34" charset="0"/>
              </a:rPr>
              <a:t>Persecution increased dramatically for Joseph Smith and the Saints in Kirtland in the winter of 1831. </a:t>
            </a:r>
          </a:p>
          <a:p>
            <a:endParaRPr lang="en-US" sz="2000" b="1" dirty="0">
              <a:solidFill>
                <a:srgbClr val="212225"/>
              </a:solidFill>
              <a:latin typeface="Calibri" panose="020F0502020204030204" pitchFamily="34" charset="0"/>
              <a:cs typeface="Calibri" panose="020F0502020204030204" pitchFamily="34" charset="0"/>
            </a:endParaRPr>
          </a:p>
          <a:p>
            <a:r>
              <a:rPr lang="en-US" sz="2000" b="1" i="0" dirty="0">
                <a:solidFill>
                  <a:srgbClr val="212225"/>
                </a:solidFill>
                <a:effectLst/>
                <a:latin typeface="Calibri" panose="020F0502020204030204" pitchFamily="34" charset="0"/>
                <a:cs typeface="Calibri" panose="020F0502020204030204" pitchFamily="34" charset="0"/>
              </a:rPr>
              <a:t>Some Saints began leaving the Church, including Ezra Booth and Symonds Ryder. </a:t>
            </a:r>
          </a:p>
          <a:p>
            <a:endParaRPr lang="en-US" sz="2000" b="1" dirty="0">
              <a:solidFill>
                <a:srgbClr val="212225"/>
              </a:solidFill>
              <a:latin typeface="Calibri" panose="020F0502020204030204" pitchFamily="34" charset="0"/>
              <a:cs typeface="Calibri" panose="020F0502020204030204" pitchFamily="34" charset="0"/>
            </a:endParaRPr>
          </a:p>
          <a:p>
            <a:r>
              <a:rPr lang="en-US" sz="2000" b="1" i="0" dirty="0">
                <a:solidFill>
                  <a:srgbClr val="212225"/>
                </a:solidFill>
                <a:effectLst/>
                <a:latin typeface="Calibri" panose="020F0502020204030204" pitchFamily="34" charset="0"/>
                <a:cs typeface="Calibri" panose="020F0502020204030204" pitchFamily="34" charset="0"/>
              </a:rPr>
              <a:t>Booth began publishing letters attacking Joseph and trying to overthrow the work of the Lord</a:t>
            </a:r>
            <a:endParaRPr lang="en-US" sz="2000" b="1" dirty="0">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45F8BC4C-D048-2AC7-BE0B-E239B19C5FB4}"/>
              </a:ext>
            </a:extLst>
          </p:cNvPr>
          <p:cNvPicPr>
            <a:picLocks noChangeAspect="1"/>
          </p:cNvPicPr>
          <p:nvPr/>
        </p:nvPicPr>
        <p:blipFill>
          <a:blip r:embed="rId4"/>
          <a:stretch>
            <a:fillRect/>
          </a:stretch>
        </p:blipFill>
        <p:spPr>
          <a:xfrm>
            <a:off x="1110053" y="3603722"/>
            <a:ext cx="3495527" cy="2812749"/>
          </a:xfrm>
          <a:prstGeom prst="rect">
            <a:avLst/>
          </a:prstGeom>
        </p:spPr>
      </p:pic>
      <p:pic>
        <p:nvPicPr>
          <p:cNvPr id="11" name="Picture 10">
            <a:extLst>
              <a:ext uri="{FF2B5EF4-FFF2-40B4-BE49-F238E27FC236}">
                <a16:creationId xmlns:a16="http://schemas.microsoft.com/office/drawing/2014/main" id="{6FAD685E-DCD5-069D-DF97-9BFA5D62AC70}"/>
              </a:ext>
            </a:extLst>
          </p:cNvPr>
          <p:cNvPicPr>
            <a:picLocks noChangeAspect="1"/>
          </p:cNvPicPr>
          <p:nvPr/>
        </p:nvPicPr>
        <p:blipFill>
          <a:blip r:embed="rId5"/>
          <a:stretch>
            <a:fillRect/>
          </a:stretch>
        </p:blipFill>
        <p:spPr>
          <a:xfrm>
            <a:off x="6385024" y="769442"/>
            <a:ext cx="4867954" cy="3000794"/>
          </a:xfrm>
          <a:prstGeom prst="rect">
            <a:avLst/>
          </a:prstGeom>
        </p:spPr>
      </p:pic>
    </p:spTree>
    <p:extLst>
      <p:ext uri="{BB962C8B-B14F-4D97-AF65-F5344CB8AC3E}">
        <p14:creationId xmlns:p14="http://schemas.microsoft.com/office/powerpoint/2010/main" val="306550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C4DDC08-372E-46D1-B588-C6505DB7B4E4}"/>
              </a:ext>
            </a:extLst>
          </p:cNvPr>
          <p:cNvPicPr>
            <a:picLocks noChangeAspect="1"/>
          </p:cNvPicPr>
          <p:nvPr/>
        </p:nvPicPr>
        <p:blipFill>
          <a:blip r:embed="rId2">
            <a:extLst>
              <a:ext uri="{BEBA8EAE-BF5A-486C-A8C5-ECC9F3942E4B}">
                <a14:imgProps xmlns:a14="http://schemas.microsoft.com/office/drawing/2010/main">
                  <a14:imgLayer r:embed="rId3">
                    <a14:imgEffect>
                      <a14:artisticWatercolorSponge/>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gradFill flip="none" rotWithShape="1">
            <a:gsLst>
              <a:gs pos="14000">
                <a:schemeClr val="accent1">
                  <a:lumMod val="40000"/>
                  <a:lumOff val="60000"/>
                </a:schemeClr>
              </a:gs>
              <a:gs pos="52000">
                <a:schemeClr val="accent5">
                  <a:lumMod val="0"/>
                  <a:lumOff val="100000"/>
                </a:schemeClr>
              </a:gs>
              <a:gs pos="81000">
                <a:schemeClr val="accent5">
                  <a:lumMod val="100000"/>
                </a:schemeClr>
              </a:gs>
            </a:gsLst>
            <a:path path="circle">
              <a:fillToRect l="50000" t="-80000" r="50000" b="180000"/>
            </a:path>
            <a:tileRect/>
          </a:gradFill>
        </p:spPr>
      </p:pic>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latin typeface="Cooper Black" panose="0208090404030B020404" pitchFamily="18" charset="0"/>
              </a:rPr>
              <a:t>Expounding Mysteries</a:t>
            </a:r>
          </a:p>
        </p:txBody>
      </p:sp>
      <p:sp>
        <p:nvSpPr>
          <p:cNvPr id="5" name="Rectangle 4"/>
          <p:cNvSpPr/>
          <p:nvPr/>
        </p:nvSpPr>
        <p:spPr>
          <a:xfrm>
            <a:off x="10061" y="6519447"/>
            <a:ext cx="6811862" cy="338554"/>
          </a:xfrm>
          <a:prstGeom prst="rect">
            <a:avLst/>
          </a:prstGeom>
        </p:spPr>
        <p:txBody>
          <a:bodyPr wrap="square">
            <a:spAutoFit/>
          </a:bodyPr>
          <a:lstStyle/>
          <a:p>
            <a:r>
              <a:rPr lang="en-US" sz="1600" dirty="0">
                <a:solidFill>
                  <a:srgbClr val="2F393A"/>
                </a:solidFill>
                <a:latin typeface="Abadi" panose="020B0604020104020204" pitchFamily="34" charset="0"/>
              </a:rPr>
              <a:t>D&amp;C 71:1</a:t>
            </a:r>
            <a:endParaRPr lang="en-US" sz="1600" dirty="0">
              <a:latin typeface="Calibri" panose="020F0502020204030204" pitchFamily="34" charset="0"/>
            </a:endParaRPr>
          </a:p>
        </p:txBody>
      </p:sp>
      <p:sp>
        <p:nvSpPr>
          <p:cNvPr id="8" name="Rectangle 7"/>
          <p:cNvSpPr/>
          <p:nvPr/>
        </p:nvSpPr>
        <p:spPr>
          <a:xfrm>
            <a:off x="1774952" y="1200506"/>
            <a:ext cx="3513438" cy="369332"/>
          </a:xfrm>
          <a:prstGeom prst="rect">
            <a:avLst/>
          </a:prstGeom>
        </p:spPr>
        <p:txBody>
          <a:bodyPr wrap="square">
            <a:spAutoFit/>
          </a:bodyPr>
          <a:lstStyle/>
          <a:p>
            <a:r>
              <a:rPr lang="en-US" dirty="0">
                <a:solidFill>
                  <a:srgbClr val="2F393A"/>
                </a:solidFill>
                <a:latin typeface="Abadi" panose="020B0604020104020204" pitchFamily="34" charset="0"/>
              </a:rPr>
              <a:t>December 1831—Hiram, Ohio</a:t>
            </a:r>
            <a:endParaRPr lang="en-US" dirty="0">
              <a:latin typeface="Calibri" panose="020F0502020204030204" pitchFamily="34" charset="0"/>
            </a:endParaRPr>
          </a:p>
        </p:txBody>
      </p:sp>
      <p:sp>
        <p:nvSpPr>
          <p:cNvPr id="7" name="Rectangle 6"/>
          <p:cNvSpPr/>
          <p:nvPr/>
        </p:nvSpPr>
        <p:spPr>
          <a:xfrm>
            <a:off x="7139724" y="1715007"/>
            <a:ext cx="4418240" cy="4339650"/>
          </a:xfrm>
          <a:prstGeom prst="rect">
            <a:avLst/>
          </a:prstGeom>
        </p:spPr>
        <p:txBody>
          <a:bodyPr wrap="square">
            <a:spAutoFit/>
          </a:bodyPr>
          <a:lstStyle/>
          <a:p>
            <a:r>
              <a:rPr lang="en-US" sz="2400" b="1" dirty="0">
                <a:latin typeface="Calibri" panose="020F0502020204030204" pitchFamily="34" charset="0"/>
              </a:rPr>
              <a:t>“A mystery is a truth that cannot be known except through divine revelation—a sacred secret. … In our day such great truths as those pertaining to the restoration of the priesthood, the work for the dead, and the re-establishment of the Church are ‘mysteries,’ because they could not have been discovered except by revelation.” </a:t>
            </a:r>
          </a:p>
          <a:p>
            <a:r>
              <a:rPr lang="en-US" sz="1200" b="1" dirty="0">
                <a:latin typeface="Calibri" panose="020F0502020204030204" pitchFamily="34" charset="0"/>
              </a:rPr>
              <a:t>(Smith and Sjodahl, Commentary, p. 141.)</a:t>
            </a:r>
          </a:p>
        </p:txBody>
      </p:sp>
      <p:pic>
        <p:nvPicPr>
          <p:cNvPr id="1028" name="Picture 4" descr="Image result for joseph smith">
            <a:extLst>
              <a:ext uri="{FF2B5EF4-FFF2-40B4-BE49-F238E27FC236}">
                <a16:creationId xmlns:a16="http://schemas.microsoft.com/office/drawing/2014/main" id="{AB7A30F9-CAF7-4A7B-8F6D-CCF54FB355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36112" y="1979832"/>
            <a:ext cx="66675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396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0289D-1DF6-23A6-0F0A-CA2D679DF2A0}"/>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EA46E73A-8832-32DB-C071-1CCBB32ED953}"/>
              </a:ext>
            </a:extLst>
          </p:cNvPr>
          <p:cNvPicPr>
            <a:picLocks noChangeAspect="1"/>
          </p:cNvPicPr>
          <p:nvPr/>
        </p:nvPicPr>
        <p:blipFill>
          <a:blip r:embed="rId2">
            <a:extLst>
              <a:ext uri="{BEBA8EAE-BF5A-486C-A8C5-ECC9F3942E4B}">
                <a14:imgProps xmlns:a14="http://schemas.microsoft.com/office/drawing/2010/main">
                  <a14:imgLayer r:embed="rId3">
                    <a14:imgEffect>
                      <a14:artisticWatercolorSponge/>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gradFill flip="none" rotWithShape="1">
            <a:gsLst>
              <a:gs pos="14000">
                <a:schemeClr val="accent1">
                  <a:lumMod val="40000"/>
                  <a:lumOff val="60000"/>
                </a:schemeClr>
              </a:gs>
              <a:gs pos="52000">
                <a:schemeClr val="accent5">
                  <a:lumMod val="0"/>
                  <a:lumOff val="100000"/>
                </a:schemeClr>
              </a:gs>
              <a:gs pos="81000">
                <a:schemeClr val="accent5">
                  <a:lumMod val="100000"/>
                </a:schemeClr>
              </a:gs>
            </a:gsLst>
            <a:path path="circle">
              <a:fillToRect l="50000" t="-80000" r="50000" b="180000"/>
            </a:path>
            <a:tileRect/>
          </a:gradFill>
        </p:spPr>
      </p:pic>
      <p:sp>
        <p:nvSpPr>
          <p:cNvPr id="4" name="TextBox 3">
            <a:extLst>
              <a:ext uri="{FF2B5EF4-FFF2-40B4-BE49-F238E27FC236}">
                <a16:creationId xmlns:a16="http://schemas.microsoft.com/office/drawing/2014/main" id="{61AE71CF-C97D-BA65-B30A-F519C253FD03}"/>
              </a:ext>
            </a:extLst>
          </p:cNvPr>
          <p:cNvSpPr txBox="1"/>
          <p:nvPr/>
        </p:nvSpPr>
        <p:spPr>
          <a:xfrm>
            <a:off x="1524000" y="1"/>
            <a:ext cx="9144000" cy="769441"/>
          </a:xfrm>
          <a:prstGeom prst="rect">
            <a:avLst/>
          </a:prstGeom>
          <a:noFill/>
        </p:spPr>
        <p:txBody>
          <a:bodyPr wrap="square" rtlCol="0">
            <a:spAutoFit/>
          </a:bodyPr>
          <a:lstStyle/>
          <a:p>
            <a:pPr algn="ctr"/>
            <a:r>
              <a:rPr lang="en-US" sz="4400" dirty="0">
                <a:latin typeface="Cooper Black" panose="0208090404030B020404" pitchFamily="18" charset="0"/>
              </a:rPr>
              <a:t>Mission for a Season</a:t>
            </a:r>
          </a:p>
        </p:txBody>
      </p:sp>
      <p:sp>
        <p:nvSpPr>
          <p:cNvPr id="5" name="Rectangle 4">
            <a:extLst>
              <a:ext uri="{FF2B5EF4-FFF2-40B4-BE49-F238E27FC236}">
                <a16:creationId xmlns:a16="http://schemas.microsoft.com/office/drawing/2014/main" id="{AC16A1B0-F3F2-540A-B7D4-598C92914B73}"/>
              </a:ext>
            </a:extLst>
          </p:cNvPr>
          <p:cNvSpPr/>
          <p:nvPr/>
        </p:nvSpPr>
        <p:spPr>
          <a:xfrm>
            <a:off x="10061" y="6519447"/>
            <a:ext cx="6811862" cy="338554"/>
          </a:xfrm>
          <a:prstGeom prst="rect">
            <a:avLst/>
          </a:prstGeom>
        </p:spPr>
        <p:txBody>
          <a:bodyPr wrap="square">
            <a:spAutoFit/>
          </a:bodyPr>
          <a:lstStyle/>
          <a:p>
            <a:r>
              <a:rPr lang="en-US" sz="1600" dirty="0">
                <a:solidFill>
                  <a:srgbClr val="2F393A"/>
                </a:solidFill>
                <a:latin typeface="Abadi" panose="020B0604020104020204" pitchFamily="34" charset="0"/>
              </a:rPr>
              <a:t>D&amp;C 71:2-3</a:t>
            </a:r>
            <a:endParaRPr lang="en-US" sz="1600" dirty="0">
              <a:latin typeface="Calibri" panose="020F0502020204030204" pitchFamily="34" charset="0"/>
            </a:endParaRPr>
          </a:p>
        </p:txBody>
      </p:sp>
      <p:sp>
        <p:nvSpPr>
          <p:cNvPr id="7" name="Rectangle 6">
            <a:extLst>
              <a:ext uri="{FF2B5EF4-FFF2-40B4-BE49-F238E27FC236}">
                <a16:creationId xmlns:a16="http://schemas.microsoft.com/office/drawing/2014/main" id="{74A97267-EF1B-D4C2-5A79-9C4B69F8CDF5}"/>
              </a:ext>
            </a:extLst>
          </p:cNvPr>
          <p:cNvSpPr/>
          <p:nvPr/>
        </p:nvSpPr>
        <p:spPr>
          <a:xfrm>
            <a:off x="485903" y="1023362"/>
            <a:ext cx="5860178" cy="5062924"/>
          </a:xfrm>
          <a:prstGeom prst="rect">
            <a:avLst/>
          </a:prstGeom>
        </p:spPr>
        <p:txBody>
          <a:bodyPr wrap="square">
            <a:spAutoFit/>
          </a:bodyPr>
          <a:lstStyle/>
          <a:p>
            <a:r>
              <a:rPr lang="en-US" sz="2400" b="0" i="0" dirty="0">
                <a:solidFill>
                  <a:srgbClr val="000000"/>
                </a:solidFill>
                <a:effectLst/>
                <a:latin typeface="Calibri" panose="020F0502020204030204" pitchFamily="34" charset="0"/>
                <a:cs typeface="Calibri" panose="020F0502020204030204" pitchFamily="34" charset="0"/>
              </a:rPr>
              <a:t>Joseph and Sidney were called on this mission largely to refute the falsehoods being spread by Ezra Booth and Symonds Rider. </a:t>
            </a:r>
          </a:p>
          <a:p>
            <a:endParaRPr lang="en-US" sz="2400" dirty="0">
              <a:solidFill>
                <a:srgbClr val="000000"/>
              </a:solidFill>
              <a:latin typeface="Calibri" panose="020F0502020204030204" pitchFamily="34" charset="0"/>
              <a:cs typeface="Calibri" panose="020F0502020204030204" pitchFamily="34" charset="0"/>
            </a:endParaRPr>
          </a:p>
          <a:p>
            <a:r>
              <a:rPr lang="en-US" sz="2400" b="0" i="0" dirty="0">
                <a:solidFill>
                  <a:srgbClr val="000000"/>
                </a:solidFill>
                <a:effectLst/>
                <a:latin typeface="Calibri" panose="020F0502020204030204" pitchFamily="34" charset="0"/>
                <a:cs typeface="Calibri" panose="020F0502020204030204" pitchFamily="34" charset="0"/>
              </a:rPr>
              <a:t>While Booth’s apostasy is thoroughly explained in the letters he wrote to the </a:t>
            </a:r>
            <a:r>
              <a:rPr lang="en-US" sz="2400" b="0" i="1" dirty="0">
                <a:solidFill>
                  <a:srgbClr val="000000"/>
                </a:solidFill>
                <a:effectLst/>
                <a:latin typeface="Calibri" panose="020F0502020204030204" pitchFamily="34" charset="0"/>
                <a:cs typeface="Calibri" panose="020F0502020204030204" pitchFamily="34" charset="0"/>
              </a:rPr>
              <a:t>Ohio Star</a:t>
            </a:r>
            <a:r>
              <a:rPr lang="en-US" sz="2400" b="0" i="0" dirty="0">
                <a:solidFill>
                  <a:srgbClr val="000000"/>
                </a:solidFill>
                <a:effectLst/>
                <a:latin typeface="Calibri" panose="020F0502020204030204" pitchFamily="34" charset="0"/>
                <a:cs typeface="Calibri" panose="020F0502020204030204" pitchFamily="34" charset="0"/>
              </a:rPr>
              <a:t>, the reasons why Symonds Rider became antagonistic toward the Church are less clear. </a:t>
            </a:r>
          </a:p>
          <a:p>
            <a:endParaRPr lang="en-US" sz="2400" dirty="0">
              <a:solidFill>
                <a:srgbClr val="000000"/>
              </a:solidFill>
              <a:latin typeface="Calibri" panose="020F0502020204030204" pitchFamily="34" charset="0"/>
              <a:cs typeface="Calibri" panose="020F0502020204030204" pitchFamily="34" charset="0"/>
            </a:endParaRPr>
          </a:p>
          <a:p>
            <a:r>
              <a:rPr lang="en-US" sz="2400" b="0" i="0" dirty="0">
                <a:solidFill>
                  <a:srgbClr val="000000"/>
                </a:solidFill>
                <a:effectLst/>
                <a:latin typeface="Calibri" panose="020F0502020204030204" pitchFamily="34" charset="0"/>
                <a:cs typeface="Calibri" panose="020F0502020204030204" pitchFamily="34" charset="0"/>
              </a:rPr>
              <a:t>One possible reason for his leaving may be that, according to a popular rumor, Rider’s name was misspelled in his mission call, and this mistake led to his apostasy.</a:t>
            </a:r>
          </a:p>
          <a:p>
            <a:r>
              <a:rPr lang="en-US" sz="1100" dirty="0">
                <a:solidFill>
                  <a:srgbClr val="000000"/>
                </a:solidFill>
                <a:latin typeface="Calibri" panose="020F0502020204030204" pitchFamily="34" charset="0"/>
                <a:cs typeface="Calibri" panose="020F0502020204030204" pitchFamily="34" charset="0"/>
              </a:rPr>
              <a:t>Casey Paul Griffiths</a:t>
            </a:r>
            <a:endParaRPr lang="en-US" sz="1100" b="1" dirty="0">
              <a:latin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349B5465-3882-F743-D464-D9A2BE1AABE0}"/>
              </a:ext>
            </a:extLst>
          </p:cNvPr>
          <p:cNvGrpSpPr/>
          <p:nvPr/>
        </p:nvGrpSpPr>
        <p:grpSpPr>
          <a:xfrm>
            <a:off x="7860370" y="1015285"/>
            <a:ext cx="1242620" cy="2898819"/>
            <a:chOff x="1325353" y="653319"/>
            <a:chExt cx="2319231" cy="5410369"/>
          </a:xfrm>
        </p:grpSpPr>
        <p:sp>
          <p:nvSpPr>
            <p:cNvPr id="3" name="Oval 2">
              <a:extLst>
                <a:ext uri="{FF2B5EF4-FFF2-40B4-BE49-F238E27FC236}">
                  <a16:creationId xmlns:a16="http://schemas.microsoft.com/office/drawing/2014/main" id="{DCBCACB4-3899-A82E-75CE-69324E6A3BB5}"/>
                </a:ext>
              </a:extLst>
            </p:cNvPr>
            <p:cNvSpPr/>
            <p:nvPr/>
          </p:nvSpPr>
          <p:spPr>
            <a:xfrm rot="2704841" flipH="1">
              <a:off x="1849475" y="5522400"/>
              <a:ext cx="365204" cy="717372"/>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ADB0B7C-DD79-15A6-7BFB-568829029D7B}"/>
                </a:ext>
              </a:extLst>
            </p:cNvPr>
            <p:cNvSpPr/>
            <p:nvPr/>
          </p:nvSpPr>
          <p:spPr>
            <a:xfrm rot="18164573" flipH="1">
              <a:off x="2604916" y="5453766"/>
              <a:ext cx="455399" cy="717372"/>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a:extLst>
                <a:ext uri="{FF2B5EF4-FFF2-40B4-BE49-F238E27FC236}">
                  <a16:creationId xmlns:a16="http://schemas.microsoft.com/office/drawing/2014/main" id="{353E8E30-240A-9CD5-6429-71E4F4D0CB24}"/>
                </a:ext>
              </a:extLst>
            </p:cNvPr>
            <p:cNvSpPr/>
            <p:nvPr/>
          </p:nvSpPr>
          <p:spPr>
            <a:xfrm>
              <a:off x="1639260" y="3938898"/>
              <a:ext cx="1749891" cy="1870506"/>
            </a:xfrm>
            <a:prstGeom prst="trapezoid">
              <a:avLst>
                <a:gd name="adj" fmla="val 19332"/>
              </a:avLst>
            </a:prstGeom>
            <a:solidFill>
              <a:schemeClr val="tx1">
                <a:lumMod val="85000"/>
                <a:lumOff val="1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Oval 10">
              <a:extLst>
                <a:ext uri="{FF2B5EF4-FFF2-40B4-BE49-F238E27FC236}">
                  <a16:creationId xmlns:a16="http://schemas.microsoft.com/office/drawing/2014/main" id="{86544D04-F61E-6D9A-FE98-7F31CF01E33B}"/>
                </a:ext>
              </a:extLst>
            </p:cNvPr>
            <p:cNvSpPr/>
            <p:nvPr/>
          </p:nvSpPr>
          <p:spPr>
            <a:xfrm rot="1499614">
              <a:off x="1325353" y="3419418"/>
              <a:ext cx="414915" cy="72939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286E89A-D6D0-A5B8-E837-735391BC365E}"/>
                </a:ext>
              </a:extLst>
            </p:cNvPr>
            <p:cNvSpPr/>
            <p:nvPr/>
          </p:nvSpPr>
          <p:spPr>
            <a:xfrm rot="20218618">
              <a:off x="3229669" y="3372716"/>
              <a:ext cx="414915" cy="72939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a:extLst>
                <a:ext uri="{FF2B5EF4-FFF2-40B4-BE49-F238E27FC236}">
                  <a16:creationId xmlns:a16="http://schemas.microsoft.com/office/drawing/2014/main" id="{5DE634DF-F0C6-95EC-999F-63F704F38741}"/>
                </a:ext>
              </a:extLst>
            </p:cNvPr>
            <p:cNvSpPr/>
            <p:nvPr/>
          </p:nvSpPr>
          <p:spPr>
            <a:xfrm rot="1297584">
              <a:off x="1522932" y="2135158"/>
              <a:ext cx="592736" cy="1679417"/>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a:extLst>
                <a:ext uri="{FF2B5EF4-FFF2-40B4-BE49-F238E27FC236}">
                  <a16:creationId xmlns:a16="http://schemas.microsoft.com/office/drawing/2014/main" id="{101A74AF-28CF-0E65-24E6-5D85FB79BA26}"/>
                </a:ext>
              </a:extLst>
            </p:cNvPr>
            <p:cNvSpPr/>
            <p:nvPr/>
          </p:nvSpPr>
          <p:spPr>
            <a:xfrm rot="20443541">
              <a:off x="2870184" y="2185919"/>
              <a:ext cx="592736" cy="1679417"/>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a:extLst>
                <a:ext uri="{FF2B5EF4-FFF2-40B4-BE49-F238E27FC236}">
                  <a16:creationId xmlns:a16="http://schemas.microsoft.com/office/drawing/2014/main" id="{77784A27-D875-D4E9-53CF-5B6516F88D9B}"/>
                </a:ext>
              </a:extLst>
            </p:cNvPr>
            <p:cNvSpPr/>
            <p:nvPr/>
          </p:nvSpPr>
          <p:spPr>
            <a:xfrm rot="1056837">
              <a:off x="1720510" y="653319"/>
              <a:ext cx="1580628" cy="1580628"/>
            </a:xfrm>
            <a:prstGeom prst="clou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794F727-8AE9-AA89-597B-B9EA9BEF8277}"/>
                </a:ext>
              </a:extLst>
            </p:cNvPr>
            <p:cNvSpPr/>
            <p:nvPr/>
          </p:nvSpPr>
          <p:spPr>
            <a:xfrm>
              <a:off x="1918089" y="2332736"/>
              <a:ext cx="1185471" cy="1679417"/>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5">
              <a:extLst>
                <a:ext uri="{FF2B5EF4-FFF2-40B4-BE49-F238E27FC236}">
                  <a16:creationId xmlns:a16="http://schemas.microsoft.com/office/drawing/2014/main" id="{65815C74-66EC-5E51-892F-6AEE9D8DD591}"/>
                </a:ext>
              </a:extLst>
            </p:cNvPr>
            <p:cNvSpPr/>
            <p:nvPr/>
          </p:nvSpPr>
          <p:spPr>
            <a:xfrm>
              <a:off x="1918089" y="752108"/>
              <a:ext cx="1232890" cy="167941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oon 17">
              <a:extLst>
                <a:ext uri="{FF2B5EF4-FFF2-40B4-BE49-F238E27FC236}">
                  <a16:creationId xmlns:a16="http://schemas.microsoft.com/office/drawing/2014/main" id="{EA4E69C5-0EC2-701E-BFE8-4DC95FEA3D4B}"/>
                </a:ext>
              </a:extLst>
            </p:cNvPr>
            <p:cNvSpPr/>
            <p:nvPr/>
          </p:nvSpPr>
          <p:spPr>
            <a:xfrm rot="16200000">
              <a:off x="1819299" y="3024261"/>
              <a:ext cx="1383050" cy="592736"/>
            </a:xfrm>
            <a:prstGeom prst="moon">
              <a:avLst>
                <a:gd name="adj" fmla="val 6008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a:extLst>
                <a:ext uri="{FF2B5EF4-FFF2-40B4-BE49-F238E27FC236}">
                  <a16:creationId xmlns:a16="http://schemas.microsoft.com/office/drawing/2014/main" id="{88ABC153-5B4D-8206-CA18-F89FC784E5A6}"/>
                </a:ext>
              </a:extLst>
            </p:cNvPr>
            <p:cNvSpPr/>
            <p:nvPr/>
          </p:nvSpPr>
          <p:spPr>
            <a:xfrm>
              <a:off x="2609613" y="2233947"/>
              <a:ext cx="592736" cy="1679417"/>
            </a:xfrm>
            <a:prstGeom prst="trapezoid">
              <a:avLst>
                <a:gd name="adj" fmla="val 30882"/>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B05C3A5D-BAA1-A98D-E8DC-C6721EC84FC9}"/>
                </a:ext>
              </a:extLst>
            </p:cNvPr>
            <p:cNvSpPr/>
            <p:nvPr/>
          </p:nvSpPr>
          <p:spPr>
            <a:xfrm>
              <a:off x="1819299" y="2233947"/>
              <a:ext cx="592736" cy="1679417"/>
            </a:xfrm>
            <a:prstGeom prst="trapezoid">
              <a:avLst>
                <a:gd name="adj" fmla="val 32353"/>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BB0B189-39D9-980D-47A4-1081A48ABB47}"/>
                </a:ext>
              </a:extLst>
            </p:cNvPr>
            <p:cNvSpPr/>
            <p:nvPr/>
          </p:nvSpPr>
          <p:spPr>
            <a:xfrm>
              <a:off x="1918089" y="3920386"/>
              <a:ext cx="1185471" cy="190557"/>
            </a:xfrm>
            <a:prstGeom prst="rect">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CFB137C-67FD-C278-BAAA-EAA56D69C2EE}"/>
                </a:ext>
              </a:extLst>
            </p:cNvPr>
            <p:cNvSpPr/>
            <p:nvPr/>
          </p:nvSpPr>
          <p:spPr>
            <a:xfrm>
              <a:off x="2412035" y="3221840"/>
              <a:ext cx="174335" cy="174335"/>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2239B7E-8925-1C19-FD94-D92730C93890}"/>
                </a:ext>
              </a:extLst>
            </p:cNvPr>
            <p:cNvSpPr/>
            <p:nvPr/>
          </p:nvSpPr>
          <p:spPr>
            <a:xfrm>
              <a:off x="2412035" y="3616997"/>
              <a:ext cx="174335" cy="174335"/>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iagonal Stripe 23">
              <a:extLst>
                <a:ext uri="{FF2B5EF4-FFF2-40B4-BE49-F238E27FC236}">
                  <a16:creationId xmlns:a16="http://schemas.microsoft.com/office/drawing/2014/main" id="{5E748BFA-D91C-8D15-5D8E-D31868540FD0}"/>
                </a:ext>
              </a:extLst>
            </p:cNvPr>
            <p:cNvSpPr/>
            <p:nvPr/>
          </p:nvSpPr>
          <p:spPr>
            <a:xfrm rot="7239654" flipH="1">
              <a:off x="2512279" y="2059605"/>
              <a:ext cx="476715" cy="334423"/>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Diagonal Stripe 24">
              <a:extLst>
                <a:ext uri="{FF2B5EF4-FFF2-40B4-BE49-F238E27FC236}">
                  <a16:creationId xmlns:a16="http://schemas.microsoft.com/office/drawing/2014/main" id="{2830EB8C-2E02-B6F7-172F-DBD840876A8D}"/>
                </a:ext>
              </a:extLst>
            </p:cNvPr>
            <p:cNvSpPr/>
            <p:nvPr/>
          </p:nvSpPr>
          <p:spPr>
            <a:xfrm rot="14360346">
              <a:off x="2042722" y="2061682"/>
              <a:ext cx="474253" cy="330267"/>
            </a:xfrm>
            <a:prstGeom prst="diagStripe">
              <a:avLst>
                <a:gd name="adj" fmla="val 4429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6" name="Group 25">
              <a:extLst>
                <a:ext uri="{FF2B5EF4-FFF2-40B4-BE49-F238E27FC236}">
                  <a16:creationId xmlns:a16="http://schemas.microsoft.com/office/drawing/2014/main" id="{24037210-134A-17CE-7A1B-004F9B971278}"/>
                </a:ext>
              </a:extLst>
            </p:cNvPr>
            <p:cNvGrpSpPr/>
            <p:nvPr/>
          </p:nvGrpSpPr>
          <p:grpSpPr>
            <a:xfrm>
              <a:off x="1918089" y="2332736"/>
              <a:ext cx="1185471" cy="296368"/>
              <a:chOff x="2971800" y="2971800"/>
              <a:chExt cx="914400" cy="228600"/>
            </a:xfrm>
          </p:grpSpPr>
          <p:sp>
            <p:nvSpPr>
              <p:cNvPr id="31" name="Double Wave 30">
                <a:extLst>
                  <a:ext uri="{FF2B5EF4-FFF2-40B4-BE49-F238E27FC236}">
                    <a16:creationId xmlns:a16="http://schemas.microsoft.com/office/drawing/2014/main" id="{626294E6-40A3-DB2D-8FFC-86272DC78219}"/>
                  </a:ext>
                </a:extLst>
              </p:cNvPr>
              <p:cNvSpPr/>
              <p:nvPr/>
            </p:nvSpPr>
            <p:spPr>
              <a:xfrm rot="20544645">
                <a:off x="29718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uble Wave 31">
                <a:extLst>
                  <a:ext uri="{FF2B5EF4-FFF2-40B4-BE49-F238E27FC236}">
                    <a16:creationId xmlns:a16="http://schemas.microsoft.com/office/drawing/2014/main" id="{7E14D862-B765-F373-1FFA-5D980ABD7640}"/>
                  </a:ext>
                </a:extLst>
              </p:cNvPr>
              <p:cNvSpPr/>
              <p:nvPr/>
            </p:nvSpPr>
            <p:spPr>
              <a:xfrm rot="1849731">
                <a:off x="3429000" y="3048000"/>
                <a:ext cx="457200" cy="152400"/>
              </a:xfrm>
              <a:prstGeom prst="doubleWave">
                <a:avLst>
                  <a:gd name="adj1" fmla="val 6250"/>
                  <a:gd name="adj2"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E1E13C98-F08A-AA65-4CEE-81566C024CFC}"/>
                  </a:ext>
                </a:extLst>
              </p:cNvPr>
              <p:cNvSpPr/>
              <p:nvPr/>
            </p:nvSpPr>
            <p:spPr>
              <a:xfrm>
                <a:off x="3276600" y="2971800"/>
                <a:ext cx="228600"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Cloud 26">
              <a:extLst>
                <a:ext uri="{FF2B5EF4-FFF2-40B4-BE49-F238E27FC236}">
                  <a16:creationId xmlns:a16="http://schemas.microsoft.com/office/drawing/2014/main" id="{4F6D61BF-2C38-18DD-47AB-1363916FCD23}"/>
                </a:ext>
              </a:extLst>
            </p:cNvPr>
            <p:cNvSpPr/>
            <p:nvPr/>
          </p:nvSpPr>
          <p:spPr>
            <a:xfrm>
              <a:off x="1819299" y="1740001"/>
              <a:ext cx="1481839" cy="523002"/>
            </a:xfrm>
            <a:prstGeom prst="clou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15">
              <a:extLst>
                <a:ext uri="{FF2B5EF4-FFF2-40B4-BE49-F238E27FC236}">
                  <a16:creationId xmlns:a16="http://schemas.microsoft.com/office/drawing/2014/main" id="{FFB58528-150E-F6FE-229F-4DC021D9367B}"/>
                </a:ext>
              </a:extLst>
            </p:cNvPr>
            <p:cNvSpPr/>
            <p:nvPr/>
          </p:nvSpPr>
          <p:spPr>
            <a:xfrm>
              <a:off x="1999479" y="1575954"/>
              <a:ext cx="1086682" cy="59273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15">
              <a:extLst>
                <a:ext uri="{FF2B5EF4-FFF2-40B4-BE49-F238E27FC236}">
                  <a16:creationId xmlns:a16="http://schemas.microsoft.com/office/drawing/2014/main" id="{8EF03400-6FB9-9963-8C5F-A11FF392BC88}"/>
                </a:ext>
              </a:extLst>
            </p:cNvPr>
            <p:cNvSpPr/>
            <p:nvPr/>
          </p:nvSpPr>
          <p:spPr>
            <a:xfrm>
              <a:off x="1941333" y="1344844"/>
              <a:ext cx="1162227" cy="691525"/>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D11A9CBE-3EC0-8E1B-DC6F-649688A4D2FF}"/>
                </a:ext>
              </a:extLst>
            </p:cNvPr>
            <p:cNvCxnSpPr>
              <a:cxnSpLocks/>
            </p:cNvCxnSpPr>
            <p:nvPr/>
          </p:nvCxnSpPr>
          <p:spPr>
            <a:xfrm flipH="1">
              <a:off x="2476933" y="4686319"/>
              <a:ext cx="22269" cy="1107131"/>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C22ECD45-FDCE-24D1-1AFE-941BE53E7160}"/>
              </a:ext>
            </a:extLst>
          </p:cNvPr>
          <p:cNvGrpSpPr/>
          <p:nvPr/>
        </p:nvGrpSpPr>
        <p:grpSpPr>
          <a:xfrm>
            <a:off x="9355287" y="2930281"/>
            <a:ext cx="1299904" cy="3354480"/>
            <a:chOff x="4393961" y="332178"/>
            <a:chExt cx="2217309" cy="5837847"/>
          </a:xfrm>
        </p:grpSpPr>
        <p:sp>
          <p:nvSpPr>
            <p:cNvPr id="35" name="Oval 34">
              <a:extLst>
                <a:ext uri="{FF2B5EF4-FFF2-40B4-BE49-F238E27FC236}">
                  <a16:creationId xmlns:a16="http://schemas.microsoft.com/office/drawing/2014/main" id="{4A16692F-E3C2-1369-5E1A-5EB17B9096FF}"/>
                </a:ext>
              </a:extLst>
            </p:cNvPr>
            <p:cNvSpPr/>
            <p:nvPr/>
          </p:nvSpPr>
          <p:spPr>
            <a:xfrm rot="18783087">
              <a:off x="4885750" y="5625267"/>
              <a:ext cx="688131" cy="401386"/>
            </a:xfrm>
            <a:prstGeom prst="ellipse">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66F13C37-2ADA-66F0-B8AD-FFDF6F330145}"/>
                </a:ext>
              </a:extLst>
            </p:cNvPr>
            <p:cNvSpPr/>
            <p:nvPr/>
          </p:nvSpPr>
          <p:spPr>
            <a:xfrm rot="18783087">
              <a:off x="5497422" y="5625267"/>
              <a:ext cx="688131" cy="401386"/>
            </a:xfrm>
            <a:prstGeom prst="ellipse">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ouble Wave 36">
              <a:extLst>
                <a:ext uri="{FF2B5EF4-FFF2-40B4-BE49-F238E27FC236}">
                  <a16:creationId xmlns:a16="http://schemas.microsoft.com/office/drawing/2014/main" id="{49816886-A887-B154-D6FE-0ADFE324CCE0}"/>
                </a:ext>
              </a:extLst>
            </p:cNvPr>
            <p:cNvSpPr/>
            <p:nvPr/>
          </p:nvSpPr>
          <p:spPr>
            <a:xfrm rot="6538139">
              <a:off x="4214563" y="993338"/>
              <a:ext cx="1553929" cy="873968"/>
            </a:xfrm>
            <a:prstGeom prst="doubleWave">
              <a:avLst>
                <a:gd name="adj1" fmla="val 7619"/>
                <a:gd name="adj2" fmla="val -1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ouble Wave 37">
              <a:extLst>
                <a:ext uri="{FF2B5EF4-FFF2-40B4-BE49-F238E27FC236}">
                  <a16:creationId xmlns:a16="http://schemas.microsoft.com/office/drawing/2014/main" id="{6BDA6477-40EE-A125-2256-1B931D1C58F6}"/>
                </a:ext>
              </a:extLst>
            </p:cNvPr>
            <p:cNvSpPr/>
            <p:nvPr/>
          </p:nvSpPr>
          <p:spPr>
            <a:xfrm rot="15426456" flipH="1">
              <a:off x="5057803" y="1161199"/>
              <a:ext cx="1780883" cy="624232"/>
            </a:xfrm>
            <a:prstGeom prst="doubleWave">
              <a:avLst>
                <a:gd name="adj1" fmla="val 7619"/>
                <a:gd name="adj2" fmla="val -10000"/>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D94A938D-43BA-5EF6-86D1-408A64D1A3A7}"/>
                </a:ext>
              </a:extLst>
            </p:cNvPr>
            <p:cNvSpPr/>
            <p:nvPr/>
          </p:nvSpPr>
          <p:spPr>
            <a:xfrm rot="4570620">
              <a:off x="6114286" y="3480476"/>
              <a:ext cx="535213" cy="45875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A0A5835-3BC2-1809-2F59-89B3382687B4}"/>
                </a:ext>
              </a:extLst>
            </p:cNvPr>
            <p:cNvSpPr/>
            <p:nvPr/>
          </p:nvSpPr>
          <p:spPr>
            <a:xfrm rot="4570620">
              <a:off x="4355731" y="3556935"/>
              <a:ext cx="535213" cy="45875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a:extLst>
                <a:ext uri="{FF2B5EF4-FFF2-40B4-BE49-F238E27FC236}">
                  <a16:creationId xmlns:a16="http://schemas.microsoft.com/office/drawing/2014/main" id="{571D068C-40CB-7EE5-118D-C927925AF61E}"/>
                </a:ext>
              </a:extLst>
            </p:cNvPr>
            <p:cNvSpPr/>
            <p:nvPr/>
          </p:nvSpPr>
          <p:spPr>
            <a:xfrm rot="1375821">
              <a:off x="4560700" y="1780675"/>
              <a:ext cx="771091" cy="2091414"/>
            </a:xfrm>
            <a:prstGeom prst="trapezoi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a:extLst>
                <a:ext uri="{FF2B5EF4-FFF2-40B4-BE49-F238E27FC236}">
                  <a16:creationId xmlns:a16="http://schemas.microsoft.com/office/drawing/2014/main" id="{EE8273FF-EE57-46D0-DE82-1B707FEA6304}"/>
                </a:ext>
              </a:extLst>
            </p:cNvPr>
            <p:cNvSpPr/>
            <p:nvPr/>
          </p:nvSpPr>
          <p:spPr>
            <a:xfrm rot="20135346">
              <a:off x="5625220" y="1861176"/>
              <a:ext cx="771091" cy="1962418"/>
            </a:xfrm>
            <a:prstGeom prst="trapezoi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a:extLst>
                <a:ext uri="{FF2B5EF4-FFF2-40B4-BE49-F238E27FC236}">
                  <a16:creationId xmlns:a16="http://schemas.microsoft.com/office/drawing/2014/main" id="{B33C5AC5-AA27-D196-C803-32B62EBBA590}"/>
                </a:ext>
              </a:extLst>
            </p:cNvPr>
            <p:cNvSpPr/>
            <p:nvPr/>
          </p:nvSpPr>
          <p:spPr>
            <a:xfrm>
              <a:off x="4888058" y="1866013"/>
              <a:ext cx="1120808" cy="2446686"/>
            </a:xfrm>
            <a:prstGeom prst="trapezoid">
              <a:avLst>
                <a:gd name="adj" fmla="val 1850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a:extLst>
                <a:ext uri="{FF2B5EF4-FFF2-40B4-BE49-F238E27FC236}">
                  <a16:creationId xmlns:a16="http://schemas.microsoft.com/office/drawing/2014/main" id="{702DBC60-D577-4D8A-CA69-1C47291193DA}"/>
                </a:ext>
              </a:extLst>
            </p:cNvPr>
            <p:cNvSpPr/>
            <p:nvPr/>
          </p:nvSpPr>
          <p:spPr>
            <a:xfrm>
              <a:off x="4912010" y="4094509"/>
              <a:ext cx="653545" cy="1663051"/>
            </a:xfrm>
            <a:prstGeom prst="trapezoid">
              <a:avLst>
                <a:gd name="adj" fmla="val 66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a:extLst>
                <a:ext uri="{FF2B5EF4-FFF2-40B4-BE49-F238E27FC236}">
                  <a16:creationId xmlns:a16="http://schemas.microsoft.com/office/drawing/2014/main" id="{A6EFAF74-E2B4-5CC3-2BC5-150F2862B746}"/>
                </a:ext>
              </a:extLst>
            </p:cNvPr>
            <p:cNvSpPr/>
            <p:nvPr/>
          </p:nvSpPr>
          <p:spPr>
            <a:xfrm rot="21345976">
              <a:off x="5532030" y="4019777"/>
              <a:ext cx="653545" cy="1739508"/>
            </a:xfrm>
            <a:prstGeom prst="trapezoid">
              <a:avLst>
                <a:gd name="adj" fmla="val 668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a:extLst>
                <a:ext uri="{FF2B5EF4-FFF2-40B4-BE49-F238E27FC236}">
                  <a16:creationId xmlns:a16="http://schemas.microsoft.com/office/drawing/2014/main" id="{337B0BEE-16F0-A9AE-BFB5-85B53012C469}"/>
                </a:ext>
              </a:extLst>
            </p:cNvPr>
            <p:cNvSpPr/>
            <p:nvPr/>
          </p:nvSpPr>
          <p:spPr>
            <a:xfrm rot="15545603">
              <a:off x="5339913" y="1798104"/>
              <a:ext cx="337278" cy="764590"/>
            </a:xfrm>
            <a:prstGeom prst="trapezoid">
              <a:avLst>
                <a:gd name="adj" fmla="val 2451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a:extLst>
                <a:ext uri="{FF2B5EF4-FFF2-40B4-BE49-F238E27FC236}">
                  <a16:creationId xmlns:a16="http://schemas.microsoft.com/office/drawing/2014/main" id="{2D11F788-6DE5-161C-6186-F7E2D5B87666}"/>
                </a:ext>
              </a:extLst>
            </p:cNvPr>
            <p:cNvSpPr/>
            <p:nvPr/>
          </p:nvSpPr>
          <p:spPr>
            <a:xfrm>
              <a:off x="4875524" y="1936976"/>
              <a:ext cx="653545" cy="2304758"/>
            </a:xfrm>
            <a:prstGeom prst="trapezoid">
              <a:avLst>
                <a:gd name="adj" fmla="val 31685"/>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a:extLst>
                <a:ext uri="{FF2B5EF4-FFF2-40B4-BE49-F238E27FC236}">
                  <a16:creationId xmlns:a16="http://schemas.microsoft.com/office/drawing/2014/main" id="{09F13822-56EA-CA08-54B2-23E344876C64}"/>
                </a:ext>
              </a:extLst>
            </p:cNvPr>
            <p:cNvSpPr/>
            <p:nvPr/>
          </p:nvSpPr>
          <p:spPr>
            <a:xfrm rot="21364874">
              <a:off x="5362582" y="1808222"/>
              <a:ext cx="738121" cy="2427316"/>
            </a:xfrm>
            <a:prstGeom prst="trapezoid">
              <a:avLst>
                <a:gd name="adj" fmla="val 36838"/>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EE6E974-6B0A-56F9-0BDE-0F632744D867}"/>
                </a:ext>
              </a:extLst>
            </p:cNvPr>
            <p:cNvSpPr/>
            <p:nvPr/>
          </p:nvSpPr>
          <p:spPr>
            <a:xfrm>
              <a:off x="4795420" y="413293"/>
              <a:ext cx="1299802" cy="168209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7863A6-B119-63D1-CD2C-CE182325E9F2}"/>
                </a:ext>
              </a:extLst>
            </p:cNvPr>
            <p:cNvSpPr/>
            <p:nvPr/>
          </p:nvSpPr>
          <p:spPr>
            <a:xfrm>
              <a:off x="4836207" y="332178"/>
              <a:ext cx="1335358" cy="465236"/>
            </a:xfrm>
            <a:custGeom>
              <a:avLst/>
              <a:gdLst>
                <a:gd name="connsiteX0" fmla="*/ 703085 w 1147272"/>
                <a:gd name="connsiteY0" fmla="*/ 416 h 399707"/>
                <a:gd name="connsiteX1" fmla="*/ 925179 w 1147272"/>
                <a:gd name="connsiteY1" fmla="*/ 140832 h 399707"/>
                <a:gd name="connsiteX2" fmla="*/ 1147272 w 1147272"/>
                <a:gd name="connsiteY2" fmla="*/ 281248 h 399707"/>
                <a:gd name="connsiteX3" fmla="*/ 917207 w 1147272"/>
                <a:gd name="connsiteY3" fmla="*/ 399291 h 399707"/>
                <a:gd name="connsiteX4" fmla="*/ 695113 w 1147272"/>
                <a:gd name="connsiteY4" fmla="*/ 258875 h 399707"/>
                <a:gd name="connsiteX5" fmla="*/ 658575 w 1147272"/>
                <a:gd name="connsiteY5" fmla="*/ 255204 h 399707"/>
                <a:gd name="connsiteX6" fmla="*/ 637358 w 1147272"/>
                <a:gd name="connsiteY6" fmla="*/ 243819 h 399707"/>
                <a:gd name="connsiteX7" fmla="*/ 607303 w 1147272"/>
                <a:gd name="connsiteY7" fmla="*/ 259017 h 399707"/>
                <a:gd name="connsiteX8" fmla="*/ 556164 w 1147272"/>
                <a:gd name="connsiteY8" fmla="*/ 266760 h 399707"/>
                <a:gd name="connsiteX9" fmla="*/ 512030 w 1147272"/>
                <a:gd name="connsiteY9" fmla="*/ 260077 h 399707"/>
                <a:gd name="connsiteX10" fmla="*/ 511017 w 1147272"/>
                <a:gd name="connsiteY10" fmla="*/ 263380 h 399707"/>
                <a:gd name="connsiteX11" fmla="*/ 255509 w 1147272"/>
                <a:gd name="connsiteY11" fmla="*/ 324681 h 399707"/>
                <a:gd name="connsiteX12" fmla="*/ 0 w 1147272"/>
                <a:gd name="connsiteY12" fmla="*/ 385983 h 399707"/>
                <a:gd name="connsiteX13" fmla="*/ 75794 w 1147272"/>
                <a:gd name="connsiteY13" fmla="*/ 138759 h 399707"/>
                <a:gd name="connsiteX14" fmla="*/ 331302 w 1147272"/>
                <a:gd name="connsiteY14" fmla="*/ 77458 h 399707"/>
                <a:gd name="connsiteX15" fmla="*/ 586811 w 1147272"/>
                <a:gd name="connsiteY15" fmla="*/ 16156 h 399707"/>
                <a:gd name="connsiteX16" fmla="*/ 570833 w 1147272"/>
                <a:gd name="connsiteY16" fmla="*/ 68272 h 39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7272" h="399707">
                  <a:moveTo>
                    <a:pt x="703085" y="416"/>
                  </a:moveTo>
                  <a:cubicBezTo>
                    <a:pt x="812778" y="-9183"/>
                    <a:pt x="815487" y="150431"/>
                    <a:pt x="925179" y="140832"/>
                  </a:cubicBezTo>
                  <a:cubicBezTo>
                    <a:pt x="1034870" y="131233"/>
                    <a:pt x="1037580" y="290848"/>
                    <a:pt x="1147272" y="281248"/>
                  </a:cubicBezTo>
                  <a:lnTo>
                    <a:pt x="917207" y="399291"/>
                  </a:lnTo>
                  <a:cubicBezTo>
                    <a:pt x="807514" y="408890"/>
                    <a:pt x="804805" y="249276"/>
                    <a:pt x="695113" y="258875"/>
                  </a:cubicBezTo>
                  <a:cubicBezTo>
                    <a:pt x="681401" y="260075"/>
                    <a:pt x="669361" y="258631"/>
                    <a:pt x="658575" y="255204"/>
                  </a:cubicBezTo>
                  <a:lnTo>
                    <a:pt x="637358" y="243819"/>
                  </a:lnTo>
                  <a:lnTo>
                    <a:pt x="607303" y="259017"/>
                  </a:lnTo>
                  <a:cubicBezTo>
                    <a:pt x="591585" y="264003"/>
                    <a:pt x="574304" y="266760"/>
                    <a:pt x="556164" y="266760"/>
                  </a:cubicBezTo>
                  <a:lnTo>
                    <a:pt x="512030" y="260077"/>
                  </a:lnTo>
                  <a:lnTo>
                    <a:pt x="511017" y="263380"/>
                  </a:lnTo>
                  <a:cubicBezTo>
                    <a:pt x="441416" y="348704"/>
                    <a:pt x="325109" y="239357"/>
                    <a:pt x="255509" y="324681"/>
                  </a:cubicBezTo>
                  <a:cubicBezTo>
                    <a:pt x="185908" y="410006"/>
                    <a:pt x="69601" y="300659"/>
                    <a:pt x="0" y="385983"/>
                  </a:cubicBezTo>
                  <a:lnTo>
                    <a:pt x="75794" y="138759"/>
                  </a:lnTo>
                  <a:cubicBezTo>
                    <a:pt x="145395" y="53435"/>
                    <a:pt x="261701" y="162782"/>
                    <a:pt x="331302" y="77458"/>
                  </a:cubicBezTo>
                  <a:cubicBezTo>
                    <a:pt x="400902" y="-7867"/>
                    <a:pt x="517210" y="101480"/>
                    <a:pt x="586811" y="16156"/>
                  </a:cubicBezTo>
                  <a:lnTo>
                    <a:pt x="570833" y="68272"/>
                  </a:lnTo>
                  <a:close/>
                </a:path>
              </a:pathLst>
            </a:cu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lowchart: Manual Input 50">
              <a:extLst>
                <a:ext uri="{FF2B5EF4-FFF2-40B4-BE49-F238E27FC236}">
                  <a16:creationId xmlns:a16="http://schemas.microsoft.com/office/drawing/2014/main" id="{0EA43271-DAEA-4004-F41E-6D196C6335FD}"/>
                </a:ext>
              </a:extLst>
            </p:cNvPr>
            <p:cNvSpPr/>
            <p:nvPr/>
          </p:nvSpPr>
          <p:spPr>
            <a:xfrm rot="7269359" flipV="1">
              <a:off x="5431247" y="2204763"/>
              <a:ext cx="474156" cy="179854"/>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Manual Input 51">
              <a:extLst>
                <a:ext uri="{FF2B5EF4-FFF2-40B4-BE49-F238E27FC236}">
                  <a16:creationId xmlns:a16="http://schemas.microsoft.com/office/drawing/2014/main" id="{1B61BF2E-205F-43A2-653B-26D410F9CE8E}"/>
                </a:ext>
              </a:extLst>
            </p:cNvPr>
            <p:cNvSpPr/>
            <p:nvPr/>
          </p:nvSpPr>
          <p:spPr>
            <a:xfrm rot="14330641" flipH="1" flipV="1">
              <a:off x="5082461" y="2213207"/>
              <a:ext cx="474156" cy="179854"/>
            </a:xfrm>
            <a:prstGeom prst="flowChartManualInp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loud 52">
              <a:extLst>
                <a:ext uri="{FF2B5EF4-FFF2-40B4-BE49-F238E27FC236}">
                  <a16:creationId xmlns:a16="http://schemas.microsoft.com/office/drawing/2014/main" id="{604F4979-F0F3-DA08-7DD0-2AFA211FBED3}"/>
                </a:ext>
              </a:extLst>
            </p:cNvPr>
            <p:cNvSpPr/>
            <p:nvPr/>
          </p:nvSpPr>
          <p:spPr>
            <a:xfrm rot="15545224">
              <a:off x="5052275" y="1414798"/>
              <a:ext cx="820400" cy="1144258"/>
            </a:xfrm>
            <a:prstGeom prst="cloud">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8DB7CF12-746C-0F7E-9AC3-3068B573ADFE}"/>
                </a:ext>
              </a:extLst>
            </p:cNvPr>
            <p:cNvSpPr/>
            <p:nvPr/>
          </p:nvSpPr>
          <p:spPr>
            <a:xfrm rot="5198695">
              <a:off x="5348047" y="1605531"/>
              <a:ext cx="162662" cy="27313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A7BCE933-999E-2B12-A279-73A9EEB7998D}"/>
              </a:ext>
            </a:extLst>
          </p:cNvPr>
          <p:cNvGrpSpPr/>
          <p:nvPr/>
        </p:nvGrpSpPr>
        <p:grpSpPr>
          <a:xfrm>
            <a:off x="10847089" y="3047144"/>
            <a:ext cx="1041557" cy="3067985"/>
            <a:chOff x="4562876" y="549413"/>
            <a:chExt cx="2126620" cy="5454575"/>
          </a:xfrm>
        </p:grpSpPr>
        <p:sp>
          <p:nvSpPr>
            <p:cNvPr id="56" name="Oval 55">
              <a:extLst>
                <a:ext uri="{FF2B5EF4-FFF2-40B4-BE49-F238E27FC236}">
                  <a16:creationId xmlns:a16="http://schemas.microsoft.com/office/drawing/2014/main" id="{447CD2E3-D202-A402-632C-5861B72774FB}"/>
                </a:ext>
              </a:extLst>
            </p:cNvPr>
            <p:cNvSpPr/>
            <p:nvPr/>
          </p:nvSpPr>
          <p:spPr>
            <a:xfrm rot="4050661">
              <a:off x="5795587" y="5452309"/>
              <a:ext cx="482266" cy="621092"/>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E729EC6-5110-6559-8919-182B4405A9CB}"/>
                </a:ext>
              </a:extLst>
            </p:cNvPr>
            <p:cNvSpPr/>
            <p:nvPr/>
          </p:nvSpPr>
          <p:spPr>
            <a:xfrm rot="4050661">
              <a:off x="5053911" y="5452309"/>
              <a:ext cx="482266" cy="621092"/>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24A91BA8-F38D-B9CF-4B49-47EBDE9E5F43}"/>
                </a:ext>
              </a:extLst>
            </p:cNvPr>
            <p:cNvSpPr/>
            <p:nvPr/>
          </p:nvSpPr>
          <p:spPr>
            <a:xfrm rot="20320050">
              <a:off x="6262629" y="3238063"/>
              <a:ext cx="349744" cy="87627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94B33977-C8C6-556D-FA22-4F0CCDAE15C2}"/>
                </a:ext>
              </a:extLst>
            </p:cNvPr>
            <p:cNvSpPr/>
            <p:nvPr/>
          </p:nvSpPr>
          <p:spPr>
            <a:xfrm rot="1538128">
              <a:off x="4601545" y="3299009"/>
              <a:ext cx="347673" cy="87627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a:extLst>
                <a:ext uri="{FF2B5EF4-FFF2-40B4-BE49-F238E27FC236}">
                  <a16:creationId xmlns:a16="http://schemas.microsoft.com/office/drawing/2014/main" id="{CCF8C752-64BB-A893-A8E4-664908362CAF}"/>
                </a:ext>
              </a:extLst>
            </p:cNvPr>
            <p:cNvSpPr/>
            <p:nvPr/>
          </p:nvSpPr>
          <p:spPr>
            <a:xfrm rot="20029742">
              <a:off x="5787305" y="2424143"/>
              <a:ext cx="714472" cy="1486091"/>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a:extLst>
                <a:ext uri="{FF2B5EF4-FFF2-40B4-BE49-F238E27FC236}">
                  <a16:creationId xmlns:a16="http://schemas.microsoft.com/office/drawing/2014/main" id="{AE1E8F89-BA7B-36BF-E59C-3E4D1805283F}"/>
                </a:ext>
              </a:extLst>
            </p:cNvPr>
            <p:cNvSpPr/>
            <p:nvPr/>
          </p:nvSpPr>
          <p:spPr>
            <a:xfrm rot="1905609">
              <a:off x="4723958" y="2459068"/>
              <a:ext cx="714472" cy="1530333"/>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a:extLst>
                <a:ext uri="{FF2B5EF4-FFF2-40B4-BE49-F238E27FC236}">
                  <a16:creationId xmlns:a16="http://schemas.microsoft.com/office/drawing/2014/main" id="{20870E17-7989-D745-42D0-E5022193B3FF}"/>
                </a:ext>
              </a:extLst>
            </p:cNvPr>
            <p:cNvSpPr/>
            <p:nvPr/>
          </p:nvSpPr>
          <p:spPr>
            <a:xfrm>
              <a:off x="5050762" y="2390650"/>
              <a:ext cx="1186682" cy="1752558"/>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Isosceles Triangle 62">
              <a:extLst>
                <a:ext uri="{FF2B5EF4-FFF2-40B4-BE49-F238E27FC236}">
                  <a16:creationId xmlns:a16="http://schemas.microsoft.com/office/drawing/2014/main" id="{392CF279-6CF5-B1F5-A176-9640EFBEC851}"/>
                </a:ext>
              </a:extLst>
            </p:cNvPr>
            <p:cNvSpPr/>
            <p:nvPr/>
          </p:nvSpPr>
          <p:spPr>
            <a:xfrm rot="10800000">
              <a:off x="5296149" y="2328622"/>
              <a:ext cx="635941" cy="701024"/>
            </a:xfrm>
            <a:prstGeom prst="triangle">
              <a:avLst>
                <a:gd name="adj" fmla="val 4652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Trapezoid 1023">
              <a:extLst>
                <a:ext uri="{FF2B5EF4-FFF2-40B4-BE49-F238E27FC236}">
                  <a16:creationId xmlns:a16="http://schemas.microsoft.com/office/drawing/2014/main" id="{AE129259-0999-0A7A-282F-91CAA2A29CE0}"/>
                </a:ext>
              </a:extLst>
            </p:cNvPr>
            <p:cNvSpPr/>
            <p:nvPr/>
          </p:nvSpPr>
          <p:spPr>
            <a:xfrm>
              <a:off x="4902426" y="3967953"/>
              <a:ext cx="1560744" cy="1752558"/>
            </a:xfrm>
            <a:prstGeom prst="trapezoid">
              <a:avLst>
                <a:gd name="adj" fmla="val 14055"/>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Rectangle 1024">
              <a:extLst>
                <a:ext uri="{FF2B5EF4-FFF2-40B4-BE49-F238E27FC236}">
                  <a16:creationId xmlns:a16="http://schemas.microsoft.com/office/drawing/2014/main" id="{59D216CF-BDA6-8C7E-5E3A-A6A12D253AAE}"/>
                </a:ext>
              </a:extLst>
            </p:cNvPr>
            <p:cNvSpPr/>
            <p:nvPr/>
          </p:nvSpPr>
          <p:spPr>
            <a:xfrm>
              <a:off x="5050762" y="3875964"/>
              <a:ext cx="1186682" cy="267244"/>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Rectangle 1025">
              <a:extLst>
                <a:ext uri="{FF2B5EF4-FFF2-40B4-BE49-F238E27FC236}">
                  <a16:creationId xmlns:a16="http://schemas.microsoft.com/office/drawing/2014/main" id="{A1D6853B-3998-A441-08BD-A102B26446FA}"/>
                </a:ext>
              </a:extLst>
            </p:cNvPr>
            <p:cNvSpPr/>
            <p:nvPr/>
          </p:nvSpPr>
          <p:spPr>
            <a:xfrm>
              <a:off x="5502217" y="3838414"/>
              <a:ext cx="290221" cy="34289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7" name="Straight Connector 1026">
              <a:extLst>
                <a:ext uri="{FF2B5EF4-FFF2-40B4-BE49-F238E27FC236}">
                  <a16:creationId xmlns:a16="http://schemas.microsoft.com/office/drawing/2014/main" id="{2A7909AA-50BE-7466-F184-3B22A0E05915}"/>
                </a:ext>
              </a:extLst>
            </p:cNvPr>
            <p:cNvCxnSpPr/>
            <p:nvPr/>
          </p:nvCxnSpPr>
          <p:spPr>
            <a:xfrm flipH="1">
              <a:off x="5617946" y="4525136"/>
              <a:ext cx="16481" cy="11705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9" name="Rectangle: Diagonal Corners Snipped 1028">
              <a:extLst>
                <a:ext uri="{FF2B5EF4-FFF2-40B4-BE49-F238E27FC236}">
                  <a16:creationId xmlns:a16="http://schemas.microsoft.com/office/drawing/2014/main" id="{CF0270B5-8624-66E2-711D-F13AD5AA4D35}"/>
                </a:ext>
              </a:extLst>
            </p:cNvPr>
            <p:cNvSpPr/>
            <p:nvPr/>
          </p:nvSpPr>
          <p:spPr>
            <a:xfrm rot="19982265">
              <a:off x="5328064" y="2453846"/>
              <a:ext cx="175086" cy="653127"/>
            </a:xfrm>
            <a:prstGeom prst="snip2DiagRect">
              <a:avLst>
                <a:gd name="adj1" fmla="val 20794"/>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Rectangle: Diagonal Corners Snipped 1029">
              <a:extLst>
                <a:ext uri="{FF2B5EF4-FFF2-40B4-BE49-F238E27FC236}">
                  <a16:creationId xmlns:a16="http://schemas.microsoft.com/office/drawing/2014/main" id="{CB6C10CF-318D-2C33-0D44-E1A0B846A04E}"/>
                </a:ext>
              </a:extLst>
            </p:cNvPr>
            <p:cNvSpPr/>
            <p:nvPr/>
          </p:nvSpPr>
          <p:spPr>
            <a:xfrm rot="1432984" flipH="1">
              <a:off x="5742733" y="2432892"/>
              <a:ext cx="200993" cy="653127"/>
            </a:xfrm>
            <a:prstGeom prst="snip2DiagRect">
              <a:avLst>
                <a:gd name="adj1" fmla="val 20794"/>
                <a:gd name="adj2"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Freeform: Shape 1030">
              <a:extLst>
                <a:ext uri="{FF2B5EF4-FFF2-40B4-BE49-F238E27FC236}">
                  <a16:creationId xmlns:a16="http://schemas.microsoft.com/office/drawing/2014/main" id="{E89D2DDF-50C4-DF9C-867E-DA4B01565FB0}"/>
                </a:ext>
              </a:extLst>
            </p:cNvPr>
            <p:cNvSpPr/>
            <p:nvPr/>
          </p:nvSpPr>
          <p:spPr>
            <a:xfrm rot="19503045">
              <a:off x="4795514" y="1657924"/>
              <a:ext cx="413778" cy="851549"/>
            </a:xfrm>
            <a:custGeom>
              <a:avLst/>
              <a:gdLst>
                <a:gd name="connsiteX0" fmla="*/ 413778 w 413778"/>
                <a:gd name="connsiteY0" fmla="*/ 0 h 851549"/>
                <a:gd name="connsiteX1" fmla="*/ 413778 w 413778"/>
                <a:gd name="connsiteY1" fmla="*/ 421574 h 851549"/>
                <a:gd name="connsiteX2" fmla="*/ 366711 w 413778"/>
                <a:gd name="connsiteY2" fmla="*/ 535205 h 851549"/>
                <a:gd name="connsiteX3" fmla="*/ 321397 w 413778"/>
                <a:gd name="connsiteY3" fmla="*/ 565757 h 851549"/>
                <a:gd name="connsiteX4" fmla="*/ 321397 w 413778"/>
                <a:gd name="connsiteY4" fmla="*/ 690850 h 851549"/>
                <a:gd name="connsiteX5" fmla="*/ 160698 w 413778"/>
                <a:gd name="connsiteY5" fmla="*/ 851549 h 851549"/>
                <a:gd name="connsiteX6" fmla="*/ 0 w 413778"/>
                <a:gd name="connsiteY6" fmla="*/ 851548 h 851549"/>
                <a:gd name="connsiteX7" fmla="*/ 0 w 413778"/>
                <a:gd name="connsiteY7" fmla="*/ 429975 h 851549"/>
                <a:gd name="connsiteX8" fmla="*/ 47068 w 413778"/>
                <a:gd name="connsiteY8" fmla="*/ 316344 h 851549"/>
                <a:gd name="connsiteX9" fmla="*/ 92381 w 413778"/>
                <a:gd name="connsiteY9" fmla="*/ 285793 h 851549"/>
                <a:gd name="connsiteX10" fmla="*/ 92381 w 413778"/>
                <a:gd name="connsiteY10" fmla="*/ 160699 h 851549"/>
                <a:gd name="connsiteX11" fmla="*/ 253080 w 413778"/>
                <a:gd name="connsiteY11" fmla="*/ 0 h 851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778" h="851549">
                  <a:moveTo>
                    <a:pt x="413778" y="0"/>
                  </a:moveTo>
                  <a:lnTo>
                    <a:pt x="413778" y="421574"/>
                  </a:lnTo>
                  <a:cubicBezTo>
                    <a:pt x="413778" y="465950"/>
                    <a:pt x="395791" y="506125"/>
                    <a:pt x="366711" y="535205"/>
                  </a:cubicBezTo>
                  <a:lnTo>
                    <a:pt x="321397" y="565757"/>
                  </a:lnTo>
                  <a:lnTo>
                    <a:pt x="321397" y="690850"/>
                  </a:lnTo>
                  <a:cubicBezTo>
                    <a:pt x="321397" y="779602"/>
                    <a:pt x="249450" y="851549"/>
                    <a:pt x="160698" y="851549"/>
                  </a:cubicBezTo>
                  <a:lnTo>
                    <a:pt x="0" y="851548"/>
                  </a:lnTo>
                  <a:lnTo>
                    <a:pt x="0" y="429975"/>
                  </a:lnTo>
                  <a:cubicBezTo>
                    <a:pt x="0" y="385599"/>
                    <a:pt x="17987" y="345425"/>
                    <a:pt x="47068" y="316344"/>
                  </a:cubicBezTo>
                  <a:lnTo>
                    <a:pt x="92381" y="285793"/>
                  </a:lnTo>
                  <a:lnTo>
                    <a:pt x="92381" y="160699"/>
                  </a:lnTo>
                  <a:cubicBezTo>
                    <a:pt x="92381" y="71947"/>
                    <a:pt x="164328" y="0"/>
                    <a:pt x="253080" y="0"/>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2" name="Freeform: Shape 1031">
              <a:extLst>
                <a:ext uri="{FF2B5EF4-FFF2-40B4-BE49-F238E27FC236}">
                  <a16:creationId xmlns:a16="http://schemas.microsoft.com/office/drawing/2014/main" id="{FC092E12-AADE-EA59-D73C-5D0EDF48E417}"/>
                </a:ext>
              </a:extLst>
            </p:cNvPr>
            <p:cNvSpPr/>
            <p:nvPr/>
          </p:nvSpPr>
          <p:spPr>
            <a:xfrm rot="2096955" flipH="1">
              <a:off x="6008301" y="1704618"/>
              <a:ext cx="413778" cy="851549"/>
            </a:xfrm>
            <a:custGeom>
              <a:avLst/>
              <a:gdLst>
                <a:gd name="connsiteX0" fmla="*/ 413778 w 413778"/>
                <a:gd name="connsiteY0" fmla="*/ 0 h 851549"/>
                <a:gd name="connsiteX1" fmla="*/ 413778 w 413778"/>
                <a:gd name="connsiteY1" fmla="*/ 421574 h 851549"/>
                <a:gd name="connsiteX2" fmla="*/ 366711 w 413778"/>
                <a:gd name="connsiteY2" fmla="*/ 535205 h 851549"/>
                <a:gd name="connsiteX3" fmla="*/ 321397 w 413778"/>
                <a:gd name="connsiteY3" fmla="*/ 565757 h 851549"/>
                <a:gd name="connsiteX4" fmla="*/ 321397 w 413778"/>
                <a:gd name="connsiteY4" fmla="*/ 690850 h 851549"/>
                <a:gd name="connsiteX5" fmla="*/ 160698 w 413778"/>
                <a:gd name="connsiteY5" fmla="*/ 851549 h 851549"/>
                <a:gd name="connsiteX6" fmla="*/ 0 w 413778"/>
                <a:gd name="connsiteY6" fmla="*/ 851548 h 851549"/>
                <a:gd name="connsiteX7" fmla="*/ 0 w 413778"/>
                <a:gd name="connsiteY7" fmla="*/ 429975 h 851549"/>
                <a:gd name="connsiteX8" fmla="*/ 47068 w 413778"/>
                <a:gd name="connsiteY8" fmla="*/ 316344 h 851549"/>
                <a:gd name="connsiteX9" fmla="*/ 92381 w 413778"/>
                <a:gd name="connsiteY9" fmla="*/ 285793 h 851549"/>
                <a:gd name="connsiteX10" fmla="*/ 92381 w 413778"/>
                <a:gd name="connsiteY10" fmla="*/ 160699 h 851549"/>
                <a:gd name="connsiteX11" fmla="*/ 253080 w 413778"/>
                <a:gd name="connsiteY11" fmla="*/ 0 h 851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778" h="851549">
                  <a:moveTo>
                    <a:pt x="413778" y="0"/>
                  </a:moveTo>
                  <a:lnTo>
                    <a:pt x="413778" y="421574"/>
                  </a:lnTo>
                  <a:cubicBezTo>
                    <a:pt x="413778" y="465950"/>
                    <a:pt x="395791" y="506125"/>
                    <a:pt x="366711" y="535205"/>
                  </a:cubicBezTo>
                  <a:lnTo>
                    <a:pt x="321397" y="565757"/>
                  </a:lnTo>
                  <a:lnTo>
                    <a:pt x="321397" y="690850"/>
                  </a:lnTo>
                  <a:cubicBezTo>
                    <a:pt x="321397" y="779602"/>
                    <a:pt x="249450" y="851549"/>
                    <a:pt x="160698" y="851549"/>
                  </a:cubicBezTo>
                  <a:lnTo>
                    <a:pt x="0" y="851548"/>
                  </a:lnTo>
                  <a:lnTo>
                    <a:pt x="0" y="429975"/>
                  </a:lnTo>
                  <a:cubicBezTo>
                    <a:pt x="0" y="385599"/>
                    <a:pt x="17987" y="345425"/>
                    <a:pt x="47068" y="316344"/>
                  </a:cubicBezTo>
                  <a:lnTo>
                    <a:pt x="92381" y="285793"/>
                  </a:lnTo>
                  <a:lnTo>
                    <a:pt x="92381" y="160699"/>
                  </a:lnTo>
                  <a:cubicBezTo>
                    <a:pt x="92381" y="71947"/>
                    <a:pt x="164328" y="0"/>
                    <a:pt x="253080" y="0"/>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3" name="Freeform: Shape 1032">
              <a:extLst>
                <a:ext uri="{FF2B5EF4-FFF2-40B4-BE49-F238E27FC236}">
                  <a16:creationId xmlns:a16="http://schemas.microsoft.com/office/drawing/2014/main" id="{EC15B215-B970-0DB2-5F52-BB31195277F4}"/>
                </a:ext>
              </a:extLst>
            </p:cNvPr>
            <p:cNvSpPr/>
            <p:nvPr/>
          </p:nvSpPr>
          <p:spPr>
            <a:xfrm rot="15421596">
              <a:off x="5420818" y="2105523"/>
              <a:ext cx="413778" cy="851549"/>
            </a:xfrm>
            <a:custGeom>
              <a:avLst/>
              <a:gdLst>
                <a:gd name="connsiteX0" fmla="*/ 413778 w 413778"/>
                <a:gd name="connsiteY0" fmla="*/ 0 h 851549"/>
                <a:gd name="connsiteX1" fmla="*/ 413778 w 413778"/>
                <a:gd name="connsiteY1" fmla="*/ 421574 h 851549"/>
                <a:gd name="connsiteX2" fmla="*/ 366711 w 413778"/>
                <a:gd name="connsiteY2" fmla="*/ 535205 h 851549"/>
                <a:gd name="connsiteX3" fmla="*/ 321397 w 413778"/>
                <a:gd name="connsiteY3" fmla="*/ 565757 h 851549"/>
                <a:gd name="connsiteX4" fmla="*/ 321397 w 413778"/>
                <a:gd name="connsiteY4" fmla="*/ 690850 h 851549"/>
                <a:gd name="connsiteX5" fmla="*/ 160698 w 413778"/>
                <a:gd name="connsiteY5" fmla="*/ 851549 h 851549"/>
                <a:gd name="connsiteX6" fmla="*/ 0 w 413778"/>
                <a:gd name="connsiteY6" fmla="*/ 851548 h 851549"/>
                <a:gd name="connsiteX7" fmla="*/ 0 w 413778"/>
                <a:gd name="connsiteY7" fmla="*/ 429975 h 851549"/>
                <a:gd name="connsiteX8" fmla="*/ 47068 w 413778"/>
                <a:gd name="connsiteY8" fmla="*/ 316344 h 851549"/>
                <a:gd name="connsiteX9" fmla="*/ 92381 w 413778"/>
                <a:gd name="connsiteY9" fmla="*/ 285793 h 851549"/>
                <a:gd name="connsiteX10" fmla="*/ 92381 w 413778"/>
                <a:gd name="connsiteY10" fmla="*/ 160699 h 851549"/>
                <a:gd name="connsiteX11" fmla="*/ 253080 w 413778"/>
                <a:gd name="connsiteY11" fmla="*/ 0 h 851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778" h="851549">
                  <a:moveTo>
                    <a:pt x="413778" y="0"/>
                  </a:moveTo>
                  <a:lnTo>
                    <a:pt x="413778" y="421574"/>
                  </a:lnTo>
                  <a:cubicBezTo>
                    <a:pt x="413778" y="465950"/>
                    <a:pt x="395791" y="506125"/>
                    <a:pt x="366711" y="535205"/>
                  </a:cubicBezTo>
                  <a:lnTo>
                    <a:pt x="321397" y="565757"/>
                  </a:lnTo>
                  <a:lnTo>
                    <a:pt x="321397" y="690850"/>
                  </a:lnTo>
                  <a:cubicBezTo>
                    <a:pt x="321397" y="779602"/>
                    <a:pt x="249450" y="851549"/>
                    <a:pt x="160698" y="851549"/>
                  </a:cubicBezTo>
                  <a:lnTo>
                    <a:pt x="0" y="851548"/>
                  </a:lnTo>
                  <a:lnTo>
                    <a:pt x="0" y="429975"/>
                  </a:lnTo>
                  <a:cubicBezTo>
                    <a:pt x="0" y="385599"/>
                    <a:pt x="17987" y="345425"/>
                    <a:pt x="47068" y="316344"/>
                  </a:cubicBezTo>
                  <a:lnTo>
                    <a:pt x="92381" y="285793"/>
                  </a:lnTo>
                  <a:lnTo>
                    <a:pt x="92381" y="160699"/>
                  </a:lnTo>
                  <a:cubicBezTo>
                    <a:pt x="92381" y="71947"/>
                    <a:pt x="164328" y="0"/>
                    <a:pt x="253080" y="0"/>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4" name="Oval 1033">
              <a:extLst>
                <a:ext uri="{FF2B5EF4-FFF2-40B4-BE49-F238E27FC236}">
                  <a16:creationId xmlns:a16="http://schemas.microsoft.com/office/drawing/2014/main" id="{F4935FE2-3391-8297-A302-80C2FB92D01B}"/>
                </a:ext>
              </a:extLst>
            </p:cNvPr>
            <p:cNvSpPr/>
            <p:nvPr/>
          </p:nvSpPr>
          <p:spPr>
            <a:xfrm>
              <a:off x="4881701" y="646330"/>
              <a:ext cx="1483351" cy="19550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Freeform: Shape 1034">
              <a:extLst>
                <a:ext uri="{FF2B5EF4-FFF2-40B4-BE49-F238E27FC236}">
                  <a16:creationId xmlns:a16="http://schemas.microsoft.com/office/drawing/2014/main" id="{51161551-382A-2984-940D-6587B4366C59}"/>
                </a:ext>
              </a:extLst>
            </p:cNvPr>
            <p:cNvSpPr/>
            <p:nvPr/>
          </p:nvSpPr>
          <p:spPr>
            <a:xfrm rot="21351986">
              <a:off x="4562876" y="549413"/>
              <a:ext cx="2126620" cy="1385646"/>
            </a:xfrm>
            <a:custGeom>
              <a:avLst/>
              <a:gdLst>
                <a:gd name="connsiteX0" fmla="*/ 925905 w 1809269"/>
                <a:gd name="connsiteY0" fmla="*/ 2 h 1178869"/>
                <a:gd name="connsiteX1" fmla="*/ 1141379 w 1809269"/>
                <a:gd name="connsiteY1" fmla="*/ 141517 h 1178869"/>
                <a:gd name="connsiteX2" fmla="*/ 1145935 w 1809269"/>
                <a:gd name="connsiteY2" fmla="*/ 152163 h 1178869"/>
                <a:gd name="connsiteX3" fmla="*/ 1436475 w 1809269"/>
                <a:gd name="connsiteY3" fmla="*/ 296983 h 1178869"/>
                <a:gd name="connsiteX4" fmla="*/ 1553583 w 1809269"/>
                <a:gd name="connsiteY4" fmla="*/ 431673 h 1178869"/>
                <a:gd name="connsiteX5" fmla="*/ 1557981 w 1809269"/>
                <a:gd name="connsiteY5" fmla="*/ 465100 h 1178869"/>
                <a:gd name="connsiteX6" fmla="*/ 1755002 w 1809269"/>
                <a:gd name="connsiteY6" fmla="*/ 700848 h 1178869"/>
                <a:gd name="connsiteX7" fmla="*/ 1725608 w 1809269"/>
                <a:gd name="connsiteY7" fmla="*/ 1029327 h 1178869"/>
                <a:gd name="connsiteX8" fmla="*/ 1546673 w 1809269"/>
                <a:gd name="connsiteY8" fmla="*/ 1178869 h 1178869"/>
                <a:gd name="connsiteX9" fmla="*/ 1322822 w 1809269"/>
                <a:gd name="connsiteY9" fmla="*/ 911018 h 1178869"/>
                <a:gd name="connsiteX10" fmla="*/ 1269488 w 1809269"/>
                <a:gd name="connsiteY10" fmla="*/ 740691 h 1178869"/>
                <a:gd name="connsiteX11" fmla="*/ 1270959 w 1809269"/>
                <a:gd name="connsiteY11" fmla="*/ 735605 h 1178869"/>
                <a:gd name="connsiteX12" fmla="*/ 1124706 w 1809269"/>
                <a:gd name="connsiteY12" fmla="*/ 662704 h 1178869"/>
                <a:gd name="connsiteX13" fmla="*/ 1007597 w 1809269"/>
                <a:gd name="connsiteY13" fmla="*/ 528015 h 1178869"/>
                <a:gd name="connsiteX14" fmla="*/ 998181 w 1809269"/>
                <a:gd name="connsiteY14" fmla="*/ 456443 h 1178869"/>
                <a:gd name="connsiteX15" fmla="*/ 912192 w 1809269"/>
                <a:gd name="connsiteY15" fmla="*/ 493238 h 1178869"/>
                <a:gd name="connsiteX16" fmla="*/ 693966 w 1809269"/>
                <a:gd name="connsiteY16" fmla="*/ 474787 h 1178869"/>
                <a:gd name="connsiteX17" fmla="*/ 693435 w 1809269"/>
                <a:gd name="connsiteY17" fmla="*/ 474368 h 1178869"/>
                <a:gd name="connsiteX18" fmla="*/ 640222 w 1809269"/>
                <a:gd name="connsiteY18" fmla="*/ 551624 h 1178869"/>
                <a:gd name="connsiteX19" fmla="*/ 490434 w 1809269"/>
                <a:gd name="connsiteY19" fmla="*/ 648678 h 1178869"/>
                <a:gd name="connsiteX20" fmla="*/ 466395 w 1809269"/>
                <a:gd name="connsiteY20" fmla="*/ 650767 h 1178869"/>
                <a:gd name="connsiteX21" fmla="*/ 466395 w 1809269"/>
                <a:gd name="connsiteY21" fmla="*/ 764547 h 1178869"/>
                <a:gd name="connsiteX22" fmla="*/ 233197 w 1809269"/>
                <a:gd name="connsiteY22" fmla="*/ 997745 h 1178869"/>
                <a:gd name="connsiteX23" fmla="*/ 0 w 1809269"/>
                <a:gd name="connsiteY23" fmla="*/ 997744 h 1178869"/>
                <a:gd name="connsiteX24" fmla="*/ 0 w 1809269"/>
                <a:gd name="connsiteY24" fmla="*/ 648670 h 1178869"/>
                <a:gd name="connsiteX25" fmla="*/ 142427 w 1809269"/>
                <a:gd name="connsiteY25" fmla="*/ 433798 h 1178869"/>
                <a:gd name="connsiteX26" fmla="*/ 158486 w 1809269"/>
                <a:gd name="connsiteY26" fmla="*/ 428813 h 1178869"/>
                <a:gd name="connsiteX27" fmla="*/ 321856 w 1809269"/>
                <a:gd name="connsiteY27" fmla="*/ 191630 h 1178869"/>
                <a:gd name="connsiteX28" fmla="*/ 516219 w 1809269"/>
                <a:gd name="connsiteY28" fmla="*/ 90702 h 1178869"/>
                <a:gd name="connsiteX29" fmla="*/ 583131 w 1809269"/>
                <a:gd name="connsiteY29" fmla="*/ 101161 h 1178869"/>
                <a:gd name="connsiteX30" fmla="*/ 611098 w 1809269"/>
                <a:gd name="connsiteY30" fmla="*/ 114778 h 1178869"/>
                <a:gd name="connsiteX31" fmla="*/ 835244 w 1809269"/>
                <a:gd name="connsiteY31" fmla="*/ 18864 h 1178869"/>
                <a:gd name="connsiteX32" fmla="*/ 925905 w 1809269"/>
                <a:gd name="connsiteY32" fmla="*/ 2 h 1178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809269" h="1178869">
                  <a:moveTo>
                    <a:pt x="925905" y="2"/>
                  </a:moveTo>
                  <a:cubicBezTo>
                    <a:pt x="1016782" y="-378"/>
                    <a:pt x="1103379" y="52712"/>
                    <a:pt x="1141379" y="141517"/>
                  </a:cubicBezTo>
                  <a:lnTo>
                    <a:pt x="1145935" y="152163"/>
                  </a:lnTo>
                  <a:lnTo>
                    <a:pt x="1436475" y="296983"/>
                  </a:lnTo>
                  <a:cubicBezTo>
                    <a:pt x="1494108" y="325711"/>
                    <a:pt x="1534641" y="375079"/>
                    <a:pt x="1553583" y="431673"/>
                  </a:cubicBezTo>
                  <a:lnTo>
                    <a:pt x="1557981" y="465100"/>
                  </a:lnTo>
                  <a:lnTo>
                    <a:pt x="1755002" y="700848"/>
                  </a:lnTo>
                  <a:cubicBezTo>
                    <a:pt x="1837593" y="799672"/>
                    <a:pt x="1824433" y="946737"/>
                    <a:pt x="1725608" y="1029327"/>
                  </a:cubicBezTo>
                  <a:lnTo>
                    <a:pt x="1546673" y="1178869"/>
                  </a:lnTo>
                  <a:lnTo>
                    <a:pt x="1322822" y="911018"/>
                  </a:lnTo>
                  <a:cubicBezTo>
                    <a:pt x="1281526" y="861606"/>
                    <a:pt x="1264169" y="800134"/>
                    <a:pt x="1269488" y="740691"/>
                  </a:cubicBezTo>
                  <a:lnTo>
                    <a:pt x="1270959" y="735605"/>
                  </a:lnTo>
                  <a:lnTo>
                    <a:pt x="1124706" y="662704"/>
                  </a:lnTo>
                  <a:cubicBezTo>
                    <a:pt x="1067073" y="633977"/>
                    <a:pt x="1026540" y="584609"/>
                    <a:pt x="1007597" y="528015"/>
                  </a:cubicBezTo>
                  <a:lnTo>
                    <a:pt x="998181" y="456443"/>
                  </a:lnTo>
                  <a:lnTo>
                    <a:pt x="912192" y="493238"/>
                  </a:lnTo>
                  <a:cubicBezTo>
                    <a:pt x="838188" y="524905"/>
                    <a:pt x="756897" y="515330"/>
                    <a:pt x="693966" y="474787"/>
                  </a:cubicBezTo>
                  <a:lnTo>
                    <a:pt x="693435" y="474368"/>
                  </a:lnTo>
                  <a:lnTo>
                    <a:pt x="640222" y="551624"/>
                  </a:lnTo>
                  <a:cubicBezTo>
                    <a:pt x="603693" y="604657"/>
                    <a:pt x="549127" y="637863"/>
                    <a:pt x="490434" y="648678"/>
                  </a:cubicBezTo>
                  <a:lnTo>
                    <a:pt x="466395" y="650767"/>
                  </a:lnTo>
                  <a:lnTo>
                    <a:pt x="466395" y="764547"/>
                  </a:lnTo>
                  <a:cubicBezTo>
                    <a:pt x="466395" y="893339"/>
                    <a:pt x="361989" y="997745"/>
                    <a:pt x="233197" y="997745"/>
                  </a:cubicBezTo>
                  <a:lnTo>
                    <a:pt x="0" y="997744"/>
                  </a:lnTo>
                  <a:lnTo>
                    <a:pt x="0" y="648670"/>
                  </a:lnTo>
                  <a:cubicBezTo>
                    <a:pt x="0" y="552076"/>
                    <a:pt x="58729" y="469199"/>
                    <a:pt x="142427" y="433798"/>
                  </a:cubicBezTo>
                  <a:lnTo>
                    <a:pt x="158486" y="428813"/>
                  </a:lnTo>
                  <a:lnTo>
                    <a:pt x="321856" y="191630"/>
                  </a:lnTo>
                  <a:cubicBezTo>
                    <a:pt x="367517" y="125339"/>
                    <a:pt x="441362" y="90027"/>
                    <a:pt x="516219" y="90702"/>
                  </a:cubicBezTo>
                  <a:cubicBezTo>
                    <a:pt x="538677" y="90904"/>
                    <a:pt x="561225" y="94346"/>
                    <a:pt x="583131" y="101161"/>
                  </a:cubicBezTo>
                  <a:lnTo>
                    <a:pt x="611098" y="114778"/>
                  </a:lnTo>
                  <a:lnTo>
                    <a:pt x="835244" y="18864"/>
                  </a:lnTo>
                  <a:cubicBezTo>
                    <a:pt x="864845" y="6197"/>
                    <a:pt x="895613" y="129"/>
                    <a:pt x="925905" y="2"/>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036" name="Group 1035">
            <a:extLst>
              <a:ext uri="{FF2B5EF4-FFF2-40B4-BE49-F238E27FC236}">
                <a16:creationId xmlns:a16="http://schemas.microsoft.com/office/drawing/2014/main" id="{D3389C11-774C-6DBD-70E0-3DF17768F3E4}"/>
              </a:ext>
            </a:extLst>
          </p:cNvPr>
          <p:cNvGrpSpPr/>
          <p:nvPr/>
        </p:nvGrpSpPr>
        <p:grpSpPr>
          <a:xfrm>
            <a:off x="6349051" y="1083186"/>
            <a:ext cx="1200946" cy="2927288"/>
            <a:chOff x="2971800" y="2321674"/>
            <a:chExt cx="1711151" cy="4170906"/>
          </a:xfrm>
        </p:grpSpPr>
        <p:sp>
          <p:nvSpPr>
            <p:cNvPr id="1037" name="Oval 1036">
              <a:extLst>
                <a:ext uri="{FF2B5EF4-FFF2-40B4-BE49-F238E27FC236}">
                  <a16:creationId xmlns:a16="http://schemas.microsoft.com/office/drawing/2014/main" id="{534B85B5-759E-28FA-EDF0-1E9BCEAD16A7}"/>
                </a:ext>
              </a:extLst>
            </p:cNvPr>
            <p:cNvSpPr/>
            <p:nvPr/>
          </p:nvSpPr>
          <p:spPr>
            <a:xfrm rot="2039619">
              <a:off x="2971800" y="4565258"/>
              <a:ext cx="304154" cy="3692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Oval 1037">
              <a:extLst>
                <a:ext uri="{FF2B5EF4-FFF2-40B4-BE49-F238E27FC236}">
                  <a16:creationId xmlns:a16="http://schemas.microsoft.com/office/drawing/2014/main" id="{49ADF292-6FE5-9F2C-9C76-82508BA9497B}"/>
                </a:ext>
              </a:extLst>
            </p:cNvPr>
            <p:cNvSpPr/>
            <p:nvPr/>
          </p:nvSpPr>
          <p:spPr>
            <a:xfrm rot="19220872">
              <a:off x="4378797" y="4565257"/>
              <a:ext cx="304154" cy="36921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Oval 1038">
              <a:extLst>
                <a:ext uri="{FF2B5EF4-FFF2-40B4-BE49-F238E27FC236}">
                  <a16:creationId xmlns:a16="http://schemas.microsoft.com/office/drawing/2014/main" id="{6D3DAF68-AC85-02E9-311F-D681E99B2AF6}"/>
                </a:ext>
              </a:extLst>
            </p:cNvPr>
            <p:cNvSpPr/>
            <p:nvPr/>
          </p:nvSpPr>
          <p:spPr>
            <a:xfrm rot="2175294">
              <a:off x="3322262" y="5895159"/>
              <a:ext cx="405033" cy="596803"/>
            </a:xfrm>
            <a:prstGeom prst="ellipse">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Oval 1039">
              <a:extLst>
                <a:ext uri="{FF2B5EF4-FFF2-40B4-BE49-F238E27FC236}">
                  <a16:creationId xmlns:a16="http://schemas.microsoft.com/office/drawing/2014/main" id="{CA857AA2-6106-24DD-F325-F6F4C75440D5}"/>
                </a:ext>
              </a:extLst>
            </p:cNvPr>
            <p:cNvSpPr/>
            <p:nvPr/>
          </p:nvSpPr>
          <p:spPr>
            <a:xfrm rot="2175294">
              <a:off x="3801881" y="5895777"/>
              <a:ext cx="405033" cy="596803"/>
            </a:xfrm>
            <a:prstGeom prst="ellipse">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Trapezoid 1040">
              <a:extLst>
                <a:ext uri="{FF2B5EF4-FFF2-40B4-BE49-F238E27FC236}">
                  <a16:creationId xmlns:a16="http://schemas.microsoft.com/office/drawing/2014/main" id="{5A985E01-3823-F6FD-AB49-8B8B4DA6510C}"/>
                </a:ext>
              </a:extLst>
            </p:cNvPr>
            <p:cNvSpPr/>
            <p:nvPr/>
          </p:nvSpPr>
          <p:spPr>
            <a:xfrm>
              <a:off x="3307305" y="4677243"/>
              <a:ext cx="619718" cy="1504139"/>
            </a:xfrm>
            <a:prstGeom prst="trapezoid">
              <a:avLst>
                <a:gd name="adj" fmla="val 13205"/>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Trapezoid 1041">
              <a:extLst>
                <a:ext uri="{FF2B5EF4-FFF2-40B4-BE49-F238E27FC236}">
                  <a16:creationId xmlns:a16="http://schemas.microsoft.com/office/drawing/2014/main" id="{53025006-6747-B500-ECA5-B0C6FCEC63E5}"/>
                </a:ext>
              </a:extLst>
            </p:cNvPr>
            <p:cNvSpPr/>
            <p:nvPr/>
          </p:nvSpPr>
          <p:spPr>
            <a:xfrm>
              <a:off x="3777234" y="4683401"/>
              <a:ext cx="550937" cy="1504139"/>
            </a:xfrm>
            <a:prstGeom prst="trapezoid">
              <a:avLst>
                <a:gd name="adj" fmla="val 13205"/>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Oval 1042">
              <a:extLst>
                <a:ext uri="{FF2B5EF4-FFF2-40B4-BE49-F238E27FC236}">
                  <a16:creationId xmlns:a16="http://schemas.microsoft.com/office/drawing/2014/main" id="{162CFDD6-56C8-F8BB-F1F1-9713997E0932}"/>
                </a:ext>
              </a:extLst>
            </p:cNvPr>
            <p:cNvSpPr/>
            <p:nvPr/>
          </p:nvSpPr>
          <p:spPr>
            <a:xfrm>
              <a:off x="3702498" y="4742784"/>
              <a:ext cx="276118" cy="596803"/>
            </a:xfrm>
            <a:prstGeom prst="ellipse">
              <a:avLst/>
            </a:prstGeom>
            <a:solidFill>
              <a:srgbClr val="7457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Trapezoid 1043">
              <a:extLst>
                <a:ext uri="{FF2B5EF4-FFF2-40B4-BE49-F238E27FC236}">
                  <a16:creationId xmlns:a16="http://schemas.microsoft.com/office/drawing/2014/main" id="{FA9144CE-B834-746A-AA8D-8A5D084303E0}"/>
                </a:ext>
              </a:extLst>
            </p:cNvPr>
            <p:cNvSpPr/>
            <p:nvPr/>
          </p:nvSpPr>
          <p:spPr>
            <a:xfrm rot="1375821">
              <a:off x="3127318" y="3522706"/>
              <a:ext cx="455727" cy="1270035"/>
            </a:xfrm>
            <a:prstGeom prst="trapezoid">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Trapezoid 1044">
              <a:extLst>
                <a:ext uri="{FF2B5EF4-FFF2-40B4-BE49-F238E27FC236}">
                  <a16:creationId xmlns:a16="http://schemas.microsoft.com/office/drawing/2014/main" id="{DEB01A8B-AE54-70FF-0FB0-C1416B9258B3}"/>
                </a:ext>
              </a:extLst>
            </p:cNvPr>
            <p:cNvSpPr/>
            <p:nvPr/>
          </p:nvSpPr>
          <p:spPr>
            <a:xfrm rot="20337671">
              <a:off x="4084806" y="3547753"/>
              <a:ext cx="455727" cy="1243510"/>
            </a:xfrm>
            <a:prstGeom prst="trapezoid">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Trapezoid 1045">
              <a:extLst>
                <a:ext uri="{FF2B5EF4-FFF2-40B4-BE49-F238E27FC236}">
                  <a16:creationId xmlns:a16="http://schemas.microsoft.com/office/drawing/2014/main" id="{1B1C66E2-3FD9-541A-7D98-B84253957B6F}"/>
                </a:ext>
              </a:extLst>
            </p:cNvPr>
            <p:cNvSpPr/>
            <p:nvPr/>
          </p:nvSpPr>
          <p:spPr>
            <a:xfrm>
              <a:off x="3314455" y="3534492"/>
              <a:ext cx="1012724" cy="1587420"/>
            </a:xfrm>
            <a:prstGeom prst="trapezoid">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Oval 1046">
              <a:extLst>
                <a:ext uri="{FF2B5EF4-FFF2-40B4-BE49-F238E27FC236}">
                  <a16:creationId xmlns:a16="http://schemas.microsoft.com/office/drawing/2014/main" id="{9E9EE234-4E6D-7848-840E-0C268E9057FC}"/>
                </a:ext>
              </a:extLst>
            </p:cNvPr>
            <p:cNvSpPr/>
            <p:nvPr/>
          </p:nvSpPr>
          <p:spPr>
            <a:xfrm>
              <a:off x="3515305" y="2668015"/>
              <a:ext cx="710605" cy="117229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Flowchart: Manual Input 1047">
              <a:extLst>
                <a:ext uri="{FF2B5EF4-FFF2-40B4-BE49-F238E27FC236}">
                  <a16:creationId xmlns:a16="http://schemas.microsoft.com/office/drawing/2014/main" id="{DCB994D7-9424-99C3-F078-08890CAE572D}"/>
                </a:ext>
              </a:extLst>
            </p:cNvPr>
            <p:cNvSpPr/>
            <p:nvPr/>
          </p:nvSpPr>
          <p:spPr>
            <a:xfrm rot="7269359" flipV="1">
              <a:off x="3792592" y="3621225"/>
              <a:ext cx="509395" cy="203312"/>
            </a:xfrm>
            <a:prstGeom prst="flowChartManualInpu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Flowchart: Manual Input 1048">
              <a:extLst>
                <a:ext uri="{FF2B5EF4-FFF2-40B4-BE49-F238E27FC236}">
                  <a16:creationId xmlns:a16="http://schemas.microsoft.com/office/drawing/2014/main" id="{525BEDFF-A05A-78C0-E6C8-AE8851D4C74A}"/>
                </a:ext>
              </a:extLst>
            </p:cNvPr>
            <p:cNvSpPr/>
            <p:nvPr/>
          </p:nvSpPr>
          <p:spPr>
            <a:xfrm rot="14330641" flipH="1" flipV="1">
              <a:off x="3416283" y="3604724"/>
              <a:ext cx="442913" cy="211100"/>
            </a:xfrm>
            <a:prstGeom prst="flowChartManualInpu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Oval 1049">
              <a:extLst>
                <a:ext uri="{FF2B5EF4-FFF2-40B4-BE49-F238E27FC236}">
                  <a16:creationId xmlns:a16="http://schemas.microsoft.com/office/drawing/2014/main" id="{3BDAFDF3-6682-1DA8-95B1-C2091A33DE27}"/>
                </a:ext>
              </a:extLst>
            </p:cNvPr>
            <p:cNvSpPr/>
            <p:nvPr/>
          </p:nvSpPr>
          <p:spPr>
            <a:xfrm>
              <a:off x="3365092" y="2515108"/>
              <a:ext cx="962089" cy="117229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1" name="Straight Connector 1050">
              <a:extLst>
                <a:ext uri="{FF2B5EF4-FFF2-40B4-BE49-F238E27FC236}">
                  <a16:creationId xmlns:a16="http://schemas.microsoft.com/office/drawing/2014/main" id="{A8B6622D-98DC-BE89-EA89-AC8AB0041397}"/>
                </a:ext>
              </a:extLst>
            </p:cNvPr>
            <p:cNvCxnSpPr>
              <a:endCxn id="1046" idx="2"/>
            </p:cNvCxnSpPr>
            <p:nvPr/>
          </p:nvCxnSpPr>
          <p:spPr>
            <a:xfrm flipH="1">
              <a:off x="3820817" y="3877685"/>
              <a:ext cx="30388" cy="124422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52" name="Freeform: Shape 1051">
              <a:extLst>
                <a:ext uri="{FF2B5EF4-FFF2-40B4-BE49-F238E27FC236}">
                  <a16:creationId xmlns:a16="http://schemas.microsoft.com/office/drawing/2014/main" id="{CF158FF6-560B-E34A-7028-35B0A2046420}"/>
                </a:ext>
              </a:extLst>
            </p:cNvPr>
            <p:cNvSpPr/>
            <p:nvPr/>
          </p:nvSpPr>
          <p:spPr>
            <a:xfrm rot="711584">
              <a:off x="3300059" y="2321674"/>
              <a:ext cx="1041038" cy="958243"/>
            </a:xfrm>
            <a:custGeom>
              <a:avLst/>
              <a:gdLst>
                <a:gd name="connsiteX0" fmla="*/ 446237 w 1041038"/>
                <a:gd name="connsiteY0" fmla="*/ 50308 h 958243"/>
                <a:gd name="connsiteX1" fmla="*/ 1041038 w 1041038"/>
                <a:gd name="connsiteY1" fmla="*/ 0 h 958243"/>
                <a:gd name="connsiteX2" fmla="*/ 946348 w 1041038"/>
                <a:gd name="connsiteY2" fmla="*/ 436079 h 958243"/>
                <a:gd name="connsiteX3" fmla="*/ 396376 w 1041038"/>
                <a:gd name="connsiteY3" fmla="*/ 478121 h 958243"/>
                <a:gd name="connsiteX4" fmla="*/ 354454 w 1041038"/>
                <a:gd name="connsiteY4" fmla="*/ 485851 h 958243"/>
                <a:gd name="connsiteX5" fmla="*/ 354454 w 1041038"/>
                <a:gd name="connsiteY5" fmla="*/ 601459 h 958243"/>
                <a:gd name="connsiteX6" fmla="*/ 177227 w 1041038"/>
                <a:gd name="connsiteY6" fmla="*/ 958243 h 958243"/>
                <a:gd name="connsiteX7" fmla="*/ 0 w 1041038"/>
                <a:gd name="connsiteY7" fmla="*/ 601459 h 958243"/>
                <a:gd name="connsiteX8" fmla="*/ 1 w 1041038"/>
                <a:gd name="connsiteY8" fmla="*/ 601459 h 958243"/>
                <a:gd name="connsiteX9" fmla="*/ 177228 w 1041038"/>
                <a:gd name="connsiteY9" fmla="*/ 244675 h 958243"/>
                <a:gd name="connsiteX10" fmla="*/ 306852 w 1041038"/>
                <a:gd name="connsiteY10" fmla="*/ 244675 h 958243"/>
                <a:gd name="connsiteX11" fmla="*/ 327441 w 1041038"/>
                <a:gd name="connsiteY11" fmla="*/ 149854 h 958243"/>
                <a:gd name="connsiteX12" fmla="*/ 446237 w 1041038"/>
                <a:gd name="connsiteY12" fmla="*/ 50308 h 95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1038" h="958243">
                  <a:moveTo>
                    <a:pt x="446237" y="50308"/>
                  </a:moveTo>
                  <a:cubicBezTo>
                    <a:pt x="635835" y="-7743"/>
                    <a:pt x="890451" y="243817"/>
                    <a:pt x="1041038" y="0"/>
                  </a:cubicBezTo>
                  <a:lnTo>
                    <a:pt x="946348" y="436079"/>
                  </a:lnTo>
                  <a:cubicBezTo>
                    <a:pt x="807344" y="661141"/>
                    <a:pt x="579700" y="464107"/>
                    <a:pt x="396376" y="478121"/>
                  </a:cubicBezTo>
                  <a:lnTo>
                    <a:pt x="354454" y="485851"/>
                  </a:lnTo>
                  <a:lnTo>
                    <a:pt x="354454" y="601459"/>
                  </a:lnTo>
                  <a:cubicBezTo>
                    <a:pt x="354454" y="798505"/>
                    <a:pt x="275107" y="958243"/>
                    <a:pt x="177227" y="958243"/>
                  </a:cubicBezTo>
                  <a:cubicBezTo>
                    <a:pt x="79347" y="958243"/>
                    <a:pt x="0" y="798505"/>
                    <a:pt x="0" y="601459"/>
                  </a:cubicBezTo>
                  <a:lnTo>
                    <a:pt x="1" y="601459"/>
                  </a:lnTo>
                  <a:cubicBezTo>
                    <a:pt x="1" y="404413"/>
                    <a:pt x="79348" y="244675"/>
                    <a:pt x="177228" y="244675"/>
                  </a:cubicBezTo>
                  <a:lnTo>
                    <a:pt x="306852" y="244675"/>
                  </a:lnTo>
                  <a:lnTo>
                    <a:pt x="327441" y="149854"/>
                  </a:lnTo>
                  <a:cubicBezTo>
                    <a:pt x="362192" y="93589"/>
                    <a:pt x="402483" y="63704"/>
                    <a:pt x="446237" y="50308"/>
                  </a:cubicBezTo>
                  <a:close/>
                </a:path>
              </a:pathLst>
            </a:custGeom>
            <a:solidFill>
              <a:srgbClr val="A15F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53" name="Group 1052">
              <a:extLst>
                <a:ext uri="{FF2B5EF4-FFF2-40B4-BE49-F238E27FC236}">
                  <a16:creationId xmlns:a16="http://schemas.microsoft.com/office/drawing/2014/main" id="{3D833991-5387-91FD-2F38-A32691C432B3}"/>
                </a:ext>
              </a:extLst>
            </p:cNvPr>
            <p:cNvGrpSpPr/>
            <p:nvPr/>
          </p:nvGrpSpPr>
          <p:grpSpPr>
            <a:xfrm>
              <a:off x="3717561" y="3691730"/>
              <a:ext cx="325774" cy="383844"/>
              <a:chOff x="4043055" y="609600"/>
              <a:chExt cx="986145" cy="929576"/>
            </a:xfrm>
            <a:solidFill>
              <a:schemeClr val="tx1"/>
            </a:solidFill>
          </p:grpSpPr>
          <p:sp>
            <p:nvSpPr>
              <p:cNvPr id="1054" name="Trapezoid 1053">
                <a:extLst>
                  <a:ext uri="{FF2B5EF4-FFF2-40B4-BE49-F238E27FC236}">
                    <a16:creationId xmlns:a16="http://schemas.microsoft.com/office/drawing/2014/main" id="{163BC9B2-8FE6-D221-02A5-432053337028}"/>
                  </a:ext>
                </a:extLst>
              </p:cNvPr>
              <p:cNvSpPr/>
              <p:nvPr/>
            </p:nvSpPr>
            <p:spPr>
              <a:xfrm rot="19467352">
                <a:off x="4495800" y="838200"/>
                <a:ext cx="533400" cy="6858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Trapezoid 1054">
                <a:extLst>
                  <a:ext uri="{FF2B5EF4-FFF2-40B4-BE49-F238E27FC236}">
                    <a16:creationId xmlns:a16="http://schemas.microsoft.com/office/drawing/2014/main" id="{CAE03300-687A-91AA-4997-541771289A83}"/>
                  </a:ext>
                </a:extLst>
              </p:cNvPr>
              <p:cNvSpPr/>
              <p:nvPr/>
            </p:nvSpPr>
            <p:spPr>
              <a:xfrm rot="2357494">
                <a:off x="4043055" y="853376"/>
                <a:ext cx="533400" cy="6858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6" name="Rounded Rectangle 141">
                <a:extLst>
                  <a:ext uri="{FF2B5EF4-FFF2-40B4-BE49-F238E27FC236}">
                    <a16:creationId xmlns:a16="http://schemas.microsoft.com/office/drawing/2014/main" id="{DAA2896A-FBF9-9412-7073-21F23B148BD1}"/>
                  </a:ext>
                </a:extLst>
              </p:cNvPr>
              <p:cNvSpPr/>
              <p:nvPr/>
            </p:nvSpPr>
            <p:spPr>
              <a:xfrm>
                <a:off x="4191000" y="609600"/>
                <a:ext cx="533400" cy="533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21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99F1F-B174-465C-AFBA-DDB4FC5D107B}"/>
              </a:ext>
            </a:extLst>
          </p:cNvPr>
          <p:cNvPicPr>
            <a:picLocks noChangeAspect="1"/>
          </p:cNvPicPr>
          <p:nvPr/>
        </p:nvPicPr>
        <p:blipFill>
          <a:blip r:embed="rId2">
            <a:extLst>
              <a:ext uri="{BEBA8EAE-BF5A-486C-A8C5-ECC9F3942E4B}">
                <a14:imgProps xmlns:a14="http://schemas.microsoft.com/office/drawing/2010/main">
                  <a14:imgLayer r:embed="rId3">
                    <a14:imgEffect>
                      <a14:artisticWatercolorSponge/>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1524000" y="6519447"/>
            <a:ext cx="6811862" cy="584775"/>
          </a:xfrm>
          <a:prstGeom prst="rect">
            <a:avLst/>
          </a:prstGeom>
        </p:spPr>
        <p:txBody>
          <a:bodyPr wrap="square">
            <a:spAutoFit/>
          </a:bodyPr>
          <a:lstStyle/>
          <a:p>
            <a:endParaRPr lang="en-US" sz="1600" dirty="0">
              <a:latin typeface="Calibri" panose="020F0502020204030204" pitchFamily="34" charset="0"/>
            </a:endParaRPr>
          </a:p>
          <a:p>
            <a:endParaRPr lang="en-US" sz="1600" dirty="0">
              <a:latin typeface="Calibri" panose="020F0502020204030204" pitchFamily="34" charset="0"/>
            </a:endParaRPr>
          </a:p>
        </p:txBody>
      </p:sp>
      <p:sp>
        <p:nvSpPr>
          <p:cNvPr id="12" name="Rectangle 11"/>
          <p:cNvSpPr/>
          <p:nvPr/>
        </p:nvSpPr>
        <p:spPr>
          <a:xfrm>
            <a:off x="3451370" y="200449"/>
            <a:ext cx="5898576" cy="830997"/>
          </a:xfrm>
          <a:prstGeom prst="rect">
            <a:avLst/>
          </a:prstGeom>
        </p:spPr>
        <p:txBody>
          <a:bodyPr wrap="square">
            <a:spAutoFit/>
          </a:bodyPr>
          <a:lstStyle/>
          <a:p>
            <a:r>
              <a:rPr lang="en-US" sz="4800" dirty="0">
                <a:solidFill>
                  <a:srgbClr val="2F393A"/>
                </a:solidFill>
                <a:latin typeface="Cooper Black" panose="0208090404030B020404" pitchFamily="18" charset="0"/>
              </a:rPr>
              <a:t>The Ohio Star</a:t>
            </a:r>
          </a:p>
        </p:txBody>
      </p:sp>
      <p:sp>
        <p:nvSpPr>
          <p:cNvPr id="2" name="TextBox 1"/>
          <p:cNvSpPr txBox="1"/>
          <p:nvPr/>
        </p:nvSpPr>
        <p:spPr>
          <a:xfrm>
            <a:off x="1778145" y="1997838"/>
            <a:ext cx="2067982" cy="2862322"/>
          </a:xfrm>
          <a:prstGeom prst="rect">
            <a:avLst/>
          </a:prstGeom>
          <a:noFill/>
        </p:spPr>
        <p:txBody>
          <a:bodyPr wrap="square" rtlCol="0">
            <a:spAutoFit/>
          </a:bodyPr>
          <a:lstStyle/>
          <a:p>
            <a:r>
              <a:rPr lang="en-US" dirty="0">
                <a:latin typeface="Calibri" panose="020F0502020204030204" pitchFamily="34" charset="0"/>
              </a:rPr>
              <a:t>Ezra Booth published some anti Mormon literature</a:t>
            </a:r>
          </a:p>
          <a:p>
            <a:endParaRPr lang="en-US" dirty="0">
              <a:latin typeface="Calibri" panose="020F0502020204030204" pitchFamily="34" charset="0"/>
            </a:endParaRPr>
          </a:p>
          <a:p>
            <a:r>
              <a:rPr lang="en-US" dirty="0">
                <a:latin typeface="Calibri" panose="020F0502020204030204" pitchFamily="34" charset="0"/>
              </a:rPr>
              <a:t>Symonds Ryder also sent other articles to other magazines criticizing the Church and Joseph Smith</a:t>
            </a:r>
          </a:p>
        </p:txBody>
      </p:sp>
      <p:sp>
        <p:nvSpPr>
          <p:cNvPr id="3" name="Rectangle 2"/>
          <p:cNvSpPr/>
          <p:nvPr/>
        </p:nvSpPr>
        <p:spPr>
          <a:xfrm>
            <a:off x="7232321" y="1359400"/>
            <a:ext cx="3181533" cy="4524315"/>
          </a:xfrm>
          <a:prstGeom prst="rect">
            <a:avLst/>
          </a:prstGeom>
        </p:spPr>
        <p:txBody>
          <a:bodyPr wrap="square">
            <a:spAutoFit/>
          </a:bodyPr>
          <a:lstStyle/>
          <a:p>
            <a:pPr fontAlgn="base"/>
            <a:r>
              <a:rPr lang="en-US" dirty="0">
                <a:latin typeface="Calibri" panose="020F0502020204030204" pitchFamily="34" charset="0"/>
              </a:rPr>
              <a:t>Sidney Rigdon obeyed the Lord’s counsel and invited Ezra Booth to join him in the town of Ravenna, where they would publicly discuss the letters Ezra had sent to the newspaper.</a:t>
            </a:r>
          </a:p>
          <a:p>
            <a:pPr fontAlgn="base"/>
            <a:endParaRPr lang="en-US" dirty="0">
              <a:latin typeface="Calibri" panose="020F0502020204030204" pitchFamily="34" charset="0"/>
            </a:endParaRPr>
          </a:p>
          <a:p>
            <a:pPr fontAlgn="base"/>
            <a:r>
              <a:rPr lang="en-US" dirty="0">
                <a:latin typeface="Calibri" panose="020F0502020204030204" pitchFamily="34" charset="0"/>
              </a:rPr>
              <a:t>Sidney also challenged Symonds Ryder to a public debate on the Book of Mormon. </a:t>
            </a:r>
          </a:p>
          <a:p>
            <a:pPr fontAlgn="base"/>
            <a:endParaRPr lang="en-US" dirty="0">
              <a:latin typeface="Calibri" panose="020F0502020204030204" pitchFamily="34" charset="0"/>
            </a:endParaRPr>
          </a:p>
          <a:p>
            <a:pPr fontAlgn="base"/>
            <a:r>
              <a:rPr lang="en-US" dirty="0">
                <a:latin typeface="Calibri" panose="020F0502020204030204" pitchFamily="34" charset="0"/>
              </a:rPr>
              <a:t>Both men declined the invitations. </a:t>
            </a:r>
          </a:p>
          <a:p>
            <a:pPr fontAlgn="base"/>
            <a:endParaRPr lang="en-US" dirty="0">
              <a:latin typeface="Calibri" panose="020F0502020204030204" pitchFamily="34" charset="0"/>
            </a:endParaRPr>
          </a:p>
          <a:p>
            <a:pPr fontAlgn="base"/>
            <a:r>
              <a:rPr lang="en-US" dirty="0">
                <a:latin typeface="Calibri" panose="020F0502020204030204" pitchFamily="34" charset="0"/>
              </a:rPr>
              <a:t>Sidney still testified of the truth in Ravenna and other locations.</a:t>
            </a:r>
            <a:endParaRPr lang="en-US" dirty="0">
              <a:solidFill>
                <a:srgbClr val="2F393A"/>
              </a:solidFill>
              <a:latin typeface="Calibri" panose="020F0502020204030204" pitchFamily="34" charset="0"/>
            </a:endParaRPr>
          </a:p>
        </p:txBody>
      </p:sp>
      <p:pic>
        <p:nvPicPr>
          <p:cNvPr id="6" name="Picture 5">
            <a:extLst>
              <a:ext uri="{FF2B5EF4-FFF2-40B4-BE49-F238E27FC236}">
                <a16:creationId xmlns:a16="http://schemas.microsoft.com/office/drawing/2014/main" id="{76537295-51C6-42A2-A67A-B767C92BA4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8702" y="1416561"/>
            <a:ext cx="3200400" cy="4171950"/>
          </a:xfrm>
          <a:prstGeom prst="rect">
            <a:avLst/>
          </a:prstGeom>
        </p:spPr>
      </p:pic>
      <p:pic>
        <p:nvPicPr>
          <p:cNvPr id="15" name="Picture 14">
            <a:extLst>
              <a:ext uri="{FF2B5EF4-FFF2-40B4-BE49-F238E27FC236}">
                <a16:creationId xmlns:a16="http://schemas.microsoft.com/office/drawing/2014/main" id="{24453F8B-3143-4F0E-B360-5E1C9A73F6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93" y="226522"/>
            <a:ext cx="2030144" cy="3194581"/>
          </a:xfrm>
          <a:prstGeom prst="rect">
            <a:avLst/>
          </a:prstGeom>
        </p:spPr>
      </p:pic>
      <p:pic>
        <p:nvPicPr>
          <p:cNvPr id="17" name="Picture 16">
            <a:extLst>
              <a:ext uri="{FF2B5EF4-FFF2-40B4-BE49-F238E27FC236}">
                <a16:creationId xmlns:a16="http://schemas.microsoft.com/office/drawing/2014/main" id="{D707C0B1-AFD4-4DB7-95F1-C5216FA95B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96116" y="226522"/>
            <a:ext cx="2095792" cy="3210373"/>
          </a:xfrm>
          <a:prstGeom prst="rect">
            <a:avLst/>
          </a:prstGeom>
        </p:spPr>
      </p:pic>
      <p:pic>
        <p:nvPicPr>
          <p:cNvPr id="19" name="Picture 18">
            <a:extLst>
              <a:ext uri="{FF2B5EF4-FFF2-40B4-BE49-F238E27FC236}">
                <a16:creationId xmlns:a16="http://schemas.microsoft.com/office/drawing/2014/main" id="{7AB10939-E94B-4EC3-B173-95E777DFC4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037056"/>
            <a:ext cx="2108680" cy="3251941"/>
          </a:xfrm>
          <a:prstGeom prst="rect">
            <a:avLst/>
          </a:prstGeom>
        </p:spPr>
      </p:pic>
    </p:spTree>
    <p:extLst>
      <p:ext uri="{BB962C8B-B14F-4D97-AF65-F5344CB8AC3E}">
        <p14:creationId xmlns:p14="http://schemas.microsoft.com/office/powerpoint/2010/main" val="311860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4549F5-905A-4C61-A627-A866B85C3B74}"/>
              </a:ext>
            </a:extLst>
          </p:cNvPr>
          <p:cNvPicPr>
            <a:picLocks noChangeAspect="1"/>
          </p:cNvPicPr>
          <p:nvPr/>
        </p:nvPicPr>
        <p:blipFill>
          <a:blip r:embed="rId2">
            <a:extLst>
              <a:ext uri="{BEBA8EAE-BF5A-486C-A8C5-ECC9F3942E4B}">
                <a14:imgProps xmlns:a14="http://schemas.microsoft.com/office/drawing/2010/main">
                  <a14:imgLayer r:embed="rId3">
                    <a14:imgEffect>
                      <a14:artisticWatercolorSponge/>
                    </a14:imgEffect>
                  </a14:imgLayer>
                </a14:imgProps>
              </a:ext>
              <a:ext uri="{28A0092B-C50C-407E-A947-70E740481C1C}">
                <a14:useLocalDpi xmlns:a14="http://schemas.microsoft.com/office/drawing/2010/main" val="0"/>
              </a:ext>
            </a:extLst>
          </a:blip>
          <a:stretch>
            <a:fillRect/>
          </a:stretch>
        </p:blipFill>
        <p:spPr>
          <a:xfrm>
            <a:off x="0" y="7937"/>
            <a:ext cx="12192000" cy="6858000"/>
          </a:xfrm>
          <a:prstGeom prst="rect">
            <a:avLst/>
          </a:prstGeom>
        </p:spPr>
      </p:pic>
      <p:sp>
        <p:nvSpPr>
          <p:cNvPr id="4" name="TextBox 3"/>
          <p:cNvSpPr txBox="1"/>
          <p:nvPr/>
        </p:nvSpPr>
        <p:spPr>
          <a:xfrm>
            <a:off x="1524000" y="1"/>
            <a:ext cx="9144000" cy="830997"/>
          </a:xfrm>
          <a:prstGeom prst="rect">
            <a:avLst/>
          </a:prstGeom>
          <a:noFill/>
        </p:spPr>
        <p:txBody>
          <a:bodyPr wrap="square" rtlCol="0">
            <a:spAutoFit/>
          </a:bodyPr>
          <a:lstStyle/>
          <a:p>
            <a:pPr algn="ctr"/>
            <a:r>
              <a:rPr lang="en-US" sz="4800" dirty="0">
                <a:latin typeface="Cooper Black" panose="0208090404030B020404" pitchFamily="18" charset="0"/>
              </a:rPr>
              <a:t>Critics of the Church</a:t>
            </a:r>
          </a:p>
        </p:txBody>
      </p:sp>
      <p:sp>
        <p:nvSpPr>
          <p:cNvPr id="5" name="Rectangle 4"/>
          <p:cNvSpPr/>
          <p:nvPr/>
        </p:nvSpPr>
        <p:spPr>
          <a:xfrm>
            <a:off x="0" y="6535319"/>
            <a:ext cx="6811862" cy="338554"/>
          </a:xfrm>
          <a:prstGeom prst="rect">
            <a:avLst/>
          </a:prstGeom>
        </p:spPr>
        <p:txBody>
          <a:bodyPr wrap="square">
            <a:spAutoFit/>
          </a:bodyPr>
          <a:lstStyle/>
          <a:p>
            <a:r>
              <a:rPr lang="en-US" sz="1600" dirty="0">
                <a:solidFill>
                  <a:srgbClr val="2F393A"/>
                </a:solidFill>
                <a:latin typeface="Abadi" panose="020B0604020104020204" pitchFamily="34" charset="0"/>
              </a:rPr>
              <a:t>D&amp;C 71:7 </a:t>
            </a:r>
            <a:r>
              <a:rPr lang="en-US" sz="1200" dirty="0">
                <a:solidFill>
                  <a:srgbClr val="2F393A"/>
                </a:solidFill>
                <a:latin typeface="Abadi" panose="020B0604020104020204" pitchFamily="34" charset="0"/>
              </a:rPr>
              <a:t>McConkie and Ostler</a:t>
            </a:r>
            <a:endParaRPr lang="en-US" sz="1600" dirty="0">
              <a:latin typeface="Calibri" panose="020F0502020204030204" pitchFamily="34" charset="0"/>
            </a:endParaRPr>
          </a:p>
        </p:txBody>
      </p:sp>
      <p:sp>
        <p:nvSpPr>
          <p:cNvPr id="8" name="Rectangle 7"/>
          <p:cNvSpPr/>
          <p:nvPr/>
        </p:nvSpPr>
        <p:spPr>
          <a:xfrm>
            <a:off x="1774952" y="1200506"/>
            <a:ext cx="3513438" cy="369332"/>
          </a:xfrm>
          <a:prstGeom prst="rect">
            <a:avLst/>
          </a:prstGeom>
        </p:spPr>
        <p:txBody>
          <a:bodyPr wrap="square">
            <a:spAutoFit/>
          </a:bodyPr>
          <a:lstStyle/>
          <a:p>
            <a:r>
              <a:rPr lang="en-US" dirty="0">
                <a:solidFill>
                  <a:srgbClr val="2F393A"/>
                </a:solidFill>
                <a:latin typeface="Abadi" panose="020B0604020104020204" pitchFamily="34" charset="0"/>
              </a:rPr>
              <a:t>December 1831—Hiram, Ohio</a:t>
            </a:r>
            <a:endParaRPr lang="en-US" dirty="0">
              <a:latin typeface="Calibri" panose="020F0502020204030204" pitchFamily="34" charset="0"/>
            </a:endParaRPr>
          </a:p>
        </p:txBody>
      </p:sp>
      <p:sp>
        <p:nvSpPr>
          <p:cNvPr id="12" name="Rectangle 11"/>
          <p:cNvSpPr/>
          <p:nvPr/>
        </p:nvSpPr>
        <p:spPr>
          <a:xfrm>
            <a:off x="6617257" y="1605666"/>
            <a:ext cx="3799791" cy="1384995"/>
          </a:xfrm>
          <a:prstGeom prst="rect">
            <a:avLst/>
          </a:prstGeom>
        </p:spPr>
        <p:txBody>
          <a:bodyPr wrap="square">
            <a:spAutoFit/>
          </a:bodyPr>
          <a:lstStyle/>
          <a:p>
            <a:r>
              <a:rPr lang="en-US" sz="2800" dirty="0">
                <a:solidFill>
                  <a:srgbClr val="2F393A"/>
                </a:solidFill>
                <a:latin typeface="Abadi" panose="020B0604020104020204" pitchFamily="34" charset="0"/>
              </a:rPr>
              <a:t>“The most effective way to defend the Gospel is to declare it.”</a:t>
            </a:r>
          </a:p>
        </p:txBody>
      </p:sp>
      <p:sp>
        <p:nvSpPr>
          <p:cNvPr id="7" name="Rectangle 6"/>
          <p:cNvSpPr/>
          <p:nvPr/>
        </p:nvSpPr>
        <p:spPr>
          <a:xfrm>
            <a:off x="1887259" y="3883141"/>
            <a:ext cx="3288824" cy="1754326"/>
          </a:xfrm>
          <a:prstGeom prst="rect">
            <a:avLst/>
          </a:prstGeom>
        </p:spPr>
        <p:txBody>
          <a:bodyPr wrap="square">
            <a:spAutoFit/>
          </a:bodyPr>
          <a:lstStyle/>
          <a:p>
            <a:r>
              <a:rPr lang="en-US" dirty="0">
                <a:solidFill>
                  <a:srgbClr val="2F393A"/>
                </a:solidFill>
                <a:latin typeface="Abadi" panose="020B0604020104020204" pitchFamily="34" charset="0"/>
              </a:rPr>
              <a:t>“Falsehood cannot hold its own against the truth in open display, the ministers of darkness of necessity must first shade or distort the light of heaven.” </a:t>
            </a:r>
            <a:endParaRPr lang="en-US" sz="1200" dirty="0">
              <a:latin typeface="Calibri" panose="020F0502020204030204" pitchFamily="34" charset="0"/>
            </a:endParaRPr>
          </a:p>
        </p:txBody>
      </p:sp>
      <p:sp>
        <p:nvSpPr>
          <p:cNvPr id="3" name="AutoShape 6" descr="data:image/jpeg;base64,/9j/4AAQSkZJRgABAQAAAQABAAD/2wCEAAkGBxQTEhQUExQUFBQVFBQVFRcXFBQUFxcUFBQXFxQYFRcYHCggGBolHBQUITEhJSkrLi4uFx8zODMsNygtLisBCgoKDg0OGhAQGywlICQsLCwsLCwsLCwsLCwsLCwsLCwsLCwsLCwsLCwsLCwsLCwsLCwsLCwsLCwsLCwsLCwsLP/AABEIALEBHAMBIgACEQEDEQH/xAAbAAACAwEBAQAAAAAAAAAAAAAAAQIDBAUGB//EADgQAAEDAgQEBAQEBwADAQAAAAEAAhEDIQQxQVEFEmFxgZHB8CKhsdETMkLhBiNSYnKC8ZLC4hT/xAAaAQADAQEBAQAAAAAAAAAAAAAAAQIDBAUG/8QAJBEAAwACAgICAwADAAAAAAAAAAECAxEhMRJBE1EEInEyYfD/2gAMAwEAAhEDEQA/APiJCSA5TzVrkCEKJCtLEoQ5ArCCFItSU6ASklCaAEUippJARSTKCgBK4ZKlWMKaAR095ewgpty+foUwLJoCJV9Jkx4qpasOMux+i0xLdE10ZXDNLbsrKpse6iRf5KaXI0QckwKRUw2ynQyICcKxjPfXQKDlWtE7IFEJpwloYlEqTiowkxkYQmVFIAQmpBqWgIgKUQnKYYYnTJUkBAlHKnCC5AEYTBQhICbXqzllUphyub+xaLIQ5im2rNj4evopinstfFMnejLCIWttKdhbW2W3XoqX0ipeLQ1RSmmQorLRQQkBopJ8so0BCEgpwkQloAbn71VlFsyFWraB+JVPYn0RhdDAYZzgeUEwHExoALnsstWkQYO66GCYeQnuunBP78mWSuDn1GXH+SiG3Pj5rU6jftP2SNOyhxyPzMfLdWtZfshjFqpUojr11P0SUjdGd4i2yq5ZKvdMoezbLTc+CGtiTKC1J52VlQx7yVcb++6llohCCmQoqWMSbWE5K6nhyblTnRufvJNY/sXl9FJp8uajEqwt3UHO2TaSBChLmSKiSs2ygJQkhICSScoQAQiUQhADV1KsQqQhVLa6BrZ0WPDuitFPfJctj1toYuLFdMZE+zGoa6HWwuyyupbn3su1h3tOUdRvCKuEDu+yqsafKIWXXDOCQgFbMTg3NzELK5i53DTN1SaLCzXTVH4aVCpGeS3ijlGRy1WsSqIb0c0sToiCO614ijCp5Enj0yvLaNuIpajKLHt65LbhKf8AL7khRps5qYO3qP2Wzh9P+WO66pnT2cd1+phfh/j8D56eilUw+muX/fktwpy8/wCo9/JXvoyepH1/ZV8ezN5dHFZhZPz8Eq1Pb2dV6N2CLAJHxOEwRk0i3yv4hZHYO0noFLxjWfk4f4cA7n3ZVVDy9T9F0MU3l6k5D1WH8O/9yycG81vkxuYfEpO8zrPor3x4rZguDOcC55DQBMEgEgbTmegup+N70jV2pW2culSLslvpYZjGnmPxWgRnvJ0W2o2BDBDRrl7zWWoWgCAS68k5aRA8801jUkfI6M7ml18gqXuAyTq1JzVT3LOqNJRA9VAlMhRKwbNEJJMhJSMSEISAcJKQepc4OirS+wISnzKUBH4afi/QCCcJFhQEuuwHCmG+yk1/RWt5d4VykJsbHke/VdTB47R0HuAdVgpsPcdLq7kkAC2dsxJ1jQ2GWwW8bRjamuz0FSoa0ueecuzJz92WLE8DtLDPTVZqJcw2MjpMXHW67mDxrXQHWOhW6Srs5H5R/ieTqYUgwbK7Bv5fhd+U67Fe1xfC21GyRc/lcLecei4GL4Q6nZwscjoUvi8XtGizqlplFTDSPeW6wOoxb3C7WBpxDXXB/KdR06LVjeFiJA9x79haeO0R83i9M5/C2EscNftddTh9P+X/ALx9lTw2lDh1+E+Pv5rscPwJBqNOhB8pBTkyu02zlOZ/NfH9R+UfuurwfDBzpcPhFz1AOQ72ChSwJPM6PzOgeNz9V6XhfDobPKDnY2sNt8xC1njlnPkta4MGIwvMS45m/hkAPei5WNox12G/7L1OKYBNt7A2GwHQLz/ERcz76BaUk1s5sdvfJ5fEgCZu467dveqyUcG6qYaDGrsgPFepo8CLviqAhpuB+orRicMKYgjkbo2Lkb9fFZfHtHoTn0uDz2G4a2mbQ9+5yChiHAfmudlsxlb+mw738VyK5OsBZvgud09sqxNYntssFV3uPXyVlWq2957lZKlYHc9rLlyWjsxyImOn1uoFh7DrZH4xGXw6Wzg9VWVztmyQzA1ntkol3gpcpQaanTGVIVnKiFOhlacKSUo0BFCcJJACYQmEAHMVIOQB7hCrbAm0hWNaP+/cKhTHgtJZLRpaw6fIytTq7jd/xWAvMwBAE9gMuiwMeR7B+q00sSRmCtpaM6TNtKqOoPW/7rbQjMie37LnMxjDmPT6LZQqUjEPLSDvv08Fuv6c9p/R2OH4ypTgtdbbMeX2XqMHjaNZvK9oaTnq0n6tK8jh5zaWOG08p8yujR0Ja5pnQW63HgtZbOajbxH+HC27ZLc+o+4UMDpTf/qd+h9P3Xc4DiXWAcHN1DvQr0g4BRrtkfBU1abX3Gh8E6tRyzGl5cI+eYzhzqbuaLTPv3uvYYbhYe4viA+m14/9vnK9JS4FzMFOq2TEB39Q0nqupwnhfLSFNwuxrmA7tmWnyXNf5Mz0PF+Plt61/wB9HhsLwkzTaRpzO/2NvGAF0cQzkZBAgGQYvrkV608OAk9vICAubi+GOqu+L4GRG1tYCS/KVPnoWT8TJK65PFGi+o+GiSfkPQdV06HAmUhzPhz85iQOjR6ldzkZREMgDc5nruVwOJY/mkAFx3uB5BdCy1kep4RxUlD55Zh4ji9GfD1/M7z08LryHE64BPMZPmfFd3GUajtOVut+X/q4mKwLQPiePD56X810PhaR04nvlnn8XjDeBHv5Lj4hznbn5r0VdtJvXusFbGNGQ+S5MnJ6ON66RxhhXHRSOCIidVrfi5+uw7LIcQdvOfOy53Mo6U7YDDge4tqk1jZuYF7wTpbLwCqJJ1Hy3jxVTu6htL0WpftlznBUOqKJhRWTtlpEnPUCUFJQ2McpIQkBP8Q7nzR+Kdz5qMIT2A+cohEJwkAkwUQmmgAFTDvcKAKkJ2VpgWtHQeSmGD3KpkqbXH+oDz9FtLRDRobRPVWMwc/8WZrj/UfAFa6NOocg7rcj6d1rOn6M62vZsw+Ddofquxg21hHK6R3WDB8LquF7DO5P3XXwfBm/qePASumIZxZci+zt8OxtQRzsY7cywHzley4DxETdpb2ex3yJ9V5vhnB6OjHuO5IYPEBex4Lg2yA1rNLgAj/yPopzNKWqOFbdpSeswNYPbP1C1LNQxDZ5AQSM40WgFeNXZ9Lif6rnY1zOJv0k+ED5ldJxi65+PPO2WkHSIBTx9mX5fONpHna72CYYHHq5vquJxDFVbwGtGw5fuuxj2AXNPmznkJaR4LzPEvwHWD6jSNHXAm+Yncr18CXej5py2zkY91Uz/wDPvVcPEUHmdj1nyXZr8OBux7SNlzcTgXt0+a6nO0dEak5GJwbjoBYCw2AE55lYKuEPTy/ddOux40cPFc7E1DuR8ljUI7MdNmKphzus7sN1+iuqVTus1Wod1zWkdU+RB9FVOppl53VZcVzU0bJMCwKJaiUuZZtooOVHKlKJUjCEiESiUASQiE4RoBJpQiEANEohSaAqSAAFNtKUBw2VjXuOS1mUQ2y6jhdTkNyBnkrKbGDb33VAbuQFopM1Ay1Nu3bVbTr0jOn/ALNNGo39LZ99Fuovd0b8ysDX9fALVh2uOQ+61TOe0dXDacxJ7n0C7eAcZAY2T2t5fdYOG8Ni9QxOmbj2Gi6dbjFOiIGewz/2PoF0w9HJU7Z6Th5ZTHNiHTGn6R0AFiVVjP4rfVcKdACm297C2rjtbZeBrcYfUdEydBoAunSqCnTOpOZ3O3ZZuVT2RcuT2WG/iNtBhAcXGM9XHQDYT9V6/g3Fv5bQ4y78MOPd118IwuIL6wBmJH1XvMLxYmpVjKQ0RlF8o7LG8M5CpvJirhn0WlxVrwRNyJHqPkVwuK4tzfipm+vntqF5PA8ZIDL/AJXEHsbx5grZiMeM8wcx0NkR+MpraIyZrypKvR06X8Q0qo5KjeSpps4/2nMHoVxuK4fmmYcN/wBQ7kXXH4uQJsC063kdOywYb+InUzy1JcywDv1NHXcLomZxvgcp12WY/BlsQb532OUEZrl1MZUZmSO9wu9WrsqN5gRB/ULtP+Q0XEx1FzexyObT4qqvXRagxv4uTmAfksxxzDnZU4mkDmI6hYMThiJ5SDfT91jWRnTGOGaqjWOmI84+qx1cIFidI6JfjkarnrIn2jonG10ydTDbet1nNNXf/qOqRrLF+LNV5LspLOqjydQri4KEKXKK2V8hSLVMhChpDK4SVklHN0S0hilEpQnCQAhMMThPTAQCkGJsfBt90wFokhFjQNLq1jJ1gKoOAjU9QgvJ9FsmkQy6QO6nT5ndvIJ0MMXfuulR5WWAk6+9FaTZjdpddlmD4eMzlubW7LrUarWA8tt3HTsFyK2L5RLjPTSfVcvGcRLug2Vu1JgsdZHydzHcaizJ/wAjmuLUxpcYFyfMrAapNvYH2WzDgNE5uOSz+R0zoWKYR1sDDIky4/m+w2V2KxunS/YLivxEa39VAVp7lafIlwZPDt7Z3+EGDznS/jp9F1+E474Xmcz55/ZcLD1QKJ3Jz6AWsreF1opX/q+oPqq3oxqd7Z1aeOu8dT5g2XQw+MDmkTJFxGrTZ2fh5leOqV4qu/y+q14DGcpnOCbTmDmI6iU1kE8OuTuVMRHwuvGR3aVyOI0y2DcBwlpjMTHjcHy3V2IqTMXAuDew9kLIcRo64y7FJ0OZ0YGYypSdLDY3LZkEe/FdjAcYa/L4XRdpyPZcXG0o6jPv2XPdnImdCN5WXk5Z0eCtHq6gBNvhK52Jw8dCPnssmD4r+mr4O1XT/H1s5va2UXAyPVay1SMXNQzk1mnJwn6rJUoNORhdeswOu23TTwKwV6fgffmouTeLObUpkKtanSFUbrlqDpTKkSpPZqMptKrKye0UPmRzKKSWwJ8yarQjYFso/EVaEbAlzpgKEphPYE+bZMFJrVopUhqtJTZLaRCjSJXQo02sF7nToqjVmzBv17+CrNSM7n5LdakzrdG12IJGzVRWx0WH7+KxVa5KplZ1m+gnEvZZUqkmSocvv7oAjPPZDbrL+mpdRAFz7Ksr1TJJEHygRb7qgv8ALRVucq8tLSFrbJh0qTHXVY9+ilRElJPkbOziasU2j+2fP9lbhakUx/n6FcvEvkx2HktdN8Mb/l6f9XSq2zlcfqQxjv5h7+4V3OecEQJAjvNp81ixjvincJk/DncQo3psvx4R2RiAbCwuQM4BOXgbeKqe79/e6w061gfH7hXB0+/mtFWzJxplj6lozGmqw12H99/3VhqadlCo6bafRJvZcrRlcpYfFup5G2oUq7RJjLSbnxI16qgm0aeE+fgs3uWbaTXJ1qeJa8SDDttFGpV0cJ96FcfJaaeL0ddUs2+GQ8Wui+pTEGD4FZHhXO3BkfNQdUnP3ASrTKkpcPeXdQVj2qsrCkaIikQm4KKgYIQhIATAQFINTSAQCmxiBZOVaSQizmhEyoSFBz1brQtFxqxkqi6VFCzdtjS0Cll3Rl3VeaOv6MlnmiVElCnYDJQEk0ANXYbNUK5hsVcdifQ3uuPPxWt77Dv6LCTdaXOsPFay+yKXRHFOuPeqKLrEdFXWNh4pU3KW/wBhpcFtF+iupVY8PosZN1aHaomtCcmmtuqeeVfhqrQHcwm0NvEHR3WNuqyVLFa315EpeiQeoPpnMZa9OhUXFNtX55jdZ+SfDLSK5SITcNlGVk+CyTKhCsLwehVBSlCtrgTRaZCHFRD90FPYCISTlMhSMrQpEKKQFgCZcoypc1ojXPXsrQCQXqBKSny+gGShJCkCSfNCSSYAShJCQAmkmgARKEkAMK3RVNU5VJgMm/iriclnBVhOSuWJoKhsoApk2UVNPkETcpMduoSkEb5DRaH/ACU3mQqVJrt1pNemJohKHGbp1QogrN8cDGCouCCUSjfoZFJMpKABMFJCAJoKgpByewGSnCRCgmBNRKEIYCQhCkATCEIAEIQgBJhCEAJMIQmAkIQkA2qYQhNARU9k0Jz0IgckIQhjG3VCEIAabffkhCaEN+QVQQhO+wQOQEIUDIoQhIBpIQgAQhCAJhNCFQH/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pic>
        <p:nvPicPr>
          <p:cNvPr id="10" name="Picture 9">
            <a:extLst>
              <a:ext uri="{FF2B5EF4-FFF2-40B4-BE49-F238E27FC236}">
                <a16:creationId xmlns:a16="http://schemas.microsoft.com/office/drawing/2014/main" id="{44721876-AAF9-4E4D-B4CF-65AF9914A6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4952" y="1692231"/>
            <a:ext cx="3257550" cy="1952625"/>
          </a:xfrm>
          <a:prstGeom prst="rect">
            <a:avLst/>
          </a:prstGeom>
        </p:spPr>
      </p:pic>
      <p:pic>
        <p:nvPicPr>
          <p:cNvPr id="13" name="Picture 12">
            <a:extLst>
              <a:ext uri="{FF2B5EF4-FFF2-40B4-BE49-F238E27FC236}">
                <a16:creationId xmlns:a16="http://schemas.microsoft.com/office/drawing/2014/main" id="{ECF5C87C-73DA-41B8-91AC-F4C496994F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4174" y="3625977"/>
            <a:ext cx="4143375" cy="2790825"/>
          </a:xfrm>
          <a:prstGeom prst="rect">
            <a:avLst/>
          </a:prstGeom>
        </p:spPr>
      </p:pic>
    </p:spTree>
    <p:extLst>
      <p:ext uri="{BB962C8B-B14F-4D97-AF65-F5344CB8AC3E}">
        <p14:creationId xmlns:p14="http://schemas.microsoft.com/office/powerpoint/2010/main" val="413313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B03AE-BEBD-F350-D808-AAE8E3C2183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2900F30A-EBDE-7CB8-CF09-B80408DC8A1F}"/>
              </a:ext>
            </a:extLst>
          </p:cNvPr>
          <p:cNvPicPr>
            <a:picLocks noChangeAspect="1"/>
          </p:cNvPicPr>
          <p:nvPr/>
        </p:nvPicPr>
        <p:blipFill>
          <a:blip r:embed="rId2">
            <a:extLst>
              <a:ext uri="{BEBA8EAE-BF5A-486C-A8C5-ECC9F3942E4B}">
                <a14:imgProps xmlns:a14="http://schemas.microsoft.com/office/drawing/2010/main">
                  <a14:imgLayer r:embed="rId3">
                    <a14:imgEffect>
                      <a14:artisticWatercolorSponge/>
                    </a14:imgEffect>
                  </a14:imgLayer>
                </a14:imgProps>
              </a:ext>
              <a:ext uri="{28A0092B-C50C-407E-A947-70E740481C1C}">
                <a14:useLocalDpi xmlns:a14="http://schemas.microsoft.com/office/drawing/2010/main" val="0"/>
              </a:ext>
            </a:extLst>
          </a:blip>
          <a:stretch>
            <a:fillRect/>
          </a:stretch>
        </p:blipFill>
        <p:spPr>
          <a:xfrm>
            <a:off x="0" y="7937"/>
            <a:ext cx="12192000" cy="6858000"/>
          </a:xfrm>
          <a:prstGeom prst="rect">
            <a:avLst/>
          </a:prstGeom>
        </p:spPr>
      </p:pic>
      <p:sp>
        <p:nvSpPr>
          <p:cNvPr id="4" name="TextBox 3">
            <a:extLst>
              <a:ext uri="{FF2B5EF4-FFF2-40B4-BE49-F238E27FC236}">
                <a16:creationId xmlns:a16="http://schemas.microsoft.com/office/drawing/2014/main" id="{FD5F04DF-C6C4-8342-3FF8-97A21417AC81}"/>
              </a:ext>
            </a:extLst>
          </p:cNvPr>
          <p:cNvSpPr txBox="1"/>
          <p:nvPr/>
        </p:nvSpPr>
        <p:spPr>
          <a:xfrm>
            <a:off x="1524000" y="1"/>
            <a:ext cx="9144000" cy="830997"/>
          </a:xfrm>
          <a:prstGeom prst="rect">
            <a:avLst/>
          </a:prstGeom>
          <a:noFill/>
        </p:spPr>
        <p:txBody>
          <a:bodyPr wrap="square" rtlCol="0">
            <a:spAutoFit/>
          </a:bodyPr>
          <a:lstStyle/>
          <a:p>
            <a:pPr algn="ctr"/>
            <a:r>
              <a:rPr lang="en-US" sz="4800" dirty="0">
                <a:latin typeface="Cooper Black" panose="0208090404030B020404" pitchFamily="18" charset="0"/>
              </a:rPr>
              <a:t>Reaction to Criticism</a:t>
            </a:r>
          </a:p>
        </p:txBody>
      </p:sp>
      <p:sp>
        <p:nvSpPr>
          <p:cNvPr id="5" name="Rectangle 4">
            <a:extLst>
              <a:ext uri="{FF2B5EF4-FFF2-40B4-BE49-F238E27FC236}">
                <a16:creationId xmlns:a16="http://schemas.microsoft.com/office/drawing/2014/main" id="{65645248-B088-9358-C88A-2E02F755EA1C}"/>
              </a:ext>
            </a:extLst>
          </p:cNvPr>
          <p:cNvSpPr/>
          <p:nvPr/>
        </p:nvSpPr>
        <p:spPr>
          <a:xfrm>
            <a:off x="0" y="6535319"/>
            <a:ext cx="6811862" cy="338554"/>
          </a:xfrm>
          <a:prstGeom prst="rect">
            <a:avLst/>
          </a:prstGeom>
        </p:spPr>
        <p:txBody>
          <a:bodyPr wrap="square">
            <a:spAutoFit/>
          </a:bodyPr>
          <a:lstStyle/>
          <a:p>
            <a:r>
              <a:rPr lang="en-US" sz="1600" dirty="0">
                <a:solidFill>
                  <a:srgbClr val="2F393A"/>
                </a:solidFill>
                <a:latin typeface="Abadi" panose="020B0604020104020204" pitchFamily="34" charset="0"/>
              </a:rPr>
              <a:t>D&amp;C 71:7; Ephesians 6:16; D&amp;C 3:8 </a:t>
            </a:r>
            <a:endParaRPr lang="en-US" sz="1600" dirty="0">
              <a:latin typeface="Calibri" panose="020F0502020204030204" pitchFamily="34" charset="0"/>
            </a:endParaRPr>
          </a:p>
        </p:txBody>
      </p:sp>
      <p:sp>
        <p:nvSpPr>
          <p:cNvPr id="7" name="Rectangle 6">
            <a:extLst>
              <a:ext uri="{FF2B5EF4-FFF2-40B4-BE49-F238E27FC236}">
                <a16:creationId xmlns:a16="http://schemas.microsoft.com/office/drawing/2014/main" id="{CB6FCDE6-F953-8B10-B575-328EBC156470}"/>
              </a:ext>
            </a:extLst>
          </p:cNvPr>
          <p:cNvSpPr/>
          <p:nvPr/>
        </p:nvSpPr>
        <p:spPr>
          <a:xfrm>
            <a:off x="348791" y="793845"/>
            <a:ext cx="4292825" cy="2246769"/>
          </a:xfrm>
          <a:prstGeom prst="rect">
            <a:avLst/>
          </a:prstGeom>
        </p:spPr>
        <p:txBody>
          <a:bodyPr wrap="square">
            <a:spAutoFit/>
          </a:bodyPr>
          <a:lstStyle/>
          <a:p>
            <a:pPr fontAlgn="base"/>
            <a:r>
              <a:rPr lang="en-US" sz="2000" b="1" dirty="0">
                <a:latin typeface="Calibri" panose="020F0502020204030204" pitchFamily="34" charset="0"/>
                <a:cs typeface="Calibri" panose="020F0502020204030204" pitchFamily="34" charset="0"/>
              </a:rPr>
              <a:t>How can we know the best way to handle situations when others criticize our beliefs or share false information about the Savior’s Church?</a:t>
            </a:r>
          </a:p>
          <a:p>
            <a:pPr fontAlgn="base"/>
            <a:endParaRPr lang="en-US" sz="2000" b="1" dirty="0">
              <a:latin typeface="Calibri" panose="020F0502020204030204" pitchFamily="34" charset="0"/>
              <a:cs typeface="Calibri" panose="020F0502020204030204" pitchFamily="34" charset="0"/>
            </a:endParaRPr>
          </a:p>
          <a:p>
            <a:pPr fontAlgn="base"/>
            <a:r>
              <a:rPr lang="en-US" sz="2000" b="1" dirty="0">
                <a:latin typeface="Calibri" panose="020F0502020204030204" pitchFamily="34" charset="0"/>
                <a:cs typeface="Calibri" panose="020F0502020204030204" pitchFamily="34" charset="0"/>
              </a:rPr>
              <a:t>When do you think it is better to ignore the criticism?</a:t>
            </a:r>
          </a:p>
        </p:txBody>
      </p:sp>
      <p:sp>
        <p:nvSpPr>
          <p:cNvPr id="3" name="AutoShape 6" descr="data:image/jpeg;base64,/9j/4AAQSkZJRgABAQAAAQABAAD/2wCEAAkGBxQTEhQUExQUFBQVFBQVFRcXFBQUFxcUFBQXFxQYFRcYHCggGBolHBQUITEhJSkrLi4uFx8zODMsNygtLisBCgoKDg0OGhAQGywlICQsLCwsLCwsLCwsLCwsLCwsLCwsLCwsLCwsLCwsLCwsLCwsLCwsLCwsLCwsLCwsLCwsLP/AABEIALEBHAMBIgACEQEDEQH/xAAbAAACAwEBAQAAAAAAAAAAAAAAAQIDBAUGB//EADgQAAEDAgQEBAQEBwADAQAAAAEAAhEDIQQxQVEFEmFxgZHB8CKhsdETMkLhBiNSYnKC8ZLC4hT/xAAaAQADAQEBAQAAAAAAAAAAAAAAAQIDBAUG/8QAJBEAAwACAgICAwADAAAAAAAAAAECAxEhMRJBE1EEInEyYfD/2gAMAwEAAhEDEQA/APiJCSA5TzVrkCEKJCtLEoQ5ArCCFItSU6ASklCaAEUippJARSTKCgBK4ZKlWMKaAR095ewgpty+foUwLJoCJV9Jkx4qpasOMux+i0xLdE10ZXDNLbsrKpse6iRf5KaXI0QckwKRUw2ynQyICcKxjPfXQKDlWtE7IFEJpwloYlEqTiowkxkYQmVFIAQmpBqWgIgKUQnKYYYnTJUkBAlHKnCC5AEYTBQhICbXqzllUphyub+xaLIQ5im2rNj4evopinstfFMnejLCIWttKdhbW2W3XoqX0ipeLQ1RSmmQorLRQQkBopJ8so0BCEgpwkQloAbn71VlFsyFWraB+JVPYn0RhdDAYZzgeUEwHExoALnsstWkQYO66GCYeQnuunBP78mWSuDn1GXH+SiG3Pj5rU6jftP2SNOyhxyPzMfLdWtZfshjFqpUojr11P0SUjdGd4i2yq5ZKvdMoezbLTc+CGtiTKC1J52VlQx7yVcb++6llohCCmQoqWMSbWE5K6nhyblTnRufvJNY/sXl9FJp8uajEqwt3UHO2TaSBChLmSKiSs2ygJQkhICSScoQAQiUQhADV1KsQqQhVLa6BrZ0WPDuitFPfJctj1toYuLFdMZE+zGoa6HWwuyyupbn3su1h3tOUdRvCKuEDu+yqsafKIWXXDOCQgFbMTg3NzELK5i53DTN1SaLCzXTVH4aVCpGeS3ijlGRy1WsSqIb0c0sToiCO614ijCp5Enj0yvLaNuIpajKLHt65LbhKf8AL7khRps5qYO3qP2Wzh9P+WO66pnT2cd1+phfh/j8D56eilUw+muX/fktwpy8/wCo9/JXvoyepH1/ZV8ezN5dHFZhZPz8Eq1Pb2dV6N2CLAJHxOEwRk0i3yv4hZHYO0noFLxjWfk4f4cA7n3ZVVDy9T9F0MU3l6k5D1WH8O/9yycG81vkxuYfEpO8zrPor3x4rZguDOcC55DQBMEgEgbTmegup+N70jV2pW2culSLslvpYZjGnmPxWgRnvJ0W2o2BDBDRrl7zWWoWgCAS68k5aRA8801jUkfI6M7ml18gqXuAyTq1JzVT3LOqNJRA9VAlMhRKwbNEJJMhJSMSEISAcJKQepc4OirS+wISnzKUBH4afi/QCCcJFhQEuuwHCmG+yk1/RWt5d4VykJsbHke/VdTB47R0HuAdVgpsPcdLq7kkAC2dsxJ1jQ2GWwW8bRjamuz0FSoa0ueecuzJz92WLE8DtLDPTVZqJcw2MjpMXHW67mDxrXQHWOhW6Srs5H5R/ieTqYUgwbK7Bv5fhd+U67Fe1xfC21GyRc/lcLecei4GL4Q6nZwscjoUvi8XtGizqlplFTDSPeW6wOoxb3C7WBpxDXXB/KdR06LVjeFiJA9x79haeO0R83i9M5/C2EscNftddTh9P+X/ALx9lTw2lDh1+E+Pv5rscPwJBqNOhB8pBTkyu02zlOZ/NfH9R+UfuurwfDBzpcPhFz1AOQ72ChSwJPM6PzOgeNz9V6XhfDobPKDnY2sNt8xC1njlnPkta4MGIwvMS45m/hkAPei5WNox12G/7L1OKYBNt7A2GwHQLz/ERcz76BaUk1s5sdvfJ5fEgCZu467dveqyUcG6qYaDGrsgPFepo8CLviqAhpuB+orRicMKYgjkbo2Lkb9fFZfHtHoTn0uDz2G4a2mbQ9+5yChiHAfmudlsxlb+mw738VyK5OsBZvgud09sqxNYntssFV3uPXyVlWq2957lZKlYHc9rLlyWjsxyImOn1uoFh7DrZH4xGXw6Wzg9VWVztmyQzA1ntkol3gpcpQaanTGVIVnKiFOhlacKSUo0BFCcJJACYQmEAHMVIOQB7hCrbAm0hWNaP+/cKhTHgtJZLRpaw6fIytTq7jd/xWAvMwBAE9gMuiwMeR7B+q00sSRmCtpaM6TNtKqOoPW/7rbQjMie37LnMxjDmPT6LZQqUjEPLSDvv08Fuv6c9p/R2OH4ypTgtdbbMeX2XqMHjaNZvK9oaTnq0n6tK8jh5zaWOG08p8yujR0Ja5pnQW63HgtZbOajbxH+HC27ZLc+o+4UMDpTf/qd+h9P3Xc4DiXWAcHN1DvQr0g4BRrtkfBU1abX3Gh8E6tRyzGl5cI+eYzhzqbuaLTPv3uvYYbhYe4viA+m14/9vnK9JS4FzMFOq2TEB39Q0nqupwnhfLSFNwuxrmA7tmWnyXNf5Mz0PF+Plt61/wB9HhsLwkzTaRpzO/2NvGAF0cQzkZBAgGQYvrkV608OAk9vICAubi+GOqu+L4GRG1tYCS/KVPnoWT8TJK65PFGi+o+GiSfkPQdV06HAmUhzPhz85iQOjR6ldzkZREMgDc5nruVwOJY/mkAFx3uB5BdCy1kep4RxUlD55Zh4ji9GfD1/M7z08LryHE64BPMZPmfFd3GUajtOVut+X/q4mKwLQPiePD56X810PhaR04nvlnn8XjDeBHv5Lj4hznbn5r0VdtJvXusFbGNGQ+S5MnJ6ON66RxhhXHRSOCIidVrfi5+uw7LIcQdvOfOy53Mo6U7YDDge4tqk1jZuYF7wTpbLwCqJJ1Hy3jxVTu6htL0WpftlznBUOqKJhRWTtlpEnPUCUFJQ2McpIQkBP8Q7nzR+Kdz5qMIT2A+cohEJwkAkwUQmmgAFTDvcKAKkJ2VpgWtHQeSmGD3KpkqbXH+oDz9FtLRDRobRPVWMwc/8WZrj/UfAFa6NOocg7rcj6d1rOn6M62vZsw+Ddofquxg21hHK6R3WDB8LquF7DO5P3XXwfBm/qePASumIZxZci+zt8OxtQRzsY7cywHzley4DxETdpb2ex3yJ9V5vhnB6OjHuO5IYPEBex4Lg2yA1rNLgAj/yPopzNKWqOFbdpSeswNYPbP1C1LNQxDZ5AQSM40WgFeNXZ9Lif6rnY1zOJv0k+ED5ldJxi65+PPO2WkHSIBTx9mX5fONpHna72CYYHHq5vquJxDFVbwGtGw5fuuxj2AXNPmznkJaR4LzPEvwHWD6jSNHXAm+Yncr18CXej5py2zkY91Uz/wDPvVcPEUHmdj1nyXZr8OBux7SNlzcTgXt0+a6nO0dEak5GJwbjoBYCw2AE55lYKuEPTy/ddOux40cPFc7E1DuR8ljUI7MdNmKphzus7sN1+iuqVTus1Wod1zWkdU+RB9FVOppl53VZcVzU0bJMCwKJaiUuZZtooOVHKlKJUjCEiESiUASQiE4RoBJpQiEANEohSaAqSAAFNtKUBw2VjXuOS1mUQ2y6jhdTkNyBnkrKbGDb33VAbuQFopM1Ay1Nu3bVbTr0jOn/ALNNGo39LZ99Fuovd0b8ysDX9fALVh2uOQ+61TOe0dXDacxJ7n0C7eAcZAY2T2t5fdYOG8Ni9QxOmbj2Gi6dbjFOiIGewz/2PoF0w9HJU7Z6Th5ZTHNiHTGn6R0AFiVVjP4rfVcKdACm297C2rjtbZeBrcYfUdEydBoAunSqCnTOpOZ3O3ZZuVT2RcuT2WG/iNtBhAcXGM9XHQDYT9V6/g3Fv5bQ4y78MOPd118IwuIL6wBmJH1XvMLxYmpVjKQ0RlF8o7LG8M5CpvJirhn0WlxVrwRNyJHqPkVwuK4tzfipm+vntqF5PA8ZIDL/AJXEHsbx5grZiMeM8wcx0NkR+MpraIyZrypKvR06X8Q0qo5KjeSpps4/2nMHoVxuK4fmmYcN/wBQ7kXXH4uQJsC063kdOywYb+InUzy1JcywDv1NHXcLomZxvgcp12WY/BlsQb532OUEZrl1MZUZmSO9wu9WrsqN5gRB/ULtP+Q0XEx1FzexyObT4qqvXRagxv4uTmAfksxxzDnZU4mkDmI6hYMThiJ5SDfT91jWRnTGOGaqjWOmI84+qx1cIFidI6JfjkarnrIn2jonG10ydTDbet1nNNXf/qOqRrLF+LNV5LspLOqjydQri4KEKXKK2V8hSLVMhChpDK4SVklHN0S0hilEpQnCQAhMMThPTAQCkGJsfBt90wFokhFjQNLq1jJ1gKoOAjU9QgvJ9FsmkQy6QO6nT5ndvIJ0MMXfuulR5WWAk6+9FaTZjdpddlmD4eMzlubW7LrUarWA8tt3HTsFyK2L5RLjPTSfVcvGcRLug2Vu1JgsdZHydzHcaizJ/wAjmuLUxpcYFyfMrAapNvYH2WzDgNE5uOSz+R0zoWKYR1sDDIky4/m+w2V2KxunS/YLivxEa39VAVp7lafIlwZPDt7Z3+EGDznS/jp9F1+E474Xmcz55/ZcLD1QKJ3Jz6AWsreF1opX/q+oPqq3oxqd7Z1aeOu8dT5g2XQw+MDmkTJFxGrTZ2fh5leOqV4qu/y+q14DGcpnOCbTmDmI6iU1kE8OuTuVMRHwuvGR3aVyOI0y2DcBwlpjMTHjcHy3V2IqTMXAuDew9kLIcRo64y7FJ0OZ0YGYypSdLDY3LZkEe/FdjAcYa/L4XRdpyPZcXG0o6jPv2XPdnImdCN5WXk5Z0eCtHq6gBNvhK52Jw8dCPnssmD4r+mr4O1XT/H1s5va2UXAyPVay1SMXNQzk1mnJwn6rJUoNORhdeswOu23TTwKwV6fgffmouTeLObUpkKtanSFUbrlqDpTKkSpPZqMptKrKye0UPmRzKKSWwJ8yarQjYFso/EVaEbAlzpgKEphPYE+bZMFJrVopUhqtJTZLaRCjSJXQo02sF7nToqjVmzBv17+CrNSM7n5LdakzrdG12IJGzVRWx0WH7+KxVa5KplZ1m+gnEvZZUqkmSocvv7oAjPPZDbrL+mpdRAFz7Ksr1TJJEHygRb7qgv8ALRVucq8tLSFrbJh0qTHXVY9+ilRElJPkbOziasU2j+2fP9lbhakUx/n6FcvEvkx2HktdN8Mb/l6f9XSq2zlcfqQxjv5h7+4V3OecEQJAjvNp81ixjvincJk/DncQo3psvx4R2RiAbCwuQM4BOXgbeKqe79/e6w061gfH7hXB0+/mtFWzJxplj6lozGmqw12H99/3VhqadlCo6bafRJvZcrRlcpYfFup5G2oUq7RJjLSbnxI16qgm0aeE+fgs3uWbaTXJ1qeJa8SDDttFGpV0cJ96FcfJaaeL0ddUs2+GQ8Wui+pTEGD4FZHhXO3BkfNQdUnP3ASrTKkpcPeXdQVj2qsrCkaIikQm4KKgYIQhIATAQFINTSAQCmxiBZOVaSQizmhEyoSFBz1brQtFxqxkqi6VFCzdtjS0Cll3Rl3VeaOv6MlnmiVElCnYDJQEk0ANXYbNUK5hsVcdifQ3uuPPxWt77Dv6LCTdaXOsPFay+yKXRHFOuPeqKLrEdFXWNh4pU3KW/wBhpcFtF+iupVY8PosZN1aHaomtCcmmtuqeeVfhqrQHcwm0NvEHR3WNuqyVLFa315EpeiQeoPpnMZa9OhUXFNtX55jdZ+SfDLSK5SITcNlGVk+CyTKhCsLwehVBSlCtrgTRaZCHFRD90FPYCISTlMhSMrQpEKKQFgCZcoypc1ojXPXsrQCQXqBKSny+gGShJCkCSfNCSSYAShJCQAmkmgARKEkAMK3RVNU5VJgMm/iriclnBVhOSuWJoKhsoApk2UVNPkETcpMduoSkEb5DRaH/ACU3mQqVJrt1pNemJohKHGbp1QogrN8cDGCouCCUSjfoZFJMpKABMFJCAJoKgpByewGSnCRCgmBNRKEIYCQhCkATCEIAEIQgBJhCEAJMIQmAkIQkA2qYQhNARU9k0Jz0IgckIQhjG3VCEIAabffkhCaEN+QVQQhO+wQOQEIUDIoQhIBpIQgAQhCAJhNCFQH/2Q==">
            <a:extLst>
              <a:ext uri="{FF2B5EF4-FFF2-40B4-BE49-F238E27FC236}">
                <a16:creationId xmlns:a16="http://schemas.microsoft.com/office/drawing/2014/main" id="{9C0A7979-4B23-F258-B350-4E7F6B66F366}"/>
              </a:ext>
            </a:extLst>
          </p:cNvPr>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9" name="TextBox 8">
            <a:extLst>
              <a:ext uri="{FF2B5EF4-FFF2-40B4-BE49-F238E27FC236}">
                <a16:creationId xmlns:a16="http://schemas.microsoft.com/office/drawing/2014/main" id="{F31C6B76-BB74-27E7-D317-7327F05662C8}"/>
              </a:ext>
            </a:extLst>
          </p:cNvPr>
          <p:cNvSpPr txBox="1"/>
          <p:nvPr/>
        </p:nvSpPr>
        <p:spPr>
          <a:xfrm>
            <a:off x="4871521" y="3591162"/>
            <a:ext cx="6960818" cy="3031599"/>
          </a:xfrm>
          <a:prstGeom prst="rect">
            <a:avLst/>
          </a:prstGeom>
          <a:noFill/>
        </p:spPr>
        <p:txBody>
          <a:bodyPr wrap="square">
            <a:spAutoFit/>
          </a:bodyPr>
          <a:lstStyle/>
          <a:p>
            <a:pPr algn="l" fontAlgn="base"/>
            <a:r>
              <a:rPr lang="en-US" b="1" i="0" dirty="0">
                <a:solidFill>
                  <a:srgbClr val="212225"/>
                </a:solidFill>
                <a:effectLst/>
                <a:latin typeface="Calibri" panose="020F0502020204030204" pitchFamily="34" charset="0"/>
                <a:cs typeface="Calibri" panose="020F0502020204030204" pitchFamily="34" charset="0"/>
              </a:rPr>
              <a:t>By the shield of our faith in Jesus Christ, we become peacemakers, quenching … all the fiery darts of the adversary …</a:t>
            </a:r>
          </a:p>
          <a:p>
            <a:pPr algn="l" fontAlgn="base"/>
            <a:r>
              <a:rPr lang="en-US" b="1" i="0" dirty="0">
                <a:solidFill>
                  <a:srgbClr val="212225"/>
                </a:solidFill>
                <a:effectLst/>
                <a:latin typeface="Calibri" panose="020F0502020204030204" pitchFamily="34" charset="0"/>
                <a:cs typeface="Calibri" panose="020F0502020204030204" pitchFamily="34" charset="0"/>
              </a:rPr>
              <a:t>How does a peacemaker calm and cool the fiery darts? Certainly not by shrinking before those who disparage us. Rather, we remain confident in our faith, sharing our beliefs with conviction but always void of anger or malice. …</a:t>
            </a:r>
          </a:p>
          <a:p>
            <a:pPr algn="l" fontAlgn="base"/>
            <a:r>
              <a:rPr lang="en-US" b="1" i="0" dirty="0">
                <a:solidFill>
                  <a:srgbClr val="212225"/>
                </a:solidFill>
                <a:effectLst/>
                <a:latin typeface="Calibri" panose="020F0502020204030204" pitchFamily="34" charset="0"/>
                <a:cs typeface="Calibri" panose="020F0502020204030204" pitchFamily="34" charset="0"/>
              </a:rPr>
              <a:t>Peacemakers are not passive; they are persuasive in the Savior’s way.</a:t>
            </a:r>
          </a:p>
          <a:p>
            <a:pPr algn="l" fontAlgn="base"/>
            <a:r>
              <a:rPr lang="en-US" b="1" i="0" dirty="0">
                <a:solidFill>
                  <a:srgbClr val="212225"/>
                </a:solidFill>
                <a:effectLst/>
                <a:latin typeface="Calibri" panose="020F0502020204030204" pitchFamily="34" charset="0"/>
                <a:cs typeface="Calibri" panose="020F0502020204030204" pitchFamily="34" charset="0"/>
              </a:rPr>
              <a:t>What gives us the inner strength to cool, calm, and quench the fiery darts aimed toward the truths we love? The strength comes from</a:t>
            </a:r>
          </a:p>
          <a:p>
            <a:pPr algn="l" fontAlgn="base"/>
            <a:r>
              <a:rPr lang="en-US" b="1" i="0" dirty="0">
                <a:solidFill>
                  <a:srgbClr val="212225"/>
                </a:solidFill>
                <a:effectLst/>
                <a:latin typeface="Calibri" panose="020F0502020204030204" pitchFamily="34" charset="0"/>
                <a:cs typeface="Calibri" panose="020F0502020204030204" pitchFamily="34" charset="0"/>
              </a:rPr>
              <a:t>our faith in Jesus Christ and our faith in His words. </a:t>
            </a:r>
          </a:p>
          <a:p>
            <a:pPr algn="l" fontAlgn="base"/>
            <a:r>
              <a:rPr lang="en-US" sz="1100" b="1" i="0" dirty="0">
                <a:solidFill>
                  <a:srgbClr val="212225"/>
                </a:solidFill>
                <a:effectLst/>
                <a:latin typeface="Calibri" panose="020F0502020204030204" pitchFamily="34" charset="0"/>
                <a:cs typeface="Calibri" panose="020F0502020204030204" pitchFamily="34" charset="0"/>
              </a:rPr>
              <a:t>Neil L. Andersen</a:t>
            </a:r>
          </a:p>
        </p:txBody>
      </p:sp>
      <p:grpSp>
        <p:nvGrpSpPr>
          <p:cNvPr id="11" name="Group 10">
            <a:extLst>
              <a:ext uri="{FF2B5EF4-FFF2-40B4-BE49-F238E27FC236}">
                <a16:creationId xmlns:a16="http://schemas.microsoft.com/office/drawing/2014/main" id="{286E1FD2-82BD-1709-1E4A-15887F3E9416}"/>
              </a:ext>
            </a:extLst>
          </p:cNvPr>
          <p:cNvGrpSpPr/>
          <p:nvPr/>
        </p:nvGrpSpPr>
        <p:grpSpPr>
          <a:xfrm>
            <a:off x="9147748" y="757683"/>
            <a:ext cx="1676400" cy="2514600"/>
            <a:chOff x="2209800" y="5562600"/>
            <a:chExt cx="1676400" cy="2514600"/>
          </a:xfrm>
        </p:grpSpPr>
        <p:sp>
          <p:nvSpPr>
            <p:cNvPr id="14" name="Hexagon 13">
              <a:extLst>
                <a:ext uri="{FF2B5EF4-FFF2-40B4-BE49-F238E27FC236}">
                  <a16:creationId xmlns:a16="http://schemas.microsoft.com/office/drawing/2014/main" id="{2406E5B6-8F2F-F702-91F6-B930081D6FB4}"/>
                </a:ext>
              </a:extLst>
            </p:cNvPr>
            <p:cNvSpPr/>
            <p:nvPr/>
          </p:nvSpPr>
          <p:spPr>
            <a:xfrm>
              <a:off x="2209800" y="5562600"/>
              <a:ext cx="1676400" cy="2514600"/>
            </a:xfrm>
            <a:prstGeom prst="hex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7EF0DFDE-BC7C-3260-4BCC-A5B22FD8961C}"/>
                </a:ext>
              </a:extLst>
            </p:cNvPr>
            <p:cNvSpPr/>
            <p:nvPr/>
          </p:nvSpPr>
          <p:spPr>
            <a:xfrm>
              <a:off x="2438400" y="5867400"/>
              <a:ext cx="1270000" cy="1905000"/>
            </a:xfrm>
            <a:prstGeom prst="hexagon">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exagon 15">
              <a:extLst>
                <a:ext uri="{FF2B5EF4-FFF2-40B4-BE49-F238E27FC236}">
                  <a16:creationId xmlns:a16="http://schemas.microsoft.com/office/drawing/2014/main" id="{366C44D8-FF0B-62D8-6A01-AA3B9CD92867}"/>
                </a:ext>
              </a:extLst>
            </p:cNvPr>
            <p:cNvSpPr/>
            <p:nvPr/>
          </p:nvSpPr>
          <p:spPr>
            <a:xfrm>
              <a:off x="2611582" y="6137564"/>
              <a:ext cx="914400" cy="1371600"/>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78">
              <a:extLst>
                <a:ext uri="{FF2B5EF4-FFF2-40B4-BE49-F238E27FC236}">
                  <a16:creationId xmlns:a16="http://schemas.microsoft.com/office/drawing/2014/main" id="{1CC177B0-D07B-6707-F9E0-57CE0339CCC0}"/>
                </a:ext>
              </a:extLst>
            </p:cNvPr>
            <p:cNvGrpSpPr/>
            <p:nvPr/>
          </p:nvGrpSpPr>
          <p:grpSpPr>
            <a:xfrm>
              <a:off x="2627416" y="5583382"/>
              <a:ext cx="838200" cy="279400"/>
              <a:chOff x="2895600" y="4648200"/>
              <a:chExt cx="1600200" cy="533400"/>
            </a:xfrm>
          </p:grpSpPr>
          <p:sp>
            <p:nvSpPr>
              <p:cNvPr id="26" name="Quad Arrow 64">
                <a:extLst>
                  <a:ext uri="{FF2B5EF4-FFF2-40B4-BE49-F238E27FC236}">
                    <a16:creationId xmlns:a16="http://schemas.microsoft.com/office/drawing/2014/main" id="{B3A61779-6F49-3677-92E8-0D70BF9A2966}"/>
                  </a:ext>
                </a:extLst>
              </p:cNvPr>
              <p:cNvSpPr/>
              <p:nvPr/>
            </p:nvSpPr>
            <p:spPr>
              <a:xfrm>
                <a:off x="2895600" y="4648200"/>
                <a:ext cx="533400" cy="533400"/>
              </a:xfrm>
              <a:prstGeom prst="quadArrow">
                <a:avLst>
                  <a:gd name="adj1" fmla="val 22500"/>
                  <a:gd name="adj2" fmla="val 22500"/>
                  <a:gd name="adj3" fmla="val 22500"/>
                </a:avLst>
              </a:prstGeom>
              <a:solidFill>
                <a:srgbClr val="FABD1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Quad Arrow 65">
                <a:extLst>
                  <a:ext uri="{FF2B5EF4-FFF2-40B4-BE49-F238E27FC236}">
                    <a16:creationId xmlns:a16="http://schemas.microsoft.com/office/drawing/2014/main" id="{37D3D1C3-E25A-994B-DB68-C537992DDDFA}"/>
                  </a:ext>
                </a:extLst>
              </p:cNvPr>
              <p:cNvSpPr/>
              <p:nvPr/>
            </p:nvSpPr>
            <p:spPr>
              <a:xfrm>
                <a:off x="3429000" y="4648200"/>
                <a:ext cx="533400" cy="533400"/>
              </a:xfrm>
              <a:prstGeom prst="quadArrow">
                <a:avLst>
                  <a:gd name="adj1" fmla="val 22500"/>
                  <a:gd name="adj2" fmla="val 22500"/>
                  <a:gd name="adj3" fmla="val 22500"/>
                </a:avLst>
              </a:prstGeom>
              <a:solidFill>
                <a:srgbClr val="FABD1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Quad Arrow 66">
                <a:extLst>
                  <a:ext uri="{FF2B5EF4-FFF2-40B4-BE49-F238E27FC236}">
                    <a16:creationId xmlns:a16="http://schemas.microsoft.com/office/drawing/2014/main" id="{015F2712-F9AD-7641-F298-D007EE0E320F}"/>
                  </a:ext>
                </a:extLst>
              </p:cNvPr>
              <p:cNvSpPr/>
              <p:nvPr/>
            </p:nvSpPr>
            <p:spPr>
              <a:xfrm>
                <a:off x="3962400" y="4648200"/>
                <a:ext cx="533400" cy="533400"/>
              </a:xfrm>
              <a:prstGeom prst="quadArrow">
                <a:avLst>
                  <a:gd name="adj1" fmla="val 22500"/>
                  <a:gd name="adj2" fmla="val 22500"/>
                  <a:gd name="adj3" fmla="val 22500"/>
                </a:avLst>
              </a:prstGeom>
              <a:solidFill>
                <a:srgbClr val="FABD1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28">
                <a:extLst>
                  <a:ext uri="{FF2B5EF4-FFF2-40B4-BE49-F238E27FC236}">
                    <a16:creationId xmlns:a16="http://schemas.microsoft.com/office/drawing/2014/main" id="{BAC5FDEE-3AE3-4AB0-A469-C99C7FC4437F}"/>
                  </a:ext>
                </a:extLst>
              </p:cNvPr>
              <p:cNvSpPr/>
              <p:nvPr/>
            </p:nvSpPr>
            <p:spPr>
              <a:xfrm>
                <a:off x="3276600" y="4724400"/>
                <a:ext cx="304800" cy="381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iamond 29">
                <a:extLst>
                  <a:ext uri="{FF2B5EF4-FFF2-40B4-BE49-F238E27FC236}">
                    <a16:creationId xmlns:a16="http://schemas.microsoft.com/office/drawing/2014/main" id="{8A3C3792-B34F-AAFC-99F4-C8C88C648225}"/>
                  </a:ext>
                </a:extLst>
              </p:cNvPr>
              <p:cNvSpPr/>
              <p:nvPr/>
            </p:nvSpPr>
            <p:spPr>
              <a:xfrm>
                <a:off x="3810000" y="4724400"/>
                <a:ext cx="304800" cy="381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9">
              <a:extLst>
                <a:ext uri="{FF2B5EF4-FFF2-40B4-BE49-F238E27FC236}">
                  <a16:creationId xmlns:a16="http://schemas.microsoft.com/office/drawing/2014/main" id="{F4D93489-79AE-D73C-079A-C462DC4D7922}"/>
                </a:ext>
              </a:extLst>
            </p:cNvPr>
            <p:cNvGrpSpPr/>
            <p:nvPr/>
          </p:nvGrpSpPr>
          <p:grpSpPr>
            <a:xfrm>
              <a:off x="2590800" y="7772400"/>
              <a:ext cx="838200" cy="279400"/>
              <a:chOff x="2895600" y="4648200"/>
              <a:chExt cx="1600200" cy="533400"/>
            </a:xfrm>
          </p:grpSpPr>
          <p:sp>
            <p:nvSpPr>
              <p:cNvPr id="21" name="Quad Arrow 59">
                <a:extLst>
                  <a:ext uri="{FF2B5EF4-FFF2-40B4-BE49-F238E27FC236}">
                    <a16:creationId xmlns:a16="http://schemas.microsoft.com/office/drawing/2014/main" id="{DB0C8886-7157-066C-2135-E3F696CA8A5A}"/>
                  </a:ext>
                </a:extLst>
              </p:cNvPr>
              <p:cNvSpPr/>
              <p:nvPr/>
            </p:nvSpPr>
            <p:spPr>
              <a:xfrm>
                <a:off x="2895600" y="4648200"/>
                <a:ext cx="533400" cy="533400"/>
              </a:xfrm>
              <a:prstGeom prst="quadArrow">
                <a:avLst>
                  <a:gd name="adj1" fmla="val 22500"/>
                  <a:gd name="adj2" fmla="val 22500"/>
                  <a:gd name="adj3" fmla="val 22500"/>
                </a:avLst>
              </a:prstGeom>
              <a:solidFill>
                <a:srgbClr val="FABD1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Quad Arrow 60">
                <a:extLst>
                  <a:ext uri="{FF2B5EF4-FFF2-40B4-BE49-F238E27FC236}">
                    <a16:creationId xmlns:a16="http://schemas.microsoft.com/office/drawing/2014/main" id="{3E6181D2-034C-899E-163C-F765E10B4A8D}"/>
                  </a:ext>
                </a:extLst>
              </p:cNvPr>
              <p:cNvSpPr/>
              <p:nvPr/>
            </p:nvSpPr>
            <p:spPr>
              <a:xfrm>
                <a:off x="3429000" y="4648200"/>
                <a:ext cx="533400" cy="533400"/>
              </a:xfrm>
              <a:prstGeom prst="quadArrow">
                <a:avLst>
                  <a:gd name="adj1" fmla="val 22500"/>
                  <a:gd name="adj2" fmla="val 22500"/>
                  <a:gd name="adj3" fmla="val 22500"/>
                </a:avLst>
              </a:prstGeom>
              <a:solidFill>
                <a:srgbClr val="FABD1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Quad Arrow 61">
                <a:extLst>
                  <a:ext uri="{FF2B5EF4-FFF2-40B4-BE49-F238E27FC236}">
                    <a16:creationId xmlns:a16="http://schemas.microsoft.com/office/drawing/2014/main" id="{245463DE-D738-2904-6D88-CBD7588C6B5F}"/>
                  </a:ext>
                </a:extLst>
              </p:cNvPr>
              <p:cNvSpPr/>
              <p:nvPr/>
            </p:nvSpPr>
            <p:spPr>
              <a:xfrm>
                <a:off x="3962400" y="4648200"/>
                <a:ext cx="533400" cy="533400"/>
              </a:xfrm>
              <a:prstGeom prst="quadArrow">
                <a:avLst>
                  <a:gd name="adj1" fmla="val 22500"/>
                  <a:gd name="adj2" fmla="val 22500"/>
                  <a:gd name="adj3" fmla="val 22500"/>
                </a:avLst>
              </a:prstGeom>
              <a:solidFill>
                <a:srgbClr val="FABD1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iamond 23">
                <a:extLst>
                  <a:ext uri="{FF2B5EF4-FFF2-40B4-BE49-F238E27FC236}">
                    <a16:creationId xmlns:a16="http://schemas.microsoft.com/office/drawing/2014/main" id="{8BBDC4F6-7B9F-3854-053F-E57A43D965CD}"/>
                  </a:ext>
                </a:extLst>
              </p:cNvPr>
              <p:cNvSpPr/>
              <p:nvPr/>
            </p:nvSpPr>
            <p:spPr>
              <a:xfrm>
                <a:off x="3276600" y="4724400"/>
                <a:ext cx="304800" cy="381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iamond 24">
                <a:extLst>
                  <a:ext uri="{FF2B5EF4-FFF2-40B4-BE49-F238E27FC236}">
                    <a16:creationId xmlns:a16="http://schemas.microsoft.com/office/drawing/2014/main" id="{69A4D9A3-0F6B-5030-4844-96D4FC94472E}"/>
                  </a:ext>
                </a:extLst>
              </p:cNvPr>
              <p:cNvSpPr/>
              <p:nvPr/>
            </p:nvSpPr>
            <p:spPr>
              <a:xfrm>
                <a:off x="3810000" y="4724400"/>
                <a:ext cx="304800" cy="381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Donut 57">
              <a:extLst>
                <a:ext uri="{FF2B5EF4-FFF2-40B4-BE49-F238E27FC236}">
                  <a16:creationId xmlns:a16="http://schemas.microsoft.com/office/drawing/2014/main" id="{182A4DE2-9B10-35EB-7904-2EA3C9132F9E}"/>
                </a:ext>
              </a:extLst>
            </p:cNvPr>
            <p:cNvSpPr/>
            <p:nvPr/>
          </p:nvSpPr>
          <p:spPr>
            <a:xfrm>
              <a:off x="2704605" y="6479969"/>
              <a:ext cx="685800" cy="666750"/>
            </a:xfrm>
            <a:prstGeom prst="donut">
              <a:avLst>
                <a:gd name="adj" fmla="val 11523"/>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Quad Arrow 58">
              <a:extLst>
                <a:ext uri="{FF2B5EF4-FFF2-40B4-BE49-F238E27FC236}">
                  <a16:creationId xmlns:a16="http://schemas.microsoft.com/office/drawing/2014/main" id="{FAD7CCDA-E43E-1332-C496-BD2CE745C004}"/>
                </a:ext>
              </a:extLst>
            </p:cNvPr>
            <p:cNvSpPr/>
            <p:nvPr/>
          </p:nvSpPr>
          <p:spPr>
            <a:xfrm>
              <a:off x="2782784" y="6540335"/>
              <a:ext cx="533400" cy="533400"/>
            </a:xfrm>
            <a:prstGeom prst="quadArrow">
              <a:avLst>
                <a:gd name="adj1" fmla="val 22500"/>
                <a:gd name="adj2" fmla="val 22500"/>
                <a:gd name="adj3" fmla="val 22500"/>
              </a:avLst>
            </a:prstGeom>
            <a:solidFill>
              <a:srgbClr val="FABD1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C5300B47-2C4B-DE72-9AAA-24941805C39C}"/>
              </a:ext>
            </a:extLst>
          </p:cNvPr>
          <p:cNvGrpSpPr/>
          <p:nvPr/>
        </p:nvGrpSpPr>
        <p:grpSpPr>
          <a:xfrm>
            <a:off x="5078883" y="1577291"/>
            <a:ext cx="3465958" cy="1066800"/>
            <a:chOff x="2553842" y="891935"/>
            <a:chExt cx="3465958" cy="1066800"/>
          </a:xfrm>
        </p:grpSpPr>
        <p:sp>
          <p:nvSpPr>
            <p:cNvPr id="32" name="Lightning Bolt 31">
              <a:extLst>
                <a:ext uri="{FF2B5EF4-FFF2-40B4-BE49-F238E27FC236}">
                  <a16:creationId xmlns:a16="http://schemas.microsoft.com/office/drawing/2014/main" id="{54EE087A-C85D-5FF4-BEF1-CB68DB247D69}"/>
                </a:ext>
              </a:extLst>
            </p:cNvPr>
            <p:cNvSpPr/>
            <p:nvPr/>
          </p:nvSpPr>
          <p:spPr>
            <a:xfrm rot="13707723" flipV="1">
              <a:off x="2477642" y="1062264"/>
              <a:ext cx="914400" cy="762000"/>
            </a:xfrm>
            <a:prstGeom prst="lightningBol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entagon 135">
              <a:extLst>
                <a:ext uri="{FF2B5EF4-FFF2-40B4-BE49-F238E27FC236}">
                  <a16:creationId xmlns:a16="http://schemas.microsoft.com/office/drawing/2014/main" id="{2D5349D2-11DC-C70B-688A-D6D90CB43CF9}"/>
                </a:ext>
              </a:extLst>
            </p:cNvPr>
            <p:cNvSpPr/>
            <p:nvPr/>
          </p:nvSpPr>
          <p:spPr>
            <a:xfrm>
              <a:off x="2819400" y="1295400"/>
              <a:ext cx="3200400" cy="228600"/>
            </a:xfrm>
            <a:prstGeom prst="homePlate">
              <a:avLst>
                <a:gd name="adj" fmla="val 642157"/>
              </a:avLst>
            </a:prstGeom>
            <a:solidFill>
              <a:srgbClr val="C9A5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ightning Bolt 33">
              <a:extLst>
                <a:ext uri="{FF2B5EF4-FFF2-40B4-BE49-F238E27FC236}">
                  <a16:creationId xmlns:a16="http://schemas.microsoft.com/office/drawing/2014/main" id="{538D880F-28CC-C250-2A53-C02D06C030F3}"/>
                </a:ext>
              </a:extLst>
            </p:cNvPr>
            <p:cNvSpPr/>
            <p:nvPr/>
          </p:nvSpPr>
          <p:spPr>
            <a:xfrm rot="8352852">
              <a:off x="2576253" y="891935"/>
              <a:ext cx="914400" cy="762000"/>
            </a:xfrm>
            <a:prstGeom prst="lightningBol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ightning Bolt 34">
              <a:extLst>
                <a:ext uri="{FF2B5EF4-FFF2-40B4-BE49-F238E27FC236}">
                  <a16:creationId xmlns:a16="http://schemas.microsoft.com/office/drawing/2014/main" id="{5EEBE341-1961-6852-47AE-11778B3EB97F}"/>
                </a:ext>
              </a:extLst>
            </p:cNvPr>
            <p:cNvSpPr/>
            <p:nvPr/>
          </p:nvSpPr>
          <p:spPr>
            <a:xfrm rot="13247148" flipV="1">
              <a:off x="2652453" y="1196735"/>
              <a:ext cx="914400" cy="762000"/>
            </a:xfrm>
            <a:prstGeom prst="lightningBol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3F40FF8-CBAE-8358-CCD1-9959E12E0EEA}"/>
                </a:ext>
              </a:extLst>
            </p:cNvPr>
            <p:cNvSpPr/>
            <p:nvPr/>
          </p:nvSpPr>
          <p:spPr>
            <a:xfrm>
              <a:off x="4495800" y="1295400"/>
              <a:ext cx="76200" cy="2286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FE3497A-BA43-D71B-AFAE-4C7AADB5741D}"/>
                </a:ext>
              </a:extLst>
            </p:cNvPr>
            <p:cNvSpPr/>
            <p:nvPr/>
          </p:nvSpPr>
          <p:spPr>
            <a:xfrm>
              <a:off x="4334436" y="1299883"/>
              <a:ext cx="129988" cy="22411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B953031E-AC0B-7332-2AE4-E31C29ED537B}"/>
              </a:ext>
            </a:extLst>
          </p:cNvPr>
          <p:cNvGrpSpPr/>
          <p:nvPr/>
        </p:nvGrpSpPr>
        <p:grpSpPr>
          <a:xfrm rot="21210500">
            <a:off x="5332524" y="2154232"/>
            <a:ext cx="3465958" cy="1066800"/>
            <a:chOff x="2553842" y="891935"/>
            <a:chExt cx="3465958" cy="1066800"/>
          </a:xfrm>
        </p:grpSpPr>
        <p:sp>
          <p:nvSpPr>
            <p:cNvPr id="39" name="Lightning Bolt 38">
              <a:extLst>
                <a:ext uri="{FF2B5EF4-FFF2-40B4-BE49-F238E27FC236}">
                  <a16:creationId xmlns:a16="http://schemas.microsoft.com/office/drawing/2014/main" id="{EE9D3F76-446A-D137-C807-43B7D991E089}"/>
                </a:ext>
              </a:extLst>
            </p:cNvPr>
            <p:cNvSpPr/>
            <p:nvPr/>
          </p:nvSpPr>
          <p:spPr>
            <a:xfrm rot="13707723" flipV="1">
              <a:off x="2477642" y="1062264"/>
              <a:ext cx="914400" cy="762000"/>
            </a:xfrm>
            <a:prstGeom prst="lightningBol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135">
              <a:extLst>
                <a:ext uri="{FF2B5EF4-FFF2-40B4-BE49-F238E27FC236}">
                  <a16:creationId xmlns:a16="http://schemas.microsoft.com/office/drawing/2014/main" id="{C09B42C2-6A5E-C64F-F6C8-4D3A065F572E}"/>
                </a:ext>
              </a:extLst>
            </p:cNvPr>
            <p:cNvSpPr/>
            <p:nvPr/>
          </p:nvSpPr>
          <p:spPr>
            <a:xfrm>
              <a:off x="2819400" y="1295400"/>
              <a:ext cx="3200400" cy="228600"/>
            </a:xfrm>
            <a:prstGeom prst="homePlate">
              <a:avLst>
                <a:gd name="adj" fmla="val 642157"/>
              </a:avLst>
            </a:prstGeom>
            <a:solidFill>
              <a:srgbClr val="C9A5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Lightning Bolt 40">
              <a:extLst>
                <a:ext uri="{FF2B5EF4-FFF2-40B4-BE49-F238E27FC236}">
                  <a16:creationId xmlns:a16="http://schemas.microsoft.com/office/drawing/2014/main" id="{81490693-B9AD-DDF0-F1A1-AE498A3A1CC7}"/>
                </a:ext>
              </a:extLst>
            </p:cNvPr>
            <p:cNvSpPr/>
            <p:nvPr/>
          </p:nvSpPr>
          <p:spPr>
            <a:xfrm rot="8352852">
              <a:off x="2576253" y="891935"/>
              <a:ext cx="914400" cy="762000"/>
            </a:xfrm>
            <a:prstGeom prst="lightningBol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Lightning Bolt 41">
              <a:extLst>
                <a:ext uri="{FF2B5EF4-FFF2-40B4-BE49-F238E27FC236}">
                  <a16:creationId xmlns:a16="http://schemas.microsoft.com/office/drawing/2014/main" id="{9F62BCA2-209F-AFE6-DCF3-4DBAD469F61E}"/>
                </a:ext>
              </a:extLst>
            </p:cNvPr>
            <p:cNvSpPr/>
            <p:nvPr/>
          </p:nvSpPr>
          <p:spPr>
            <a:xfrm rot="13247148" flipV="1">
              <a:off x="2652453" y="1196735"/>
              <a:ext cx="914400" cy="762000"/>
            </a:xfrm>
            <a:prstGeom prst="lightningBol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EA2C084-1619-1F97-4885-A3BE29CAC0E3}"/>
                </a:ext>
              </a:extLst>
            </p:cNvPr>
            <p:cNvSpPr/>
            <p:nvPr/>
          </p:nvSpPr>
          <p:spPr>
            <a:xfrm>
              <a:off x="4495800" y="1295400"/>
              <a:ext cx="76200" cy="2286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ED18971-8D64-D3CA-CCD9-7FB789F3BE15}"/>
                </a:ext>
              </a:extLst>
            </p:cNvPr>
            <p:cNvSpPr/>
            <p:nvPr/>
          </p:nvSpPr>
          <p:spPr>
            <a:xfrm>
              <a:off x="4334436" y="1299883"/>
              <a:ext cx="129988" cy="22411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668D197C-A888-1979-6A7C-0E0456F536FC}"/>
              </a:ext>
            </a:extLst>
          </p:cNvPr>
          <p:cNvGrpSpPr/>
          <p:nvPr/>
        </p:nvGrpSpPr>
        <p:grpSpPr>
          <a:xfrm rot="876452">
            <a:off x="5264022" y="858576"/>
            <a:ext cx="3465958" cy="1066800"/>
            <a:chOff x="2553842" y="891935"/>
            <a:chExt cx="3465958" cy="1066800"/>
          </a:xfrm>
        </p:grpSpPr>
        <p:sp>
          <p:nvSpPr>
            <p:cNvPr id="46" name="Lightning Bolt 45">
              <a:extLst>
                <a:ext uri="{FF2B5EF4-FFF2-40B4-BE49-F238E27FC236}">
                  <a16:creationId xmlns:a16="http://schemas.microsoft.com/office/drawing/2014/main" id="{160046AF-F232-6A06-B1B1-A70CC2929B8E}"/>
                </a:ext>
              </a:extLst>
            </p:cNvPr>
            <p:cNvSpPr/>
            <p:nvPr/>
          </p:nvSpPr>
          <p:spPr>
            <a:xfrm rot="13707723" flipV="1">
              <a:off x="2477642" y="1062264"/>
              <a:ext cx="914400" cy="762000"/>
            </a:xfrm>
            <a:prstGeom prst="lightningBol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Pentagon 135">
              <a:extLst>
                <a:ext uri="{FF2B5EF4-FFF2-40B4-BE49-F238E27FC236}">
                  <a16:creationId xmlns:a16="http://schemas.microsoft.com/office/drawing/2014/main" id="{FE229860-5E1E-385C-B437-51278BE40E33}"/>
                </a:ext>
              </a:extLst>
            </p:cNvPr>
            <p:cNvSpPr/>
            <p:nvPr/>
          </p:nvSpPr>
          <p:spPr>
            <a:xfrm>
              <a:off x="2819400" y="1295400"/>
              <a:ext cx="3200400" cy="228600"/>
            </a:xfrm>
            <a:prstGeom prst="homePlate">
              <a:avLst>
                <a:gd name="adj" fmla="val 642157"/>
              </a:avLst>
            </a:prstGeom>
            <a:solidFill>
              <a:srgbClr val="C9A5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Lightning Bolt 47">
              <a:extLst>
                <a:ext uri="{FF2B5EF4-FFF2-40B4-BE49-F238E27FC236}">
                  <a16:creationId xmlns:a16="http://schemas.microsoft.com/office/drawing/2014/main" id="{A7E3FA31-B09C-0F8B-897A-E9AA7C7210F0}"/>
                </a:ext>
              </a:extLst>
            </p:cNvPr>
            <p:cNvSpPr/>
            <p:nvPr/>
          </p:nvSpPr>
          <p:spPr>
            <a:xfrm rot="8352852">
              <a:off x="2576253" y="891935"/>
              <a:ext cx="914400" cy="762000"/>
            </a:xfrm>
            <a:prstGeom prst="lightningBol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Lightning Bolt 48">
              <a:extLst>
                <a:ext uri="{FF2B5EF4-FFF2-40B4-BE49-F238E27FC236}">
                  <a16:creationId xmlns:a16="http://schemas.microsoft.com/office/drawing/2014/main" id="{34E9DCDE-FE10-749A-6BAA-E130DCFCD5D4}"/>
                </a:ext>
              </a:extLst>
            </p:cNvPr>
            <p:cNvSpPr/>
            <p:nvPr/>
          </p:nvSpPr>
          <p:spPr>
            <a:xfrm rot="13247148" flipV="1">
              <a:off x="2652453" y="1196735"/>
              <a:ext cx="914400" cy="762000"/>
            </a:xfrm>
            <a:prstGeom prst="lightningBol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C74481C2-F6F4-835E-3819-0A976673E501}"/>
                </a:ext>
              </a:extLst>
            </p:cNvPr>
            <p:cNvSpPr/>
            <p:nvPr/>
          </p:nvSpPr>
          <p:spPr>
            <a:xfrm>
              <a:off x="4495800" y="1295400"/>
              <a:ext cx="76200" cy="2286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EFE7DBDE-7738-419A-1C0D-A75C2B84971C}"/>
                </a:ext>
              </a:extLst>
            </p:cNvPr>
            <p:cNvSpPr/>
            <p:nvPr/>
          </p:nvSpPr>
          <p:spPr>
            <a:xfrm>
              <a:off x="4334436" y="1299883"/>
              <a:ext cx="129988" cy="224116"/>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5" name="Picture 54">
            <a:extLst>
              <a:ext uri="{FF2B5EF4-FFF2-40B4-BE49-F238E27FC236}">
                <a16:creationId xmlns:a16="http://schemas.microsoft.com/office/drawing/2014/main" id="{2B34BC1B-A7D8-451C-BB42-2809C40095EF}"/>
              </a:ext>
            </a:extLst>
          </p:cNvPr>
          <p:cNvPicPr>
            <a:picLocks noChangeAspect="1"/>
          </p:cNvPicPr>
          <p:nvPr/>
        </p:nvPicPr>
        <p:blipFill>
          <a:blip r:embed="rId4"/>
          <a:stretch>
            <a:fillRect/>
          </a:stretch>
        </p:blipFill>
        <p:spPr>
          <a:xfrm>
            <a:off x="1080706" y="3206968"/>
            <a:ext cx="3053005" cy="3140233"/>
          </a:xfrm>
          <a:prstGeom prst="rect">
            <a:avLst/>
          </a:prstGeom>
        </p:spPr>
      </p:pic>
      <p:pic>
        <p:nvPicPr>
          <p:cNvPr id="57" name="Picture 56" descr="A person in a suit and tie&#10;&#10;Description automatically generated">
            <a:extLst>
              <a:ext uri="{FF2B5EF4-FFF2-40B4-BE49-F238E27FC236}">
                <a16:creationId xmlns:a16="http://schemas.microsoft.com/office/drawing/2014/main" id="{64EBE40B-E705-F699-C3B2-8913150F01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44336" y="5814152"/>
            <a:ext cx="667833" cy="890444"/>
          </a:xfrm>
          <a:prstGeom prst="rect">
            <a:avLst/>
          </a:prstGeom>
        </p:spPr>
      </p:pic>
    </p:spTree>
    <p:extLst>
      <p:ext uri="{BB962C8B-B14F-4D97-AF65-F5344CB8AC3E}">
        <p14:creationId xmlns:p14="http://schemas.microsoft.com/office/powerpoint/2010/main" val="351634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2" presetClass="entr" presetSubtype="9" fill="hold" nodeType="withEffect">
                                  <p:stCondLst>
                                    <p:cond delay="0"/>
                                  </p:stCondLst>
                                  <p:childTnLst>
                                    <p:set>
                                      <p:cBhvr>
                                        <p:cTn id="8" dur="1" fill="hold">
                                          <p:stCondLst>
                                            <p:cond delay="0"/>
                                          </p:stCondLst>
                                        </p:cTn>
                                        <p:tgtEl>
                                          <p:spTgt spid="45"/>
                                        </p:tgtEl>
                                        <p:attrNameLst>
                                          <p:attrName>style.visibility</p:attrName>
                                        </p:attrNameLst>
                                      </p:cBhvr>
                                      <p:to>
                                        <p:strVal val="visible"/>
                                      </p:to>
                                    </p:set>
                                    <p:anim calcmode="lin" valueType="num">
                                      <p:cBhvr additive="base">
                                        <p:cTn id="9" dur="500" fill="hold"/>
                                        <p:tgtEl>
                                          <p:spTgt spid="45"/>
                                        </p:tgtEl>
                                        <p:attrNameLst>
                                          <p:attrName>ppt_x</p:attrName>
                                        </p:attrNameLst>
                                      </p:cBhvr>
                                      <p:tavLst>
                                        <p:tav tm="0">
                                          <p:val>
                                            <p:strVal val="0-#ppt_w/2"/>
                                          </p:val>
                                        </p:tav>
                                        <p:tav tm="100000">
                                          <p:val>
                                            <p:strVal val="#ppt_x"/>
                                          </p:val>
                                        </p:tav>
                                      </p:tavLst>
                                    </p:anim>
                                    <p:anim calcmode="lin" valueType="num">
                                      <p:cBhvr additive="base">
                                        <p:cTn id="10" dur="500" fill="hold"/>
                                        <p:tgtEl>
                                          <p:spTgt spid="45"/>
                                        </p:tgtEl>
                                        <p:attrNameLst>
                                          <p:attrName>ppt_y</p:attrName>
                                        </p:attrNameLst>
                                      </p:cBhvr>
                                      <p:tavLst>
                                        <p:tav tm="0">
                                          <p:val>
                                            <p:strVal val="0-#ppt_h/2"/>
                                          </p:val>
                                        </p:tav>
                                        <p:tav tm="100000">
                                          <p:val>
                                            <p:strVal val="#ppt_y"/>
                                          </p:val>
                                        </p:tav>
                                      </p:tavLst>
                                    </p:anim>
                                  </p:childTnLst>
                                </p:cTn>
                              </p:par>
                              <p:par>
                                <p:cTn id="11" presetID="2" presetClass="entr" presetSubtype="9"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0-#ppt_w/2"/>
                                          </p:val>
                                        </p:tav>
                                        <p:tav tm="100000">
                                          <p:val>
                                            <p:strVal val="#ppt_x"/>
                                          </p:val>
                                        </p:tav>
                                      </p:tavLst>
                                    </p:anim>
                                    <p:anim calcmode="lin" valueType="num">
                                      <p:cBhvr additive="base">
                                        <p:cTn id="14" dur="500" fill="hold"/>
                                        <p:tgtEl>
                                          <p:spTgt spid="31"/>
                                        </p:tgtEl>
                                        <p:attrNameLst>
                                          <p:attrName>ppt_y</p:attrName>
                                        </p:attrNameLst>
                                      </p:cBhvr>
                                      <p:tavLst>
                                        <p:tav tm="0">
                                          <p:val>
                                            <p:strVal val="0-#ppt_h/2"/>
                                          </p:val>
                                        </p:tav>
                                        <p:tav tm="100000">
                                          <p:val>
                                            <p:strVal val="#ppt_y"/>
                                          </p:val>
                                        </p:tav>
                                      </p:tavLst>
                                    </p:anim>
                                  </p:childTnLst>
                                </p:cTn>
                              </p:par>
                              <p:par>
                                <p:cTn id="15" presetID="2" presetClass="entr" presetSubtype="9"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fill="hold"/>
                                        <p:tgtEl>
                                          <p:spTgt spid="38"/>
                                        </p:tgtEl>
                                        <p:attrNameLst>
                                          <p:attrName>ppt_x</p:attrName>
                                        </p:attrNameLst>
                                      </p:cBhvr>
                                      <p:tavLst>
                                        <p:tav tm="0">
                                          <p:val>
                                            <p:strVal val="0-#ppt_w/2"/>
                                          </p:val>
                                        </p:tav>
                                        <p:tav tm="100000">
                                          <p:val>
                                            <p:strVal val="#ppt_x"/>
                                          </p:val>
                                        </p:tav>
                                      </p:tavLst>
                                    </p:anim>
                                    <p:anim calcmode="lin" valueType="num">
                                      <p:cBhvr additive="base">
                                        <p:cTn id="18" dur="500" fill="hold"/>
                                        <p:tgtEl>
                                          <p:spTgt spid="38"/>
                                        </p:tgtEl>
                                        <p:attrNameLst>
                                          <p:attrName>ppt_y</p:attrName>
                                        </p:attrNameLst>
                                      </p:cBhvr>
                                      <p:tavLst>
                                        <p:tav tm="0">
                                          <p:val>
                                            <p:strVal val="0-#ppt_h/2"/>
                                          </p:val>
                                        </p:tav>
                                        <p:tav tm="100000">
                                          <p:val>
                                            <p:strVal val="#ppt_y"/>
                                          </p:val>
                                        </p:tav>
                                      </p:tavLst>
                                    </p:anim>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xEl>
                                              <p:pRg st="5" end="5"/>
                                            </p:txEl>
                                          </p:spTgt>
                                        </p:tgtEl>
                                        <p:attrNameLst>
                                          <p:attrName>style.visibility</p:attrName>
                                        </p:attrNameLst>
                                      </p:cBhvr>
                                      <p:to>
                                        <p:strVal val="visible"/>
                                      </p:to>
                                    </p:set>
                                  </p:childTnLst>
                                </p:cTn>
                              </p:par>
                              <p:par>
                                <p:cTn id="41" presetID="10" presetClass="entr" presetSubtype="0" fill="hold" nodeType="with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fade">
                                      <p:cBhvr>
                                        <p:cTn id="4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A9590-CB59-2FAF-8F99-DAC55CD303A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275FF0D-74AA-2EFE-31CB-2B43EFF3D512}"/>
              </a:ext>
            </a:extLst>
          </p:cNvPr>
          <p:cNvPicPr>
            <a:picLocks noChangeAspect="1"/>
          </p:cNvPicPr>
          <p:nvPr/>
        </p:nvPicPr>
        <p:blipFill>
          <a:blip r:embed="rId2">
            <a:extLst>
              <a:ext uri="{BEBA8EAE-BF5A-486C-A8C5-ECC9F3942E4B}">
                <a14:imgProps xmlns:a14="http://schemas.microsoft.com/office/drawing/2010/main">
                  <a14:imgLayer r:embed="rId3">
                    <a14:imgEffect>
                      <a14:artisticWatercolorSponge/>
                    </a14:imgEffect>
                  </a14:imgLayer>
                </a14:imgProps>
              </a:ext>
              <a:ext uri="{28A0092B-C50C-407E-A947-70E740481C1C}">
                <a14:useLocalDpi xmlns:a14="http://schemas.microsoft.com/office/drawing/2010/main" val="0"/>
              </a:ext>
            </a:extLst>
          </a:blip>
          <a:stretch>
            <a:fillRect/>
          </a:stretch>
        </p:blipFill>
        <p:spPr>
          <a:xfrm>
            <a:off x="0" y="7937"/>
            <a:ext cx="12192000" cy="6858000"/>
          </a:xfrm>
          <a:prstGeom prst="rect">
            <a:avLst/>
          </a:prstGeom>
        </p:spPr>
      </p:pic>
      <p:sp>
        <p:nvSpPr>
          <p:cNvPr id="4" name="TextBox 3">
            <a:extLst>
              <a:ext uri="{FF2B5EF4-FFF2-40B4-BE49-F238E27FC236}">
                <a16:creationId xmlns:a16="http://schemas.microsoft.com/office/drawing/2014/main" id="{20A7735D-55E4-47A3-AF39-1075BB69D40F}"/>
              </a:ext>
            </a:extLst>
          </p:cNvPr>
          <p:cNvSpPr txBox="1"/>
          <p:nvPr/>
        </p:nvSpPr>
        <p:spPr>
          <a:xfrm>
            <a:off x="1524000" y="1"/>
            <a:ext cx="9144000" cy="830997"/>
          </a:xfrm>
          <a:prstGeom prst="rect">
            <a:avLst/>
          </a:prstGeom>
          <a:noFill/>
        </p:spPr>
        <p:txBody>
          <a:bodyPr wrap="square" rtlCol="0">
            <a:spAutoFit/>
          </a:bodyPr>
          <a:lstStyle/>
          <a:p>
            <a:pPr algn="ctr"/>
            <a:r>
              <a:rPr lang="en-US" sz="4800" dirty="0">
                <a:latin typeface="Cooper Black" panose="0208090404030B020404" pitchFamily="18" charset="0"/>
              </a:rPr>
              <a:t>The Savior’s Response</a:t>
            </a:r>
          </a:p>
        </p:txBody>
      </p:sp>
      <p:sp>
        <p:nvSpPr>
          <p:cNvPr id="5" name="Rectangle 4">
            <a:extLst>
              <a:ext uri="{FF2B5EF4-FFF2-40B4-BE49-F238E27FC236}">
                <a16:creationId xmlns:a16="http://schemas.microsoft.com/office/drawing/2014/main" id="{ECB621F6-910D-E188-7EE6-CBA45CE5939C}"/>
              </a:ext>
            </a:extLst>
          </p:cNvPr>
          <p:cNvSpPr/>
          <p:nvPr/>
        </p:nvSpPr>
        <p:spPr>
          <a:xfrm>
            <a:off x="0" y="6535319"/>
            <a:ext cx="6811862" cy="338554"/>
          </a:xfrm>
          <a:prstGeom prst="rect">
            <a:avLst/>
          </a:prstGeom>
        </p:spPr>
        <p:txBody>
          <a:bodyPr wrap="square">
            <a:spAutoFit/>
          </a:bodyPr>
          <a:lstStyle/>
          <a:p>
            <a:r>
              <a:rPr lang="en-US" sz="1600" dirty="0">
                <a:solidFill>
                  <a:srgbClr val="2F393A"/>
                </a:solidFill>
                <a:latin typeface="Abadi" panose="020B0604020104020204" pitchFamily="34" charset="0"/>
              </a:rPr>
              <a:t>D&amp;C 71:7 </a:t>
            </a:r>
            <a:endParaRPr lang="en-US" sz="1600" dirty="0">
              <a:latin typeface="Calibri" panose="020F0502020204030204" pitchFamily="34" charset="0"/>
            </a:endParaRPr>
          </a:p>
        </p:txBody>
      </p:sp>
      <p:sp>
        <p:nvSpPr>
          <p:cNvPr id="7" name="Rectangle 6">
            <a:extLst>
              <a:ext uri="{FF2B5EF4-FFF2-40B4-BE49-F238E27FC236}">
                <a16:creationId xmlns:a16="http://schemas.microsoft.com/office/drawing/2014/main" id="{177FF28C-6DBB-F3C0-9731-829689CC6344}"/>
              </a:ext>
            </a:extLst>
          </p:cNvPr>
          <p:cNvSpPr/>
          <p:nvPr/>
        </p:nvSpPr>
        <p:spPr>
          <a:xfrm>
            <a:off x="651539" y="1182728"/>
            <a:ext cx="2360871" cy="400110"/>
          </a:xfrm>
          <a:prstGeom prst="rect">
            <a:avLst/>
          </a:prstGeom>
          <a:solidFill>
            <a:srgbClr val="996600"/>
          </a:solidFill>
        </p:spPr>
        <p:txBody>
          <a:bodyPr wrap="square">
            <a:spAutoFit/>
          </a:bodyPr>
          <a:lstStyle/>
          <a:p>
            <a:pPr algn="ctr" fontAlgn="base"/>
            <a:r>
              <a:rPr lang="en-US" sz="2000" b="1" dirty="0">
                <a:latin typeface="Calibri" panose="020F0502020204030204" pitchFamily="34" charset="0"/>
                <a:cs typeface="Calibri" panose="020F0502020204030204" pitchFamily="34" charset="0"/>
              </a:rPr>
              <a:t>Matthew 4:3-11</a:t>
            </a:r>
          </a:p>
        </p:txBody>
      </p:sp>
      <p:sp>
        <p:nvSpPr>
          <p:cNvPr id="3" name="AutoShape 6" descr="data:image/jpeg;base64,/9j/4AAQSkZJRgABAQAAAQABAAD/2wCEAAkGBxQTEhQUExQUFBQVFBQVFRcXFBQUFxcUFBQXFxQYFRcYHCggGBolHBQUITEhJSkrLi4uFx8zODMsNygtLisBCgoKDg0OGhAQGywlICQsLCwsLCwsLCwsLCwsLCwsLCwsLCwsLCwsLCwsLCwsLCwsLCwsLCwsLCwsLCwsLCwsLP/AABEIALEBHAMBIgACEQEDEQH/xAAbAAACAwEBAQAAAAAAAAAAAAAAAQIDBAUGB//EADgQAAEDAgQEBAQEBwADAQAAAAEAAhEDIQQxQVEFEmFxgZHB8CKhsdETMkLhBiNSYnKC8ZLC4hT/xAAaAQADAQEBAQAAAAAAAAAAAAAAAQIDBAUG/8QAJBEAAwACAgICAwADAAAAAAAAAAECAxEhMRJBE1EEInEyYfD/2gAMAwEAAhEDEQA/APiJCSA5TzVrkCEKJCtLEoQ5ArCCFItSU6ASklCaAEUippJARSTKCgBK4ZKlWMKaAR095ewgpty+foUwLJoCJV9Jkx4qpasOMux+i0xLdE10ZXDNLbsrKpse6iRf5KaXI0QckwKRUw2ynQyICcKxjPfXQKDlWtE7IFEJpwloYlEqTiowkxkYQmVFIAQmpBqWgIgKUQnKYYYnTJUkBAlHKnCC5AEYTBQhICbXqzllUphyub+xaLIQ5im2rNj4evopinstfFMnejLCIWttKdhbW2W3XoqX0ipeLQ1RSmmQorLRQQkBopJ8so0BCEgpwkQloAbn71VlFsyFWraB+JVPYn0RhdDAYZzgeUEwHExoALnsstWkQYO66GCYeQnuunBP78mWSuDn1GXH+SiG3Pj5rU6jftP2SNOyhxyPzMfLdWtZfshjFqpUojr11P0SUjdGd4i2yq5ZKvdMoezbLTc+CGtiTKC1J52VlQx7yVcb++6llohCCmQoqWMSbWE5K6nhyblTnRufvJNY/sXl9FJp8uajEqwt3UHO2TaSBChLmSKiSs2ygJQkhICSScoQAQiUQhADV1KsQqQhVLa6BrZ0WPDuitFPfJctj1toYuLFdMZE+zGoa6HWwuyyupbn3su1h3tOUdRvCKuEDu+yqsafKIWXXDOCQgFbMTg3NzELK5i53DTN1SaLCzXTVH4aVCpGeS3ijlGRy1WsSqIb0c0sToiCO614ijCp5Enj0yvLaNuIpajKLHt65LbhKf8AL7khRps5qYO3qP2Wzh9P+WO66pnT2cd1+phfh/j8D56eilUw+muX/fktwpy8/wCo9/JXvoyepH1/ZV8ezN5dHFZhZPz8Eq1Pb2dV6N2CLAJHxOEwRk0i3yv4hZHYO0noFLxjWfk4f4cA7n3ZVVDy9T9F0MU3l6k5D1WH8O/9yycG81vkxuYfEpO8zrPor3x4rZguDOcC55DQBMEgEgbTmegup+N70jV2pW2culSLslvpYZjGnmPxWgRnvJ0W2o2BDBDRrl7zWWoWgCAS68k5aRA8801jUkfI6M7ml18gqXuAyTq1JzVT3LOqNJRA9VAlMhRKwbNEJJMhJSMSEISAcJKQepc4OirS+wISnzKUBH4afi/QCCcJFhQEuuwHCmG+yk1/RWt5d4VykJsbHke/VdTB47R0HuAdVgpsPcdLq7kkAC2dsxJ1jQ2GWwW8bRjamuz0FSoa0ueecuzJz92WLE8DtLDPTVZqJcw2MjpMXHW67mDxrXQHWOhW6Srs5H5R/ieTqYUgwbK7Bv5fhd+U67Fe1xfC21GyRc/lcLecei4GL4Q6nZwscjoUvi8XtGizqlplFTDSPeW6wOoxb3C7WBpxDXXB/KdR06LVjeFiJA9x79haeO0R83i9M5/C2EscNftddTh9P+X/ALx9lTw2lDh1+E+Pv5rscPwJBqNOhB8pBTkyu02zlOZ/NfH9R+UfuurwfDBzpcPhFz1AOQ72ChSwJPM6PzOgeNz9V6XhfDobPKDnY2sNt8xC1njlnPkta4MGIwvMS45m/hkAPei5WNox12G/7L1OKYBNt7A2GwHQLz/ERcz76BaUk1s5sdvfJ5fEgCZu467dveqyUcG6qYaDGrsgPFepo8CLviqAhpuB+orRicMKYgjkbo2Lkb9fFZfHtHoTn0uDz2G4a2mbQ9+5yChiHAfmudlsxlb+mw738VyK5OsBZvgud09sqxNYntssFV3uPXyVlWq2957lZKlYHc9rLlyWjsxyImOn1uoFh7DrZH4xGXw6Wzg9VWVztmyQzA1ntkol3gpcpQaanTGVIVnKiFOhlacKSUo0BFCcJJACYQmEAHMVIOQB7hCrbAm0hWNaP+/cKhTHgtJZLRpaw6fIytTq7jd/xWAvMwBAE9gMuiwMeR7B+q00sSRmCtpaM6TNtKqOoPW/7rbQjMie37LnMxjDmPT6LZQqUjEPLSDvv08Fuv6c9p/R2OH4ypTgtdbbMeX2XqMHjaNZvK9oaTnq0n6tK8jh5zaWOG08p8yujR0Ja5pnQW63HgtZbOajbxH+HC27ZLc+o+4UMDpTf/qd+h9P3Xc4DiXWAcHN1DvQr0g4BRrtkfBU1abX3Gh8E6tRyzGl5cI+eYzhzqbuaLTPv3uvYYbhYe4viA+m14/9vnK9JS4FzMFOq2TEB39Q0nqupwnhfLSFNwuxrmA7tmWnyXNf5Mz0PF+Plt61/wB9HhsLwkzTaRpzO/2NvGAF0cQzkZBAgGQYvrkV608OAk9vICAubi+GOqu+L4GRG1tYCS/KVPnoWT8TJK65PFGi+o+GiSfkPQdV06HAmUhzPhz85iQOjR6ldzkZREMgDc5nruVwOJY/mkAFx3uB5BdCy1kep4RxUlD55Zh4ji9GfD1/M7z08LryHE64BPMZPmfFd3GUajtOVut+X/q4mKwLQPiePD56X810PhaR04nvlnn8XjDeBHv5Lj4hznbn5r0VdtJvXusFbGNGQ+S5MnJ6ON66RxhhXHRSOCIidVrfi5+uw7LIcQdvOfOy53Mo6U7YDDge4tqk1jZuYF7wTpbLwCqJJ1Hy3jxVTu6htL0WpftlznBUOqKJhRWTtlpEnPUCUFJQ2McpIQkBP8Q7nzR+Kdz5qMIT2A+cohEJwkAkwUQmmgAFTDvcKAKkJ2VpgWtHQeSmGD3KpkqbXH+oDz9FtLRDRobRPVWMwc/8WZrj/UfAFa6NOocg7rcj6d1rOn6M62vZsw+Ddofquxg21hHK6R3WDB8LquF7DO5P3XXwfBm/qePASumIZxZci+zt8OxtQRzsY7cywHzley4DxETdpb2ex3yJ9V5vhnB6OjHuO5IYPEBex4Lg2yA1rNLgAj/yPopzNKWqOFbdpSeswNYPbP1C1LNQxDZ5AQSM40WgFeNXZ9Lif6rnY1zOJv0k+ED5ldJxi65+PPO2WkHSIBTx9mX5fONpHna72CYYHHq5vquJxDFVbwGtGw5fuuxj2AXNPmznkJaR4LzPEvwHWD6jSNHXAm+Yncr18CXej5py2zkY91Uz/wDPvVcPEUHmdj1nyXZr8OBux7SNlzcTgXt0+a6nO0dEak5GJwbjoBYCw2AE55lYKuEPTy/ddOux40cPFc7E1DuR8ljUI7MdNmKphzus7sN1+iuqVTus1Wod1zWkdU+RB9FVOppl53VZcVzU0bJMCwKJaiUuZZtooOVHKlKJUjCEiESiUASQiE4RoBJpQiEANEohSaAqSAAFNtKUBw2VjXuOS1mUQ2y6jhdTkNyBnkrKbGDb33VAbuQFopM1Ay1Nu3bVbTr0jOn/ALNNGo39LZ99Fuovd0b8ysDX9fALVh2uOQ+61TOe0dXDacxJ7n0C7eAcZAY2T2t5fdYOG8Ni9QxOmbj2Gi6dbjFOiIGewz/2PoF0w9HJU7Z6Th5ZTHNiHTGn6R0AFiVVjP4rfVcKdACm297C2rjtbZeBrcYfUdEydBoAunSqCnTOpOZ3O3ZZuVT2RcuT2WG/iNtBhAcXGM9XHQDYT9V6/g3Fv5bQ4y78MOPd118IwuIL6wBmJH1XvMLxYmpVjKQ0RlF8o7LG8M5CpvJirhn0WlxVrwRNyJHqPkVwuK4tzfipm+vntqF5PA8ZIDL/AJXEHsbx5grZiMeM8wcx0NkR+MpraIyZrypKvR06X8Q0qo5KjeSpps4/2nMHoVxuK4fmmYcN/wBQ7kXXH4uQJsC063kdOywYb+InUzy1JcywDv1NHXcLomZxvgcp12WY/BlsQb532OUEZrl1MZUZmSO9wu9WrsqN5gRB/ULtP+Q0XEx1FzexyObT4qqvXRagxv4uTmAfksxxzDnZU4mkDmI6hYMThiJ5SDfT91jWRnTGOGaqjWOmI84+qx1cIFidI6JfjkarnrIn2jonG10ydTDbet1nNNXf/qOqRrLF+LNV5LspLOqjydQri4KEKXKK2V8hSLVMhChpDK4SVklHN0S0hilEpQnCQAhMMThPTAQCkGJsfBt90wFokhFjQNLq1jJ1gKoOAjU9QgvJ9FsmkQy6QO6nT5ndvIJ0MMXfuulR5WWAk6+9FaTZjdpddlmD4eMzlubW7LrUarWA8tt3HTsFyK2L5RLjPTSfVcvGcRLug2Vu1JgsdZHydzHcaizJ/wAjmuLUxpcYFyfMrAapNvYH2WzDgNE5uOSz+R0zoWKYR1sDDIky4/m+w2V2KxunS/YLivxEa39VAVp7lafIlwZPDt7Z3+EGDznS/jp9F1+E474Xmcz55/ZcLD1QKJ3Jz6AWsreF1opX/q+oPqq3oxqd7Z1aeOu8dT5g2XQw+MDmkTJFxGrTZ2fh5leOqV4qu/y+q14DGcpnOCbTmDmI6iU1kE8OuTuVMRHwuvGR3aVyOI0y2DcBwlpjMTHjcHy3V2IqTMXAuDew9kLIcRo64y7FJ0OZ0YGYypSdLDY3LZkEe/FdjAcYa/L4XRdpyPZcXG0o6jPv2XPdnImdCN5WXk5Z0eCtHq6gBNvhK52Jw8dCPnssmD4r+mr4O1XT/H1s5va2UXAyPVay1SMXNQzk1mnJwn6rJUoNORhdeswOu23TTwKwV6fgffmouTeLObUpkKtanSFUbrlqDpTKkSpPZqMptKrKye0UPmRzKKSWwJ8yarQjYFso/EVaEbAlzpgKEphPYE+bZMFJrVopUhqtJTZLaRCjSJXQo02sF7nToqjVmzBv17+CrNSM7n5LdakzrdG12IJGzVRWx0WH7+KxVa5KplZ1m+gnEvZZUqkmSocvv7oAjPPZDbrL+mpdRAFz7Ksr1TJJEHygRb7qgv8ALRVucq8tLSFrbJh0qTHXVY9+ilRElJPkbOziasU2j+2fP9lbhakUx/n6FcvEvkx2HktdN8Mb/l6f9XSq2zlcfqQxjv5h7+4V3OecEQJAjvNp81ixjvincJk/DncQo3psvx4R2RiAbCwuQM4BOXgbeKqe79/e6w061gfH7hXB0+/mtFWzJxplj6lozGmqw12H99/3VhqadlCo6bafRJvZcrRlcpYfFup5G2oUq7RJjLSbnxI16qgm0aeE+fgs3uWbaTXJ1qeJa8SDDttFGpV0cJ96FcfJaaeL0ddUs2+GQ8Wui+pTEGD4FZHhXO3BkfNQdUnP3ASrTKkpcPeXdQVj2qsrCkaIikQm4KKgYIQhIATAQFINTSAQCmxiBZOVaSQizmhEyoSFBz1brQtFxqxkqi6VFCzdtjS0Cll3Rl3VeaOv6MlnmiVElCnYDJQEk0ANXYbNUK5hsVcdifQ3uuPPxWt77Dv6LCTdaXOsPFay+yKXRHFOuPeqKLrEdFXWNh4pU3KW/wBhpcFtF+iupVY8PosZN1aHaomtCcmmtuqeeVfhqrQHcwm0NvEHR3WNuqyVLFa315EpeiQeoPpnMZa9OhUXFNtX55jdZ+SfDLSK5SITcNlGVk+CyTKhCsLwehVBSlCtrgTRaZCHFRD90FPYCISTlMhSMrQpEKKQFgCZcoypc1ojXPXsrQCQXqBKSny+gGShJCkCSfNCSSYAShJCQAmkmgARKEkAMK3RVNU5VJgMm/iriclnBVhOSuWJoKhsoApk2UVNPkETcpMduoSkEb5DRaH/ACU3mQqVJrt1pNemJohKHGbp1QogrN8cDGCouCCUSjfoZFJMpKABMFJCAJoKgpByewGSnCRCgmBNRKEIYCQhCkATCEIAEIQgBJhCEAJMIQmAkIQkA2qYQhNARU9k0Jz0IgckIQhjG3VCEIAabffkhCaEN+QVQQhO+wQOQEIUDIoQhIBpIQgAQhCAJhNCFQH/2Q==">
            <a:extLst>
              <a:ext uri="{FF2B5EF4-FFF2-40B4-BE49-F238E27FC236}">
                <a16:creationId xmlns:a16="http://schemas.microsoft.com/office/drawing/2014/main" id="{B57CF4F3-6A44-E254-FB3B-B2624778D25D}"/>
              </a:ext>
            </a:extLst>
          </p:cNvPr>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pic>
        <p:nvPicPr>
          <p:cNvPr id="8" name="Picture 7">
            <a:extLst>
              <a:ext uri="{FF2B5EF4-FFF2-40B4-BE49-F238E27FC236}">
                <a16:creationId xmlns:a16="http://schemas.microsoft.com/office/drawing/2014/main" id="{C8CC3D42-0EAC-4BD6-38A2-B1631F3C2FC3}"/>
              </a:ext>
            </a:extLst>
          </p:cNvPr>
          <p:cNvPicPr>
            <a:picLocks noChangeAspect="1"/>
          </p:cNvPicPr>
          <p:nvPr/>
        </p:nvPicPr>
        <p:blipFill>
          <a:blip r:embed="rId4"/>
          <a:stretch>
            <a:fillRect/>
          </a:stretch>
        </p:blipFill>
        <p:spPr>
          <a:xfrm>
            <a:off x="436366" y="2433807"/>
            <a:ext cx="2791215" cy="2829320"/>
          </a:xfrm>
          <a:prstGeom prst="rect">
            <a:avLst/>
          </a:prstGeom>
        </p:spPr>
      </p:pic>
      <p:sp>
        <p:nvSpPr>
          <p:cNvPr id="10" name="Rectangle 9">
            <a:extLst>
              <a:ext uri="{FF2B5EF4-FFF2-40B4-BE49-F238E27FC236}">
                <a16:creationId xmlns:a16="http://schemas.microsoft.com/office/drawing/2014/main" id="{909BEE31-4679-393D-B4DE-5C2C35AAC901}"/>
              </a:ext>
            </a:extLst>
          </p:cNvPr>
          <p:cNvSpPr/>
          <p:nvPr/>
        </p:nvSpPr>
        <p:spPr>
          <a:xfrm>
            <a:off x="4835726" y="5679727"/>
            <a:ext cx="2360871" cy="400110"/>
          </a:xfrm>
          <a:prstGeom prst="rect">
            <a:avLst/>
          </a:prstGeom>
          <a:solidFill>
            <a:srgbClr val="996600"/>
          </a:solidFill>
        </p:spPr>
        <p:txBody>
          <a:bodyPr wrap="square">
            <a:spAutoFit/>
          </a:bodyPr>
          <a:lstStyle/>
          <a:p>
            <a:pPr algn="ctr" fontAlgn="base"/>
            <a:r>
              <a:rPr lang="en-US" sz="2000" b="1" dirty="0">
                <a:latin typeface="Calibri" panose="020F0502020204030204" pitchFamily="34" charset="0"/>
                <a:cs typeface="Calibri" panose="020F0502020204030204" pitchFamily="34" charset="0"/>
              </a:rPr>
              <a:t>Luke 23:8-10</a:t>
            </a:r>
          </a:p>
        </p:txBody>
      </p:sp>
      <p:pic>
        <p:nvPicPr>
          <p:cNvPr id="13" name="Picture 12">
            <a:extLst>
              <a:ext uri="{FF2B5EF4-FFF2-40B4-BE49-F238E27FC236}">
                <a16:creationId xmlns:a16="http://schemas.microsoft.com/office/drawing/2014/main" id="{71C11181-5A7B-AEDC-AB76-276CE507849E}"/>
              </a:ext>
            </a:extLst>
          </p:cNvPr>
          <p:cNvPicPr>
            <a:picLocks noChangeAspect="1"/>
          </p:cNvPicPr>
          <p:nvPr/>
        </p:nvPicPr>
        <p:blipFill>
          <a:blip r:embed="rId5"/>
          <a:stretch>
            <a:fillRect/>
          </a:stretch>
        </p:blipFill>
        <p:spPr>
          <a:xfrm>
            <a:off x="4620553" y="1690620"/>
            <a:ext cx="2791215" cy="3712245"/>
          </a:xfrm>
          <a:prstGeom prst="rect">
            <a:avLst/>
          </a:prstGeom>
        </p:spPr>
      </p:pic>
      <p:sp>
        <p:nvSpPr>
          <p:cNvPr id="58" name="Rectangle 57">
            <a:extLst>
              <a:ext uri="{FF2B5EF4-FFF2-40B4-BE49-F238E27FC236}">
                <a16:creationId xmlns:a16="http://schemas.microsoft.com/office/drawing/2014/main" id="{9D2A91A8-1D8F-0292-D3A2-601AE912C83C}"/>
              </a:ext>
            </a:extLst>
          </p:cNvPr>
          <p:cNvSpPr/>
          <p:nvPr/>
        </p:nvSpPr>
        <p:spPr>
          <a:xfrm>
            <a:off x="8685366" y="1549793"/>
            <a:ext cx="2360871" cy="400110"/>
          </a:xfrm>
          <a:prstGeom prst="rect">
            <a:avLst/>
          </a:prstGeom>
          <a:solidFill>
            <a:srgbClr val="996600"/>
          </a:solidFill>
        </p:spPr>
        <p:txBody>
          <a:bodyPr wrap="square">
            <a:spAutoFit/>
          </a:bodyPr>
          <a:lstStyle/>
          <a:p>
            <a:pPr algn="ctr" fontAlgn="base"/>
            <a:r>
              <a:rPr lang="en-US" sz="2000" b="1" dirty="0">
                <a:latin typeface="Calibri" panose="020F0502020204030204" pitchFamily="34" charset="0"/>
                <a:cs typeface="Calibri" panose="020F0502020204030204" pitchFamily="34" charset="0"/>
              </a:rPr>
              <a:t>John 8:2-11</a:t>
            </a:r>
          </a:p>
        </p:txBody>
      </p:sp>
      <p:pic>
        <p:nvPicPr>
          <p:cNvPr id="60" name="Picture 59">
            <a:extLst>
              <a:ext uri="{FF2B5EF4-FFF2-40B4-BE49-F238E27FC236}">
                <a16:creationId xmlns:a16="http://schemas.microsoft.com/office/drawing/2014/main" id="{8F9C6912-D675-04B1-9182-83A776991392}"/>
              </a:ext>
            </a:extLst>
          </p:cNvPr>
          <p:cNvPicPr>
            <a:picLocks noChangeAspect="1"/>
          </p:cNvPicPr>
          <p:nvPr/>
        </p:nvPicPr>
        <p:blipFill>
          <a:blip r:embed="rId6"/>
          <a:stretch>
            <a:fillRect/>
          </a:stretch>
        </p:blipFill>
        <p:spPr>
          <a:xfrm>
            <a:off x="8026834" y="2668698"/>
            <a:ext cx="3832536" cy="2939595"/>
          </a:xfrm>
          <a:prstGeom prst="rect">
            <a:avLst/>
          </a:prstGeom>
        </p:spPr>
      </p:pic>
    </p:spTree>
    <p:extLst>
      <p:ext uri="{BB962C8B-B14F-4D97-AF65-F5344CB8AC3E}">
        <p14:creationId xmlns:p14="http://schemas.microsoft.com/office/powerpoint/2010/main" val="143823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5E78E-B3E3-E497-18A8-7301BEC1D975}"/>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442ADA6-B193-9DA0-0B84-B864D2F5D292}"/>
              </a:ext>
            </a:extLst>
          </p:cNvPr>
          <p:cNvPicPr>
            <a:picLocks noChangeAspect="1"/>
          </p:cNvPicPr>
          <p:nvPr/>
        </p:nvPicPr>
        <p:blipFill>
          <a:blip r:embed="rId2">
            <a:extLst>
              <a:ext uri="{BEBA8EAE-BF5A-486C-A8C5-ECC9F3942E4B}">
                <a14:imgProps xmlns:a14="http://schemas.microsoft.com/office/drawing/2010/main">
                  <a14:imgLayer r:embed="rId3">
                    <a14:imgEffect>
                      <a14:artisticWatercolorSponge/>
                    </a14:imgEffect>
                  </a14:imgLayer>
                </a14:imgProps>
              </a:ext>
              <a:ext uri="{28A0092B-C50C-407E-A947-70E740481C1C}">
                <a14:useLocalDpi xmlns:a14="http://schemas.microsoft.com/office/drawing/2010/main" val="0"/>
              </a:ext>
            </a:extLst>
          </a:blip>
          <a:stretch>
            <a:fillRect/>
          </a:stretch>
        </p:blipFill>
        <p:spPr>
          <a:xfrm>
            <a:off x="0" y="7937"/>
            <a:ext cx="12192000" cy="6858000"/>
          </a:xfrm>
          <a:prstGeom prst="rect">
            <a:avLst/>
          </a:prstGeom>
        </p:spPr>
      </p:pic>
      <p:sp>
        <p:nvSpPr>
          <p:cNvPr id="4" name="TextBox 3">
            <a:extLst>
              <a:ext uri="{FF2B5EF4-FFF2-40B4-BE49-F238E27FC236}">
                <a16:creationId xmlns:a16="http://schemas.microsoft.com/office/drawing/2014/main" id="{F6DCBD5C-D925-CBD3-F333-AE31BCCE4DF6}"/>
              </a:ext>
            </a:extLst>
          </p:cNvPr>
          <p:cNvSpPr txBox="1"/>
          <p:nvPr/>
        </p:nvSpPr>
        <p:spPr>
          <a:xfrm>
            <a:off x="1524000" y="1"/>
            <a:ext cx="9144000" cy="830997"/>
          </a:xfrm>
          <a:prstGeom prst="rect">
            <a:avLst/>
          </a:prstGeom>
          <a:noFill/>
        </p:spPr>
        <p:txBody>
          <a:bodyPr wrap="square" rtlCol="0">
            <a:spAutoFit/>
          </a:bodyPr>
          <a:lstStyle/>
          <a:p>
            <a:pPr algn="ctr"/>
            <a:r>
              <a:rPr lang="en-US" sz="4800" dirty="0">
                <a:latin typeface="Cooper Black" panose="0208090404030B020404" pitchFamily="18" charset="0"/>
              </a:rPr>
              <a:t>Respond in the Savior’s Way</a:t>
            </a:r>
          </a:p>
        </p:txBody>
      </p:sp>
      <p:sp>
        <p:nvSpPr>
          <p:cNvPr id="5" name="Rectangle 4">
            <a:extLst>
              <a:ext uri="{FF2B5EF4-FFF2-40B4-BE49-F238E27FC236}">
                <a16:creationId xmlns:a16="http://schemas.microsoft.com/office/drawing/2014/main" id="{90178273-6057-482B-7209-285CEC32F68D}"/>
              </a:ext>
            </a:extLst>
          </p:cNvPr>
          <p:cNvSpPr/>
          <p:nvPr/>
        </p:nvSpPr>
        <p:spPr>
          <a:xfrm>
            <a:off x="0" y="6535319"/>
            <a:ext cx="6811862" cy="338554"/>
          </a:xfrm>
          <a:prstGeom prst="rect">
            <a:avLst/>
          </a:prstGeom>
        </p:spPr>
        <p:txBody>
          <a:bodyPr wrap="square">
            <a:spAutoFit/>
          </a:bodyPr>
          <a:lstStyle/>
          <a:p>
            <a:r>
              <a:rPr lang="en-US" sz="1600" dirty="0">
                <a:solidFill>
                  <a:srgbClr val="2F393A"/>
                </a:solidFill>
                <a:latin typeface="Abadi" panose="020B0604020104020204" pitchFamily="34" charset="0"/>
              </a:rPr>
              <a:t>D&amp;C 71:7; 100:5-7; 121:41-45 </a:t>
            </a:r>
            <a:endParaRPr lang="en-US" sz="1600" dirty="0">
              <a:latin typeface="Calibri" panose="020F0502020204030204" pitchFamily="34" charset="0"/>
            </a:endParaRPr>
          </a:p>
        </p:txBody>
      </p:sp>
      <p:sp>
        <p:nvSpPr>
          <p:cNvPr id="3" name="AutoShape 6" descr="data:image/jpeg;base64,/9j/4AAQSkZJRgABAQAAAQABAAD/2wCEAAkGBxQTEhQUExQUFBQVFBQVFRcXFBQUFxcUFBQXFxQYFRcYHCggGBolHBQUITEhJSkrLi4uFx8zODMsNygtLisBCgoKDg0OGhAQGywlICQsLCwsLCwsLCwsLCwsLCwsLCwsLCwsLCwsLCwsLCwsLCwsLCwsLCwsLCwsLCwsLCwsLP/AABEIALEBHAMBIgACEQEDEQH/xAAbAAACAwEBAQAAAAAAAAAAAAAAAQIDBAUGB//EADgQAAEDAgQEBAQEBwADAQAAAAEAAhEDIQQxQVEFEmFxgZHB8CKhsdETMkLhBiNSYnKC8ZLC4hT/xAAaAQADAQEBAQAAAAAAAAAAAAAAAQIDBAUG/8QAJBEAAwACAgICAwADAAAAAAAAAAECAxEhMRJBE1EEInEyYfD/2gAMAwEAAhEDEQA/APiJCSA5TzVrkCEKJCtLEoQ5ArCCFItSU6ASklCaAEUippJARSTKCgBK4ZKlWMKaAR095ewgpty+foUwLJoCJV9Jkx4qpasOMux+i0xLdE10ZXDNLbsrKpse6iRf5KaXI0QckwKRUw2ynQyICcKxjPfXQKDlWtE7IFEJpwloYlEqTiowkxkYQmVFIAQmpBqWgIgKUQnKYYYnTJUkBAlHKnCC5AEYTBQhICbXqzllUphyub+xaLIQ5im2rNj4evopinstfFMnejLCIWttKdhbW2W3XoqX0ipeLQ1RSmmQorLRQQkBopJ8so0BCEgpwkQloAbn71VlFsyFWraB+JVPYn0RhdDAYZzgeUEwHExoALnsstWkQYO66GCYeQnuunBP78mWSuDn1GXH+SiG3Pj5rU6jftP2SNOyhxyPzMfLdWtZfshjFqpUojr11P0SUjdGd4i2yq5ZKvdMoezbLTc+CGtiTKC1J52VlQx7yVcb++6llohCCmQoqWMSbWE5K6nhyblTnRufvJNY/sXl9FJp8uajEqwt3UHO2TaSBChLmSKiSs2ygJQkhICSScoQAQiUQhADV1KsQqQhVLa6BrZ0WPDuitFPfJctj1toYuLFdMZE+zGoa6HWwuyyupbn3su1h3tOUdRvCKuEDu+yqsafKIWXXDOCQgFbMTg3NzELK5i53DTN1SaLCzXTVH4aVCpGeS3ijlGRy1WsSqIb0c0sToiCO614ijCp5Enj0yvLaNuIpajKLHt65LbhKf8AL7khRps5qYO3qP2Wzh9P+WO66pnT2cd1+phfh/j8D56eilUw+muX/fktwpy8/wCo9/JXvoyepH1/ZV8ezN5dHFZhZPz8Eq1Pb2dV6N2CLAJHxOEwRk0i3yv4hZHYO0noFLxjWfk4f4cA7n3ZVVDy9T9F0MU3l6k5D1WH8O/9yycG81vkxuYfEpO8zrPor3x4rZguDOcC55DQBMEgEgbTmegup+N70jV2pW2culSLslvpYZjGnmPxWgRnvJ0W2o2BDBDRrl7zWWoWgCAS68k5aRA8801jUkfI6M7ml18gqXuAyTq1JzVT3LOqNJRA9VAlMhRKwbNEJJMhJSMSEISAcJKQepc4OirS+wISnzKUBH4afi/QCCcJFhQEuuwHCmG+yk1/RWt5d4VykJsbHke/VdTB47R0HuAdVgpsPcdLq7kkAC2dsxJ1jQ2GWwW8bRjamuz0FSoa0ueecuzJz92WLE8DtLDPTVZqJcw2MjpMXHW67mDxrXQHWOhW6Srs5H5R/ieTqYUgwbK7Bv5fhd+U67Fe1xfC21GyRc/lcLecei4GL4Q6nZwscjoUvi8XtGizqlplFTDSPeW6wOoxb3C7WBpxDXXB/KdR06LVjeFiJA9x79haeO0R83i9M5/C2EscNftddTh9P+X/ALx9lTw2lDh1+E+Pv5rscPwJBqNOhB8pBTkyu02zlOZ/NfH9R+UfuurwfDBzpcPhFz1AOQ72ChSwJPM6PzOgeNz9V6XhfDobPKDnY2sNt8xC1njlnPkta4MGIwvMS45m/hkAPei5WNox12G/7L1OKYBNt7A2GwHQLz/ERcz76BaUk1s5sdvfJ5fEgCZu467dveqyUcG6qYaDGrsgPFepo8CLviqAhpuB+orRicMKYgjkbo2Lkb9fFZfHtHoTn0uDz2G4a2mbQ9+5yChiHAfmudlsxlb+mw738VyK5OsBZvgud09sqxNYntssFV3uPXyVlWq2957lZKlYHc9rLlyWjsxyImOn1uoFh7DrZH4xGXw6Wzg9VWVztmyQzA1ntkol3gpcpQaanTGVIVnKiFOhlacKSUo0BFCcJJACYQmEAHMVIOQB7hCrbAm0hWNaP+/cKhTHgtJZLRpaw6fIytTq7jd/xWAvMwBAE9gMuiwMeR7B+q00sSRmCtpaM6TNtKqOoPW/7rbQjMie37LnMxjDmPT6LZQqUjEPLSDvv08Fuv6c9p/R2OH4ypTgtdbbMeX2XqMHjaNZvK9oaTnq0n6tK8jh5zaWOG08p8yujR0Ja5pnQW63HgtZbOajbxH+HC27ZLc+o+4UMDpTf/qd+h9P3Xc4DiXWAcHN1DvQr0g4BRrtkfBU1abX3Gh8E6tRyzGl5cI+eYzhzqbuaLTPv3uvYYbhYe4viA+m14/9vnK9JS4FzMFOq2TEB39Q0nqupwnhfLSFNwuxrmA7tmWnyXNf5Mz0PF+Plt61/wB9HhsLwkzTaRpzO/2NvGAF0cQzkZBAgGQYvrkV608OAk9vICAubi+GOqu+L4GRG1tYCS/KVPnoWT8TJK65PFGi+o+GiSfkPQdV06HAmUhzPhz85iQOjR6ldzkZREMgDc5nruVwOJY/mkAFx3uB5BdCy1kep4RxUlD55Zh4ji9GfD1/M7z08LryHE64BPMZPmfFd3GUajtOVut+X/q4mKwLQPiePD56X810PhaR04nvlnn8XjDeBHv5Lj4hznbn5r0VdtJvXusFbGNGQ+S5MnJ6ON66RxhhXHRSOCIidVrfi5+uw7LIcQdvOfOy53Mo6U7YDDge4tqk1jZuYF7wTpbLwCqJJ1Hy3jxVTu6htL0WpftlznBUOqKJhRWTtlpEnPUCUFJQ2McpIQkBP8Q7nzR+Kdz5qMIT2A+cohEJwkAkwUQmmgAFTDvcKAKkJ2VpgWtHQeSmGD3KpkqbXH+oDz9FtLRDRobRPVWMwc/8WZrj/UfAFa6NOocg7rcj6d1rOn6M62vZsw+Ddofquxg21hHK6R3WDB8LquF7DO5P3XXwfBm/qePASumIZxZci+zt8OxtQRzsY7cywHzley4DxETdpb2ex3yJ9V5vhnB6OjHuO5IYPEBex4Lg2yA1rNLgAj/yPopzNKWqOFbdpSeswNYPbP1C1LNQxDZ5AQSM40WgFeNXZ9Lif6rnY1zOJv0k+ED5ldJxi65+PPO2WkHSIBTx9mX5fONpHna72CYYHHq5vquJxDFVbwGtGw5fuuxj2AXNPmznkJaR4LzPEvwHWD6jSNHXAm+Yncr18CXej5py2zkY91Uz/wDPvVcPEUHmdj1nyXZr8OBux7SNlzcTgXt0+a6nO0dEak5GJwbjoBYCw2AE55lYKuEPTy/ddOux40cPFc7E1DuR8ljUI7MdNmKphzus7sN1+iuqVTus1Wod1zWkdU+RB9FVOppl53VZcVzU0bJMCwKJaiUuZZtooOVHKlKJUjCEiESiUASQiE4RoBJpQiEANEohSaAqSAAFNtKUBw2VjXuOS1mUQ2y6jhdTkNyBnkrKbGDb33VAbuQFopM1Ay1Nu3bVbTr0jOn/ALNNGo39LZ99Fuovd0b8ysDX9fALVh2uOQ+61TOe0dXDacxJ7n0C7eAcZAY2T2t5fdYOG8Ni9QxOmbj2Gi6dbjFOiIGewz/2PoF0w9HJU7Z6Th5ZTHNiHTGn6R0AFiVVjP4rfVcKdACm297C2rjtbZeBrcYfUdEydBoAunSqCnTOpOZ3O3ZZuVT2RcuT2WG/iNtBhAcXGM9XHQDYT9V6/g3Fv5bQ4y78MOPd118IwuIL6wBmJH1XvMLxYmpVjKQ0RlF8o7LG8M5CpvJirhn0WlxVrwRNyJHqPkVwuK4tzfipm+vntqF5PA8ZIDL/AJXEHsbx5grZiMeM8wcx0NkR+MpraIyZrypKvR06X8Q0qo5KjeSpps4/2nMHoVxuK4fmmYcN/wBQ7kXXH4uQJsC063kdOywYb+InUzy1JcywDv1NHXcLomZxvgcp12WY/BlsQb532OUEZrl1MZUZmSO9wu9WrsqN5gRB/ULtP+Q0XEx1FzexyObT4qqvXRagxv4uTmAfksxxzDnZU4mkDmI6hYMThiJ5SDfT91jWRnTGOGaqjWOmI84+qx1cIFidI6JfjkarnrIn2jonG10ydTDbet1nNNXf/qOqRrLF+LNV5LspLOqjydQri4KEKXKK2V8hSLVMhChpDK4SVklHN0S0hilEpQnCQAhMMThPTAQCkGJsfBt90wFokhFjQNLq1jJ1gKoOAjU9QgvJ9FsmkQy6QO6nT5ndvIJ0MMXfuulR5WWAk6+9FaTZjdpddlmD4eMzlubW7LrUarWA8tt3HTsFyK2L5RLjPTSfVcvGcRLug2Vu1JgsdZHydzHcaizJ/wAjmuLUxpcYFyfMrAapNvYH2WzDgNE5uOSz+R0zoWKYR1sDDIky4/m+w2V2KxunS/YLivxEa39VAVp7lafIlwZPDt7Z3+EGDznS/jp9F1+E474Xmcz55/ZcLD1QKJ3Jz6AWsreF1opX/q+oPqq3oxqd7Z1aeOu8dT5g2XQw+MDmkTJFxGrTZ2fh5leOqV4qu/y+q14DGcpnOCbTmDmI6iU1kE8OuTuVMRHwuvGR3aVyOI0y2DcBwlpjMTHjcHy3V2IqTMXAuDew9kLIcRo64y7FJ0OZ0YGYypSdLDY3LZkEe/FdjAcYa/L4XRdpyPZcXG0o6jPv2XPdnImdCN5WXk5Z0eCtHq6gBNvhK52Jw8dCPnssmD4r+mr4O1XT/H1s5va2UXAyPVay1SMXNQzk1mnJwn6rJUoNORhdeswOu23TTwKwV6fgffmouTeLObUpkKtanSFUbrlqDpTKkSpPZqMptKrKye0UPmRzKKSWwJ8yarQjYFso/EVaEbAlzpgKEphPYE+bZMFJrVopUhqtJTZLaRCjSJXQo02sF7nToqjVmzBv17+CrNSM7n5LdakzrdG12IJGzVRWx0WH7+KxVa5KplZ1m+gnEvZZUqkmSocvv7oAjPPZDbrL+mpdRAFz7Ksr1TJJEHygRb7qgv8ALRVucq8tLSFrbJh0qTHXVY9+ilRElJPkbOziasU2j+2fP9lbhakUx/n6FcvEvkx2HktdN8Mb/l6f9XSq2zlcfqQxjv5h7+4V3OecEQJAjvNp81ixjvincJk/DncQo3psvx4R2RiAbCwuQM4BOXgbeKqe79/e6w061gfH7hXB0+/mtFWzJxplj6lozGmqw12H99/3VhqadlCo6bafRJvZcrRlcpYfFup5G2oUq7RJjLSbnxI16qgm0aeE+fgs3uWbaTXJ1qeJa8SDDttFGpV0cJ96FcfJaaeL0ddUs2+GQ8Wui+pTEGD4FZHhXO3BkfNQdUnP3ASrTKkpcPeXdQVj2qsrCkaIikQm4KKgYIQhIATAQFINTSAQCmxiBZOVaSQizmhEyoSFBz1brQtFxqxkqi6VFCzdtjS0Cll3Rl3VeaOv6MlnmiVElCnYDJQEk0ANXYbNUK5hsVcdifQ3uuPPxWt77Dv6LCTdaXOsPFay+yKXRHFOuPeqKLrEdFXWNh4pU3KW/wBhpcFtF+iupVY8PosZN1aHaomtCcmmtuqeeVfhqrQHcwm0NvEHR3WNuqyVLFa315EpeiQeoPpnMZa9OhUXFNtX55jdZ+SfDLSK5SITcNlGVk+CyTKhCsLwehVBSlCtrgTRaZCHFRD90FPYCISTlMhSMrQpEKKQFgCZcoypc1ojXPXsrQCQXqBKSny+gGShJCkCSfNCSSYAShJCQAmkmgARKEkAMK3RVNU5VJgMm/iriclnBVhOSuWJoKhsoApk2UVNPkETcpMduoSkEb5DRaH/ACU3mQqVJrt1pNemJohKHGbp1QogrN8cDGCouCCUSjfoZFJMpKABMFJCAJoKgpByewGSnCRCgmBNRKEIYCQhCkATCEIAEIQgBJhCEAJMIQmAkIQkA2qYQhNARU9k0Jz0IgckIQhjG3VCEIAabffkhCaEN+QVQQhO+wQOQEIUDIoQhIBpIQgAQhCAJhNCFQH/2Q==">
            <a:extLst>
              <a:ext uri="{FF2B5EF4-FFF2-40B4-BE49-F238E27FC236}">
                <a16:creationId xmlns:a16="http://schemas.microsoft.com/office/drawing/2014/main" id="{DE66F273-4FCD-F85C-47C7-24B9954D4506}"/>
              </a:ext>
            </a:extLst>
          </p:cNvPr>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endParaRPr>
          </a:p>
        </p:txBody>
      </p:sp>
      <p:sp>
        <p:nvSpPr>
          <p:cNvPr id="9" name="TextBox 8">
            <a:extLst>
              <a:ext uri="{FF2B5EF4-FFF2-40B4-BE49-F238E27FC236}">
                <a16:creationId xmlns:a16="http://schemas.microsoft.com/office/drawing/2014/main" id="{42B8FA80-8FB3-3D68-96E0-8EB815586DDD}"/>
              </a:ext>
            </a:extLst>
          </p:cNvPr>
          <p:cNvSpPr txBox="1"/>
          <p:nvPr/>
        </p:nvSpPr>
        <p:spPr>
          <a:xfrm>
            <a:off x="720248" y="1605666"/>
            <a:ext cx="4642365" cy="1384995"/>
          </a:xfrm>
          <a:prstGeom prst="rect">
            <a:avLst/>
          </a:prstGeom>
          <a:noFill/>
        </p:spPr>
        <p:txBody>
          <a:bodyPr wrap="square">
            <a:spAutoFit/>
          </a:bodyPr>
          <a:lstStyle/>
          <a:p>
            <a:r>
              <a:rPr lang="en-US" sz="2800" b="0" i="0" dirty="0">
                <a:solidFill>
                  <a:srgbClr val="212225"/>
                </a:solidFill>
                <a:effectLst/>
                <a:latin typeface="Abadi" panose="020B0604020104020204" pitchFamily="34" charset="0"/>
                <a:cs typeface="Calibri" panose="020F0502020204030204" pitchFamily="34" charset="0"/>
              </a:rPr>
              <a:t>The Lord promises He will give us the words to say if we speak in His name.</a:t>
            </a:r>
            <a:endParaRPr lang="en-US" sz="2800" dirty="0">
              <a:latin typeface="Abadi" panose="020B060402010402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4EAAFA66-9DA5-D9D1-1A5F-26F256CE0541}"/>
              </a:ext>
            </a:extLst>
          </p:cNvPr>
          <p:cNvSpPr txBox="1"/>
          <p:nvPr/>
        </p:nvSpPr>
        <p:spPr>
          <a:xfrm>
            <a:off x="6653048" y="5018120"/>
            <a:ext cx="4353909" cy="954107"/>
          </a:xfrm>
          <a:prstGeom prst="rect">
            <a:avLst/>
          </a:prstGeom>
          <a:noFill/>
        </p:spPr>
        <p:txBody>
          <a:bodyPr wrap="square">
            <a:spAutoFit/>
          </a:bodyPr>
          <a:lstStyle/>
          <a:p>
            <a:r>
              <a:rPr lang="en-US" sz="2800" b="0" i="0" dirty="0">
                <a:solidFill>
                  <a:srgbClr val="212225"/>
                </a:solidFill>
                <a:effectLst/>
                <a:latin typeface="Abadi" panose="020B0604020104020204" pitchFamily="34" charset="0"/>
                <a:cs typeface="Calibri" panose="020F0502020204030204" pitchFamily="34" charset="0"/>
              </a:rPr>
              <a:t>The Lord offers counsel on how to give correction.</a:t>
            </a:r>
            <a:endParaRPr lang="en-US" sz="2800" dirty="0">
              <a:latin typeface="Abadi" panose="020B0604020104020204" pitchFamily="34" charset="0"/>
              <a:cs typeface="Calibri" panose="020F0502020204030204" pitchFamily="34" charset="0"/>
            </a:endParaRPr>
          </a:p>
        </p:txBody>
      </p:sp>
      <p:pic>
        <p:nvPicPr>
          <p:cNvPr id="19" name="Picture 18">
            <a:extLst>
              <a:ext uri="{FF2B5EF4-FFF2-40B4-BE49-F238E27FC236}">
                <a16:creationId xmlns:a16="http://schemas.microsoft.com/office/drawing/2014/main" id="{6A53300E-0008-04CD-FE5B-7EBE2F5C2060}"/>
              </a:ext>
            </a:extLst>
          </p:cNvPr>
          <p:cNvPicPr>
            <a:picLocks noChangeAspect="1"/>
          </p:cNvPicPr>
          <p:nvPr/>
        </p:nvPicPr>
        <p:blipFill>
          <a:blip r:embed="rId4"/>
          <a:stretch>
            <a:fillRect/>
          </a:stretch>
        </p:blipFill>
        <p:spPr>
          <a:xfrm>
            <a:off x="5444359" y="885773"/>
            <a:ext cx="5239824" cy="3886453"/>
          </a:xfrm>
          <a:prstGeom prst="rect">
            <a:avLst/>
          </a:prstGeom>
        </p:spPr>
      </p:pic>
      <p:pic>
        <p:nvPicPr>
          <p:cNvPr id="25" name="Picture 24">
            <a:extLst>
              <a:ext uri="{FF2B5EF4-FFF2-40B4-BE49-F238E27FC236}">
                <a16:creationId xmlns:a16="http://schemas.microsoft.com/office/drawing/2014/main" id="{46C67655-84FC-1A16-37F1-0252D7C9D96F}"/>
              </a:ext>
            </a:extLst>
          </p:cNvPr>
          <p:cNvPicPr>
            <a:picLocks noChangeAspect="1"/>
          </p:cNvPicPr>
          <p:nvPr/>
        </p:nvPicPr>
        <p:blipFill>
          <a:blip r:embed="rId5"/>
          <a:stretch>
            <a:fillRect/>
          </a:stretch>
        </p:blipFill>
        <p:spPr>
          <a:xfrm>
            <a:off x="864477" y="3600833"/>
            <a:ext cx="4353909" cy="2521288"/>
          </a:xfrm>
          <a:prstGeom prst="rect">
            <a:avLst/>
          </a:prstGeom>
        </p:spPr>
      </p:pic>
    </p:spTree>
    <p:extLst>
      <p:ext uri="{BB962C8B-B14F-4D97-AF65-F5344CB8AC3E}">
        <p14:creationId xmlns:p14="http://schemas.microsoft.com/office/powerpoint/2010/main" val="187616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119</TotalTime>
  <Words>1820</Words>
  <Application>Microsoft Office PowerPoint</Application>
  <PresentationFormat>Widescreen</PresentationFormat>
  <Paragraphs>112</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Abadi</vt:lpstr>
      <vt:lpstr>Aptos Display</vt:lpstr>
      <vt:lpstr>Arial</vt:lpstr>
      <vt:lpstr>Calibri</vt:lpstr>
      <vt:lpstr>Cooper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Brad Blau</dc:creator>
  <cp:lastModifiedBy>Brad Blau</cp:lastModifiedBy>
  <cp:revision>3</cp:revision>
  <dcterms:created xsi:type="dcterms:W3CDTF">2024-11-12T14:36:57Z</dcterms:created>
  <dcterms:modified xsi:type="dcterms:W3CDTF">2025-01-01T15:57:07Z</dcterms:modified>
</cp:coreProperties>
</file>