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58" r:id="rId3"/>
    <p:sldId id="260" r:id="rId4"/>
    <p:sldId id="259" r:id="rId5"/>
    <p:sldId id="262" r:id="rId6"/>
    <p:sldId id="261" r:id="rId7"/>
    <p:sldId id="263" r:id="rId8"/>
    <p:sldId id="264" r:id="rId9"/>
    <p:sldId id="268" r:id="rId10"/>
    <p:sldId id="265" r:id="rId11"/>
    <p:sldId id="266" r:id="rId12"/>
    <p:sldId id="269" r:id="rId13"/>
    <p:sldId id="270" r:id="rId14"/>
    <p:sldId id="271" r:id="rId15"/>
    <p:sldId id="272" r:id="rId16"/>
    <p:sldId id="273" r:id="rId17"/>
    <p:sldId id="275" r:id="rId18"/>
    <p:sldId id="276" r:id="rId19"/>
    <p:sldId id="267" r:id="rId20"/>
  </p:sldIdLst>
  <p:sldSz cx="12192000" cy="6858000"/>
  <p:notesSz cx="6858000" cy="9144000"/>
  <p:embeddedFontLst>
    <p:embeddedFont>
      <p:font typeface="Abadi" panose="020B0604020104020204" pitchFamily="34" charset="0"/>
      <p:regular r:id="rId21"/>
    </p:embeddedFont>
    <p:embeddedFont>
      <p:font typeface="Comic Sans MS" panose="030F0702030302020204" pitchFamily="66"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D388-CD71-4AEE-832B-14B5150DA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7DF23C-B501-40E4-AF0A-65B9D6957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417C02-9FE4-4593-A06E-25DE1332AD92}"/>
              </a:ext>
            </a:extLst>
          </p:cNvPr>
          <p:cNvSpPr>
            <a:spLocks noGrp="1"/>
          </p:cNvSpPr>
          <p:nvPr>
            <p:ph type="dt" sz="half" idx="10"/>
          </p:nvPr>
        </p:nvSpPr>
        <p:spPr/>
        <p:txBody>
          <a:bodyPr/>
          <a:lstStyle/>
          <a:p>
            <a:fld id="{FE3A9A21-5A6C-482F-A37A-469D8247E63E}" type="datetimeFigureOut">
              <a:rPr lang="en-US" smtClean="0"/>
              <a:t>1/1/2025</a:t>
            </a:fld>
            <a:endParaRPr lang="en-US"/>
          </a:p>
        </p:txBody>
      </p:sp>
      <p:sp>
        <p:nvSpPr>
          <p:cNvPr id="5" name="Footer Placeholder 4">
            <a:extLst>
              <a:ext uri="{FF2B5EF4-FFF2-40B4-BE49-F238E27FC236}">
                <a16:creationId xmlns:a16="http://schemas.microsoft.com/office/drawing/2014/main" id="{D5A1F89A-36B3-4F4A-908F-5D4DF9329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9F7-3C53-4106-9A9E-73B8E2F2E447}"/>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222340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8970D-85B6-4F58-AF88-9866CFA175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6FFA8-5224-4290-92A5-4E6E081015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C572F-4E6F-479B-859E-B708D9791204}"/>
              </a:ext>
            </a:extLst>
          </p:cNvPr>
          <p:cNvSpPr>
            <a:spLocks noGrp="1"/>
          </p:cNvSpPr>
          <p:nvPr>
            <p:ph type="dt" sz="half" idx="10"/>
          </p:nvPr>
        </p:nvSpPr>
        <p:spPr/>
        <p:txBody>
          <a:bodyPr/>
          <a:lstStyle/>
          <a:p>
            <a:fld id="{FE3A9A21-5A6C-482F-A37A-469D8247E63E}" type="datetimeFigureOut">
              <a:rPr lang="en-US" smtClean="0"/>
              <a:t>1/1/2025</a:t>
            </a:fld>
            <a:endParaRPr lang="en-US"/>
          </a:p>
        </p:txBody>
      </p:sp>
      <p:sp>
        <p:nvSpPr>
          <p:cNvPr id="5" name="Footer Placeholder 4">
            <a:extLst>
              <a:ext uri="{FF2B5EF4-FFF2-40B4-BE49-F238E27FC236}">
                <a16:creationId xmlns:a16="http://schemas.microsoft.com/office/drawing/2014/main" id="{F771B405-3BCE-4854-B187-778D723C2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78210-01B1-4729-8B96-E0CE9BA9BF5B}"/>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119079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B7040-27EE-45B6-9F31-5EAFEB8BBB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88F323-C8DA-4BF0-B804-BE61720441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B6DF5-5241-45A8-8E90-F8ED87FC9345}"/>
              </a:ext>
            </a:extLst>
          </p:cNvPr>
          <p:cNvSpPr>
            <a:spLocks noGrp="1"/>
          </p:cNvSpPr>
          <p:nvPr>
            <p:ph type="dt" sz="half" idx="10"/>
          </p:nvPr>
        </p:nvSpPr>
        <p:spPr/>
        <p:txBody>
          <a:bodyPr/>
          <a:lstStyle/>
          <a:p>
            <a:fld id="{FE3A9A21-5A6C-482F-A37A-469D8247E63E}" type="datetimeFigureOut">
              <a:rPr lang="en-US" smtClean="0"/>
              <a:t>1/1/2025</a:t>
            </a:fld>
            <a:endParaRPr lang="en-US"/>
          </a:p>
        </p:txBody>
      </p:sp>
      <p:sp>
        <p:nvSpPr>
          <p:cNvPr id="5" name="Footer Placeholder 4">
            <a:extLst>
              <a:ext uri="{FF2B5EF4-FFF2-40B4-BE49-F238E27FC236}">
                <a16:creationId xmlns:a16="http://schemas.microsoft.com/office/drawing/2014/main" id="{4779904F-AD2B-40E2-B003-1A35CEF2E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9F521-55FF-4AEE-A334-380838B5B377}"/>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414616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FAEE-931D-4F11-9C56-59245FE9F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A980B2-ED4E-4EF4-A771-0EA813D64C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3FF5B-467C-43F6-A10A-F4283E01363A}"/>
              </a:ext>
            </a:extLst>
          </p:cNvPr>
          <p:cNvSpPr>
            <a:spLocks noGrp="1"/>
          </p:cNvSpPr>
          <p:nvPr>
            <p:ph type="dt" sz="half" idx="10"/>
          </p:nvPr>
        </p:nvSpPr>
        <p:spPr/>
        <p:txBody>
          <a:bodyPr/>
          <a:lstStyle/>
          <a:p>
            <a:fld id="{FE3A9A21-5A6C-482F-A37A-469D8247E63E}" type="datetimeFigureOut">
              <a:rPr lang="en-US" smtClean="0"/>
              <a:t>1/1/2025</a:t>
            </a:fld>
            <a:endParaRPr lang="en-US"/>
          </a:p>
        </p:txBody>
      </p:sp>
      <p:sp>
        <p:nvSpPr>
          <p:cNvPr id="5" name="Footer Placeholder 4">
            <a:extLst>
              <a:ext uri="{FF2B5EF4-FFF2-40B4-BE49-F238E27FC236}">
                <a16:creationId xmlns:a16="http://schemas.microsoft.com/office/drawing/2014/main" id="{A405E172-E7CC-4DDD-A40D-31B3258C5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8FCF3-68B8-41F8-A571-80B6F7DE604E}"/>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206415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96B5-606B-44CA-B8AB-5229FFA32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8387A0-9F4B-4138-8B98-0026E7A2B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9963DB-88C7-48ED-B913-1A8DE5C7C12A}"/>
              </a:ext>
            </a:extLst>
          </p:cNvPr>
          <p:cNvSpPr>
            <a:spLocks noGrp="1"/>
          </p:cNvSpPr>
          <p:nvPr>
            <p:ph type="dt" sz="half" idx="10"/>
          </p:nvPr>
        </p:nvSpPr>
        <p:spPr/>
        <p:txBody>
          <a:bodyPr/>
          <a:lstStyle/>
          <a:p>
            <a:fld id="{FE3A9A21-5A6C-482F-A37A-469D8247E63E}" type="datetimeFigureOut">
              <a:rPr lang="en-US" smtClean="0"/>
              <a:t>1/1/2025</a:t>
            </a:fld>
            <a:endParaRPr lang="en-US"/>
          </a:p>
        </p:txBody>
      </p:sp>
      <p:sp>
        <p:nvSpPr>
          <p:cNvPr id="5" name="Footer Placeholder 4">
            <a:extLst>
              <a:ext uri="{FF2B5EF4-FFF2-40B4-BE49-F238E27FC236}">
                <a16:creationId xmlns:a16="http://schemas.microsoft.com/office/drawing/2014/main" id="{C79B1599-2409-4FF3-A507-83D3FD054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9AF69-7335-4E4C-A25C-3C807E4D4118}"/>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352579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BEDF-8D61-4FD8-842B-D396053EE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5285BE-EDFE-4AD3-BA15-6FAE15F0E0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19FB9-1B02-4DB8-9714-BB736EE11A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A193F7-4EBD-4CF4-8D53-84613792DB06}"/>
              </a:ext>
            </a:extLst>
          </p:cNvPr>
          <p:cNvSpPr>
            <a:spLocks noGrp="1"/>
          </p:cNvSpPr>
          <p:nvPr>
            <p:ph type="dt" sz="half" idx="10"/>
          </p:nvPr>
        </p:nvSpPr>
        <p:spPr/>
        <p:txBody>
          <a:bodyPr/>
          <a:lstStyle/>
          <a:p>
            <a:fld id="{FE3A9A21-5A6C-482F-A37A-469D8247E63E}" type="datetimeFigureOut">
              <a:rPr lang="en-US" smtClean="0"/>
              <a:t>1/1/2025</a:t>
            </a:fld>
            <a:endParaRPr lang="en-US"/>
          </a:p>
        </p:txBody>
      </p:sp>
      <p:sp>
        <p:nvSpPr>
          <p:cNvPr id="6" name="Footer Placeholder 5">
            <a:extLst>
              <a:ext uri="{FF2B5EF4-FFF2-40B4-BE49-F238E27FC236}">
                <a16:creationId xmlns:a16="http://schemas.microsoft.com/office/drawing/2014/main" id="{6CA3D286-A16D-4E41-9710-9BC3FBCC8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AF6A9-FC61-4232-BA5F-666469D9D379}"/>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122754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B02E-9462-450F-A8C5-198B1A16C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56C619-8D56-4D05-8B58-ECAA8E2E7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37B7B2-B72E-4AA3-B2AF-87E20415A4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E4669B-D1C2-4E4E-8182-F785DB042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7A80E0-BADD-42C4-9AC6-E9234D5B7B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2409A7-6C66-49FC-8A8C-C95A1C311581}"/>
              </a:ext>
            </a:extLst>
          </p:cNvPr>
          <p:cNvSpPr>
            <a:spLocks noGrp="1"/>
          </p:cNvSpPr>
          <p:nvPr>
            <p:ph type="dt" sz="half" idx="10"/>
          </p:nvPr>
        </p:nvSpPr>
        <p:spPr/>
        <p:txBody>
          <a:bodyPr/>
          <a:lstStyle/>
          <a:p>
            <a:fld id="{FE3A9A21-5A6C-482F-A37A-469D8247E63E}" type="datetimeFigureOut">
              <a:rPr lang="en-US" smtClean="0"/>
              <a:t>1/1/2025</a:t>
            </a:fld>
            <a:endParaRPr lang="en-US"/>
          </a:p>
        </p:txBody>
      </p:sp>
      <p:sp>
        <p:nvSpPr>
          <p:cNvPr id="8" name="Footer Placeholder 7">
            <a:extLst>
              <a:ext uri="{FF2B5EF4-FFF2-40B4-BE49-F238E27FC236}">
                <a16:creationId xmlns:a16="http://schemas.microsoft.com/office/drawing/2014/main" id="{5E1362A4-6C10-4271-8A95-8901022F5E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F9648F-AEB1-4495-87FA-00DA3E4EFF57}"/>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109724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EF95-60C6-46EC-BB7A-07B2C7FC2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F25BA0-63CE-4083-911E-A93A618EDBD3}"/>
              </a:ext>
            </a:extLst>
          </p:cNvPr>
          <p:cNvSpPr>
            <a:spLocks noGrp="1"/>
          </p:cNvSpPr>
          <p:nvPr>
            <p:ph type="dt" sz="half" idx="10"/>
          </p:nvPr>
        </p:nvSpPr>
        <p:spPr/>
        <p:txBody>
          <a:bodyPr/>
          <a:lstStyle/>
          <a:p>
            <a:fld id="{FE3A9A21-5A6C-482F-A37A-469D8247E63E}" type="datetimeFigureOut">
              <a:rPr lang="en-US" smtClean="0"/>
              <a:t>1/1/2025</a:t>
            </a:fld>
            <a:endParaRPr lang="en-US"/>
          </a:p>
        </p:txBody>
      </p:sp>
      <p:sp>
        <p:nvSpPr>
          <p:cNvPr id="4" name="Footer Placeholder 3">
            <a:extLst>
              <a:ext uri="{FF2B5EF4-FFF2-40B4-BE49-F238E27FC236}">
                <a16:creationId xmlns:a16="http://schemas.microsoft.com/office/drawing/2014/main" id="{D73370B0-E7DC-4D5C-92C1-2DAA79CAB7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FDD76B-7FCD-4EC8-B8BD-BE4BCD16F3EF}"/>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339768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DF7285-66F3-48DD-AE3C-DFA1CFF99695}"/>
              </a:ext>
            </a:extLst>
          </p:cNvPr>
          <p:cNvSpPr>
            <a:spLocks noGrp="1"/>
          </p:cNvSpPr>
          <p:nvPr>
            <p:ph type="dt" sz="half" idx="10"/>
          </p:nvPr>
        </p:nvSpPr>
        <p:spPr/>
        <p:txBody>
          <a:bodyPr/>
          <a:lstStyle/>
          <a:p>
            <a:fld id="{FE3A9A21-5A6C-482F-A37A-469D8247E63E}" type="datetimeFigureOut">
              <a:rPr lang="en-US" smtClean="0"/>
              <a:t>1/1/2025</a:t>
            </a:fld>
            <a:endParaRPr lang="en-US"/>
          </a:p>
        </p:txBody>
      </p:sp>
      <p:sp>
        <p:nvSpPr>
          <p:cNvPr id="3" name="Footer Placeholder 2">
            <a:extLst>
              <a:ext uri="{FF2B5EF4-FFF2-40B4-BE49-F238E27FC236}">
                <a16:creationId xmlns:a16="http://schemas.microsoft.com/office/drawing/2014/main" id="{2578138F-4999-44D3-AE58-75D705B4F9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A74A4A-98C7-4690-8E6D-B89042133308}"/>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2204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E68C-A871-4C7F-9400-86E2E169C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6802FE-0C25-4D1A-B5E2-FA05228345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A75A7B-CC11-4553-B35E-68B7F863C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004B1C-542C-4C29-89EE-90EA98AD7009}"/>
              </a:ext>
            </a:extLst>
          </p:cNvPr>
          <p:cNvSpPr>
            <a:spLocks noGrp="1"/>
          </p:cNvSpPr>
          <p:nvPr>
            <p:ph type="dt" sz="half" idx="10"/>
          </p:nvPr>
        </p:nvSpPr>
        <p:spPr/>
        <p:txBody>
          <a:bodyPr/>
          <a:lstStyle/>
          <a:p>
            <a:fld id="{FE3A9A21-5A6C-482F-A37A-469D8247E63E}" type="datetimeFigureOut">
              <a:rPr lang="en-US" smtClean="0"/>
              <a:t>1/1/2025</a:t>
            </a:fld>
            <a:endParaRPr lang="en-US"/>
          </a:p>
        </p:txBody>
      </p:sp>
      <p:sp>
        <p:nvSpPr>
          <p:cNvPr id="6" name="Footer Placeholder 5">
            <a:extLst>
              <a:ext uri="{FF2B5EF4-FFF2-40B4-BE49-F238E27FC236}">
                <a16:creationId xmlns:a16="http://schemas.microsoft.com/office/drawing/2014/main" id="{A17BA0B1-3C01-42C6-9E26-5C89D21CA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962A4-65CF-47B8-9A68-E49B6B0B5D32}"/>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107269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7685-D386-4CC8-97BA-5A00F2B2D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FA9348-F474-4782-BBE6-B9B8F85061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E69117-A49A-47EC-BDC7-6545A339A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AAF963-0587-4FAB-8779-067C52DB2AEF}"/>
              </a:ext>
            </a:extLst>
          </p:cNvPr>
          <p:cNvSpPr>
            <a:spLocks noGrp="1"/>
          </p:cNvSpPr>
          <p:nvPr>
            <p:ph type="dt" sz="half" idx="10"/>
          </p:nvPr>
        </p:nvSpPr>
        <p:spPr/>
        <p:txBody>
          <a:bodyPr/>
          <a:lstStyle/>
          <a:p>
            <a:fld id="{FE3A9A21-5A6C-482F-A37A-469D8247E63E}" type="datetimeFigureOut">
              <a:rPr lang="en-US" smtClean="0"/>
              <a:t>1/1/2025</a:t>
            </a:fld>
            <a:endParaRPr lang="en-US"/>
          </a:p>
        </p:txBody>
      </p:sp>
      <p:sp>
        <p:nvSpPr>
          <p:cNvPr id="6" name="Footer Placeholder 5">
            <a:extLst>
              <a:ext uri="{FF2B5EF4-FFF2-40B4-BE49-F238E27FC236}">
                <a16:creationId xmlns:a16="http://schemas.microsoft.com/office/drawing/2014/main" id="{B34B7D3C-B07B-444C-82AA-498B128A0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7D416-4DE0-4CC8-82E3-A78323209383}"/>
              </a:ext>
            </a:extLst>
          </p:cNvPr>
          <p:cNvSpPr>
            <a:spLocks noGrp="1"/>
          </p:cNvSpPr>
          <p:nvPr>
            <p:ph type="sldNum" sz="quarter" idx="12"/>
          </p:nvPr>
        </p:nvSpPr>
        <p:spPr/>
        <p:txBody>
          <a:bodyPr/>
          <a:lstStyle/>
          <a:p>
            <a:fld id="{1378A742-3DF2-43C7-8F38-17206F77F500}" type="slidenum">
              <a:rPr lang="en-US" smtClean="0"/>
              <a:t>‹#›</a:t>
            </a:fld>
            <a:endParaRPr lang="en-US"/>
          </a:p>
        </p:txBody>
      </p:sp>
    </p:spTree>
    <p:extLst>
      <p:ext uri="{BB962C8B-B14F-4D97-AF65-F5344CB8AC3E}">
        <p14:creationId xmlns:p14="http://schemas.microsoft.com/office/powerpoint/2010/main" val="130349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2846C-2D50-4080-B697-4F9E6F5DE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7B3E50-7868-4268-9D04-A0487F51B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82D3C-1961-41F8-A22D-66C9F930C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9A21-5A6C-482F-A37A-469D8247E63E}" type="datetimeFigureOut">
              <a:rPr lang="en-US" smtClean="0"/>
              <a:t>1/1/2025</a:t>
            </a:fld>
            <a:endParaRPr lang="en-US"/>
          </a:p>
        </p:txBody>
      </p:sp>
      <p:sp>
        <p:nvSpPr>
          <p:cNvPr id="5" name="Footer Placeholder 4">
            <a:extLst>
              <a:ext uri="{FF2B5EF4-FFF2-40B4-BE49-F238E27FC236}">
                <a16:creationId xmlns:a16="http://schemas.microsoft.com/office/drawing/2014/main" id="{B33FA320-BFDC-4D4B-83F4-4AC11F949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EAC32E-18CD-459C-B52A-C28C82BC10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8A742-3DF2-43C7-8F38-17206F77F500}" type="slidenum">
              <a:rPr lang="en-US" smtClean="0"/>
              <a:t>‹#›</a:t>
            </a:fld>
            <a:endParaRPr lang="en-US"/>
          </a:p>
        </p:txBody>
      </p:sp>
    </p:spTree>
    <p:extLst>
      <p:ext uri="{BB962C8B-B14F-4D97-AF65-F5344CB8AC3E}">
        <p14:creationId xmlns:p14="http://schemas.microsoft.com/office/powerpoint/2010/main" val="871253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22E81F-75CE-2BE2-9274-E7F50E8DF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ADA6B48-7065-9D53-0DAA-415FC7937B20}"/>
              </a:ext>
            </a:extLst>
          </p:cNvPr>
          <p:cNvSpPr txBox="1"/>
          <p:nvPr/>
        </p:nvSpPr>
        <p:spPr>
          <a:xfrm>
            <a:off x="255814" y="828942"/>
            <a:ext cx="11680372" cy="2862322"/>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Doctrine and Covenants 72-74</a:t>
            </a:r>
          </a:p>
          <a:p>
            <a:pPr algn="ctr"/>
            <a:endParaRPr lang="en-US" sz="6000" dirty="0">
              <a:solidFill>
                <a:schemeClr val="bg1"/>
              </a:solidFill>
              <a:latin typeface="Comic Sans MS" panose="030F0702030302020204" pitchFamily="66" charset="0"/>
            </a:endParaRPr>
          </a:p>
          <a:p>
            <a:pPr algn="ctr"/>
            <a:r>
              <a:rPr lang="en-US" sz="6000" dirty="0">
                <a:solidFill>
                  <a:schemeClr val="bg1"/>
                </a:solidFill>
                <a:latin typeface="Comic Sans MS" panose="030F0702030302020204" pitchFamily="66" charset="0"/>
              </a:rPr>
              <a:t>Little Children</a:t>
            </a:r>
          </a:p>
        </p:txBody>
      </p:sp>
      <p:sp>
        <p:nvSpPr>
          <p:cNvPr id="5" name="TextBox 4">
            <a:extLst>
              <a:ext uri="{FF2B5EF4-FFF2-40B4-BE49-F238E27FC236}">
                <a16:creationId xmlns:a16="http://schemas.microsoft.com/office/drawing/2014/main" id="{2932D408-9CBE-5C10-82CF-C89AFE28CDF0}"/>
              </a:ext>
            </a:extLst>
          </p:cNvPr>
          <p:cNvSpPr txBox="1"/>
          <p:nvPr/>
        </p:nvSpPr>
        <p:spPr>
          <a:xfrm>
            <a:off x="4221622" y="4101981"/>
            <a:ext cx="3649055" cy="1477328"/>
          </a:xfrm>
          <a:prstGeom prst="rect">
            <a:avLst/>
          </a:prstGeom>
          <a:noFill/>
        </p:spPr>
        <p:txBody>
          <a:bodyPr wrap="square" rtlCol="0">
            <a:spAutoFit/>
          </a:bodyPr>
          <a:lstStyle/>
          <a:p>
            <a:pPr algn="ctr"/>
            <a:r>
              <a:rPr lang="en-US" i="1" dirty="0">
                <a:solidFill>
                  <a:schemeClr val="bg1"/>
                </a:solidFill>
              </a:rPr>
              <a:t>“…wherefore, little children are whole, for they are not capable of committing sin; wherefore the curse of Adam is taken from them in me…</a:t>
            </a:r>
          </a:p>
          <a:p>
            <a:pPr algn="ctr"/>
            <a:r>
              <a:rPr lang="en-US" i="1" dirty="0">
                <a:solidFill>
                  <a:schemeClr val="bg1"/>
                </a:solidFill>
              </a:rPr>
              <a:t>Moroni 8:8</a:t>
            </a:r>
          </a:p>
        </p:txBody>
      </p:sp>
      <p:grpSp>
        <p:nvGrpSpPr>
          <p:cNvPr id="27" name="Group 26">
            <a:extLst>
              <a:ext uri="{FF2B5EF4-FFF2-40B4-BE49-F238E27FC236}">
                <a16:creationId xmlns:a16="http://schemas.microsoft.com/office/drawing/2014/main" id="{2F1A8385-FF25-77F4-6290-054D37389A17}"/>
              </a:ext>
            </a:extLst>
          </p:cNvPr>
          <p:cNvGrpSpPr/>
          <p:nvPr/>
        </p:nvGrpSpPr>
        <p:grpSpPr>
          <a:xfrm>
            <a:off x="8135781" y="3877274"/>
            <a:ext cx="1219200" cy="2739428"/>
            <a:chOff x="1810020" y="3831091"/>
            <a:chExt cx="1219200" cy="2739428"/>
          </a:xfrm>
        </p:grpSpPr>
        <p:sp>
          <p:nvSpPr>
            <p:cNvPr id="28" name="Cloud 27">
              <a:extLst>
                <a:ext uri="{FF2B5EF4-FFF2-40B4-BE49-F238E27FC236}">
                  <a16:creationId xmlns:a16="http://schemas.microsoft.com/office/drawing/2014/main" id="{7DD01921-B38F-E837-AA1B-2A5A93D1D8BE}"/>
                </a:ext>
              </a:extLst>
            </p:cNvPr>
            <p:cNvSpPr/>
            <p:nvPr/>
          </p:nvSpPr>
          <p:spPr>
            <a:xfrm rot="360730">
              <a:off x="1812015" y="4330598"/>
              <a:ext cx="1217205" cy="550833"/>
            </a:xfrm>
            <a:prstGeom prst="cloud">
              <a:avLst/>
            </a:prstGeom>
            <a:solidFill>
              <a:srgbClr val="A36B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ADCD430-196C-CE48-C093-C5EBB9BC7482}"/>
                </a:ext>
              </a:extLst>
            </p:cNvPr>
            <p:cNvSpPr/>
            <p:nvPr/>
          </p:nvSpPr>
          <p:spPr>
            <a:xfrm rot="6972363">
              <a:off x="2442719" y="6186748"/>
              <a:ext cx="257356" cy="420076"/>
            </a:xfrm>
            <a:prstGeom prst="ellips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D92D9C6-E54C-9AD3-FCE1-25116D861688}"/>
                </a:ext>
              </a:extLst>
            </p:cNvPr>
            <p:cNvSpPr/>
            <p:nvPr/>
          </p:nvSpPr>
          <p:spPr>
            <a:xfrm rot="4673747">
              <a:off x="2038937" y="6263791"/>
              <a:ext cx="224408" cy="389047"/>
            </a:xfrm>
            <a:prstGeom prst="ellips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31">
              <a:extLst>
                <a:ext uri="{FF2B5EF4-FFF2-40B4-BE49-F238E27FC236}">
                  <a16:creationId xmlns:a16="http://schemas.microsoft.com/office/drawing/2014/main" id="{C6447FD1-0181-2F5F-CB59-561373BBA9A9}"/>
                </a:ext>
              </a:extLst>
            </p:cNvPr>
            <p:cNvGrpSpPr/>
            <p:nvPr/>
          </p:nvGrpSpPr>
          <p:grpSpPr>
            <a:xfrm>
              <a:off x="1983132" y="4959316"/>
              <a:ext cx="750151" cy="1490012"/>
              <a:chOff x="2743200" y="1676400"/>
              <a:chExt cx="990600" cy="2084309"/>
            </a:xfrm>
          </p:grpSpPr>
          <p:sp>
            <p:nvSpPr>
              <p:cNvPr id="41" name="Trapezoid 40">
                <a:extLst>
                  <a:ext uri="{FF2B5EF4-FFF2-40B4-BE49-F238E27FC236}">
                    <a16:creationId xmlns:a16="http://schemas.microsoft.com/office/drawing/2014/main" id="{C7407C3F-405E-3529-AAED-BF73D8C5EB6C}"/>
                  </a:ext>
                </a:extLst>
              </p:cNvPr>
              <p:cNvSpPr/>
              <p:nvPr/>
            </p:nvSpPr>
            <p:spPr>
              <a:xfrm rot="283871">
                <a:off x="2865759" y="2607708"/>
                <a:ext cx="457200" cy="1143000"/>
              </a:xfrm>
              <a:prstGeom prst="trapezoi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C16B4404-95D0-6B5D-E58F-FC1C2599C119}"/>
                  </a:ext>
                </a:extLst>
              </p:cNvPr>
              <p:cNvSpPr/>
              <p:nvPr/>
            </p:nvSpPr>
            <p:spPr>
              <a:xfrm rot="21104506">
                <a:off x="3203918" y="2617709"/>
                <a:ext cx="457200" cy="1143000"/>
              </a:xfrm>
              <a:prstGeom prst="trapezoi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05">
                <a:extLst>
                  <a:ext uri="{FF2B5EF4-FFF2-40B4-BE49-F238E27FC236}">
                    <a16:creationId xmlns:a16="http://schemas.microsoft.com/office/drawing/2014/main" id="{1E04D525-6253-1A5B-531A-5E6AE6FE39C8}"/>
                  </a:ext>
                </a:extLst>
              </p:cNvPr>
              <p:cNvSpPr/>
              <p:nvPr/>
            </p:nvSpPr>
            <p:spPr>
              <a:xfrm>
                <a:off x="2895600" y="2667000"/>
                <a:ext cx="685800" cy="381000"/>
              </a:xfrm>
              <a:prstGeom prst="round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F179578-16E7-F567-F2D5-44738EA57F14}"/>
                  </a:ext>
                </a:extLst>
              </p:cNvPr>
              <p:cNvSpPr/>
              <p:nvPr/>
            </p:nvSpPr>
            <p:spPr>
              <a:xfrm>
                <a:off x="2971800" y="2895600"/>
                <a:ext cx="304800" cy="304800"/>
              </a:xfrm>
              <a:prstGeom prst="ellipse">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2095B9-B3E7-5731-BB81-896347C14CA6}"/>
                  </a:ext>
                </a:extLst>
              </p:cNvPr>
              <p:cNvSpPr/>
              <p:nvPr/>
            </p:nvSpPr>
            <p:spPr>
              <a:xfrm>
                <a:off x="3200400" y="2895600"/>
                <a:ext cx="304800" cy="304800"/>
              </a:xfrm>
              <a:prstGeom prst="ellipse">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5D2A9118-DAD0-0F57-10EE-9590C8C45DCC}"/>
                  </a:ext>
                </a:extLst>
              </p:cNvPr>
              <p:cNvSpPr/>
              <p:nvPr/>
            </p:nvSpPr>
            <p:spPr>
              <a:xfrm>
                <a:off x="2743200" y="1676400"/>
                <a:ext cx="990600" cy="1143000"/>
              </a:xfrm>
              <a:prstGeom prst="trapezoi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a:extLst>
                <a:ext uri="{FF2B5EF4-FFF2-40B4-BE49-F238E27FC236}">
                  <a16:creationId xmlns:a16="http://schemas.microsoft.com/office/drawing/2014/main" id="{509A6247-3A52-47B2-8031-F750335DB9E5}"/>
                </a:ext>
              </a:extLst>
            </p:cNvPr>
            <p:cNvSpPr/>
            <p:nvPr/>
          </p:nvSpPr>
          <p:spPr>
            <a:xfrm>
              <a:off x="2733283" y="5204051"/>
              <a:ext cx="230816" cy="36710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D8A606C-1E94-DAC5-0251-709423144DE7}"/>
                </a:ext>
              </a:extLst>
            </p:cNvPr>
            <p:cNvSpPr/>
            <p:nvPr/>
          </p:nvSpPr>
          <p:spPr>
            <a:xfrm>
              <a:off x="1810020" y="5265234"/>
              <a:ext cx="230816" cy="36710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411D4CAC-56F5-9E56-4E88-5298758CD2DF}"/>
                </a:ext>
              </a:extLst>
            </p:cNvPr>
            <p:cNvSpPr/>
            <p:nvPr/>
          </p:nvSpPr>
          <p:spPr>
            <a:xfrm rot="19589147" flipH="1">
              <a:off x="2539672" y="4753466"/>
              <a:ext cx="329124" cy="691209"/>
            </a:xfrm>
            <a:prstGeom prst="trapezoid">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98A59296-35C8-5AD4-5410-6F196216B735}"/>
                </a:ext>
              </a:extLst>
            </p:cNvPr>
            <p:cNvSpPr/>
            <p:nvPr/>
          </p:nvSpPr>
          <p:spPr>
            <a:xfrm rot="2010853">
              <a:off x="1904929" y="4753466"/>
              <a:ext cx="329124" cy="691209"/>
            </a:xfrm>
            <a:prstGeom prst="trapezoid">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9F3EB971-C80C-0F75-C4AE-A1A8FBFF1EF2}"/>
                </a:ext>
              </a:extLst>
            </p:cNvPr>
            <p:cNvSpPr/>
            <p:nvPr/>
          </p:nvSpPr>
          <p:spPr>
            <a:xfrm>
              <a:off x="2015883" y="4757576"/>
              <a:ext cx="692447" cy="917754"/>
            </a:xfrm>
            <a:prstGeom prst="trapezoid">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F2CA5755-792F-5B4E-EFF1-85F929F0F085}"/>
                </a:ext>
              </a:extLst>
            </p:cNvPr>
            <p:cNvSpPr/>
            <p:nvPr/>
          </p:nvSpPr>
          <p:spPr>
            <a:xfrm rot="10800000">
              <a:off x="2181196" y="4529378"/>
              <a:ext cx="346224" cy="42828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DE5841A-1DC3-7587-4F7E-F3F78B9677F0}"/>
                </a:ext>
              </a:extLst>
            </p:cNvPr>
            <p:cNvSpPr/>
            <p:nvPr/>
          </p:nvSpPr>
          <p:spPr>
            <a:xfrm>
              <a:off x="2042395" y="3896046"/>
              <a:ext cx="634743" cy="9789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5B98818-A9A5-41AA-252E-2C1E1806D8DD}"/>
                </a:ext>
              </a:extLst>
            </p:cNvPr>
            <p:cNvSpPr/>
            <p:nvPr/>
          </p:nvSpPr>
          <p:spPr>
            <a:xfrm rot="18485975">
              <a:off x="1927758" y="3753675"/>
              <a:ext cx="918204" cy="1073036"/>
            </a:xfrm>
            <a:custGeom>
              <a:avLst/>
              <a:gdLst>
                <a:gd name="connsiteX0" fmla="*/ 758484 w 918204"/>
                <a:gd name="connsiteY0" fmla="*/ 86305 h 1073036"/>
                <a:gd name="connsiteX1" fmla="*/ 784511 w 918204"/>
                <a:gd name="connsiteY1" fmla="*/ 122385 h 1073036"/>
                <a:gd name="connsiteX2" fmla="*/ 781449 w 918204"/>
                <a:gd name="connsiteY2" fmla="*/ 184221 h 1073036"/>
                <a:gd name="connsiteX3" fmla="*/ 804991 w 918204"/>
                <a:gd name="connsiteY3" fmla="*/ 229248 h 1073036"/>
                <a:gd name="connsiteX4" fmla="*/ 804868 w 918204"/>
                <a:gd name="connsiteY4" fmla="*/ 234400 h 1073036"/>
                <a:gd name="connsiteX5" fmla="*/ 819916 w 918204"/>
                <a:gd name="connsiteY5" fmla="*/ 235026 h 1073036"/>
                <a:gd name="connsiteX6" fmla="*/ 847479 w 918204"/>
                <a:gd name="connsiteY6" fmla="*/ 324498 h 1073036"/>
                <a:gd name="connsiteX7" fmla="*/ 848579 w 918204"/>
                <a:gd name="connsiteY7" fmla="*/ 325602 h 1073036"/>
                <a:gd name="connsiteX8" fmla="*/ 910158 w 918204"/>
                <a:gd name="connsiteY8" fmla="*/ 380121 h 1073036"/>
                <a:gd name="connsiteX9" fmla="*/ 878361 w 918204"/>
                <a:gd name="connsiteY9" fmla="*/ 546784 h 1073036"/>
                <a:gd name="connsiteX10" fmla="*/ 878378 w 918204"/>
                <a:gd name="connsiteY10" fmla="*/ 546829 h 1073036"/>
                <a:gd name="connsiteX11" fmla="*/ 893365 w 918204"/>
                <a:gd name="connsiteY11" fmla="*/ 586311 h 1073036"/>
                <a:gd name="connsiteX12" fmla="*/ 846791 w 918204"/>
                <a:gd name="connsiteY12" fmla="*/ 714965 h 1073036"/>
                <a:gd name="connsiteX13" fmla="*/ 847080 w 918204"/>
                <a:gd name="connsiteY13" fmla="*/ 715684 h 1073036"/>
                <a:gd name="connsiteX14" fmla="*/ 859790 w 918204"/>
                <a:gd name="connsiteY14" fmla="*/ 747281 h 1073036"/>
                <a:gd name="connsiteX15" fmla="*/ 858836 w 918204"/>
                <a:gd name="connsiteY15" fmla="*/ 787739 h 1073036"/>
                <a:gd name="connsiteX16" fmla="*/ 842114 w 918204"/>
                <a:gd name="connsiteY16" fmla="*/ 830446 h 1073036"/>
                <a:gd name="connsiteX17" fmla="*/ 814372 w 918204"/>
                <a:gd name="connsiteY17" fmla="*/ 859221 h 1073036"/>
                <a:gd name="connsiteX18" fmla="*/ 813543 w 918204"/>
                <a:gd name="connsiteY18" fmla="*/ 860080 h 1073036"/>
                <a:gd name="connsiteX19" fmla="*/ 798371 w 918204"/>
                <a:gd name="connsiteY19" fmla="*/ 973863 h 1073036"/>
                <a:gd name="connsiteX20" fmla="*/ 735186 w 918204"/>
                <a:gd name="connsiteY20" fmla="*/ 1015059 h 1073036"/>
                <a:gd name="connsiteX21" fmla="*/ 734980 w 918204"/>
                <a:gd name="connsiteY21" fmla="*/ 1015329 h 1073036"/>
                <a:gd name="connsiteX22" fmla="*/ 705472 w 918204"/>
                <a:gd name="connsiteY22" fmla="*/ 1053919 h 1073036"/>
                <a:gd name="connsiteX23" fmla="*/ 668736 w 918204"/>
                <a:gd name="connsiteY23" fmla="*/ 1072283 h 1073036"/>
                <a:gd name="connsiteX24" fmla="*/ 620433 w 918204"/>
                <a:gd name="connsiteY24" fmla="*/ 1054470 h 1073036"/>
                <a:gd name="connsiteX25" fmla="*/ 538262 w 918204"/>
                <a:gd name="connsiteY25" fmla="*/ 1055203 h 1073036"/>
                <a:gd name="connsiteX26" fmla="*/ 504576 w 918204"/>
                <a:gd name="connsiteY26" fmla="*/ 927266 h 1073036"/>
                <a:gd name="connsiteX27" fmla="*/ 459636 w 918204"/>
                <a:gd name="connsiteY27" fmla="*/ 871687 h 1073036"/>
                <a:gd name="connsiteX28" fmla="*/ 492070 w 918204"/>
                <a:gd name="connsiteY28" fmla="*/ 737613 h 1073036"/>
                <a:gd name="connsiteX29" fmla="*/ 459886 w 918204"/>
                <a:gd name="connsiteY29" fmla="*/ 625335 h 1073036"/>
                <a:gd name="connsiteX30" fmla="*/ 537926 w 918204"/>
                <a:gd name="connsiteY30" fmla="*/ 497535 h 1073036"/>
                <a:gd name="connsiteX31" fmla="*/ 540859 w 918204"/>
                <a:gd name="connsiteY31" fmla="*/ 443617 h 1073036"/>
                <a:gd name="connsiteX32" fmla="*/ 533821 w 918204"/>
                <a:gd name="connsiteY32" fmla="*/ 441028 h 1073036"/>
                <a:gd name="connsiteX33" fmla="*/ 442559 w 918204"/>
                <a:gd name="connsiteY33" fmla="*/ 516681 h 1073036"/>
                <a:gd name="connsiteX34" fmla="*/ 308373 w 918204"/>
                <a:gd name="connsiteY34" fmla="*/ 470502 h 1073036"/>
                <a:gd name="connsiteX35" fmla="*/ 109046 w 918204"/>
                <a:gd name="connsiteY35" fmla="*/ 424877 h 1073036"/>
                <a:gd name="connsiteX36" fmla="*/ 21406 w 918204"/>
                <a:gd name="connsiteY36" fmla="*/ 374105 h 1073036"/>
                <a:gd name="connsiteX37" fmla="*/ 40133 w 918204"/>
                <a:gd name="connsiteY37" fmla="*/ 305571 h 1073036"/>
                <a:gd name="connsiteX38" fmla="*/ 589 w 918204"/>
                <a:gd name="connsiteY38" fmla="*/ 235257 h 1073036"/>
                <a:gd name="connsiteX39" fmla="*/ 72807 w 918204"/>
                <a:gd name="connsiteY39" fmla="*/ 172760 h 1073036"/>
                <a:gd name="connsiteX40" fmla="*/ 73497 w 918204"/>
                <a:gd name="connsiteY40" fmla="*/ 171113 h 1073036"/>
                <a:gd name="connsiteX41" fmla="*/ 105667 w 918204"/>
                <a:gd name="connsiteY41" fmla="*/ 81366 h 1073036"/>
                <a:gd name="connsiteX42" fmla="*/ 262164 w 918204"/>
                <a:gd name="connsiteY42" fmla="*/ 60862 h 1073036"/>
                <a:gd name="connsiteX43" fmla="*/ 262199 w 918204"/>
                <a:gd name="connsiteY43" fmla="*/ 60828 h 1073036"/>
                <a:gd name="connsiteX44" fmla="*/ 293321 w 918204"/>
                <a:gd name="connsiteY44" fmla="*/ 29990 h 1073036"/>
                <a:gd name="connsiteX45" fmla="*/ 419949 w 918204"/>
                <a:gd name="connsiteY45" fmla="*/ 39577 h 1073036"/>
                <a:gd name="connsiteX46" fmla="*/ 420511 w 918204"/>
                <a:gd name="connsiteY46" fmla="*/ 38997 h 1073036"/>
                <a:gd name="connsiteX47" fmla="*/ 445229 w 918204"/>
                <a:gd name="connsiteY47" fmla="*/ 13492 h 1073036"/>
                <a:gd name="connsiteX48" fmla="*/ 481431 w 918204"/>
                <a:gd name="connsiteY48" fmla="*/ 710 h 1073036"/>
                <a:gd name="connsiteX49" fmla="*/ 523800 w 918204"/>
                <a:gd name="connsiteY49" fmla="*/ 5348 h 1073036"/>
                <a:gd name="connsiteX50" fmla="*/ 556700 w 918204"/>
                <a:gd name="connsiteY50" fmla="*/ 27480 h 1073036"/>
                <a:gd name="connsiteX51" fmla="*/ 557682 w 918204"/>
                <a:gd name="connsiteY51" fmla="*/ 28140 h 1073036"/>
                <a:gd name="connsiteX52" fmla="*/ 634548 w 918204"/>
                <a:gd name="connsiteY52" fmla="*/ 390 h 1073036"/>
                <a:gd name="connsiteX53" fmla="*/ 662798 w 918204"/>
                <a:gd name="connsiteY53" fmla="*/ 6603 h 1073036"/>
                <a:gd name="connsiteX54" fmla="*/ 716102 w 918204"/>
                <a:gd name="connsiteY54" fmla="*/ 65360 h 1073036"/>
                <a:gd name="connsiteX55" fmla="*/ 716396 w 918204"/>
                <a:gd name="connsiteY55" fmla="*/ 65505 h 107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8204" h="1073036">
                  <a:moveTo>
                    <a:pt x="758484" y="86305"/>
                  </a:moveTo>
                  <a:cubicBezTo>
                    <a:pt x="770247" y="96109"/>
                    <a:pt x="779284" y="108435"/>
                    <a:pt x="784511" y="122385"/>
                  </a:cubicBezTo>
                  <a:cubicBezTo>
                    <a:pt x="792110" y="142636"/>
                    <a:pt x="791027" y="164631"/>
                    <a:pt x="781449" y="184221"/>
                  </a:cubicBezTo>
                  <a:cubicBezTo>
                    <a:pt x="793221" y="197653"/>
                    <a:pt x="801165" y="213076"/>
                    <a:pt x="804991" y="229248"/>
                  </a:cubicBezTo>
                  <a:lnTo>
                    <a:pt x="804868" y="234400"/>
                  </a:lnTo>
                  <a:lnTo>
                    <a:pt x="819916" y="235026"/>
                  </a:lnTo>
                  <a:cubicBezTo>
                    <a:pt x="844900" y="247584"/>
                    <a:pt x="856345" y="284733"/>
                    <a:pt x="847479" y="324498"/>
                  </a:cubicBezTo>
                  <a:cubicBezTo>
                    <a:pt x="847850" y="324861"/>
                    <a:pt x="848207" y="325240"/>
                    <a:pt x="848579" y="325602"/>
                  </a:cubicBezTo>
                  <a:cubicBezTo>
                    <a:pt x="876117" y="328099"/>
                    <a:pt x="898690" y="348092"/>
                    <a:pt x="910158" y="380121"/>
                  </a:cubicBezTo>
                  <a:cubicBezTo>
                    <a:pt x="928266" y="430724"/>
                    <a:pt x="915024" y="500096"/>
                    <a:pt x="878361" y="546784"/>
                  </a:cubicBezTo>
                  <a:lnTo>
                    <a:pt x="878378" y="546829"/>
                  </a:lnTo>
                  <a:lnTo>
                    <a:pt x="893365" y="586311"/>
                  </a:lnTo>
                  <a:cubicBezTo>
                    <a:pt x="899992" y="630649"/>
                    <a:pt x="882230" y="685446"/>
                    <a:pt x="846791" y="714965"/>
                  </a:cubicBezTo>
                  <a:lnTo>
                    <a:pt x="847080" y="715684"/>
                  </a:lnTo>
                  <a:lnTo>
                    <a:pt x="859790" y="747281"/>
                  </a:lnTo>
                  <a:cubicBezTo>
                    <a:pt x="861860" y="759779"/>
                    <a:pt x="861604" y="773633"/>
                    <a:pt x="858836" y="787739"/>
                  </a:cubicBezTo>
                  <a:cubicBezTo>
                    <a:pt x="855793" y="803265"/>
                    <a:pt x="849941" y="817945"/>
                    <a:pt x="842114" y="830446"/>
                  </a:cubicBezTo>
                  <a:lnTo>
                    <a:pt x="814372" y="859221"/>
                  </a:lnTo>
                  <a:lnTo>
                    <a:pt x="813543" y="860080"/>
                  </a:lnTo>
                  <a:cubicBezTo>
                    <a:pt x="826812" y="893065"/>
                    <a:pt x="820649" y="939265"/>
                    <a:pt x="798371" y="973863"/>
                  </a:cubicBezTo>
                  <a:cubicBezTo>
                    <a:pt x="781398" y="1000228"/>
                    <a:pt x="757679" y="1015698"/>
                    <a:pt x="735186" y="1015059"/>
                  </a:cubicBezTo>
                  <a:lnTo>
                    <a:pt x="734980" y="1015329"/>
                  </a:lnTo>
                  <a:lnTo>
                    <a:pt x="705472" y="1053919"/>
                  </a:lnTo>
                  <a:cubicBezTo>
                    <a:pt x="694048" y="1063758"/>
                    <a:pt x="681453" y="1070181"/>
                    <a:pt x="668736" y="1072283"/>
                  </a:cubicBezTo>
                  <a:cubicBezTo>
                    <a:pt x="650272" y="1075343"/>
                    <a:pt x="633089" y="1069014"/>
                    <a:pt x="620433" y="1054470"/>
                  </a:cubicBezTo>
                  <a:cubicBezTo>
                    <a:pt x="591799" y="1072450"/>
                    <a:pt x="561532" y="1072714"/>
                    <a:pt x="538262" y="1055203"/>
                  </a:cubicBezTo>
                  <a:cubicBezTo>
                    <a:pt x="507326" y="1031924"/>
                    <a:pt x="494011" y="981360"/>
                    <a:pt x="504576" y="927266"/>
                  </a:cubicBezTo>
                  <a:cubicBezTo>
                    <a:pt x="482939" y="920557"/>
                    <a:pt x="466558" y="900284"/>
                    <a:pt x="459636" y="871687"/>
                  </a:cubicBezTo>
                  <a:cubicBezTo>
                    <a:pt x="449115" y="828236"/>
                    <a:pt x="462263" y="773902"/>
                    <a:pt x="492070" y="737613"/>
                  </a:cubicBezTo>
                  <a:cubicBezTo>
                    <a:pt x="466056" y="715272"/>
                    <a:pt x="453804" y="672526"/>
                    <a:pt x="459886" y="625335"/>
                  </a:cubicBezTo>
                  <a:cubicBezTo>
                    <a:pt x="467054" y="569727"/>
                    <a:pt x="498193" y="518726"/>
                    <a:pt x="537926" y="497535"/>
                  </a:cubicBezTo>
                  <a:lnTo>
                    <a:pt x="540859" y="443617"/>
                  </a:lnTo>
                  <a:lnTo>
                    <a:pt x="533821" y="441028"/>
                  </a:lnTo>
                  <a:cubicBezTo>
                    <a:pt x="520845" y="478704"/>
                    <a:pt x="486099" y="507505"/>
                    <a:pt x="442559" y="516681"/>
                  </a:cubicBezTo>
                  <a:cubicBezTo>
                    <a:pt x="391252" y="527492"/>
                    <a:pt x="337705" y="509068"/>
                    <a:pt x="308373" y="470502"/>
                  </a:cubicBezTo>
                  <a:cubicBezTo>
                    <a:pt x="239143" y="507108"/>
                    <a:pt x="149225" y="486532"/>
                    <a:pt x="109046" y="424877"/>
                  </a:cubicBezTo>
                  <a:cubicBezTo>
                    <a:pt x="69577" y="428930"/>
                    <a:pt x="32515" y="407464"/>
                    <a:pt x="21406" y="374105"/>
                  </a:cubicBezTo>
                  <a:cubicBezTo>
                    <a:pt x="13359" y="349970"/>
                    <a:pt x="20473" y="323922"/>
                    <a:pt x="40133" y="305571"/>
                  </a:cubicBezTo>
                  <a:cubicBezTo>
                    <a:pt x="12239" y="291177"/>
                    <a:pt x="-3295" y="263554"/>
                    <a:pt x="589" y="235257"/>
                  </a:cubicBezTo>
                  <a:cubicBezTo>
                    <a:pt x="5144" y="202127"/>
                    <a:pt x="35129" y="176176"/>
                    <a:pt x="72807" y="172760"/>
                  </a:cubicBezTo>
                  <a:cubicBezTo>
                    <a:pt x="73031" y="172207"/>
                    <a:pt x="73273" y="171666"/>
                    <a:pt x="73497" y="171113"/>
                  </a:cubicBezTo>
                  <a:cubicBezTo>
                    <a:pt x="68438" y="138487"/>
                    <a:pt x="80237" y="105585"/>
                    <a:pt x="105667" y="81366"/>
                  </a:cubicBezTo>
                  <a:cubicBezTo>
                    <a:pt x="145846" y="43112"/>
                    <a:pt x="210988" y="34586"/>
                    <a:pt x="262164" y="60862"/>
                  </a:cubicBezTo>
                  <a:lnTo>
                    <a:pt x="262199" y="60828"/>
                  </a:lnTo>
                  <a:lnTo>
                    <a:pt x="293321" y="29990"/>
                  </a:lnTo>
                  <a:cubicBezTo>
                    <a:pt x="330967" y="7133"/>
                    <a:pt x="384354" y="8821"/>
                    <a:pt x="419949" y="39577"/>
                  </a:cubicBezTo>
                  <a:lnTo>
                    <a:pt x="420511" y="38997"/>
                  </a:lnTo>
                  <a:lnTo>
                    <a:pt x="445229" y="13492"/>
                  </a:lnTo>
                  <a:cubicBezTo>
                    <a:pt x="455787" y="6816"/>
                    <a:pt x="468166" y="2358"/>
                    <a:pt x="481431" y="710"/>
                  </a:cubicBezTo>
                  <a:cubicBezTo>
                    <a:pt x="496032" y="-1106"/>
                    <a:pt x="510623" y="608"/>
                    <a:pt x="523800" y="5348"/>
                  </a:cubicBezTo>
                  <a:lnTo>
                    <a:pt x="556700" y="27480"/>
                  </a:lnTo>
                  <a:lnTo>
                    <a:pt x="557682" y="28140"/>
                  </a:lnTo>
                  <a:cubicBezTo>
                    <a:pt x="577034" y="8172"/>
                    <a:pt x="605880" y="-1738"/>
                    <a:pt x="634548" y="390"/>
                  </a:cubicBezTo>
                  <a:cubicBezTo>
                    <a:pt x="644104" y="1099"/>
                    <a:pt x="653640" y="3145"/>
                    <a:pt x="662798" y="6603"/>
                  </a:cubicBezTo>
                  <a:cubicBezTo>
                    <a:pt x="690710" y="17137"/>
                    <a:pt x="710725" y="39192"/>
                    <a:pt x="716102" y="65360"/>
                  </a:cubicBezTo>
                  <a:lnTo>
                    <a:pt x="716396" y="65505"/>
                  </a:lnTo>
                  <a:close/>
                </a:path>
              </a:pathLst>
            </a:custGeom>
            <a:solidFill>
              <a:srgbClr val="A36B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lowchart: Collate 39">
              <a:extLst>
                <a:ext uri="{FF2B5EF4-FFF2-40B4-BE49-F238E27FC236}">
                  <a16:creationId xmlns:a16="http://schemas.microsoft.com/office/drawing/2014/main" id="{8D9511D3-4D82-85A1-140D-02C4E8AD77F9}"/>
                </a:ext>
              </a:extLst>
            </p:cNvPr>
            <p:cNvSpPr/>
            <p:nvPr/>
          </p:nvSpPr>
          <p:spPr>
            <a:xfrm rot="4121014" flipH="1">
              <a:off x="2236164" y="3862834"/>
              <a:ext cx="381715" cy="418641"/>
            </a:xfrm>
            <a:prstGeom prst="flowChartCollat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 name="Group 46">
            <a:extLst>
              <a:ext uri="{FF2B5EF4-FFF2-40B4-BE49-F238E27FC236}">
                <a16:creationId xmlns:a16="http://schemas.microsoft.com/office/drawing/2014/main" id="{093C4A25-AECE-65C9-520E-4CAF7C9D93D3}"/>
              </a:ext>
            </a:extLst>
          </p:cNvPr>
          <p:cNvGrpSpPr/>
          <p:nvPr/>
        </p:nvGrpSpPr>
        <p:grpSpPr>
          <a:xfrm>
            <a:off x="5593900" y="5789323"/>
            <a:ext cx="1004200" cy="654573"/>
            <a:chOff x="762000" y="4724400"/>
            <a:chExt cx="1851454" cy="1206843"/>
          </a:xfrm>
        </p:grpSpPr>
        <p:sp>
          <p:nvSpPr>
            <p:cNvPr id="48" name="Oval 47">
              <a:extLst>
                <a:ext uri="{FF2B5EF4-FFF2-40B4-BE49-F238E27FC236}">
                  <a16:creationId xmlns:a16="http://schemas.microsoft.com/office/drawing/2014/main" id="{371368D4-FFFA-4FA9-7979-8E634D5E8203}"/>
                </a:ext>
              </a:extLst>
            </p:cNvPr>
            <p:cNvSpPr/>
            <p:nvPr/>
          </p:nvSpPr>
          <p:spPr>
            <a:xfrm rot="3438581">
              <a:off x="1111733" y="4429523"/>
              <a:ext cx="1151987" cy="1851454"/>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776B053-7194-82BE-F852-A0E08CEE34AF}"/>
                </a:ext>
              </a:extLst>
            </p:cNvPr>
            <p:cNvSpPr/>
            <p:nvPr/>
          </p:nvSpPr>
          <p:spPr>
            <a:xfrm rot="5400000">
              <a:off x="1605448" y="4792962"/>
              <a:ext cx="658279" cy="7405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a:extLst>
                <a:ext uri="{FF2B5EF4-FFF2-40B4-BE49-F238E27FC236}">
                  <a16:creationId xmlns:a16="http://schemas.microsoft.com/office/drawing/2014/main" id="{523459E2-1FA1-F1BC-552E-477BBAEF6A4A}"/>
                </a:ext>
              </a:extLst>
            </p:cNvPr>
            <p:cNvSpPr/>
            <p:nvPr/>
          </p:nvSpPr>
          <p:spPr>
            <a:xfrm rot="2932349">
              <a:off x="1845450" y="4875252"/>
              <a:ext cx="548565" cy="246861"/>
            </a:xfrm>
            <a:prstGeom prst="clou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8C19145-39C3-54C3-ED63-D05B01AFF0BE}"/>
                </a:ext>
              </a:extLst>
            </p:cNvPr>
            <p:cNvSpPr/>
            <p:nvPr/>
          </p:nvSpPr>
          <p:spPr>
            <a:xfrm rot="4168391">
              <a:off x="1446968" y="4781360"/>
              <a:ext cx="172896" cy="3885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B8F39241-9246-A973-1848-44243BB18E17}"/>
                </a:ext>
              </a:extLst>
            </p:cNvPr>
            <p:cNvSpPr/>
            <p:nvPr/>
          </p:nvSpPr>
          <p:spPr>
            <a:xfrm rot="5400000">
              <a:off x="1522101" y="5073046"/>
              <a:ext cx="343476" cy="604928"/>
            </a:xfrm>
            <a:custGeom>
              <a:avLst/>
              <a:gdLst>
                <a:gd name="connsiteX0" fmla="*/ 1380 w 343476"/>
                <a:gd name="connsiteY0" fmla="*/ 561716 h 604928"/>
                <a:gd name="connsiteX1" fmla="*/ 71817 w 343476"/>
                <a:gd name="connsiteY1" fmla="*/ 367113 h 604928"/>
                <a:gd name="connsiteX2" fmla="*/ 183250 w 343476"/>
                <a:gd name="connsiteY2" fmla="*/ 259169 h 604928"/>
                <a:gd name="connsiteX3" fmla="*/ 191414 w 343476"/>
                <a:gd name="connsiteY3" fmla="*/ 255928 h 604928"/>
                <a:gd name="connsiteX4" fmla="*/ 185373 w 343476"/>
                <a:gd name="connsiteY4" fmla="*/ 237326 h 604928"/>
                <a:gd name="connsiteX5" fmla="*/ 178906 w 343476"/>
                <a:gd name="connsiteY5" fmla="*/ 170831 h 604928"/>
                <a:gd name="connsiteX6" fmla="*/ 261191 w 343476"/>
                <a:gd name="connsiteY6" fmla="*/ 0 h 604928"/>
                <a:gd name="connsiteX7" fmla="*/ 343476 w 343476"/>
                <a:gd name="connsiteY7" fmla="*/ 170831 h 604928"/>
                <a:gd name="connsiteX8" fmla="*/ 293220 w 343476"/>
                <a:gd name="connsiteY8" fmla="*/ 328237 h 604928"/>
                <a:gd name="connsiteX9" fmla="*/ 290170 w 343476"/>
                <a:gd name="connsiteY9" fmla="*/ 329516 h 604928"/>
                <a:gd name="connsiteX10" fmla="*/ 289796 w 343476"/>
                <a:gd name="connsiteY10" fmla="*/ 336040 h 604928"/>
                <a:gd name="connsiteX11" fmla="*/ 222497 w 343476"/>
                <a:gd name="connsiteY11" fmla="*/ 475825 h 604928"/>
                <a:gd name="connsiteX12" fmla="*/ 20774 w 343476"/>
                <a:gd name="connsiteY12" fmla="*/ 596640 h 604928"/>
                <a:gd name="connsiteX13" fmla="*/ 1380 w 343476"/>
                <a:gd name="connsiteY13" fmla="*/ 561716 h 60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476" h="604928">
                  <a:moveTo>
                    <a:pt x="1380" y="561716"/>
                  </a:moveTo>
                  <a:cubicBezTo>
                    <a:pt x="-6474" y="515615"/>
                    <a:pt x="19468" y="439671"/>
                    <a:pt x="71817" y="367113"/>
                  </a:cubicBezTo>
                  <a:cubicBezTo>
                    <a:pt x="106717" y="318741"/>
                    <a:pt x="146745" y="281032"/>
                    <a:pt x="183250" y="259169"/>
                  </a:cubicBezTo>
                  <a:lnTo>
                    <a:pt x="191414" y="255928"/>
                  </a:lnTo>
                  <a:lnTo>
                    <a:pt x="185373" y="237326"/>
                  </a:lnTo>
                  <a:cubicBezTo>
                    <a:pt x="181209" y="216888"/>
                    <a:pt x="178906" y="194418"/>
                    <a:pt x="178906" y="170831"/>
                  </a:cubicBezTo>
                  <a:cubicBezTo>
                    <a:pt x="178906" y="76484"/>
                    <a:pt x="215746" y="0"/>
                    <a:pt x="261191" y="0"/>
                  </a:cubicBezTo>
                  <a:cubicBezTo>
                    <a:pt x="306636" y="0"/>
                    <a:pt x="343476" y="76484"/>
                    <a:pt x="343476" y="170831"/>
                  </a:cubicBezTo>
                  <a:cubicBezTo>
                    <a:pt x="343476" y="241591"/>
                    <a:pt x="322754" y="302304"/>
                    <a:pt x="293220" y="328237"/>
                  </a:cubicBezTo>
                  <a:lnTo>
                    <a:pt x="290170" y="329516"/>
                  </a:lnTo>
                  <a:lnTo>
                    <a:pt x="289796" y="336040"/>
                  </a:lnTo>
                  <a:cubicBezTo>
                    <a:pt x="280559" y="377576"/>
                    <a:pt x="257396" y="427453"/>
                    <a:pt x="222497" y="475825"/>
                  </a:cubicBezTo>
                  <a:cubicBezTo>
                    <a:pt x="152697" y="572569"/>
                    <a:pt x="62383" y="626660"/>
                    <a:pt x="20774" y="596640"/>
                  </a:cubicBezTo>
                  <a:cubicBezTo>
                    <a:pt x="10372" y="589135"/>
                    <a:pt x="3999" y="577083"/>
                    <a:pt x="1380" y="561716"/>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ardrop 65">
            <a:extLst>
              <a:ext uri="{FF2B5EF4-FFF2-40B4-BE49-F238E27FC236}">
                <a16:creationId xmlns:a16="http://schemas.microsoft.com/office/drawing/2014/main" id="{045D180E-37F5-67A7-895C-463B26706E64}"/>
              </a:ext>
            </a:extLst>
          </p:cNvPr>
          <p:cNvSpPr/>
          <p:nvPr/>
        </p:nvSpPr>
        <p:spPr>
          <a:xfrm rot="2200103" flipH="1">
            <a:off x="2822455" y="4287332"/>
            <a:ext cx="446122" cy="582378"/>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5">
            <a:extLst>
              <a:ext uri="{FF2B5EF4-FFF2-40B4-BE49-F238E27FC236}">
                <a16:creationId xmlns:a16="http://schemas.microsoft.com/office/drawing/2014/main" id="{04D77535-A4E5-8EFD-2439-F9D4E520F3A0}"/>
              </a:ext>
            </a:extLst>
          </p:cNvPr>
          <p:cNvSpPr/>
          <p:nvPr/>
        </p:nvSpPr>
        <p:spPr>
          <a:xfrm rot="251687" flipH="1">
            <a:off x="2798254" y="5361104"/>
            <a:ext cx="223061" cy="3367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Manual Operation 10">
            <a:extLst>
              <a:ext uri="{FF2B5EF4-FFF2-40B4-BE49-F238E27FC236}">
                <a16:creationId xmlns:a16="http://schemas.microsoft.com/office/drawing/2014/main" id="{00376BF7-8C77-9954-8C99-E4D60A6A658B}"/>
              </a:ext>
            </a:extLst>
          </p:cNvPr>
          <p:cNvSpPr/>
          <p:nvPr/>
        </p:nvSpPr>
        <p:spPr>
          <a:xfrm rot="12186822" flipH="1">
            <a:off x="2867363" y="4814267"/>
            <a:ext cx="522339" cy="839188"/>
          </a:xfrm>
          <a:prstGeom prst="flowChartManualOperation">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Extract 11">
            <a:extLst>
              <a:ext uri="{FF2B5EF4-FFF2-40B4-BE49-F238E27FC236}">
                <a16:creationId xmlns:a16="http://schemas.microsoft.com/office/drawing/2014/main" id="{40C45192-0E4A-92E4-DAA9-3E4F73375C3D}"/>
              </a:ext>
            </a:extLst>
          </p:cNvPr>
          <p:cNvSpPr/>
          <p:nvPr/>
        </p:nvSpPr>
        <p:spPr>
          <a:xfrm rot="251687" flipH="1">
            <a:off x="2743024" y="4454672"/>
            <a:ext cx="1079659" cy="1742035"/>
          </a:xfrm>
          <a:prstGeom prst="flowChartExtra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12">
            <a:extLst>
              <a:ext uri="{FF2B5EF4-FFF2-40B4-BE49-F238E27FC236}">
                <a16:creationId xmlns:a16="http://schemas.microsoft.com/office/drawing/2014/main" id="{E2390DD6-5D9A-CA9E-EA4C-3FD7189E519C}"/>
              </a:ext>
            </a:extLst>
          </p:cNvPr>
          <p:cNvSpPr/>
          <p:nvPr/>
        </p:nvSpPr>
        <p:spPr>
          <a:xfrm rot="251687" flipH="1">
            <a:off x="3181369" y="4734053"/>
            <a:ext cx="223975" cy="3020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94">
            <a:extLst>
              <a:ext uri="{FF2B5EF4-FFF2-40B4-BE49-F238E27FC236}">
                <a16:creationId xmlns:a16="http://schemas.microsoft.com/office/drawing/2014/main" id="{738426E8-435A-3474-B26F-33F9EEDD719D}"/>
              </a:ext>
            </a:extLst>
          </p:cNvPr>
          <p:cNvGrpSpPr/>
          <p:nvPr/>
        </p:nvGrpSpPr>
        <p:grpSpPr>
          <a:xfrm rot="251687" flipH="1">
            <a:off x="2974563" y="5202081"/>
            <a:ext cx="404935" cy="741209"/>
            <a:chOff x="228600" y="457200"/>
            <a:chExt cx="2514600" cy="4953000"/>
          </a:xfrm>
        </p:grpSpPr>
        <p:grpSp>
          <p:nvGrpSpPr>
            <p:cNvPr id="80" name="Group 90">
              <a:extLst>
                <a:ext uri="{FF2B5EF4-FFF2-40B4-BE49-F238E27FC236}">
                  <a16:creationId xmlns:a16="http://schemas.microsoft.com/office/drawing/2014/main" id="{EC19BFC0-AE6F-0CDE-0C44-5A8A4753D320}"/>
                </a:ext>
              </a:extLst>
            </p:cNvPr>
            <p:cNvGrpSpPr/>
            <p:nvPr/>
          </p:nvGrpSpPr>
          <p:grpSpPr>
            <a:xfrm>
              <a:off x="457200" y="457200"/>
              <a:ext cx="2133600" cy="4695819"/>
              <a:chOff x="685800" y="1552581"/>
              <a:chExt cx="2133600" cy="4695819"/>
            </a:xfrm>
          </p:grpSpPr>
          <p:sp>
            <p:nvSpPr>
              <p:cNvPr id="83" name="Oval 82">
                <a:extLst>
                  <a:ext uri="{FF2B5EF4-FFF2-40B4-BE49-F238E27FC236}">
                    <a16:creationId xmlns:a16="http://schemas.microsoft.com/office/drawing/2014/main" id="{65FB4B61-619B-B39B-1F55-AF3D147E3A17}"/>
                  </a:ext>
                </a:extLst>
              </p:cNvPr>
              <p:cNvSpPr/>
              <p:nvPr/>
            </p:nvSpPr>
            <p:spPr>
              <a:xfrm rot="420643">
                <a:off x="912140" y="3579291"/>
                <a:ext cx="609600" cy="990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26157EE5-FFEE-E24E-C6B9-D64B70234F64}"/>
                  </a:ext>
                </a:extLst>
              </p:cNvPr>
              <p:cNvSpPr/>
              <p:nvPr/>
            </p:nvSpPr>
            <p:spPr>
              <a:xfrm rot="20408380">
                <a:off x="1978940" y="3579290"/>
                <a:ext cx="609600" cy="990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a:extLst>
                  <a:ext uri="{FF2B5EF4-FFF2-40B4-BE49-F238E27FC236}">
                    <a16:creationId xmlns:a16="http://schemas.microsoft.com/office/drawing/2014/main" id="{E5B2A788-F3A9-4917-74C7-C39A7934E0F6}"/>
                  </a:ext>
                </a:extLst>
              </p:cNvPr>
              <p:cNvSpPr/>
              <p:nvPr/>
            </p:nvSpPr>
            <p:spPr>
              <a:xfrm>
                <a:off x="685800" y="3962400"/>
                <a:ext cx="2133600" cy="2209800"/>
              </a:xfrm>
              <a:prstGeom prst="trapezoid">
                <a:avLst>
                  <a:gd name="adj" fmla="val 24005"/>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ouble Wave 85">
                <a:extLst>
                  <a:ext uri="{FF2B5EF4-FFF2-40B4-BE49-F238E27FC236}">
                    <a16:creationId xmlns:a16="http://schemas.microsoft.com/office/drawing/2014/main" id="{A4A99B79-7A07-DB2E-581E-D76E96552332}"/>
                  </a:ext>
                </a:extLst>
              </p:cNvPr>
              <p:cNvSpPr/>
              <p:nvPr/>
            </p:nvSpPr>
            <p:spPr>
              <a:xfrm rot="21230876">
                <a:off x="907059" y="2825358"/>
                <a:ext cx="1523507" cy="1301498"/>
              </a:xfrm>
              <a:prstGeom prst="doubleWave">
                <a:avLst>
                  <a:gd name="adj1" fmla="val 12500"/>
                  <a:gd name="adj2" fmla="val 1000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D8726E1B-6ED4-2421-B701-3634F0AF0966}"/>
                  </a:ext>
                </a:extLst>
              </p:cNvPr>
              <p:cNvSpPr/>
              <p:nvPr/>
            </p:nvSpPr>
            <p:spPr>
              <a:xfrm>
                <a:off x="1238902" y="1676400"/>
                <a:ext cx="990601" cy="160020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ouble Wave 87">
                <a:extLst>
                  <a:ext uri="{FF2B5EF4-FFF2-40B4-BE49-F238E27FC236}">
                    <a16:creationId xmlns:a16="http://schemas.microsoft.com/office/drawing/2014/main" id="{E76D70D1-1AF4-C9C2-A94B-629205061C3E}"/>
                  </a:ext>
                </a:extLst>
              </p:cNvPr>
              <p:cNvSpPr/>
              <p:nvPr/>
            </p:nvSpPr>
            <p:spPr>
              <a:xfrm rot="16811448">
                <a:off x="158650" y="2573553"/>
                <a:ext cx="2021831" cy="608002"/>
              </a:xfrm>
              <a:prstGeom prst="doubleWave">
                <a:avLst>
                  <a:gd name="adj1" fmla="val 6250"/>
                  <a:gd name="adj2" fmla="val 1000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52">
                <a:extLst>
                  <a:ext uri="{FF2B5EF4-FFF2-40B4-BE49-F238E27FC236}">
                    <a16:creationId xmlns:a16="http://schemas.microsoft.com/office/drawing/2014/main" id="{266595C7-D069-DABA-7E2A-2221042EB05C}"/>
                  </a:ext>
                </a:extLst>
              </p:cNvPr>
              <p:cNvSpPr/>
              <p:nvPr/>
            </p:nvSpPr>
            <p:spPr>
              <a:xfrm>
                <a:off x="990600" y="1676400"/>
                <a:ext cx="685800" cy="609600"/>
              </a:xfrm>
              <a:prstGeom prst="round2DiagRect">
                <a:avLst>
                  <a:gd name="adj1" fmla="val 50000"/>
                  <a:gd name="adj2" fmla="val 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uble Wave 89">
                <a:extLst>
                  <a:ext uri="{FF2B5EF4-FFF2-40B4-BE49-F238E27FC236}">
                    <a16:creationId xmlns:a16="http://schemas.microsoft.com/office/drawing/2014/main" id="{F0A37160-3E64-3F14-F7BD-89E226010B15}"/>
                  </a:ext>
                </a:extLst>
              </p:cNvPr>
              <p:cNvSpPr/>
              <p:nvPr/>
            </p:nvSpPr>
            <p:spPr>
              <a:xfrm rot="4347704">
                <a:off x="1296259" y="2325153"/>
                <a:ext cx="2021831" cy="684082"/>
              </a:xfrm>
              <a:prstGeom prst="doubleWave">
                <a:avLst>
                  <a:gd name="adj1" fmla="val 6250"/>
                  <a:gd name="adj2" fmla="val 1000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54">
                <a:extLst>
                  <a:ext uri="{FF2B5EF4-FFF2-40B4-BE49-F238E27FC236}">
                    <a16:creationId xmlns:a16="http://schemas.microsoft.com/office/drawing/2014/main" id="{CBA124CA-1977-FC80-2F11-E393E96A22C7}"/>
                  </a:ext>
                </a:extLst>
              </p:cNvPr>
              <p:cNvSpPr/>
              <p:nvPr/>
            </p:nvSpPr>
            <p:spPr>
              <a:xfrm rot="4216856">
                <a:off x="1695674" y="1540026"/>
                <a:ext cx="721353" cy="746464"/>
              </a:xfrm>
              <a:prstGeom prst="round2DiagRect">
                <a:avLst>
                  <a:gd name="adj1" fmla="val 50000"/>
                  <a:gd name="adj2" fmla="val 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32">
                <a:extLst>
                  <a:ext uri="{FF2B5EF4-FFF2-40B4-BE49-F238E27FC236}">
                    <a16:creationId xmlns:a16="http://schemas.microsoft.com/office/drawing/2014/main" id="{37EA06BF-7293-2E53-3B3C-24B5739640B9}"/>
                  </a:ext>
                </a:extLst>
              </p:cNvPr>
              <p:cNvSpPr/>
              <p:nvPr/>
            </p:nvSpPr>
            <p:spPr>
              <a:xfrm>
                <a:off x="990600" y="3048000"/>
                <a:ext cx="457200" cy="6096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33">
                <a:extLst>
                  <a:ext uri="{FF2B5EF4-FFF2-40B4-BE49-F238E27FC236}">
                    <a16:creationId xmlns:a16="http://schemas.microsoft.com/office/drawing/2014/main" id="{F3F8968A-6575-1927-1D24-CD380DA3C52F}"/>
                  </a:ext>
                </a:extLst>
              </p:cNvPr>
              <p:cNvSpPr/>
              <p:nvPr/>
            </p:nvSpPr>
            <p:spPr>
              <a:xfrm>
                <a:off x="2057400" y="2971800"/>
                <a:ext cx="304800" cy="6096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34">
                <a:extLst>
                  <a:ext uri="{FF2B5EF4-FFF2-40B4-BE49-F238E27FC236}">
                    <a16:creationId xmlns:a16="http://schemas.microsoft.com/office/drawing/2014/main" id="{2B11C251-2F6F-0A33-1829-F4FE39EFC00C}"/>
                  </a:ext>
                </a:extLst>
              </p:cNvPr>
              <p:cNvSpPr/>
              <p:nvPr/>
            </p:nvSpPr>
            <p:spPr>
              <a:xfrm>
                <a:off x="1143000" y="3276600"/>
                <a:ext cx="1219200" cy="914400"/>
              </a:xfrm>
              <a:prstGeom prst="trapezoid">
                <a:avLst>
                  <a:gd name="adj" fmla="val 60309"/>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35">
                <a:extLst>
                  <a:ext uri="{FF2B5EF4-FFF2-40B4-BE49-F238E27FC236}">
                    <a16:creationId xmlns:a16="http://schemas.microsoft.com/office/drawing/2014/main" id="{73B04C81-E8E4-D5D4-DFEE-C41E9B54AE17}"/>
                  </a:ext>
                </a:extLst>
              </p:cNvPr>
              <p:cNvSpPr/>
              <p:nvPr/>
            </p:nvSpPr>
            <p:spPr>
              <a:xfrm>
                <a:off x="1143000" y="3505200"/>
                <a:ext cx="685800" cy="6096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36">
                <a:extLst>
                  <a:ext uri="{FF2B5EF4-FFF2-40B4-BE49-F238E27FC236}">
                    <a16:creationId xmlns:a16="http://schemas.microsoft.com/office/drawing/2014/main" id="{FCB38D97-A107-6EB3-B3E7-A0DBE9F6AF9D}"/>
                  </a:ext>
                </a:extLst>
              </p:cNvPr>
              <p:cNvSpPr/>
              <p:nvPr/>
            </p:nvSpPr>
            <p:spPr>
              <a:xfrm>
                <a:off x="1676400" y="3505200"/>
                <a:ext cx="685800" cy="6096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37">
                <a:extLst>
                  <a:ext uri="{FF2B5EF4-FFF2-40B4-BE49-F238E27FC236}">
                    <a16:creationId xmlns:a16="http://schemas.microsoft.com/office/drawing/2014/main" id="{71E3F26C-0821-65E2-DF8E-BD8898702C4C}"/>
                  </a:ext>
                </a:extLst>
              </p:cNvPr>
              <p:cNvSpPr/>
              <p:nvPr/>
            </p:nvSpPr>
            <p:spPr>
              <a:xfrm rot="16200000">
                <a:off x="1257300" y="4076700"/>
                <a:ext cx="381000" cy="609600"/>
              </a:xfrm>
              <a:prstGeom prst="moon">
                <a:avLst>
                  <a:gd name="adj" fmla="val 81475"/>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38">
                <a:extLst>
                  <a:ext uri="{FF2B5EF4-FFF2-40B4-BE49-F238E27FC236}">
                    <a16:creationId xmlns:a16="http://schemas.microsoft.com/office/drawing/2014/main" id="{036208AD-BF48-49B3-975F-7D7EEF1F61CF}"/>
                  </a:ext>
                </a:extLst>
              </p:cNvPr>
              <p:cNvSpPr/>
              <p:nvPr/>
            </p:nvSpPr>
            <p:spPr>
              <a:xfrm rot="16200000">
                <a:off x="1790700" y="40767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39">
                <a:extLst>
                  <a:ext uri="{FF2B5EF4-FFF2-40B4-BE49-F238E27FC236}">
                    <a16:creationId xmlns:a16="http://schemas.microsoft.com/office/drawing/2014/main" id="{8B698D73-E8B6-4E09-6C37-C453A59D6C64}"/>
                  </a:ext>
                </a:extLst>
              </p:cNvPr>
              <p:cNvSpPr/>
              <p:nvPr/>
            </p:nvSpPr>
            <p:spPr>
              <a:xfrm rot="16200000">
                <a:off x="1181100" y="4305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40">
                <a:extLst>
                  <a:ext uri="{FF2B5EF4-FFF2-40B4-BE49-F238E27FC236}">
                    <a16:creationId xmlns:a16="http://schemas.microsoft.com/office/drawing/2014/main" id="{7EA3DCCF-48CC-5B7E-A172-CBD9CF426A35}"/>
                  </a:ext>
                </a:extLst>
              </p:cNvPr>
              <p:cNvSpPr/>
              <p:nvPr/>
            </p:nvSpPr>
            <p:spPr>
              <a:xfrm rot="16200000">
                <a:off x="1562100" y="4381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41">
                <a:extLst>
                  <a:ext uri="{FF2B5EF4-FFF2-40B4-BE49-F238E27FC236}">
                    <a16:creationId xmlns:a16="http://schemas.microsoft.com/office/drawing/2014/main" id="{5985569C-377A-40E1-16FA-35A9B5D86E7C}"/>
                  </a:ext>
                </a:extLst>
              </p:cNvPr>
              <p:cNvSpPr/>
              <p:nvPr/>
            </p:nvSpPr>
            <p:spPr>
              <a:xfrm rot="16200000">
                <a:off x="1943100" y="4381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42">
                <a:extLst>
                  <a:ext uri="{FF2B5EF4-FFF2-40B4-BE49-F238E27FC236}">
                    <a16:creationId xmlns:a16="http://schemas.microsoft.com/office/drawing/2014/main" id="{BB519F08-267F-217F-4E89-276BCE965F24}"/>
                  </a:ext>
                </a:extLst>
              </p:cNvPr>
              <p:cNvSpPr/>
              <p:nvPr/>
            </p:nvSpPr>
            <p:spPr>
              <a:xfrm rot="16200000">
                <a:off x="1104900" y="4610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43">
                <a:extLst>
                  <a:ext uri="{FF2B5EF4-FFF2-40B4-BE49-F238E27FC236}">
                    <a16:creationId xmlns:a16="http://schemas.microsoft.com/office/drawing/2014/main" id="{2ABDA747-FA20-DA6E-9C88-C3DF99F10D9C}"/>
                  </a:ext>
                </a:extLst>
              </p:cNvPr>
              <p:cNvSpPr/>
              <p:nvPr/>
            </p:nvSpPr>
            <p:spPr>
              <a:xfrm rot="16200000">
                <a:off x="1562100" y="4686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44">
                <a:extLst>
                  <a:ext uri="{FF2B5EF4-FFF2-40B4-BE49-F238E27FC236}">
                    <a16:creationId xmlns:a16="http://schemas.microsoft.com/office/drawing/2014/main" id="{AD8D0266-9668-6FA3-8F29-C2487C64E007}"/>
                  </a:ext>
                </a:extLst>
              </p:cNvPr>
              <p:cNvSpPr/>
              <p:nvPr/>
            </p:nvSpPr>
            <p:spPr>
              <a:xfrm rot="16200000">
                <a:off x="1943100" y="4686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45">
                <a:extLst>
                  <a:ext uri="{FF2B5EF4-FFF2-40B4-BE49-F238E27FC236}">
                    <a16:creationId xmlns:a16="http://schemas.microsoft.com/office/drawing/2014/main" id="{16F3A008-CD2B-EFBE-B15C-08BDC2C5085F}"/>
                  </a:ext>
                </a:extLst>
              </p:cNvPr>
              <p:cNvSpPr/>
              <p:nvPr/>
            </p:nvSpPr>
            <p:spPr>
              <a:xfrm rot="16200000">
                <a:off x="1028700" y="48387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46">
                <a:extLst>
                  <a:ext uri="{FF2B5EF4-FFF2-40B4-BE49-F238E27FC236}">
                    <a16:creationId xmlns:a16="http://schemas.microsoft.com/office/drawing/2014/main" id="{6AA4F5F0-5DC1-0FFE-334D-FA098E66C977}"/>
                  </a:ext>
                </a:extLst>
              </p:cNvPr>
              <p:cNvSpPr/>
              <p:nvPr/>
            </p:nvSpPr>
            <p:spPr>
              <a:xfrm rot="16200000">
                <a:off x="1485900" y="49149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47">
                <a:extLst>
                  <a:ext uri="{FF2B5EF4-FFF2-40B4-BE49-F238E27FC236}">
                    <a16:creationId xmlns:a16="http://schemas.microsoft.com/office/drawing/2014/main" id="{1021A67C-9F59-B84E-7EA3-6A0DA7768545}"/>
                  </a:ext>
                </a:extLst>
              </p:cNvPr>
              <p:cNvSpPr/>
              <p:nvPr/>
            </p:nvSpPr>
            <p:spPr>
              <a:xfrm rot="16200000">
                <a:off x="2095500" y="49149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48">
                <a:extLst>
                  <a:ext uri="{FF2B5EF4-FFF2-40B4-BE49-F238E27FC236}">
                    <a16:creationId xmlns:a16="http://schemas.microsoft.com/office/drawing/2014/main" id="{E608A893-346F-9834-B22D-F6BD6DEB0134}"/>
                  </a:ext>
                </a:extLst>
              </p:cNvPr>
              <p:cNvSpPr/>
              <p:nvPr/>
            </p:nvSpPr>
            <p:spPr>
              <a:xfrm rot="16200000">
                <a:off x="952500" y="5143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49">
                <a:extLst>
                  <a:ext uri="{FF2B5EF4-FFF2-40B4-BE49-F238E27FC236}">
                    <a16:creationId xmlns:a16="http://schemas.microsoft.com/office/drawing/2014/main" id="{4624B519-9090-A19E-10AA-F5FACB89D9DA}"/>
                  </a:ext>
                </a:extLst>
              </p:cNvPr>
              <p:cNvSpPr/>
              <p:nvPr/>
            </p:nvSpPr>
            <p:spPr>
              <a:xfrm rot="16200000">
                <a:off x="1409700" y="5143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50">
                <a:extLst>
                  <a:ext uri="{FF2B5EF4-FFF2-40B4-BE49-F238E27FC236}">
                    <a16:creationId xmlns:a16="http://schemas.microsoft.com/office/drawing/2014/main" id="{BB3BDB03-78BE-8904-00C3-FFB886DC460B}"/>
                  </a:ext>
                </a:extLst>
              </p:cNvPr>
              <p:cNvSpPr/>
              <p:nvPr/>
            </p:nvSpPr>
            <p:spPr>
              <a:xfrm rot="16200000">
                <a:off x="1866900" y="5143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51">
                <a:extLst>
                  <a:ext uri="{FF2B5EF4-FFF2-40B4-BE49-F238E27FC236}">
                    <a16:creationId xmlns:a16="http://schemas.microsoft.com/office/drawing/2014/main" id="{1E774362-2A3C-7408-047F-B931D5A3E962}"/>
                  </a:ext>
                </a:extLst>
              </p:cNvPr>
              <p:cNvSpPr/>
              <p:nvPr/>
            </p:nvSpPr>
            <p:spPr>
              <a:xfrm rot="16200000">
                <a:off x="2209800" y="5181600"/>
                <a:ext cx="381000" cy="5334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52">
                <a:extLst>
                  <a:ext uri="{FF2B5EF4-FFF2-40B4-BE49-F238E27FC236}">
                    <a16:creationId xmlns:a16="http://schemas.microsoft.com/office/drawing/2014/main" id="{34DD2EC2-C461-2206-DBA8-D8DB9B163D31}"/>
                  </a:ext>
                </a:extLst>
              </p:cNvPr>
              <p:cNvSpPr/>
              <p:nvPr/>
            </p:nvSpPr>
            <p:spPr>
              <a:xfrm rot="16200000">
                <a:off x="876300" y="5448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53">
                <a:extLst>
                  <a:ext uri="{FF2B5EF4-FFF2-40B4-BE49-F238E27FC236}">
                    <a16:creationId xmlns:a16="http://schemas.microsoft.com/office/drawing/2014/main" id="{D72382A6-C14E-5121-B750-834CF10A2235}"/>
                  </a:ext>
                </a:extLst>
              </p:cNvPr>
              <p:cNvSpPr/>
              <p:nvPr/>
            </p:nvSpPr>
            <p:spPr>
              <a:xfrm rot="16200000">
                <a:off x="1333500" y="5448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54">
                <a:extLst>
                  <a:ext uri="{FF2B5EF4-FFF2-40B4-BE49-F238E27FC236}">
                    <a16:creationId xmlns:a16="http://schemas.microsoft.com/office/drawing/2014/main" id="{596D4B27-7DC6-2655-7FEF-C4BC976B35D3}"/>
                  </a:ext>
                </a:extLst>
              </p:cNvPr>
              <p:cNvSpPr/>
              <p:nvPr/>
            </p:nvSpPr>
            <p:spPr>
              <a:xfrm rot="16200000">
                <a:off x="1866900" y="5448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55">
                <a:extLst>
                  <a:ext uri="{FF2B5EF4-FFF2-40B4-BE49-F238E27FC236}">
                    <a16:creationId xmlns:a16="http://schemas.microsoft.com/office/drawing/2014/main" id="{5B61804D-8403-7EF7-E9BD-F8DD09CAB3B5}"/>
                  </a:ext>
                </a:extLst>
              </p:cNvPr>
              <p:cNvSpPr/>
              <p:nvPr/>
            </p:nvSpPr>
            <p:spPr>
              <a:xfrm rot="16200000">
                <a:off x="2324100" y="5448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56">
                <a:extLst>
                  <a:ext uri="{FF2B5EF4-FFF2-40B4-BE49-F238E27FC236}">
                    <a16:creationId xmlns:a16="http://schemas.microsoft.com/office/drawing/2014/main" id="{6CB79356-CBBE-6469-7FAF-D472B9C40E49}"/>
                  </a:ext>
                </a:extLst>
              </p:cNvPr>
              <p:cNvSpPr/>
              <p:nvPr/>
            </p:nvSpPr>
            <p:spPr>
              <a:xfrm rot="16200000">
                <a:off x="800100" y="5753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57">
                <a:extLst>
                  <a:ext uri="{FF2B5EF4-FFF2-40B4-BE49-F238E27FC236}">
                    <a16:creationId xmlns:a16="http://schemas.microsoft.com/office/drawing/2014/main" id="{4FC5EC83-5D46-D582-4C8C-993ED9664FCD}"/>
                  </a:ext>
                </a:extLst>
              </p:cNvPr>
              <p:cNvSpPr/>
              <p:nvPr/>
            </p:nvSpPr>
            <p:spPr>
              <a:xfrm rot="16200000">
                <a:off x="1181100" y="5753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58">
                <a:extLst>
                  <a:ext uri="{FF2B5EF4-FFF2-40B4-BE49-F238E27FC236}">
                    <a16:creationId xmlns:a16="http://schemas.microsoft.com/office/drawing/2014/main" id="{6D363643-E49E-6AB6-7870-9894E5955F46}"/>
                  </a:ext>
                </a:extLst>
              </p:cNvPr>
              <p:cNvSpPr/>
              <p:nvPr/>
            </p:nvSpPr>
            <p:spPr>
              <a:xfrm rot="16200000">
                <a:off x="1714500" y="5753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59">
                <a:extLst>
                  <a:ext uri="{FF2B5EF4-FFF2-40B4-BE49-F238E27FC236}">
                    <a16:creationId xmlns:a16="http://schemas.microsoft.com/office/drawing/2014/main" id="{AFD3777E-41EA-5F2B-F27E-2ECBAB088128}"/>
                  </a:ext>
                </a:extLst>
              </p:cNvPr>
              <p:cNvSpPr/>
              <p:nvPr/>
            </p:nvSpPr>
            <p:spPr>
              <a:xfrm rot="16200000">
                <a:off x="2324100" y="5753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Double Wave 80">
              <a:extLst>
                <a:ext uri="{FF2B5EF4-FFF2-40B4-BE49-F238E27FC236}">
                  <a16:creationId xmlns:a16="http://schemas.microsoft.com/office/drawing/2014/main" id="{7AE54001-241D-5325-2076-2C47F86664A2}"/>
                </a:ext>
              </a:extLst>
            </p:cNvPr>
            <p:cNvSpPr/>
            <p:nvPr/>
          </p:nvSpPr>
          <p:spPr>
            <a:xfrm>
              <a:off x="228600" y="4648200"/>
              <a:ext cx="2514600" cy="685800"/>
            </a:xfrm>
            <a:prstGeom prst="doubleWave">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uble Wave 81">
              <a:extLst>
                <a:ext uri="{FF2B5EF4-FFF2-40B4-BE49-F238E27FC236}">
                  <a16:creationId xmlns:a16="http://schemas.microsoft.com/office/drawing/2014/main" id="{B53B3199-76B8-C77C-BDE8-5285832A8220}"/>
                </a:ext>
              </a:extLst>
            </p:cNvPr>
            <p:cNvSpPr/>
            <p:nvPr/>
          </p:nvSpPr>
          <p:spPr>
            <a:xfrm rot="10800000">
              <a:off x="228600" y="4800600"/>
              <a:ext cx="2514600" cy="609600"/>
            </a:xfrm>
            <a:prstGeom prst="doubleWave">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6">
            <a:extLst>
              <a:ext uri="{FF2B5EF4-FFF2-40B4-BE49-F238E27FC236}">
                <a16:creationId xmlns:a16="http://schemas.microsoft.com/office/drawing/2014/main" id="{2325FF1A-0235-C987-B7C2-AE20CAD99BF3}"/>
              </a:ext>
            </a:extLst>
          </p:cNvPr>
          <p:cNvSpPr/>
          <p:nvPr/>
        </p:nvSpPr>
        <p:spPr>
          <a:xfrm rot="251687" flipH="1">
            <a:off x="2960302" y="5581456"/>
            <a:ext cx="223061" cy="3367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6">
            <a:extLst>
              <a:ext uri="{FF2B5EF4-FFF2-40B4-BE49-F238E27FC236}">
                <a16:creationId xmlns:a16="http://schemas.microsoft.com/office/drawing/2014/main" id="{FC34E501-142E-DCBE-8ECA-9AFC8AAE0F68}"/>
              </a:ext>
            </a:extLst>
          </p:cNvPr>
          <p:cNvSpPr/>
          <p:nvPr/>
        </p:nvSpPr>
        <p:spPr>
          <a:xfrm rot="251687" flipH="1">
            <a:off x="2733132" y="5851191"/>
            <a:ext cx="469036" cy="545377"/>
          </a:xfrm>
          <a:prstGeom prst="ellipse">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4">
            <a:extLst>
              <a:ext uri="{FF2B5EF4-FFF2-40B4-BE49-F238E27FC236}">
                <a16:creationId xmlns:a16="http://schemas.microsoft.com/office/drawing/2014/main" id="{16E3FE92-7B52-FB85-F17A-325767109984}"/>
              </a:ext>
            </a:extLst>
          </p:cNvPr>
          <p:cNvSpPr/>
          <p:nvPr/>
        </p:nvSpPr>
        <p:spPr>
          <a:xfrm rot="3463223" flipH="1">
            <a:off x="3384467" y="6083554"/>
            <a:ext cx="339121" cy="20672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3">
            <a:extLst>
              <a:ext uri="{FF2B5EF4-FFF2-40B4-BE49-F238E27FC236}">
                <a16:creationId xmlns:a16="http://schemas.microsoft.com/office/drawing/2014/main" id="{A995E9B5-F662-A297-11C1-896FD3DB6D41}"/>
              </a:ext>
            </a:extLst>
          </p:cNvPr>
          <p:cNvSpPr/>
          <p:nvPr/>
        </p:nvSpPr>
        <p:spPr>
          <a:xfrm rot="2751449" flipH="1">
            <a:off x="3347041" y="5995847"/>
            <a:ext cx="339121" cy="20672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6">
            <a:extLst>
              <a:ext uri="{FF2B5EF4-FFF2-40B4-BE49-F238E27FC236}">
                <a16:creationId xmlns:a16="http://schemas.microsoft.com/office/drawing/2014/main" id="{2C65E0DC-571B-832D-A351-3BEE78AF00CB}"/>
              </a:ext>
            </a:extLst>
          </p:cNvPr>
          <p:cNvSpPr/>
          <p:nvPr/>
        </p:nvSpPr>
        <p:spPr>
          <a:xfrm rot="251687" flipH="1">
            <a:off x="3075594" y="5842544"/>
            <a:ext cx="417114" cy="546525"/>
          </a:xfrm>
          <a:prstGeom prst="ellipse">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10F33CF4-3BF1-1DD0-1ADB-1304E276AE22}"/>
              </a:ext>
            </a:extLst>
          </p:cNvPr>
          <p:cNvGrpSpPr/>
          <p:nvPr/>
        </p:nvGrpSpPr>
        <p:grpSpPr>
          <a:xfrm>
            <a:off x="839840" y="4814121"/>
            <a:ext cx="1718428" cy="1584805"/>
            <a:chOff x="913821" y="1752600"/>
            <a:chExt cx="2896179" cy="2670975"/>
          </a:xfrm>
        </p:grpSpPr>
        <p:grpSp>
          <p:nvGrpSpPr>
            <p:cNvPr id="121" name="Group 29">
              <a:extLst>
                <a:ext uri="{FF2B5EF4-FFF2-40B4-BE49-F238E27FC236}">
                  <a16:creationId xmlns:a16="http://schemas.microsoft.com/office/drawing/2014/main" id="{D3C37D23-BBB3-1EAA-8ECE-A178EB75DC70}"/>
                </a:ext>
              </a:extLst>
            </p:cNvPr>
            <p:cNvGrpSpPr/>
            <p:nvPr/>
          </p:nvGrpSpPr>
          <p:grpSpPr>
            <a:xfrm>
              <a:off x="1676400" y="2004416"/>
              <a:ext cx="1709341" cy="2372340"/>
              <a:chOff x="1676400" y="2004416"/>
              <a:chExt cx="1709341" cy="2372340"/>
            </a:xfrm>
          </p:grpSpPr>
          <p:sp>
            <p:nvSpPr>
              <p:cNvPr id="126" name="Oval 125">
                <a:extLst>
                  <a:ext uri="{FF2B5EF4-FFF2-40B4-BE49-F238E27FC236}">
                    <a16:creationId xmlns:a16="http://schemas.microsoft.com/office/drawing/2014/main" id="{861ADBFB-F0F6-C3DF-98B8-3CD823A1B122}"/>
                  </a:ext>
                </a:extLst>
              </p:cNvPr>
              <p:cNvSpPr/>
              <p:nvPr/>
            </p:nvSpPr>
            <p:spPr>
              <a:xfrm>
                <a:off x="1676400" y="2057400"/>
                <a:ext cx="9906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a:extLst>
                  <a:ext uri="{FF2B5EF4-FFF2-40B4-BE49-F238E27FC236}">
                    <a16:creationId xmlns:a16="http://schemas.microsoft.com/office/drawing/2014/main" id="{4856A066-3B65-C486-C18C-4BFC224BDA00}"/>
                  </a:ext>
                </a:extLst>
              </p:cNvPr>
              <p:cNvSpPr/>
              <p:nvPr/>
            </p:nvSpPr>
            <p:spPr>
              <a:xfrm rot="19580979" flipH="1">
                <a:off x="1701275" y="2004416"/>
                <a:ext cx="727530" cy="30978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CCE6B8BD-0097-687E-4741-FA220FB22202}"/>
                  </a:ext>
                </a:extLst>
              </p:cNvPr>
              <p:cNvSpPr/>
              <p:nvPr/>
            </p:nvSpPr>
            <p:spPr>
              <a:xfrm rot="18904410">
                <a:off x="2166541" y="2700356"/>
                <a:ext cx="1219200" cy="16764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Right Triangle 121">
              <a:extLst>
                <a:ext uri="{FF2B5EF4-FFF2-40B4-BE49-F238E27FC236}">
                  <a16:creationId xmlns:a16="http://schemas.microsoft.com/office/drawing/2014/main" id="{F0E59F4A-D952-A777-B9C9-0AE8A32BCD39}"/>
                </a:ext>
              </a:extLst>
            </p:cNvPr>
            <p:cNvSpPr/>
            <p:nvPr/>
          </p:nvSpPr>
          <p:spPr>
            <a:xfrm>
              <a:off x="1371600" y="1752600"/>
              <a:ext cx="2438400" cy="2590800"/>
            </a:xfrm>
            <a:prstGeom prst="r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ight Triangle 122">
              <a:extLst>
                <a:ext uri="{FF2B5EF4-FFF2-40B4-BE49-F238E27FC236}">
                  <a16:creationId xmlns:a16="http://schemas.microsoft.com/office/drawing/2014/main" id="{736EEAD4-60EF-A232-2A3A-582B03C87826}"/>
                </a:ext>
              </a:extLst>
            </p:cNvPr>
            <p:cNvSpPr/>
            <p:nvPr/>
          </p:nvSpPr>
          <p:spPr>
            <a:xfrm>
              <a:off x="1377846" y="2313481"/>
              <a:ext cx="1936376" cy="2057400"/>
            </a:xfrm>
            <a:prstGeom prst="rtTriangl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Half Frame 123">
              <a:extLst>
                <a:ext uri="{FF2B5EF4-FFF2-40B4-BE49-F238E27FC236}">
                  <a16:creationId xmlns:a16="http://schemas.microsoft.com/office/drawing/2014/main" id="{3D5383FD-A42B-8E88-2507-8F54316B583E}"/>
                </a:ext>
              </a:extLst>
            </p:cNvPr>
            <p:cNvSpPr/>
            <p:nvPr/>
          </p:nvSpPr>
          <p:spPr>
            <a:xfrm rot="17762362">
              <a:off x="1001813" y="2362897"/>
              <a:ext cx="1651422" cy="1827405"/>
            </a:xfrm>
            <a:prstGeom prst="halfFrame">
              <a:avLst>
                <a:gd name="adj1" fmla="val 12039"/>
                <a:gd name="adj2" fmla="val 1105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Half Frame 124">
              <a:extLst>
                <a:ext uri="{FF2B5EF4-FFF2-40B4-BE49-F238E27FC236}">
                  <a16:creationId xmlns:a16="http://schemas.microsoft.com/office/drawing/2014/main" id="{71091E4F-25C3-B7DD-F209-D2ED20213833}"/>
                </a:ext>
              </a:extLst>
            </p:cNvPr>
            <p:cNvSpPr/>
            <p:nvPr/>
          </p:nvSpPr>
          <p:spPr>
            <a:xfrm rot="15382107">
              <a:off x="1314545" y="2684161"/>
              <a:ext cx="1651422" cy="1827405"/>
            </a:xfrm>
            <a:prstGeom prst="halfFrame">
              <a:avLst>
                <a:gd name="adj1" fmla="val 12039"/>
                <a:gd name="adj2" fmla="val 1105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2" name="Flowchart: Manual Operation 9">
            <a:extLst>
              <a:ext uri="{FF2B5EF4-FFF2-40B4-BE49-F238E27FC236}">
                <a16:creationId xmlns:a16="http://schemas.microsoft.com/office/drawing/2014/main" id="{F1ED1E9F-35D8-E035-95D2-36DD73933168}"/>
              </a:ext>
            </a:extLst>
          </p:cNvPr>
          <p:cNvSpPr/>
          <p:nvPr/>
        </p:nvSpPr>
        <p:spPr>
          <a:xfrm rot="12141407">
            <a:off x="3102438" y="4887379"/>
            <a:ext cx="327049" cy="891255"/>
          </a:xfrm>
          <a:prstGeom prst="flowChartManualOperation">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13">
            <a:extLst>
              <a:ext uri="{FF2B5EF4-FFF2-40B4-BE49-F238E27FC236}">
                <a16:creationId xmlns:a16="http://schemas.microsoft.com/office/drawing/2014/main" id="{1ADCB486-7DE3-C750-983C-D33C8B7FE6EA}"/>
              </a:ext>
            </a:extLst>
          </p:cNvPr>
          <p:cNvSpPr/>
          <p:nvPr/>
        </p:nvSpPr>
        <p:spPr>
          <a:xfrm rot="251687" flipH="1">
            <a:off x="2984008" y="4060922"/>
            <a:ext cx="656385" cy="8820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EC2F9A0-4FCA-DAD3-83FD-EDC3AB0E3EE8}"/>
              </a:ext>
            </a:extLst>
          </p:cNvPr>
          <p:cNvSpPr/>
          <p:nvPr/>
        </p:nvSpPr>
        <p:spPr>
          <a:xfrm rot="251687" flipH="1">
            <a:off x="2893754" y="3979840"/>
            <a:ext cx="962524" cy="899180"/>
          </a:xfrm>
          <a:custGeom>
            <a:avLst/>
            <a:gdLst>
              <a:gd name="connsiteX0" fmla="*/ 690368 w 962524"/>
              <a:gd name="connsiteY0" fmla="*/ 276 h 899180"/>
              <a:gd name="connsiteX1" fmla="*/ 627023 w 962524"/>
              <a:gd name="connsiteY1" fmla="*/ 17060 h 899180"/>
              <a:gd name="connsiteX2" fmla="*/ 543606 w 962524"/>
              <a:gd name="connsiteY2" fmla="*/ 58203 h 899180"/>
              <a:gd name="connsiteX3" fmla="*/ 543606 w 962524"/>
              <a:gd name="connsiteY3" fmla="*/ 51901 h 899180"/>
              <a:gd name="connsiteX4" fmla="*/ 367845 w 962524"/>
              <a:gd name="connsiteY4" fmla="*/ 51901 h 899180"/>
              <a:gd name="connsiteX5" fmla="*/ 209014 w 962524"/>
              <a:gd name="connsiteY5" fmla="*/ 210732 h 899180"/>
              <a:gd name="connsiteX6" fmla="*/ 209014 w 962524"/>
              <a:gd name="connsiteY6" fmla="*/ 253953 h 899180"/>
              <a:gd name="connsiteX7" fmla="*/ 178106 w 962524"/>
              <a:gd name="connsiteY7" fmla="*/ 258474 h 899180"/>
              <a:gd name="connsiteX8" fmla="*/ 0 w 962524"/>
              <a:gd name="connsiteY8" fmla="*/ 575540 h 899180"/>
              <a:gd name="connsiteX9" fmla="*/ 223061 w 962524"/>
              <a:gd name="connsiteY9" fmla="*/ 899180 h 899180"/>
              <a:gd name="connsiteX10" fmla="*/ 446122 w 962524"/>
              <a:gd name="connsiteY10" fmla="*/ 575539 h 899180"/>
              <a:gd name="connsiteX11" fmla="*/ 446122 w 962524"/>
              <a:gd name="connsiteY11" fmla="*/ 357178 h 899180"/>
              <a:gd name="connsiteX12" fmla="*/ 446599 w 962524"/>
              <a:gd name="connsiteY12" fmla="*/ 357081 h 899180"/>
              <a:gd name="connsiteX13" fmla="*/ 536465 w 962524"/>
              <a:gd name="connsiteY13" fmla="*/ 257963 h 899180"/>
              <a:gd name="connsiteX14" fmla="*/ 542418 w 962524"/>
              <a:gd name="connsiteY14" fmla="*/ 218589 h 899180"/>
              <a:gd name="connsiteX15" fmla="*/ 593527 w 962524"/>
              <a:gd name="connsiteY15" fmla="*/ 322210 h 899180"/>
              <a:gd name="connsiteX16" fmla="*/ 814524 w 962524"/>
              <a:gd name="connsiteY16" fmla="*/ 397212 h 899180"/>
              <a:gd name="connsiteX17" fmla="*/ 962524 w 962524"/>
              <a:gd name="connsiteY17" fmla="*/ 324215 h 899180"/>
              <a:gd name="connsiteX18" fmla="*/ 848021 w 962524"/>
              <a:gd name="connsiteY18" fmla="*/ 92062 h 899180"/>
              <a:gd name="connsiteX19" fmla="*/ 690368 w 962524"/>
              <a:gd name="connsiteY19" fmla="*/ 276 h 89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2524" h="899180">
                <a:moveTo>
                  <a:pt x="690368" y="276"/>
                </a:moveTo>
                <a:cubicBezTo>
                  <a:pt x="668968" y="1521"/>
                  <a:pt x="647458" y="6981"/>
                  <a:pt x="627023" y="17060"/>
                </a:cubicBezTo>
                <a:lnTo>
                  <a:pt x="543606" y="58203"/>
                </a:lnTo>
                <a:lnTo>
                  <a:pt x="543606" y="51901"/>
                </a:lnTo>
                <a:lnTo>
                  <a:pt x="367845" y="51901"/>
                </a:lnTo>
                <a:cubicBezTo>
                  <a:pt x="280125" y="51901"/>
                  <a:pt x="209014" y="123012"/>
                  <a:pt x="209014" y="210732"/>
                </a:cubicBezTo>
                <a:lnTo>
                  <a:pt x="209014" y="253953"/>
                </a:lnTo>
                <a:lnTo>
                  <a:pt x="178106" y="258474"/>
                </a:lnTo>
                <a:cubicBezTo>
                  <a:pt x="76461" y="288652"/>
                  <a:pt x="0" y="419140"/>
                  <a:pt x="0" y="575540"/>
                </a:cubicBezTo>
                <a:cubicBezTo>
                  <a:pt x="0" y="754281"/>
                  <a:pt x="99868" y="899180"/>
                  <a:pt x="223061" y="899180"/>
                </a:cubicBezTo>
                <a:cubicBezTo>
                  <a:pt x="346254" y="899180"/>
                  <a:pt x="446122" y="754282"/>
                  <a:pt x="446122" y="575539"/>
                </a:cubicBezTo>
                <a:lnTo>
                  <a:pt x="446122" y="357178"/>
                </a:lnTo>
                <a:lnTo>
                  <a:pt x="446599" y="357081"/>
                </a:lnTo>
                <a:cubicBezTo>
                  <a:pt x="489354" y="338997"/>
                  <a:pt x="522543" y="302725"/>
                  <a:pt x="536465" y="257963"/>
                </a:cubicBezTo>
                <a:lnTo>
                  <a:pt x="542418" y="218589"/>
                </a:lnTo>
                <a:lnTo>
                  <a:pt x="593527" y="322210"/>
                </a:lnTo>
                <a:cubicBezTo>
                  <a:pt x="633843" y="403948"/>
                  <a:pt x="732786" y="437528"/>
                  <a:pt x="814524" y="397212"/>
                </a:cubicBezTo>
                <a:lnTo>
                  <a:pt x="962524" y="324215"/>
                </a:lnTo>
                <a:lnTo>
                  <a:pt x="848021" y="92062"/>
                </a:lnTo>
                <a:cubicBezTo>
                  <a:pt x="817784" y="30758"/>
                  <a:pt x="754569" y="-3456"/>
                  <a:pt x="690368" y="276"/>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9" name="Group 128">
            <a:extLst>
              <a:ext uri="{FF2B5EF4-FFF2-40B4-BE49-F238E27FC236}">
                <a16:creationId xmlns:a16="http://schemas.microsoft.com/office/drawing/2014/main" id="{E026F28C-511A-A7A9-ADA8-9B7AC0620AD0}"/>
              </a:ext>
            </a:extLst>
          </p:cNvPr>
          <p:cNvGrpSpPr/>
          <p:nvPr/>
        </p:nvGrpSpPr>
        <p:grpSpPr>
          <a:xfrm>
            <a:off x="10644958" y="4154242"/>
            <a:ext cx="1226376" cy="2378882"/>
            <a:chOff x="5972834" y="296313"/>
            <a:chExt cx="1418566" cy="2751687"/>
          </a:xfrm>
        </p:grpSpPr>
        <p:sp>
          <p:nvSpPr>
            <p:cNvPr id="130" name="Oval 129">
              <a:extLst>
                <a:ext uri="{FF2B5EF4-FFF2-40B4-BE49-F238E27FC236}">
                  <a16:creationId xmlns:a16="http://schemas.microsoft.com/office/drawing/2014/main" id="{D4A6C5D1-AD18-286E-752A-0A57F9C6A2C9}"/>
                </a:ext>
              </a:extLst>
            </p:cNvPr>
            <p:cNvSpPr/>
            <p:nvPr/>
          </p:nvSpPr>
          <p:spPr>
            <a:xfrm rot="2760997" flipH="1">
              <a:off x="6120672" y="1531526"/>
              <a:ext cx="270138" cy="5658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18A31731-9E52-9B93-4D28-F3C0051444C0}"/>
                </a:ext>
              </a:extLst>
            </p:cNvPr>
            <p:cNvSpPr/>
            <p:nvPr/>
          </p:nvSpPr>
          <p:spPr>
            <a:xfrm rot="18839003">
              <a:off x="6890811" y="1549074"/>
              <a:ext cx="270138" cy="5658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a:extLst>
                <a:ext uri="{FF2B5EF4-FFF2-40B4-BE49-F238E27FC236}">
                  <a16:creationId xmlns:a16="http://schemas.microsoft.com/office/drawing/2014/main" id="{CE43D6C9-1D0D-ABA7-2368-D6D3C7414633}"/>
                </a:ext>
              </a:extLst>
            </p:cNvPr>
            <p:cNvSpPr/>
            <p:nvPr/>
          </p:nvSpPr>
          <p:spPr>
            <a:xfrm>
              <a:off x="6585025" y="2110739"/>
              <a:ext cx="361950" cy="836270"/>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0DE730D7-3FF9-AE62-B765-BA7E4B55FBBF}"/>
                </a:ext>
              </a:extLst>
            </p:cNvPr>
            <p:cNvSpPr/>
            <p:nvPr/>
          </p:nvSpPr>
          <p:spPr>
            <a:xfrm>
              <a:off x="6343725" y="2110739"/>
              <a:ext cx="301625" cy="836270"/>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a:extLst>
                <a:ext uri="{FF2B5EF4-FFF2-40B4-BE49-F238E27FC236}">
                  <a16:creationId xmlns:a16="http://schemas.microsoft.com/office/drawing/2014/main" id="{54C46D9A-3ABA-78D5-97E9-99CDFF5E59B2}"/>
                </a:ext>
              </a:extLst>
            </p:cNvPr>
            <p:cNvSpPr/>
            <p:nvPr/>
          </p:nvSpPr>
          <p:spPr>
            <a:xfrm rot="1832865" flipH="1">
              <a:off x="6177325" y="1294654"/>
              <a:ext cx="380051" cy="590163"/>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B55EA966-6204-6BCF-C762-C4A0178C62FE}"/>
                </a:ext>
              </a:extLst>
            </p:cNvPr>
            <p:cNvSpPr/>
            <p:nvPr/>
          </p:nvSpPr>
          <p:spPr>
            <a:xfrm rot="19767135">
              <a:off x="6711953" y="1325038"/>
              <a:ext cx="380051" cy="557513"/>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a:extLst>
                <a:ext uri="{FF2B5EF4-FFF2-40B4-BE49-F238E27FC236}">
                  <a16:creationId xmlns:a16="http://schemas.microsoft.com/office/drawing/2014/main" id="{3B906557-F07A-7F61-72BA-A264AEC43209}"/>
                </a:ext>
              </a:extLst>
            </p:cNvPr>
            <p:cNvSpPr/>
            <p:nvPr/>
          </p:nvSpPr>
          <p:spPr>
            <a:xfrm>
              <a:off x="6343725" y="1330220"/>
              <a:ext cx="603250" cy="836270"/>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B3EF427F-BBA4-4235-4E73-1C972669029C}"/>
                </a:ext>
              </a:extLst>
            </p:cNvPr>
            <p:cNvSpPr/>
            <p:nvPr/>
          </p:nvSpPr>
          <p:spPr>
            <a:xfrm>
              <a:off x="6480827" y="975439"/>
              <a:ext cx="301625" cy="5017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3BF9D2F5-0169-8972-C243-948F3FEE73F8}"/>
                </a:ext>
              </a:extLst>
            </p:cNvPr>
            <p:cNvSpPr/>
            <p:nvPr/>
          </p:nvSpPr>
          <p:spPr>
            <a:xfrm>
              <a:off x="6283400" y="382448"/>
              <a:ext cx="723900" cy="10035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6F6DFACC-D117-CD01-F1C8-F10103F225E8}"/>
                </a:ext>
              </a:extLst>
            </p:cNvPr>
            <p:cNvSpPr/>
            <p:nvPr/>
          </p:nvSpPr>
          <p:spPr>
            <a:xfrm>
              <a:off x="6524700" y="2222241"/>
              <a:ext cx="180975" cy="167254"/>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1AB0437F-D647-401B-037C-7B254DF0F2C4}"/>
                </a:ext>
              </a:extLst>
            </p:cNvPr>
            <p:cNvSpPr/>
            <p:nvPr/>
          </p:nvSpPr>
          <p:spPr>
            <a:xfrm rot="5400000">
              <a:off x="6333336" y="2780996"/>
              <a:ext cx="156743" cy="37726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B80C2979-BD42-8FCA-E684-356ABA518B8F}"/>
                </a:ext>
              </a:extLst>
            </p:cNvPr>
            <p:cNvSpPr/>
            <p:nvPr/>
          </p:nvSpPr>
          <p:spPr>
            <a:xfrm rot="5400000">
              <a:off x="6695286" y="2780996"/>
              <a:ext cx="156743" cy="37726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97">
              <a:extLst>
                <a:ext uri="{FF2B5EF4-FFF2-40B4-BE49-F238E27FC236}">
                  <a16:creationId xmlns:a16="http://schemas.microsoft.com/office/drawing/2014/main" id="{6C6B73B2-31E1-6C74-C181-B274C0BB071F}"/>
                </a:ext>
              </a:extLst>
            </p:cNvPr>
            <p:cNvGrpSpPr/>
            <p:nvPr/>
          </p:nvGrpSpPr>
          <p:grpSpPr>
            <a:xfrm>
              <a:off x="6908800" y="1553225"/>
              <a:ext cx="482600" cy="869720"/>
              <a:chOff x="7239000" y="2926080"/>
              <a:chExt cx="857596" cy="1722120"/>
            </a:xfrm>
          </p:grpSpPr>
          <p:sp>
            <p:nvSpPr>
              <p:cNvPr id="144" name="Oval 143">
                <a:extLst>
                  <a:ext uri="{FF2B5EF4-FFF2-40B4-BE49-F238E27FC236}">
                    <a16:creationId xmlns:a16="http://schemas.microsoft.com/office/drawing/2014/main" id="{8477AF18-562B-23F7-0743-9AF1C6590C40}"/>
                  </a:ext>
                </a:extLst>
              </p:cNvPr>
              <p:cNvSpPr/>
              <p:nvPr/>
            </p:nvSpPr>
            <p:spPr>
              <a:xfrm>
                <a:off x="7239000" y="3886200"/>
                <a:ext cx="609600" cy="6858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47A115EF-718C-6CFE-C00C-35A325B13FF0}"/>
                  </a:ext>
                </a:extLst>
              </p:cNvPr>
              <p:cNvSpPr/>
              <p:nvPr/>
            </p:nvSpPr>
            <p:spPr>
              <a:xfrm>
                <a:off x="7315200" y="3962400"/>
                <a:ext cx="609600" cy="6858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78">
                <a:extLst>
                  <a:ext uri="{FF2B5EF4-FFF2-40B4-BE49-F238E27FC236}">
                    <a16:creationId xmlns:a16="http://schemas.microsoft.com/office/drawing/2014/main" id="{BAAE8D2E-374F-0B6E-DFD0-1FCA558E88D5}"/>
                  </a:ext>
                </a:extLst>
              </p:cNvPr>
              <p:cNvSpPr/>
              <p:nvPr/>
            </p:nvSpPr>
            <p:spPr>
              <a:xfrm>
                <a:off x="7564582" y="2926080"/>
                <a:ext cx="532014" cy="1097280"/>
              </a:xfrm>
              <a:custGeom>
                <a:avLst/>
                <a:gdLst>
                  <a:gd name="connsiteX0" fmla="*/ 0 w 532014"/>
                  <a:gd name="connsiteY0" fmla="*/ 1097280 h 1097280"/>
                  <a:gd name="connsiteX1" fmla="*/ 16625 w 532014"/>
                  <a:gd name="connsiteY1" fmla="*/ 931025 h 1097280"/>
                  <a:gd name="connsiteX2" fmla="*/ 149629 w 532014"/>
                  <a:gd name="connsiteY2" fmla="*/ 847898 h 1097280"/>
                  <a:gd name="connsiteX3" fmla="*/ 249382 w 532014"/>
                  <a:gd name="connsiteY3" fmla="*/ 814647 h 1097280"/>
                  <a:gd name="connsiteX4" fmla="*/ 299258 w 532014"/>
                  <a:gd name="connsiteY4" fmla="*/ 781396 h 1097280"/>
                  <a:gd name="connsiteX5" fmla="*/ 332509 w 532014"/>
                  <a:gd name="connsiteY5" fmla="*/ 731520 h 1097280"/>
                  <a:gd name="connsiteX6" fmla="*/ 332509 w 532014"/>
                  <a:gd name="connsiteY6" fmla="*/ 565265 h 1097280"/>
                  <a:gd name="connsiteX7" fmla="*/ 282633 w 532014"/>
                  <a:gd name="connsiteY7" fmla="*/ 532015 h 1097280"/>
                  <a:gd name="connsiteX8" fmla="*/ 199505 w 532014"/>
                  <a:gd name="connsiteY8" fmla="*/ 432262 h 1097280"/>
                  <a:gd name="connsiteX9" fmla="*/ 182880 w 532014"/>
                  <a:gd name="connsiteY9" fmla="*/ 266007 h 1097280"/>
                  <a:gd name="connsiteX10" fmla="*/ 199505 w 532014"/>
                  <a:gd name="connsiteY10" fmla="*/ 216131 h 1097280"/>
                  <a:gd name="connsiteX11" fmla="*/ 299258 w 532014"/>
                  <a:gd name="connsiteY11" fmla="*/ 182880 h 1097280"/>
                  <a:gd name="connsiteX12" fmla="*/ 349134 w 532014"/>
                  <a:gd name="connsiteY12" fmla="*/ 166255 h 1097280"/>
                  <a:gd name="connsiteX13" fmla="*/ 399011 w 532014"/>
                  <a:gd name="connsiteY13" fmla="*/ 149629 h 1097280"/>
                  <a:gd name="connsiteX14" fmla="*/ 465513 w 532014"/>
                  <a:gd name="connsiteY14" fmla="*/ 133004 h 1097280"/>
                  <a:gd name="connsiteX15" fmla="*/ 498763 w 532014"/>
                  <a:gd name="connsiteY15" fmla="*/ 83127 h 1097280"/>
                  <a:gd name="connsiteX16" fmla="*/ 515389 w 532014"/>
                  <a:gd name="connsiteY16" fmla="*/ 33251 h 1097280"/>
                  <a:gd name="connsiteX17" fmla="*/ 532014 w 532014"/>
                  <a:gd name="connsiteY17" fmla="*/ 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2014" h="1097280">
                    <a:moveTo>
                      <a:pt x="0" y="1097280"/>
                    </a:moveTo>
                    <a:cubicBezTo>
                      <a:pt x="5542" y="1041862"/>
                      <a:pt x="4102" y="985293"/>
                      <a:pt x="16625" y="931025"/>
                    </a:cubicBezTo>
                    <a:cubicBezTo>
                      <a:pt x="31993" y="864428"/>
                      <a:pt x="96392" y="865643"/>
                      <a:pt x="149629" y="847898"/>
                    </a:cubicBezTo>
                    <a:cubicBezTo>
                      <a:pt x="149633" y="847897"/>
                      <a:pt x="249379" y="814649"/>
                      <a:pt x="249382" y="814647"/>
                    </a:cubicBezTo>
                    <a:lnTo>
                      <a:pt x="299258" y="781396"/>
                    </a:lnTo>
                    <a:cubicBezTo>
                      <a:pt x="310342" y="764771"/>
                      <a:pt x="323573" y="749392"/>
                      <a:pt x="332509" y="731520"/>
                    </a:cubicBezTo>
                    <a:cubicBezTo>
                      <a:pt x="358805" y="678928"/>
                      <a:pt x="357696" y="621937"/>
                      <a:pt x="332509" y="565265"/>
                    </a:cubicBezTo>
                    <a:cubicBezTo>
                      <a:pt x="324394" y="547006"/>
                      <a:pt x="297983" y="544807"/>
                      <a:pt x="282633" y="532015"/>
                    </a:cubicBezTo>
                    <a:cubicBezTo>
                      <a:pt x="234629" y="492012"/>
                      <a:pt x="232199" y="481303"/>
                      <a:pt x="199505" y="432262"/>
                    </a:cubicBezTo>
                    <a:cubicBezTo>
                      <a:pt x="161993" y="319725"/>
                      <a:pt x="155821" y="360715"/>
                      <a:pt x="182880" y="266007"/>
                    </a:cubicBezTo>
                    <a:cubicBezTo>
                      <a:pt x="187694" y="249157"/>
                      <a:pt x="185245" y="226317"/>
                      <a:pt x="199505" y="216131"/>
                    </a:cubicBezTo>
                    <a:cubicBezTo>
                      <a:pt x="228026" y="195759"/>
                      <a:pt x="266007" y="193964"/>
                      <a:pt x="299258" y="182880"/>
                    </a:cubicBezTo>
                    <a:lnTo>
                      <a:pt x="349134" y="166255"/>
                    </a:lnTo>
                    <a:cubicBezTo>
                      <a:pt x="365760" y="160713"/>
                      <a:pt x="382009" y="153879"/>
                      <a:pt x="399011" y="149629"/>
                    </a:cubicBezTo>
                    <a:lnTo>
                      <a:pt x="465513" y="133004"/>
                    </a:lnTo>
                    <a:cubicBezTo>
                      <a:pt x="476596" y="116378"/>
                      <a:pt x="489827" y="100999"/>
                      <a:pt x="498763" y="83127"/>
                    </a:cubicBezTo>
                    <a:cubicBezTo>
                      <a:pt x="506600" y="67452"/>
                      <a:pt x="508880" y="49522"/>
                      <a:pt x="515389" y="33251"/>
                    </a:cubicBezTo>
                    <a:cubicBezTo>
                      <a:pt x="519991" y="21745"/>
                      <a:pt x="526472" y="11084"/>
                      <a:pt x="532014"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3" name="Freeform: Shape 142">
              <a:extLst>
                <a:ext uri="{FF2B5EF4-FFF2-40B4-BE49-F238E27FC236}">
                  <a16:creationId xmlns:a16="http://schemas.microsoft.com/office/drawing/2014/main" id="{50B01C52-3913-EBDB-6896-B40B93FCE4A5}"/>
                </a:ext>
              </a:extLst>
            </p:cNvPr>
            <p:cNvSpPr/>
            <p:nvPr/>
          </p:nvSpPr>
          <p:spPr>
            <a:xfrm rot="18309613">
              <a:off x="6246639" y="259896"/>
              <a:ext cx="709502" cy="782336"/>
            </a:xfrm>
            <a:custGeom>
              <a:avLst/>
              <a:gdLst>
                <a:gd name="connsiteX0" fmla="*/ 625287 w 709502"/>
                <a:gd name="connsiteY0" fmla="*/ 141266 h 782336"/>
                <a:gd name="connsiteX1" fmla="*/ 707058 w 709502"/>
                <a:gd name="connsiteY1" fmla="*/ 585427 h 782336"/>
                <a:gd name="connsiteX2" fmla="*/ 589635 w 709502"/>
                <a:gd name="connsiteY2" fmla="*/ 755841 h 782336"/>
                <a:gd name="connsiteX3" fmla="*/ 445717 w 709502"/>
                <a:gd name="connsiteY3" fmla="*/ 782336 h 782336"/>
                <a:gd name="connsiteX4" fmla="*/ 363946 w 709502"/>
                <a:gd name="connsiteY4" fmla="*/ 338175 h 782336"/>
                <a:gd name="connsiteX5" fmla="*/ 364314 w 709502"/>
                <a:gd name="connsiteY5" fmla="*/ 316684 h 782336"/>
                <a:gd name="connsiteX6" fmla="*/ 158342 w 709502"/>
                <a:gd name="connsiteY6" fmla="*/ 316684 h 782336"/>
                <a:gd name="connsiteX7" fmla="*/ 0 w 709502"/>
                <a:gd name="connsiteY7" fmla="*/ 158342 h 782336"/>
                <a:gd name="connsiteX8" fmla="*/ 0 w 709502"/>
                <a:gd name="connsiteY8" fmla="*/ 0 h 782336"/>
                <a:gd name="connsiteX9" fmla="*/ 394284 w 709502"/>
                <a:gd name="connsiteY9" fmla="*/ 0 h 782336"/>
                <a:gd name="connsiteX10" fmla="*/ 540183 w 709502"/>
                <a:gd name="connsiteY10" fmla="*/ 96708 h 782336"/>
                <a:gd name="connsiteX11" fmla="*/ 551906 w 709502"/>
                <a:gd name="connsiteY11" fmla="*/ 154775 h 78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9502" h="782336">
                  <a:moveTo>
                    <a:pt x="625287" y="141266"/>
                  </a:moveTo>
                  <a:lnTo>
                    <a:pt x="707058" y="585427"/>
                  </a:lnTo>
                  <a:cubicBezTo>
                    <a:pt x="721691" y="664911"/>
                    <a:pt x="669119" y="741207"/>
                    <a:pt x="589635" y="755841"/>
                  </a:cubicBezTo>
                  <a:lnTo>
                    <a:pt x="445717" y="782336"/>
                  </a:lnTo>
                  <a:lnTo>
                    <a:pt x="363946" y="338175"/>
                  </a:lnTo>
                  <a:lnTo>
                    <a:pt x="364314" y="316684"/>
                  </a:lnTo>
                  <a:lnTo>
                    <a:pt x="158342" y="316684"/>
                  </a:lnTo>
                  <a:cubicBezTo>
                    <a:pt x="70892" y="316684"/>
                    <a:pt x="0" y="245792"/>
                    <a:pt x="0" y="158342"/>
                  </a:cubicBezTo>
                  <a:lnTo>
                    <a:pt x="0" y="0"/>
                  </a:lnTo>
                  <a:lnTo>
                    <a:pt x="394284" y="0"/>
                  </a:lnTo>
                  <a:cubicBezTo>
                    <a:pt x="459871" y="0"/>
                    <a:pt x="516145" y="39877"/>
                    <a:pt x="540183" y="96708"/>
                  </a:cubicBezTo>
                  <a:lnTo>
                    <a:pt x="551906" y="154775"/>
                  </a:lnTo>
                  <a:close/>
                </a:path>
              </a:pathLst>
            </a:cu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7" name="Group 146">
            <a:extLst>
              <a:ext uri="{FF2B5EF4-FFF2-40B4-BE49-F238E27FC236}">
                <a16:creationId xmlns:a16="http://schemas.microsoft.com/office/drawing/2014/main" id="{06F1C94F-3A76-D22E-73E1-90DB6CC13B45}"/>
              </a:ext>
            </a:extLst>
          </p:cNvPr>
          <p:cNvGrpSpPr/>
          <p:nvPr/>
        </p:nvGrpSpPr>
        <p:grpSpPr>
          <a:xfrm>
            <a:off x="9395031" y="3948113"/>
            <a:ext cx="1286433" cy="2604241"/>
            <a:chOff x="2057401" y="345147"/>
            <a:chExt cx="1286433" cy="2604241"/>
          </a:xfrm>
        </p:grpSpPr>
        <p:sp>
          <p:nvSpPr>
            <p:cNvPr id="148" name="Oval 147">
              <a:extLst>
                <a:ext uri="{FF2B5EF4-FFF2-40B4-BE49-F238E27FC236}">
                  <a16:creationId xmlns:a16="http://schemas.microsoft.com/office/drawing/2014/main" id="{36146397-C4F7-8239-25E9-5DB83186AE2A}"/>
                </a:ext>
              </a:extLst>
            </p:cNvPr>
            <p:cNvSpPr/>
            <p:nvPr/>
          </p:nvSpPr>
          <p:spPr>
            <a:xfrm rot="2760997" flipH="1">
              <a:off x="2129362" y="1581556"/>
              <a:ext cx="251228" cy="3951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5484BC12-8EC5-894D-A281-6E3E6AE010E5}"/>
                </a:ext>
              </a:extLst>
            </p:cNvPr>
            <p:cNvSpPr/>
            <p:nvPr/>
          </p:nvSpPr>
          <p:spPr>
            <a:xfrm rot="18839003">
              <a:off x="3020646" y="1581556"/>
              <a:ext cx="251228" cy="39514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a:extLst>
                <a:ext uri="{FF2B5EF4-FFF2-40B4-BE49-F238E27FC236}">
                  <a16:creationId xmlns:a16="http://schemas.microsoft.com/office/drawing/2014/main" id="{0F0E05BD-11C6-819F-62EF-C06853E6712B}"/>
                </a:ext>
              </a:extLst>
            </p:cNvPr>
            <p:cNvSpPr/>
            <p:nvPr/>
          </p:nvSpPr>
          <p:spPr>
            <a:xfrm>
              <a:off x="2625611" y="2077734"/>
              <a:ext cx="386681" cy="777732"/>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a:extLst>
                <a:ext uri="{FF2B5EF4-FFF2-40B4-BE49-F238E27FC236}">
                  <a16:creationId xmlns:a16="http://schemas.microsoft.com/office/drawing/2014/main" id="{0BA87ED7-5190-724E-6931-8CEDE2C0DB80}"/>
                </a:ext>
              </a:extLst>
            </p:cNvPr>
            <p:cNvSpPr/>
            <p:nvPr/>
          </p:nvSpPr>
          <p:spPr>
            <a:xfrm>
              <a:off x="2367824" y="2077734"/>
              <a:ext cx="322234" cy="777732"/>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a:extLst>
                <a:ext uri="{FF2B5EF4-FFF2-40B4-BE49-F238E27FC236}">
                  <a16:creationId xmlns:a16="http://schemas.microsoft.com/office/drawing/2014/main" id="{EF378560-7864-DD29-302D-B3FD74152979}"/>
                </a:ext>
              </a:extLst>
            </p:cNvPr>
            <p:cNvSpPr/>
            <p:nvPr/>
          </p:nvSpPr>
          <p:spPr>
            <a:xfrm rot="1832865" flipH="1">
              <a:off x="2210030" y="1241417"/>
              <a:ext cx="406019" cy="63197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a:extLst>
                <a:ext uri="{FF2B5EF4-FFF2-40B4-BE49-F238E27FC236}">
                  <a16:creationId xmlns:a16="http://schemas.microsoft.com/office/drawing/2014/main" id="{74F71DCE-5657-F70D-3187-3B615DACA62A}"/>
                </a:ext>
              </a:extLst>
            </p:cNvPr>
            <p:cNvSpPr/>
            <p:nvPr/>
          </p:nvSpPr>
          <p:spPr>
            <a:xfrm rot="19767135">
              <a:off x="2761212" y="1347031"/>
              <a:ext cx="406019" cy="518488"/>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a:extLst>
                <a:ext uri="{FF2B5EF4-FFF2-40B4-BE49-F238E27FC236}">
                  <a16:creationId xmlns:a16="http://schemas.microsoft.com/office/drawing/2014/main" id="{2D958EF9-8E75-3B62-4D6D-9A0C2E927177}"/>
                </a:ext>
              </a:extLst>
            </p:cNvPr>
            <p:cNvSpPr/>
            <p:nvPr/>
          </p:nvSpPr>
          <p:spPr>
            <a:xfrm>
              <a:off x="2367824" y="1351851"/>
              <a:ext cx="644467" cy="777732"/>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47CE096C-C301-C07A-3EEF-5C7EE91D7E2D}"/>
                </a:ext>
              </a:extLst>
            </p:cNvPr>
            <p:cNvSpPr/>
            <p:nvPr/>
          </p:nvSpPr>
          <p:spPr>
            <a:xfrm>
              <a:off x="2585937" y="994772"/>
              <a:ext cx="200183" cy="46663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BE135B1A-2A01-5715-3B16-1B23005B8C83}"/>
                </a:ext>
              </a:extLst>
            </p:cNvPr>
            <p:cNvSpPr/>
            <p:nvPr/>
          </p:nvSpPr>
          <p:spPr>
            <a:xfrm>
              <a:off x="2330002" y="457120"/>
              <a:ext cx="773361" cy="9332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45150CB5-CE4C-9D04-2BB1-4BFF6D8CD298}"/>
                </a:ext>
              </a:extLst>
            </p:cNvPr>
            <p:cNvSpPr/>
            <p:nvPr/>
          </p:nvSpPr>
          <p:spPr>
            <a:xfrm>
              <a:off x="2561164" y="2181431"/>
              <a:ext cx="193340" cy="15554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E45BA12D-7789-38C9-BD29-71B3CDE8DFA9}"/>
                </a:ext>
              </a:extLst>
            </p:cNvPr>
            <p:cNvSpPr/>
            <p:nvPr/>
          </p:nvSpPr>
          <p:spPr>
            <a:xfrm rot="5400000">
              <a:off x="2367567" y="2674981"/>
              <a:ext cx="145771" cy="40304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CAE0F0C8-7213-265E-487C-524489B6C63F}"/>
                </a:ext>
              </a:extLst>
            </p:cNvPr>
            <p:cNvSpPr/>
            <p:nvPr/>
          </p:nvSpPr>
          <p:spPr>
            <a:xfrm rot="5400000">
              <a:off x="2754247" y="2674981"/>
              <a:ext cx="145771" cy="40304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E0D76120-E48C-F8A6-B7AB-DAA7D3CFDABA}"/>
                </a:ext>
              </a:extLst>
            </p:cNvPr>
            <p:cNvSpPr/>
            <p:nvPr/>
          </p:nvSpPr>
          <p:spPr>
            <a:xfrm rot="3627039">
              <a:off x="2333725" y="238505"/>
              <a:ext cx="710393" cy="923678"/>
            </a:xfrm>
            <a:custGeom>
              <a:avLst/>
              <a:gdLst>
                <a:gd name="connsiteX0" fmla="*/ 173386 w 710393"/>
                <a:gd name="connsiteY0" fmla="*/ 123696 h 923678"/>
                <a:gd name="connsiteX1" fmla="*/ 197872 w 710393"/>
                <a:gd name="connsiteY1" fmla="*/ 82419 h 923678"/>
                <a:gd name="connsiteX2" fmla="*/ 259113 w 710393"/>
                <a:gd name="connsiteY2" fmla="*/ 62652 h 923678"/>
                <a:gd name="connsiteX3" fmla="*/ 259325 w 710393"/>
                <a:gd name="connsiteY3" fmla="*/ 62480 h 923678"/>
                <a:gd name="connsiteX4" fmla="*/ 262706 w 710393"/>
                <a:gd name="connsiteY4" fmla="*/ 59755 h 923678"/>
                <a:gd name="connsiteX5" fmla="*/ 265922 w 710393"/>
                <a:gd name="connsiteY5" fmla="*/ 54589 h 923678"/>
                <a:gd name="connsiteX6" fmla="*/ 287581 w 710393"/>
                <a:gd name="connsiteY6" fmla="*/ 39133 h 923678"/>
                <a:gd name="connsiteX7" fmla="*/ 288711 w 710393"/>
                <a:gd name="connsiteY7" fmla="*/ 38791 h 923678"/>
                <a:gd name="connsiteX8" fmla="*/ 289785 w 710393"/>
                <a:gd name="connsiteY8" fmla="*/ 37925 h 923678"/>
                <a:gd name="connsiteX9" fmla="*/ 295115 w 710393"/>
                <a:gd name="connsiteY9" fmla="*/ 36851 h 923678"/>
                <a:gd name="connsiteX10" fmla="*/ 312857 w 710393"/>
                <a:gd name="connsiteY10" fmla="*/ 31476 h 923678"/>
                <a:gd name="connsiteX11" fmla="*/ 317581 w 710393"/>
                <a:gd name="connsiteY11" fmla="*/ 32323 h 923678"/>
                <a:gd name="connsiteX12" fmla="*/ 324854 w 710393"/>
                <a:gd name="connsiteY12" fmla="*/ 30858 h 923678"/>
                <a:gd name="connsiteX13" fmla="*/ 331969 w 710393"/>
                <a:gd name="connsiteY13" fmla="*/ 34905 h 923678"/>
                <a:gd name="connsiteX14" fmla="*/ 365014 w 710393"/>
                <a:gd name="connsiteY14" fmla="*/ 40833 h 923678"/>
                <a:gd name="connsiteX15" fmla="*/ 365036 w 710393"/>
                <a:gd name="connsiteY15" fmla="*/ 40809 h 923678"/>
                <a:gd name="connsiteX16" fmla="*/ 384742 w 710393"/>
                <a:gd name="connsiteY16" fmla="*/ 20121 h 923678"/>
                <a:gd name="connsiteX17" fmla="*/ 464922 w 710393"/>
                <a:gd name="connsiteY17" fmla="*/ 26552 h 923678"/>
                <a:gd name="connsiteX18" fmla="*/ 465278 w 710393"/>
                <a:gd name="connsiteY18" fmla="*/ 26163 h 923678"/>
                <a:gd name="connsiteX19" fmla="*/ 480929 w 710393"/>
                <a:gd name="connsiteY19" fmla="*/ 9052 h 923678"/>
                <a:gd name="connsiteX20" fmla="*/ 503851 w 710393"/>
                <a:gd name="connsiteY20" fmla="*/ 477 h 923678"/>
                <a:gd name="connsiteX21" fmla="*/ 530678 w 710393"/>
                <a:gd name="connsiteY21" fmla="*/ 3588 h 923678"/>
                <a:gd name="connsiteX22" fmla="*/ 551511 w 710393"/>
                <a:gd name="connsiteY22" fmla="*/ 18436 h 923678"/>
                <a:gd name="connsiteX23" fmla="*/ 552132 w 710393"/>
                <a:gd name="connsiteY23" fmla="*/ 18880 h 923678"/>
                <a:gd name="connsiteX24" fmla="*/ 618690 w 710393"/>
                <a:gd name="connsiteY24" fmla="*/ 4430 h 923678"/>
                <a:gd name="connsiteX25" fmla="*/ 652442 w 710393"/>
                <a:gd name="connsiteY25" fmla="*/ 43850 h 923678"/>
                <a:gd name="connsiteX26" fmla="*/ 652628 w 710393"/>
                <a:gd name="connsiteY26" fmla="*/ 43947 h 923678"/>
                <a:gd name="connsiteX27" fmla="*/ 679278 w 710393"/>
                <a:gd name="connsiteY27" fmla="*/ 57903 h 923678"/>
                <a:gd name="connsiteX28" fmla="*/ 695758 w 710393"/>
                <a:gd name="connsiteY28" fmla="*/ 82108 h 923678"/>
                <a:gd name="connsiteX29" fmla="*/ 693819 w 710393"/>
                <a:gd name="connsiteY29" fmla="*/ 123594 h 923678"/>
                <a:gd name="connsiteX30" fmla="*/ 707982 w 710393"/>
                <a:gd name="connsiteY30" fmla="*/ 187025 h 923678"/>
                <a:gd name="connsiteX31" fmla="*/ 641637 w 710393"/>
                <a:gd name="connsiteY31" fmla="*/ 242548 h 923678"/>
                <a:gd name="connsiteX32" fmla="*/ 617886 w 710393"/>
                <a:gd name="connsiteY32" fmla="*/ 290125 h 923678"/>
                <a:gd name="connsiteX33" fmla="*/ 537024 w 710393"/>
                <a:gd name="connsiteY33" fmla="*/ 295886 h 923678"/>
                <a:gd name="connsiteX34" fmla="*/ 479238 w 710393"/>
                <a:gd name="connsiteY34" fmla="*/ 346642 h 923678"/>
                <a:gd name="connsiteX35" fmla="*/ 459509 w 710393"/>
                <a:gd name="connsiteY35" fmla="*/ 345373 h 923678"/>
                <a:gd name="connsiteX36" fmla="*/ 473873 w 710393"/>
                <a:gd name="connsiteY36" fmla="*/ 374643 h 923678"/>
                <a:gd name="connsiteX37" fmla="*/ 471261 w 710393"/>
                <a:gd name="connsiteY37" fmla="*/ 427307 h 923678"/>
                <a:gd name="connsiteX38" fmla="*/ 388233 w 710393"/>
                <a:gd name="connsiteY38" fmla="*/ 512635 h 923678"/>
                <a:gd name="connsiteX39" fmla="*/ 356243 w 710393"/>
                <a:gd name="connsiteY39" fmla="*/ 601149 h 923678"/>
                <a:gd name="connsiteX40" fmla="*/ 337047 w 710393"/>
                <a:gd name="connsiteY40" fmla="*/ 618449 h 923678"/>
                <a:gd name="connsiteX41" fmla="*/ 339321 w 710393"/>
                <a:gd name="connsiteY41" fmla="*/ 627975 h 923678"/>
                <a:gd name="connsiteX42" fmla="*/ 339845 w 710393"/>
                <a:gd name="connsiteY42" fmla="*/ 628032 h 923678"/>
                <a:gd name="connsiteX43" fmla="*/ 362901 w 710393"/>
                <a:gd name="connsiteY43" fmla="*/ 630518 h 923678"/>
                <a:gd name="connsiteX44" fmla="*/ 383380 w 710393"/>
                <a:gd name="connsiteY44" fmla="*/ 643918 h 923678"/>
                <a:gd name="connsiteX45" fmla="*/ 396752 w 710393"/>
                <a:gd name="connsiteY45" fmla="*/ 667381 h 923678"/>
                <a:gd name="connsiteX46" fmla="*/ 397116 w 710393"/>
                <a:gd name="connsiteY46" fmla="*/ 692961 h 923678"/>
                <a:gd name="connsiteX47" fmla="*/ 397126 w 710393"/>
                <a:gd name="connsiteY47" fmla="*/ 693725 h 923678"/>
                <a:gd name="connsiteX48" fmla="*/ 448170 w 710393"/>
                <a:gd name="connsiteY48" fmla="*/ 738817 h 923678"/>
                <a:gd name="connsiteX49" fmla="*/ 436376 w 710393"/>
                <a:gd name="connsiteY49" fmla="*/ 789355 h 923678"/>
                <a:gd name="connsiteX50" fmla="*/ 436407 w 710393"/>
                <a:gd name="connsiteY50" fmla="*/ 789563 h 923678"/>
                <a:gd name="connsiteX51" fmla="*/ 440935 w 710393"/>
                <a:gd name="connsiteY51" fmla="*/ 819302 h 923678"/>
                <a:gd name="connsiteX52" fmla="*/ 431180 w 710393"/>
                <a:gd name="connsiteY52" fmla="*/ 846913 h 923678"/>
                <a:gd name="connsiteX53" fmla="*/ 396594 w 710393"/>
                <a:gd name="connsiteY53" fmla="*/ 869907 h 923678"/>
                <a:gd name="connsiteX54" fmla="*/ 353853 w 710393"/>
                <a:gd name="connsiteY54" fmla="*/ 918868 h 923678"/>
                <a:gd name="connsiteX55" fmla="*/ 269830 w 710393"/>
                <a:gd name="connsiteY55" fmla="*/ 898259 h 923678"/>
                <a:gd name="connsiteX56" fmla="*/ 217425 w 710393"/>
                <a:gd name="connsiteY56" fmla="*/ 907278 h 923678"/>
                <a:gd name="connsiteX57" fmla="*/ 164918 w 710393"/>
                <a:gd name="connsiteY57" fmla="*/ 845514 h 923678"/>
                <a:gd name="connsiteX58" fmla="*/ 89804 w 710393"/>
                <a:gd name="connsiteY58" fmla="*/ 828982 h 923678"/>
                <a:gd name="connsiteX59" fmla="*/ 64483 w 710393"/>
                <a:gd name="connsiteY59" fmla="*/ 742161 h 923678"/>
                <a:gd name="connsiteX60" fmla="*/ 14446 w 710393"/>
                <a:gd name="connsiteY60" fmla="*/ 622318 h 923678"/>
                <a:gd name="connsiteX61" fmla="*/ 9054 w 710393"/>
                <a:gd name="connsiteY61" fmla="*/ 557427 h 923678"/>
                <a:gd name="connsiteX62" fmla="*/ 28371 w 710393"/>
                <a:gd name="connsiteY62" fmla="*/ 542435 h 923678"/>
                <a:gd name="connsiteX63" fmla="*/ 45186 w 710393"/>
                <a:gd name="connsiteY63" fmla="*/ 540625 h 923678"/>
                <a:gd name="connsiteX64" fmla="*/ 39486 w 710393"/>
                <a:gd name="connsiteY64" fmla="*/ 529873 h 923678"/>
                <a:gd name="connsiteX65" fmla="*/ 84324 w 710393"/>
                <a:gd name="connsiteY65" fmla="*/ 404358 h 923678"/>
                <a:gd name="connsiteX66" fmla="*/ 84313 w 710393"/>
                <a:gd name="connsiteY66" fmla="*/ 404319 h 923678"/>
                <a:gd name="connsiteX67" fmla="*/ 74518 w 710393"/>
                <a:gd name="connsiteY67" fmla="*/ 370002 h 923678"/>
                <a:gd name="connsiteX68" fmla="*/ 129103 w 710393"/>
                <a:gd name="connsiteY68" fmla="*/ 277595 h 923678"/>
                <a:gd name="connsiteX69" fmla="*/ 128909 w 710393"/>
                <a:gd name="connsiteY69" fmla="*/ 276967 h 923678"/>
                <a:gd name="connsiteX70" fmla="*/ 120421 w 710393"/>
                <a:gd name="connsiteY70" fmla="*/ 249357 h 923678"/>
                <a:gd name="connsiteX71" fmla="*/ 125173 w 710393"/>
                <a:gd name="connsiteY71" fmla="*/ 217512 h 923678"/>
                <a:gd name="connsiteX72" fmla="*/ 144436 w 710393"/>
                <a:gd name="connsiteY72" fmla="*/ 187093 h 923678"/>
                <a:gd name="connsiteX73" fmla="*/ 172352 w 710393"/>
                <a:gd name="connsiteY73" fmla="*/ 169952 h 923678"/>
                <a:gd name="connsiteX74" fmla="*/ 173186 w 710393"/>
                <a:gd name="connsiteY74" fmla="*/ 169440 h 923678"/>
                <a:gd name="connsiteX75" fmla="*/ 173386 w 710393"/>
                <a:gd name="connsiteY75" fmla="*/ 123696 h 9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10393" h="923678">
                  <a:moveTo>
                    <a:pt x="173386" y="123696"/>
                  </a:moveTo>
                  <a:cubicBezTo>
                    <a:pt x="177724" y="108401"/>
                    <a:pt x="186112" y="93852"/>
                    <a:pt x="197872" y="82419"/>
                  </a:cubicBezTo>
                  <a:cubicBezTo>
                    <a:pt x="215793" y="64994"/>
                    <a:pt x="238782" y="57569"/>
                    <a:pt x="259113" y="62652"/>
                  </a:cubicBezTo>
                  <a:lnTo>
                    <a:pt x="259325" y="62480"/>
                  </a:lnTo>
                  <a:lnTo>
                    <a:pt x="262706" y="59755"/>
                  </a:lnTo>
                  <a:lnTo>
                    <a:pt x="265922" y="54589"/>
                  </a:lnTo>
                  <a:cubicBezTo>
                    <a:pt x="272282" y="48172"/>
                    <a:pt x="279630" y="43003"/>
                    <a:pt x="287581" y="39133"/>
                  </a:cubicBezTo>
                  <a:lnTo>
                    <a:pt x="288711" y="38791"/>
                  </a:lnTo>
                  <a:lnTo>
                    <a:pt x="289785" y="37925"/>
                  </a:lnTo>
                  <a:lnTo>
                    <a:pt x="295115" y="36851"/>
                  </a:lnTo>
                  <a:lnTo>
                    <a:pt x="312857" y="31476"/>
                  </a:lnTo>
                  <a:lnTo>
                    <a:pt x="317581" y="32323"/>
                  </a:lnTo>
                  <a:lnTo>
                    <a:pt x="324854" y="30858"/>
                  </a:lnTo>
                  <a:lnTo>
                    <a:pt x="331969" y="34905"/>
                  </a:lnTo>
                  <a:lnTo>
                    <a:pt x="365014" y="40833"/>
                  </a:lnTo>
                  <a:lnTo>
                    <a:pt x="365036" y="40809"/>
                  </a:lnTo>
                  <a:lnTo>
                    <a:pt x="384742" y="20121"/>
                  </a:lnTo>
                  <a:cubicBezTo>
                    <a:pt x="408579" y="4785"/>
                    <a:pt x="442383" y="5918"/>
                    <a:pt x="464922" y="26552"/>
                  </a:cubicBezTo>
                  <a:lnTo>
                    <a:pt x="465278" y="26163"/>
                  </a:lnTo>
                  <a:lnTo>
                    <a:pt x="480929" y="9052"/>
                  </a:lnTo>
                  <a:cubicBezTo>
                    <a:pt x="487614" y="4573"/>
                    <a:pt x="495452" y="1582"/>
                    <a:pt x="503851" y="477"/>
                  </a:cubicBezTo>
                  <a:cubicBezTo>
                    <a:pt x="513096" y="-742"/>
                    <a:pt x="522335" y="408"/>
                    <a:pt x="530678" y="3588"/>
                  </a:cubicBezTo>
                  <a:lnTo>
                    <a:pt x="551511" y="18436"/>
                  </a:lnTo>
                  <a:lnTo>
                    <a:pt x="552132" y="18880"/>
                  </a:lnTo>
                  <a:cubicBezTo>
                    <a:pt x="568470" y="1017"/>
                    <a:pt x="595496" y="-4848"/>
                    <a:pt x="618690" y="4430"/>
                  </a:cubicBezTo>
                  <a:cubicBezTo>
                    <a:pt x="636364" y="11497"/>
                    <a:pt x="649037" y="26294"/>
                    <a:pt x="652442" y="43850"/>
                  </a:cubicBezTo>
                  <a:lnTo>
                    <a:pt x="652628" y="43947"/>
                  </a:lnTo>
                  <a:lnTo>
                    <a:pt x="679278" y="57903"/>
                  </a:lnTo>
                  <a:cubicBezTo>
                    <a:pt x="686726" y="64480"/>
                    <a:pt x="692448" y="72750"/>
                    <a:pt x="695758" y="82108"/>
                  </a:cubicBezTo>
                  <a:cubicBezTo>
                    <a:pt x="700569" y="95695"/>
                    <a:pt x="699884" y="110451"/>
                    <a:pt x="693819" y="123594"/>
                  </a:cubicBezTo>
                  <a:cubicBezTo>
                    <a:pt x="708726" y="141618"/>
                    <a:pt x="713940" y="164983"/>
                    <a:pt x="707982" y="187025"/>
                  </a:cubicBezTo>
                  <a:cubicBezTo>
                    <a:pt x="700061" y="216328"/>
                    <a:pt x="673840" y="238272"/>
                    <a:pt x="641637" y="242548"/>
                  </a:cubicBezTo>
                  <a:cubicBezTo>
                    <a:pt x="641483" y="260839"/>
                    <a:pt x="632817" y="278185"/>
                    <a:pt x="617886" y="290125"/>
                  </a:cubicBezTo>
                  <a:cubicBezTo>
                    <a:pt x="595200" y="308270"/>
                    <a:pt x="562429" y="310602"/>
                    <a:pt x="537024" y="295886"/>
                  </a:cubicBezTo>
                  <a:cubicBezTo>
                    <a:pt x="528808" y="321163"/>
                    <a:pt x="506807" y="340486"/>
                    <a:pt x="479238" y="346642"/>
                  </a:cubicBezTo>
                  <a:lnTo>
                    <a:pt x="459509" y="345373"/>
                  </a:lnTo>
                  <a:lnTo>
                    <a:pt x="473873" y="374643"/>
                  </a:lnTo>
                  <a:cubicBezTo>
                    <a:pt x="477047" y="391120"/>
                    <a:pt x="476285" y="409240"/>
                    <a:pt x="471261" y="427307"/>
                  </a:cubicBezTo>
                  <a:cubicBezTo>
                    <a:pt x="459420" y="469885"/>
                    <a:pt x="426290" y="503938"/>
                    <a:pt x="388233" y="512635"/>
                  </a:cubicBezTo>
                  <a:cubicBezTo>
                    <a:pt x="387942" y="545211"/>
                    <a:pt x="375700" y="576700"/>
                    <a:pt x="356243" y="601149"/>
                  </a:cubicBezTo>
                  <a:lnTo>
                    <a:pt x="337047" y="618449"/>
                  </a:lnTo>
                  <a:lnTo>
                    <a:pt x="339321" y="627975"/>
                  </a:lnTo>
                  <a:lnTo>
                    <a:pt x="339845" y="628032"/>
                  </a:lnTo>
                  <a:lnTo>
                    <a:pt x="362901" y="630518"/>
                  </a:lnTo>
                  <a:cubicBezTo>
                    <a:pt x="370468" y="633255"/>
                    <a:pt x="377518" y="637802"/>
                    <a:pt x="383380" y="643918"/>
                  </a:cubicBezTo>
                  <a:cubicBezTo>
                    <a:pt x="389835" y="650648"/>
                    <a:pt x="394377" y="658775"/>
                    <a:pt x="396752" y="667381"/>
                  </a:cubicBezTo>
                  <a:lnTo>
                    <a:pt x="397116" y="692961"/>
                  </a:lnTo>
                  <a:lnTo>
                    <a:pt x="397126" y="693725"/>
                  </a:lnTo>
                  <a:cubicBezTo>
                    <a:pt x="421194" y="696320"/>
                    <a:pt x="441918" y="714630"/>
                    <a:pt x="448170" y="738817"/>
                  </a:cubicBezTo>
                  <a:cubicBezTo>
                    <a:pt x="452935" y="757245"/>
                    <a:pt x="448511" y="776219"/>
                    <a:pt x="436376" y="789355"/>
                  </a:cubicBezTo>
                  <a:lnTo>
                    <a:pt x="436407" y="789563"/>
                  </a:lnTo>
                  <a:lnTo>
                    <a:pt x="440935" y="819302"/>
                  </a:lnTo>
                  <a:cubicBezTo>
                    <a:pt x="440042" y="829199"/>
                    <a:pt x="436763" y="838706"/>
                    <a:pt x="431180" y="846913"/>
                  </a:cubicBezTo>
                  <a:cubicBezTo>
                    <a:pt x="423076" y="858833"/>
                    <a:pt x="410778" y="867015"/>
                    <a:pt x="396594" y="869907"/>
                  </a:cubicBezTo>
                  <a:cubicBezTo>
                    <a:pt x="390892" y="892591"/>
                    <a:pt x="375145" y="910623"/>
                    <a:pt x="353853" y="918868"/>
                  </a:cubicBezTo>
                  <a:cubicBezTo>
                    <a:pt x="325546" y="929829"/>
                    <a:pt x="292338" y="921684"/>
                    <a:pt x="269830" y="898259"/>
                  </a:cubicBezTo>
                  <a:cubicBezTo>
                    <a:pt x="254997" y="908962"/>
                    <a:pt x="235887" y="912246"/>
                    <a:pt x="217425" y="907278"/>
                  </a:cubicBezTo>
                  <a:cubicBezTo>
                    <a:pt x="189372" y="899734"/>
                    <a:pt x="168094" y="874701"/>
                    <a:pt x="164918" y="845514"/>
                  </a:cubicBezTo>
                  <a:cubicBezTo>
                    <a:pt x="139681" y="853854"/>
                    <a:pt x="111084" y="847558"/>
                    <a:pt x="89804" y="828982"/>
                  </a:cubicBezTo>
                  <a:cubicBezTo>
                    <a:pt x="64728" y="807091"/>
                    <a:pt x="54621" y="772447"/>
                    <a:pt x="64483" y="742161"/>
                  </a:cubicBezTo>
                  <a:cubicBezTo>
                    <a:pt x="18741" y="721367"/>
                    <a:pt x="-3834" y="667307"/>
                    <a:pt x="14446" y="622318"/>
                  </a:cubicBezTo>
                  <a:cubicBezTo>
                    <a:pt x="-2538" y="603783"/>
                    <a:pt x="-4820" y="576345"/>
                    <a:pt x="9054" y="557427"/>
                  </a:cubicBezTo>
                  <a:cubicBezTo>
                    <a:pt x="14072" y="550582"/>
                    <a:pt x="20769" y="545481"/>
                    <a:pt x="28371" y="542435"/>
                  </a:cubicBezTo>
                  <a:lnTo>
                    <a:pt x="45186" y="540625"/>
                  </a:lnTo>
                  <a:lnTo>
                    <a:pt x="39486" y="529873"/>
                  </a:lnTo>
                  <a:cubicBezTo>
                    <a:pt x="27930" y="486113"/>
                    <a:pt x="46600" y="433871"/>
                    <a:pt x="84324" y="404358"/>
                  </a:cubicBezTo>
                  <a:lnTo>
                    <a:pt x="84313" y="404319"/>
                  </a:lnTo>
                  <a:lnTo>
                    <a:pt x="74518" y="370002"/>
                  </a:lnTo>
                  <a:cubicBezTo>
                    <a:pt x="72770" y="333541"/>
                    <a:pt x="94137" y="293760"/>
                    <a:pt x="129103" y="277595"/>
                  </a:cubicBezTo>
                  <a:lnTo>
                    <a:pt x="128909" y="276967"/>
                  </a:lnTo>
                  <a:lnTo>
                    <a:pt x="120421" y="249357"/>
                  </a:lnTo>
                  <a:cubicBezTo>
                    <a:pt x="119746" y="239040"/>
                    <a:pt x="121309" y="228120"/>
                    <a:pt x="125173" y="217512"/>
                  </a:cubicBezTo>
                  <a:cubicBezTo>
                    <a:pt x="129424" y="205836"/>
                    <a:pt x="136139" y="195401"/>
                    <a:pt x="144436" y="187093"/>
                  </a:cubicBezTo>
                  <a:lnTo>
                    <a:pt x="172352" y="169952"/>
                  </a:lnTo>
                  <a:lnTo>
                    <a:pt x="173186" y="169440"/>
                  </a:lnTo>
                  <a:cubicBezTo>
                    <a:pt x="168755" y="155029"/>
                    <a:pt x="169047" y="138990"/>
                    <a:pt x="173386" y="123696"/>
                  </a:cubicBezTo>
                  <a:close/>
                </a:path>
              </a:pathLst>
            </a:cu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TextBox 5">
            <a:extLst>
              <a:ext uri="{FF2B5EF4-FFF2-40B4-BE49-F238E27FC236}">
                <a16:creationId xmlns:a16="http://schemas.microsoft.com/office/drawing/2014/main" id="{142131C0-0651-7464-40E7-72BD2293858B}"/>
              </a:ext>
            </a:extLst>
          </p:cNvPr>
          <p:cNvSpPr txBox="1"/>
          <p:nvPr/>
        </p:nvSpPr>
        <p:spPr>
          <a:xfrm>
            <a:off x="87474" y="6479384"/>
            <a:ext cx="6094562" cy="276999"/>
          </a:xfrm>
          <a:prstGeom prst="rect">
            <a:avLst/>
          </a:prstGeom>
          <a:noFill/>
        </p:spPr>
        <p:txBody>
          <a:bodyPr wrap="square">
            <a:spAutoFit/>
          </a:body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40722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6EB53A-EDAF-4DF6-9616-77D20BF97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Continue to Translate</a:t>
            </a:r>
          </a:p>
        </p:txBody>
      </p:sp>
      <p:sp>
        <p:nvSpPr>
          <p:cNvPr id="35" name="TextBox 34"/>
          <p:cNvSpPr txBox="1"/>
          <p:nvPr/>
        </p:nvSpPr>
        <p:spPr>
          <a:xfrm>
            <a:off x="149679" y="863882"/>
            <a:ext cx="5056415" cy="369332"/>
          </a:xfrm>
          <a:prstGeom prst="rect">
            <a:avLst/>
          </a:prstGeom>
          <a:noFill/>
        </p:spPr>
        <p:txBody>
          <a:bodyPr wrap="square" rtlCol="0">
            <a:spAutoFit/>
          </a:bodyPr>
          <a:lstStyle/>
          <a:p>
            <a:pPr fontAlgn="base"/>
            <a:r>
              <a:rPr lang="en-US" dirty="0">
                <a:solidFill>
                  <a:schemeClr val="bg1"/>
                </a:solidFill>
              </a:rPr>
              <a:t>January 1832—Hiram, Ohio</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73:1-5</a:t>
            </a:r>
          </a:p>
        </p:txBody>
      </p:sp>
      <p:sp>
        <p:nvSpPr>
          <p:cNvPr id="3" name="Rectangle 2"/>
          <p:cNvSpPr/>
          <p:nvPr/>
        </p:nvSpPr>
        <p:spPr>
          <a:xfrm>
            <a:off x="708933" y="1633040"/>
            <a:ext cx="6096000" cy="2031325"/>
          </a:xfrm>
          <a:prstGeom prst="rect">
            <a:avLst/>
          </a:prstGeom>
        </p:spPr>
        <p:txBody>
          <a:bodyPr>
            <a:spAutoFit/>
          </a:bodyPr>
          <a:lstStyle/>
          <a:p>
            <a:pPr fontAlgn="base"/>
            <a:r>
              <a:rPr lang="en-US" dirty="0">
                <a:solidFill>
                  <a:schemeClr val="bg1"/>
                </a:solidFill>
              </a:rPr>
              <a:t>The Lord instructed that the elders who had been preaching were to continue doing so until the next conference, which would be held in two weeks. </a:t>
            </a:r>
          </a:p>
          <a:p>
            <a:pPr fontAlgn="base"/>
            <a:endParaRPr lang="en-US" dirty="0">
              <a:solidFill>
                <a:schemeClr val="bg1"/>
              </a:solidFill>
            </a:endParaRPr>
          </a:p>
          <a:p>
            <a:pPr fontAlgn="base"/>
            <a:r>
              <a:rPr lang="en-US" dirty="0">
                <a:solidFill>
                  <a:schemeClr val="bg1"/>
                </a:solidFill>
              </a:rPr>
              <a:t>The Prophet Joseph Smith and Sidney Rigdon had been preaching to help combat misinformation about the Church resulting from the publication of Ezra Booth’s letters.</a:t>
            </a:r>
            <a:endParaRPr lang="en-US" b="0" i="0" dirty="0">
              <a:solidFill>
                <a:schemeClr val="bg1"/>
              </a:solidFill>
              <a:effectLst/>
              <a:latin typeface="Abadi" panose="020B0604020104020204" pitchFamily="34" charset="0"/>
            </a:endParaRPr>
          </a:p>
        </p:txBody>
      </p:sp>
      <p:sp>
        <p:nvSpPr>
          <p:cNvPr id="7" name="Rectangle 6"/>
          <p:cNvSpPr/>
          <p:nvPr/>
        </p:nvSpPr>
        <p:spPr>
          <a:xfrm>
            <a:off x="5596619" y="3849446"/>
            <a:ext cx="6096000" cy="646331"/>
          </a:xfrm>
          <a:prstGeom prst="rect">
            <a:avLst/>
          </a:prstGeom>
        </p:spPr>
        <p:txBody>
          <a:bodyPr>
            <a:spAutoFit/>
          </a:bodyPr>
          <a:lstStyle/>
          <a:p>
            <a:pPr fontAlgn="base"/>
            <a:r>
              <a:rPr lang="en-US" dirty="0">
                <a:solidFill>
                  <a:schemeClr val="bg1"/>
                </a:solidFill>
              </a:rPr>
              <a:t>The Lord asks that Joseph Smith and Sidney Rigdon commence in the revision of the Bible</a:t>
            </a:r>
            <a:endParaRPr lang="en-US" b="0" i="0" dirty="0">
              <a:solidFill>
                <a:schemeClr val="bg1"/>
              </a:solidFill>
              <a:effectLst/>
              <a:latin typeface="Abadi" panose="020B0604020104020204" pitchFamily="34" charset="0"/>
            </a:endParaRPr>
          </a:p>
        </p:txBody>
      </p:sp>
      <p:sp>
        <p:nvSpPr>
          <p:cNvPr id="2" name="Rectangle 1"/>
          <p:cNvSpPr/>
          <p:nvPr/>
        </p:nvSpPr>
        <p:spPr>
          <a:xfrm>
            <a:off x="2433637" y="4680858"/>
            <a:ext cx="7973105" cy="1661993"/>
          </a:xfrm>
          <a:prstGeom prst="rect">
            <a:avLst/>
          </a:prstGeom>
        </p:spPr>
        <p:txBody>
          <a:bodyPr wrap="square">
            <a:spAutoFit/>
          </a:bodyPr>
          <a:lstStyle/>
          <a:p>
            <a:r>
              <a:rPr lang="en-US" b="0" i="0" dirty="0">
                <a:solidFill>
                  <a:schemeClr val="bg1"/>
                </a:solidFill>
                <a:effectLst/>
                <a:latin typeface="Abadi" panose="020B0604020104020204" pitchFamily="34" charset="0"/>
              </a:rPr>
              <a:t>Joseph Smith went through all of the Bible, dictating to a scribe changes, deletions, or additions, but he did not complete a revision of the entire Bible.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 never considered what he had accomplished as ready for publication, and he probably would have made many more corrections had he lived longer.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pic>
        <p:nvPicPr>
          <p:cNvPr id="12" name="Picture 11">
            <a:extLst>
              <a:ext uri="{FF2B5EF4-FFF2-40B4-BE49-F238E27FC236}">
                <a16:creationId xmlns:a16="http://schemas.microsoft.com/office/drawing/2014/main" id="{B0927D84-4ED5-4FFC-B700-2E89EB560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010" y="1096622"/>
            <a:ext cx="2212456" cy="2609414"/>
          </a:xfrm>
          <a:prstGeom prst="rect">
            <a:avLst/>
          </a:prstGeom>
        </p:spPr>
      </p:pic>
    </p:spTree>
    <p:extLst>
      <p:ext uri="{BB962C8B-B14F-4D97-AF65-F5344CB8AC3E}">
        <p14:creationId xmlns:p14="http://schemas.microsoft.com/office/powerpoint/2010/main" val="250056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14C1F0C-C918-409C-9370-10BA907B6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Gird Up Your Loins</a:t>
            </a:r>
          </a:p>
        </p:txBody>
      </p:sp>
      <p:sp>
        <p:nvSpPr>
          <p:cNvPr id="10" name="TextBox 9"/>
          <p:cNvSpPr txBox="1"/>
          <p:nvPr/>
        </p:nvSpPr>
        <p:spPr>
          <a:xfrm>
            <a:off x="0" y="6488668"/>
            <a:ext cx="3918857" cy="369332"/>
          </a:xfrm>
          <a:prstGeom prst="rect">
            <a:avLst/>
          </a:prstGeom>
          <a:noFill/>
        </p:spPr>
        <p:txBody>
          <a:bodyPr wrap="square" rtlCol="0">
            <a:spAutoFit/>
          </a:bodyPr>
          <a:lstStyle/>
          <a:p>
            <a:r>
              <a:rPr lang="en-US" dirty="0">
                <a:solidFill>
                  <a:schemeClr val="bg1"/>
                </a:solidFill>
              </a:rPr>
              <a:t>D&amp;C 73:6</a:t>
            </a:r>
          </a:p>
        </p:txBody>
      </p:sp>
      <p:sp>
        <p:nvSpPr>
          <p:cNvPr id="3" name="Rectangle 2"/>
          <p:cNvSpPr/>
          <p:nvPr/>
        </p:nvSpPr>
        <p:spPr>
          <a:xfrm>
            <a:off x="5162777" y="3659454"/>
            <a:ext cx="6096000" cy="3139321"/>
          </a:xfrm>
          <a:prstGeom prst="rect">
            <a:avLst/>
          </a:prstGeom>
        </p:spPr>
        <p:txBody>
          <a:bodyPr>
            <a:spAutoFit/>
          </a:bodyPr>
          <a:lstStyle/>
          <a:p>
            <a:pPr fontAlgn="base"/>
            <a:r>
              <a:rPr lang="en-US" b="1" dirty="0">
                <a:solidFill>
                  <a:schemeClr val="bg1"/>
                </a:solidFill>
              </a:rPr>
              <a:t>To Prepare yourself mentally to do something difficult</a:t>
            </a:r>
          </a:p>
          <a:p>
            <a:pPr fontAlgn="base"/>
            <a:endParaRPr lang="en-US" b="1" dirty="0">
              <a:solidFill>
                <a:schemeClr val="bg1"/>
              </a:solidFill>
            </a:endParaRPr>
          </a:p>
          <a:p>
            <a:pPr fontAlgn="base"/>
            <a:r>
              <a:rPr lang="en-US" b="1" dirty="0">
                <a:solidFill>
                  <a:schemeClr val="bg1"/>
                </a:solidFill>
              </a:rPr>
              <a:t>Be Ready for the journey</a:t>
            </a:r>
          </a:p>
          <a:p>
            <a:pPr fontAlgn="base"/>
            <a:endParaRPr lang="en-US" b="1" i="0" dirty="0">
              <a:solidFill>
                <a:schemeClr val="bg1"/>
              </a:solidFill>
              <a:effectLst/>
            </a:endParaRPr>
          </a:p>
          <a:p>
            <a:pPr fontAlgn="base"/>
            <a:r>
              <a:rPr lang="en-US" b="1" dirty="0">
                <a:solidFill>
                  <a:schemeClr val="bg1"/>
                </a:solidFill>
              </a:rPr>
              <a:t>Be ready to be the Lord’s servant</a:t>
            </a:r>
          </a:p>
          <a:p>
            <a:pPr fontAlgn="base"/>
            <a:endParaRPr lang="en-US" b="1" i="0" dirty="0">
              <a:solidFill>
                <a:schemeClr val="bg1"/>
              </a:solidFill>
              <a:effectLst/>
            </a:endParaRPr>
          </a:p>
          <a:p>
            <a:pPr fontAlgn="base"/>
            <a:r>
              <a:rPr lang="en-US" b="1" dirty="0">
                <a:solidFill>
                  <a:schemeClr val="bg1"/>
                </a:solidFill>
              </a:rPr>
              <a:t>Prepare your minds and hearts</a:t>
            </a:r>
          </a:p>
          <a:p>
            <a:pPr fontAlgn="base"/>
            <a:endParaRPr lang="en-US" b="1" i="0" dirty="0">
              <a:solidFill>
                <a:schemeClr val="bg1"/>
              </a:solidFill>
              <a:effectLst/>
            </a:endParaRPr>
          </a:p>
          <a:p>
            <a:pPr fontAlgn="base"/>
            <a:r>
              <a:rPr lang="en-US" b="1" dirty="0">
                <a:solidFill>
                  <a:schemeClr val="bg1"/>
                </a:solidFill>
              </a:rPr>
              <a:t>Be free from the cares, lusts, and aspirations that make you less proficient in the Master’s service</a:t>
            </a:r>
          </a:p>
          <a:p>
            <a:pPr fontAlgn="base"/>
            <a:r>
              <a:rPr lang="en-US" b="1" dirty="0">
                <a:solidFill>
                  <a:schemeClr val="bg1"/>
                </a:solidFill>
              </a:rPr>
              <a:t> </a:t>
            </a:r>
            <a:r>
              <a:rPr lang="en-US" sz="1200" b="1" dirty="0">
                <a:solidFill>
                  <a:schemeClr val="bg1"/>
                </a:solidFill>
              </a:rPr>
              <a:t>Smith and Sjodahl</a:t>
            </a:r>
            <a:endParaRPr lang="en-US" sz="1200" b="1" i="0" dirty="0">
              <a:solidFill>
                <a:schemeClr val="bg1"/>
              </a:solidFill>
              <a:effectLst/>
            </a:endParaRPr>
          </a:p>
        </p:txBody>
      </p:sp>
      <p:sp>
        <p:nvSpPr>
          <p:cNvPr id="11" name="Rectangle 10"/>
          <p:cNvSpPr/>
          <p:nvPr/>
        </p:nvSpPr>
        <p:spPr>
          <a:xfrm>
            <a:off x="255814" y="1186665"/>
            <a:ext cx="5339443" cy="1200329"/>
          </a:xfrm>
          <a:prstGeom prst="rect">
            <a:avLst/>
          </a:prstGeom>
        </p:spPr>
        <p:txBody>
          <a:bodyPr wrap="square">
            <a:spAutoFit/>
          </a:bodyPr>
          <a:lstStyle/>
          <a:p>
            <a:pPr fontAlgn="base"/>
            <a:r>
              <a:rPr lang="en-US" b="1" dirty="0">
                <a:solidFill>
                  <a:schemeClr val="bg1"/>
                </a:solidFill>
              </a:rPr>
              <a:t>This phrase comes from the Bible, where girding up your loins meant to tie up long, loose clothes so that they were more practical when you were working or traveling or getting ready for battle</a:t>
            </a:r>
            <a:endParaRPr lang="en-US" b="1" i="0" dirty="0">
              <a:solidFill>
                <a:schemeClr val="bg1"/>
              </a:solidFill>
              <a:effectLst/>
            </a:endParaRPr>
          </a:p>
        </p:txBody>
      </p:sp>
      <p:sp>
        <p:nvSpPr>
          <p:cNvPr id="4" name="Rectangle 3"/>
          <p:cNvSpPr/>
          <p:nvPr/>
        </p:nvSpPr>
        <p:spPr>
          <a:xfrm>
            <a:off x="1231560" y="5586498"/>
            <a:ext cx="3701143" cy="1169551"/>
          </a:xfrm>
          <a:prstGeom prst="rect">
            <a:avLst/>
          </a:prstGeom>
        </p:spPr>
        <p:txBody>
          <a:bodyPr wrap="square">
            <a:spAutoFit/>
          </a:bodyPr>
          <a:lstStyle/>
          <a:p>
            <a:r>
              <a:rPr lang="en-US" sz="1400" b="0" i="1" dirty="0">
                <a:solidFill>
                  <a:srgbClr val="FFFF00"/>
                </a:solidFill>
                <a:effectLst/>
                <a:latin typeface="Georgia" panose="02040502050405020303" pitchFamily="18" charset="0"/>
              </a:rPr>
              <a:t>Wherefore gird up the loins of your mind, be sober, and hope to the end for the grace that is to be brought unto you at the revelation of Jesus Christ;</a:t>
            </a:r>
          </a:p>
          <a:p>
            <a:r>
              <a:rPr lang="en-US" sz="1400" i="1" dirty="0">
                <a:solidFill>
                  <a:srgbClr val="FFFF00"/>
                </a:solidFill>
                <a:latin typeface="Georgia" panose="02040502050405020303" pitchFamily="18" charset="0"/>
              </a:rPr>
              <a:t>1 Peter 1:13</a:t>
            </a:r>
            <a:endParaRPr lang="en-US" sz="1400" i="1" dirty="0">
              <a:solidFill>
                <a:srgbClr val="FFFF00"/>
              </a:solidFill>
            </a:endParaRPr>
          </a:p>
        </p:txBody>
      </p:sp>
      <p:pic>
        <p:nvPicPr>
          <p:cNvPr id="5" name="Picture 4">
            <a:extLst>
              <a:ext uri="{FF2B5EF4-FFF2-40B4-BE49-F238E27FC236}">
                <a16:creationId xmlns:a16="http://schemas.microsoft.com/office/drawing/2014/main" id="{23B02514-3848-4481-8F34-521AB21F9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070" y="1084938"/>
            <a:ext cx="5191850" cy="2572109"/>
          </a:xfrm>
          <a:prstGeom prst="rect">
            <a:avLst/>
          </a:prstGeom>
        </p:spPr>
      </p:pic>
      <p:pic>
        <p:nvPicPr>
          <p:cNvPr id="8" name="Picture 7">
            <a:extLst>
              <a:ext uri="{FF2B5EF4-FFF2-40B4-BE49-F238E27FC236}">
                <a16:creationId xmlns:a16="http://schemas.microsoft.com/office/drawing/2014/main" id="{3F94A3B4-DE5E-40EB-971A-557C4C2AB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5360" y="2557996"/>
            <a:ext cx="2800350" cy="2857500"/>
          </a:xfrm>
          <a:prstGeom prst="rect">
            <a:avLst/>
          </a:prstGeom>
        </p:spPr>
      </p:pic>
    </p:spTree>
    <p:extLst>
      <p:ext uri="{BB962C8B-B14F-4D97-AF65-F5344CB8AC3E}">
        <p14:creationId xmlns:p14="http://schemas.microsoft.com/office/powerpoint/2010/main" val="23593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EA1D9C-F6AA-4A93-BD90-7C179422E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Background</a:t>
            </a:r>
          </a:p>
        </p:txBody>
      </p:sp>
      <p:sp>
        <p:nvSpPr>
          <p:cNvPr id="35" name="TextBox 34"/>
          <p:cNvSpPr txBox="1"/>
          <p:nvPr/>
        </p:nvSpPr>
        <p:spPr>
          <a:xfrm>
            <a:off x="408895" y="1171376"/>
            <a:ext cx="4360410" cy="1569660"/>
          </a:xfrm>
          <a:prstGeom prst="rect">
            <a:avLst/>
          </a:prstGeom>
          <a:noFill/>
        </p:spPr>
        <p:txBody>
          <a:bodyPr wrap="square" rtlCol="0">
            <a:spAutoFit/>
          </a:bodyPr>
          <a:lstStyle/>
          <a:p>
            <a:pPr fontAlgn="base"/>
            <a:r>
              <a:rPr lang="en-US" sz="2400" b="1" dirty="0">
                <a:solidFill>
                  <a:schemeClr val="bg1"/>
                </a:solidFill>
              </a:rPr>
              <a:t>The Revelation in Section 74 was received in 1830 before the restoration,  but recorded in January 1832</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74:1</a:t>
            </a:r>
          </a:p>
        </p:txBody>
      </p:sp>
      <p:sp>
        <p:nvSpPr>
          <p:cNvPr id="3" name="Rectangle 2"/>
          <p:cNvSpPr/>
          <p:nvPr/>
        </p:nvSpPr>
        <p:spPr>
          <a:xfrm>
            <a:off x="6840298" y="4886053"/>
            <a:ext cx="4904695" cy="1631216"/>
          </a:xfrm>
          <a:prstGeom prst="rect">
            <a:avLst/>
          </a:prstGeom>
        </p:spPr>
        <p:txBody>
          <a:bodyPr wrap="square">
            <a:spAutoFit/>
          </a:bodyPr>
          <a:lstStyle/>
          <a:p>
            <a:pPr fontAlgn="base"/>
            <a:r>
              <a:rPr lang="en-US" sz="2000" b="1" i="1" dirty="0">
                <a:solidFill>
                  <a:srgbClr val="FFFF00"/>
                </a:solidFill>
              </a:rPr>
              <a:t>For the unbelieving husband is sanctified by the wife, and the unbelieving wife is sanctified by the husband: else were your children unclean; but now are they holy.</a:t>
            </a:r>
          </a:p>
          <a:p>
            <a:pPr fontAlgn="base"/>
            <a:r>
              <a:rPr lang="en-US" sz="2000" b="1" i="1" dirty="0">
                <a:solidFill>
                  <a:srgbClr val="FFFF00"/>
                </a:solidFill>
                <a:effectLst/>
              </a:rPr>
              <a:t>1 Corinthian 7:14</a:t>
            </a:r>
          </a:p>
        </p:txBody>
      </p:sp>
      <p:pic>
        <p:nvPicPr>
          <p:cNvPr id="5" name="Picture 4">
            <a:extLst>
              <a:ext uri="{FF2B5EF4-FFF2-40B4-BE49-F238E27FC236}">
                <a16:creationId xmlns:a16="http://schemas.microsoft.com/office/drawing/2014/main" id="{17ABF857-40B5-567D-3F60-29A61EBCAD4A}"/>
              </a:ext>
            </a:extLst>
          </p:cNvPr>
          <p:cNvPicPr>
            <a:picLocks noChangeAspect="1"/>
          </p:cNvPicPr>
          <p:nvPr/>
        </p:nvPicPr>
        <p:blipFill>
          <a:blip r:embed="rId3"/>
          <a:stretch>
            <a:fillRect/>
          </a:stretch>
        </p:blipFill>
        <p:spPr>
          <a:xfrm>
            <a:off x="2372441" y="2612195"/>
            <a:ext cx="3978678" cy="3951000"/>
          </a:xfrm>
          <a:prstGeom prst="rect">
            <a:avLst/>
          </a:prstGeom>
        </p:spPr>
      </p:pic>
      <p:sp>
        <p:nvSpPr>
          <p:cNvPr id="9" name="TextBox 8">
            <a:extLst>
              <a:ext uri="{FF2B5EF4-FFF2-40B4-BE49-F238E27FC236}">
                <a16:creationId xmlns:a16="http://schemas.microsoft.com/office/drawing/2014/main" id="{18EA0F04-E57E-D12D-6BAD-7813436F1FE8}"/>
              </a:ext>
            </a:extLst>
          </p:cNvPr>
          <p:cNvSpPr txBox="1"/>
          <p:nvPr/>
        </p:nvSpPr>
        <p:spPr>
          <a:xfrm>
            <a:off x="6840297" y="992285"/>
            <a:ext cx="4606711" cy="3416320"/>
          </a:xfrm>
          <a:prstGeom prst="rect">
            <a:avLst/>
          </a:prstGeom>
          <a:noFill/>
        </p:spPr>
        <p:txBody>
          <a:bodyPr wrap="square">
            <a:spAutoFit/>
          </a:bodyPr>
          <a:lstStyle/>
          <a:p>
            <a:r>
              <a:rPr lang="en-US" b="1" i="0" dirty="0">
                <a:solidFill>
                  <a:schemeClr val="bg1"/>
                </a:solidFill>
                <a:effectLst/>
              </a:rPr>
              <a:t>Paul’s Counsel:</a:t>
            </a:r>
          </a:p>
          <a:p>
            <a:r>
              <a:rPr lang="en-US" b="0" i="0" dirty="0">
                <a:solidFill>
                  <a:schemeClr val="bg1"/>
                </a:solidFill>
                <a:effectLst/>
              </a:rPr>
              <a:t>Paul is commenting on the issue of whether a woman who is married to a nonbeliever should continue in the marriage. Paul felt that the believing partner should not initiate a divorce, but if the unbelieving partner desired to end the marriage, the believer should not feel bound to remain in the union. Paul’s reasoning for this was summarized as “For how do you know, wife, that you will not save your husband? Or how do you know, husband, that you will not save your wife? </a:t>
            </a:r>
            <a:r>
              <a:rPr lang="en-US" dirty="0">
                <a:solidFill>
                  <a:schemeClr val="bg1"/>
                </a:solidFill>
              </a:rPr>
              <a:t>Casey Paul Griffiths</a:t>
            </a:r>
          </a:p>
        </p:txBody>
      </p:sp>
    </p:spTree>
    <p:extLst>
      <p:ext uri="{BB962C8B-B14F-4D97-AF65-F5344CB8AC3E}">
        <p14:creationId xmlns:p14="http://schemas.microsoft.com/office/powerpoint/2010/main" val="43426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2C51B1-D7DF-4C04-A362-CFB8B3256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Little Children</a:t>
            </a:r>
          </a:p>
        </p:txBody>
      </p:sp>
      <p:sp>
        <p:nvSpPr>
          <p:cNvPr id="35" name="TextBox 34"/>
          <p:cNvSpPr txBox="1"/>
          <p:nvPr/>
        </p:nvSpPr>
        <p:spPr>
          <a:xfrm>
            <a:off x="4250238" y="1817706"/>
            <a:ext cx="3549916" cy="3693319"/>
          </a:xfrm>
          <a:prstGeom prst="rect">
            <a:avLst/>
          </a:prstGeom>
          <a:noFill/>
        </p:spPr>
        <p:txBody>
          <a:bodyPr wrap="square" rtlCol="0">
            <a:spAutoFit/>
          </a:bodyPr>
          <a:lstStyle/>
          <a:p>
            <a:pPr fontAlgn="base"/>
            <a:r>
              <a:rPr lang="en-US" b="1" i="1" dirty="0">
                <a:solidFill>
                  <a:schemeClr val="bg1"/>
                </a:solidFill>
              </a:rPr>
              <a:t>Unbelieving,</a:t>
            </a:r>
            <a:r>
              <a:rPr lang="en-US" b="1" dirty="0">
                <a:solidFill>
                  <a:schemeClr val="bg1"/>
                </a:solidFill>
              </a:rPr>
              <a:t> as used here, refers to those Jews who had not joined the Church of Jesus Christ. </a:t>
            </a:r>
          </a:p>
          <a:p>
            <a:pPr fontAlgn="base"/>
            <a:endParaRPr lang="en-US" b="1" dirty="0">
              <a:solidFill>
                <a:schemeClr val="bg1"/>
              </a:solidFill>
            </a:endParaRPr>
          </a:p>
          <a:p>
            <a:pPr fontAlgn="base"/>
            <a:r>
              <a:rPr lang="en-US" b="1" dirty="0">
                <a:solidFill>
                  <a:schemeClr val="bg1"/>
                </a:solidFill>
              </a:rPr>
              <a:t>They were still living by the rituals of the Mosaic law, which included circumcision of their male children. </a:t>
            </a:r>
          </a:p>
          <a:p>
            <a:pPr fontAlgn="base"/>
            <a:endParaRPr lang="en-US" b="1" dirty="0">
              <a:solidFill>
                <a:schemeClr val="bg1"/>
              </a:solidFill>
            </a:endParaRPr>
          </a:p>
          <a:p>
            <a:pPr fontAlgn="base"/>
            <a:r>
              <a:rPr lang="en-US" b="1" dirty="0">
                <a:solidFill>
                  <a:schemeClr val="bg1"/>
                </a:solidFill>
              </a:rPr>
              <a:t>Paul taught that little children were sanctified through the Atonement of Christ and that circumcision was no longer necessary as taught by the adherents of the Mosaic law.</a:t>
            </a:r>
          </a:p>
        </p:txBody>
      </p:sp>
      <p:sp>
        <p:nvSpPr>
          <p:cNvPr id="10" name="TextBox 9"/>
          <p:cNvSpPr txBox="1"/>
          <p:nvPr/>
        </p:nvSpPr>
        <p:spPr>
          <a:xfrm>
            <a:off x="76199" y="6449747"/>
            <a:ext cx="3918857" cy="369332"/>
          </a:xfrm>
          <a:prstGeom prst="rect">
            <a:avLst/>
          </a:prstGeom>
          <a:noFill/>
        </p:spPr>
        <p:txBody>
          <a:bodyPr wrap="square" rtlCol="0">
            <a:spAutoFit/>
          </a:bodyPr>
          <a:lstStyle/>
          <a:p>
            <a:r>
              <a:rPr lang="en-US" dirty="0">
                <a:solidFill>
                  <a:schemeClr val="bg1"/>
                </a:solidFill>
              </a:rPr>
              <a:t>D&amp;C 74:1</a:t>
            </a:r>
          </a:p>
        </p:txBody>
      </p:sp>
      <p:pic>
        <p:nvPicPr>
          <p:cNvPr id="5" name="Picture 4">
            <a:extLst>
              <a:ext uri="{FF2B5EF4-FFF2-40B4-BE49-F238E27FC236}">
                <a16:creationId xmlns:a16="http://schemas.microsoft.com/office/drawing/2014/main" id="{D104E676-7276-4638-80DE-058E4A695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78" y="1015663"/>
            <a:ext cx="3390900" cy="2543175"/>
          </a:xfrm>
          <a:prstGeom prst="rect">
            <a:avLst/>
          </a:prstGeom>
        </p:spPr>
      </p:pic>
      <p:pic>
        <p:nvPicPr>
          <p:cNvPr id="9" name="Picture 8">
            <a:extLst>
              <a:ext uri="{FF2B5EF4-FFF2-40B4-BE49-F238E27FC236}">
                <a16:creationId xmlns:a16="http://schemas.microsoft.com/office/drawing/2014/main" id="{1A3E41C7-0622-41D7-93C9-A5FA7FC5F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335" y="3720049"/>
            <a:ext cx="3810000" cy="2857500"/>
          </a:xfrm>
          <a:prstGeom prst="rect">
            <a:avLst/>
          </a:prstGeom>
        </p:spPr>
      </p:pic>
      <p:grpSp>
        <p:nvGrpSpPr>
          <p:cNvPr id="12" name="Group 11">
            <a:extLst>
              <a:ext uri="{FF2B5EF4-FFF2-40B4-BE49-F238E27FC236}">
                <a16:creationId xmlns:a16="http://schemas.microsoft.com/office/drawing/2014/main" id="{ADAE88C0-4446-4DD8-8156-050EC9FD70E6}"/>
              </a:ext>
            </a:extLst>
          </p:cNvPr>
          <p:cNvGrpSpPr/>
          <p:nvPr/>
        </p:nvGrpSpPr>
        <p:grpSpPr>
          <a:xfrm>
            <a:off x="918887" y="3769893"/>
            <a:ext cx="3004686" cy="2789396"/>
            <a:chOff x="918887" y="3769893"/>
            <a:chExt cx="3004686" cy="2789396"/>
          </a:xfrm>
        </p:grpSpPr>
        <p:pic>
          <p:nvPicPr>
            <p:cNvPr id="2050" name="Picture 2" descr="Image result for jesus and child art">
              <a:extLst>
                <a:ext uri="{FF2B5EF4-FFF2-40B4-BE49-F238E27FC236}">
                  <a16:creationId xmlns:a16="http://schemas.microsoft.com/office/drawing/2014/main" id="{9D276BCC-86A8-4510-B3F9-DDB7AB3DF3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887" y="3769893"/>
              <a:ext cx="3004686" cy="26028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712ED0B-9AA1-4FE3-BE30-84A53BF4C3F5}"/>
                </a:ext>
              </a:extLst>
            </p:cNvPr>
            <p:cNvSpPr/>
            <p:nvPr/>
          </p:nvSpPr>
          <p:spPr>
            <a:xfrm>
              <a:off x="2823633" y="6313068"/>
              <a:ext cx="649537" cy="246221"/>
            </a:xfrm>
            <a:prstGeom prst="rect">
              <a:avLst/>
            </a:prstGeom>
          </p:spPr>
          <p:txBody>
            <a:bodyPr wrap="none">
              <a:spAutoFit/>
            </a:bodyPr>
            <a:lstStyle/>
            <a:p>
              <a:r>
                <a:rPr lang="en-US" sz="1000" b="0" i="0" dirty="0">
                  <a:solidFill>
                    <a:schemeClr val="bg1"/>
                  </a:solidFill>
                  <a:effectLst/>
                  <a:latin typeface="Verdana" panose="020B0604030504040204" pitchFamily="34" charset="0"/>
                </a:rPr>
                <a:t>Georgy</a:t>
              </a:r>
              <a:endParaRPr lang="en-US" sz="1000" dirty="0">
                <a:solidFill>
                  <a:schemeClr val="bg1"/>
                </a:solidFill>
              </a:endParaRPr>
            </a:p>
          </p:txBody>
        </p:sp>
      </p:grpSp>
    </p:spTree>
    <p:extLst>
      <p:ext uri="{BB962C8B-B14F-4D97-AF65-F5344CB8AC3E}">
        <p14:creationId xmlns:p14="http://schemas.microsoft.com/office/powerpoint/2010/main" val="30525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5">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2C006C-0477-4862-BC91-A25E0F88A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Law of Circumcision</a:t>
            </a:r>
          </a:p>
        </p:txBody>
      </p:sp>
      <p:sp>
        <p:nvSpPr>
          <p:cNvPr id="35" name="TextBox 34"/>
          <p:cNvSpPr txBox="1"/>
          <p:nvPr/>
        </p:nvSpPr>
        <p:spPr>
          <a:xfrm>
            <a:off x="440871" y="1321713"/>
            <a:ext cx="4114800" cy="3693319"/>
          </a:xfrm>
          <a:prstGeom prst="rect">
            <a:avLst/>
          </a:prstGeom>
          <a:noFill/>
        </p:spPr>
        <p:txBody>
          <a:bodyPr wrap="square" rtlCol="0">
            <a:spAutoFit/>
          </a:bodyPr>
          <a:lstStyle/>
          <a:p>
            <a:pPr fontAlgn="base"/>
            <a:r>
              <a:rPr lang="en-US" b="1" dirty="0">
                <a:solidFill>
                  <a:schemeClr val="bg1"/>
                </a:solidFill>
              </a:rPr>
              <a:t>Circumcision was given to Abraham and his posterity as a token of their covenant with God.</a:t>
            </a:r>
          </a:p>
          <a:p>
            <a:pPr fontAlgn="base"/>
            <a:endParaRPr lang="en-US" b="1" dirty="0">
              <a:solidFill>
                <a:schemeClr val="bg1"/>
              </a:solidFill>
            </a:endParaRPr>
          </a:p>
          <a:p>
            <a:pPr fontAlgn="base"/>
            <a:endParaRPr lang="en-US" b="1" dirty="0">
              <a:solidFill>
                <a:schemeClr val="bg1"/>
              </a:solidFill>
            </a:endParaRPr>
          </a:p>
          <a:p>
            <a:pPr fontAlgn="base"/>
            <a:endParaRPr lang="en-US" b="1" dirty="0">
              <a:solidFill>
                <a:schemeClr val="bg1"/>
              </a:solidFill>
            </a:endParaRPr>
          </a:p>
          <a:p>
            <a:pPr fontAlgn="base"/>
            <a:endParaRPr lang="en-US" b="1" dirty="0">
              <a:solidFill>
                <a:schemeClr val="bg1"/>
              </a:solidFill>
            </a:endParaRPr>
          </a:p>
          <a:p>
            <a:pPr fontAlgn="base"/>
            <a:endParaRPr lang="en-US" b="1" dirty="0">
              <a:solidFill>
                <a:schemeClr val="bg1"/>
              </a:solidFill>
            </a:endParaRPr>
          </a:p>
          <a:p>
            <a:pPr fontAlgn="base"/>
            <a:endParaRPr lang="en-US" b="1" dirty="0">
              <a:solidFill>
                <a:schemeClr val="bg1"/>
              </a:solidFill>
            </a:endParaRPr>
          </a:p>
          <a:p>
            <a:pPr fontAlgn="base"/>
            <a:r>
              <a:rPr lang="en-US" b="1" dirty="0">
                <a:solidFill>
                  <a:schemeClr val="bg1"/>
                </a:solidFill>
              </a:rPr>
              <a:t>Other scriptures make it clear that it was not circumcision itself but rather what it stood for that gave it its greatest significance.</a:t>
            </a:r>
          </a:p>
        </p:txBody>
      </p:sp>
      <p:sp>
        <p:nvSpPr>
          <p:cNvPr id="10" name="TextBox 9"/>
          <p:cNvSpPr txBox="1"/>
          <p:nvPr/>
        </p:nvSpPr>
        <p:spPr>
          <a:xfrm>
            <a:off x="0" y="6486261"/>
            <a:ext cx="3918857" cy="369332"/>
          </a:xfrm>
          <a:prstGeom prst="rect">
            <a:avLst/>
          </a:prstGeom>
          <a:noFill/>
        </p:spPr>
        <p:txBody>
          <a:bodyPr wrap="square" rtlCol="0">
            <a:spAutoFit/>
          </a:bodyPr>
          <a:lstStyle/>
          <a:p>
            <a:r>
              <a:rPr lang="en-US" dirty="0">
                <a:solidFill>
                  <a:schemeClr val="bg1"/>
                </a:solidFill>
              </a:rPr>
              <a:t>D&amp;C 74:2-3</a:t>
            </a:r>
          </a:p>
        </p:txBody>
      </p:sp>
      <p:sp>
        <p:nvSpPr>
          <p:cNvPr id="2" name="Rectangle 1"/>
          <p:cNvSpPr/>
          <p:nvPr/>
        </p:nvSpPr>
        <p:spPr>
          <a:xfrm>
            <a:off x="4996542" y="1152436"/>
            <a:ext cx="5682344" cy="1815882"/>
          </a:xfrm>
          <a:prstGeom prst="rect">
            <a:avLst/>
          </a:prstGeom>
        </p:spPr>
        <p:txBody>
          <a:bodyPr wrap="square">
            <a:spAutoFit/>
          </a:bodyPr>
          <a:lstStyle/>
          <a:p>
            <a:r>
              <a:rPr lang="en-US" sz="1600" b="1" i="1" dirty="0">
                <a:solidFill>
                  <a:srgbClr val="FFFF00"/>
                </a:solidFill>
                <a:effectLst/>
                <a:latin typeface="Georgia" panose="02040502050405020303" pitchFamily="18" charset="0"/>
              </a:rPr>
              <a:t>And I will establish my covenant between me and thee and thy seed after thee in their generations for an everlasting covenant, to be a God unto thee, and to thy seed after thee.</a:t>
            </a:r>
          </a:p>
          <a:p>
            <a:r>
              <a:rPr lang="en-US" sz="1600" b="1" i="1" dirty="0">
                <a:solidFill>
                  <a:srgbClr val="FFFF00"/>
                </a:solidFill>
              </a:rPr>
              <a:t>And ye shall circumcise the flesh of your foreskin; and it shall be a token of the covenant betwixt me and you.</a:t>
            </a:r>
          </a:p>
          <a:p>
            <a:r>
              <a:rPr lang="en-US" sz="1600" b="1" i="1" dirty="0">
                <a:solidFill>
                  <a:srgbClr val="FFFF00"/>
                </a:solidFill>
              </a:rPr>
              <a:t>Genesis 17:7,11</a:t>
            </a:r>
          </a:p>
        </p:txBody>
      </p:sp>
      <p:sp>
        <p:nvSpPr>
          <p:cNvPr id="7" name="Rectangle 6"/>
          <p:cNvSpPr/>
          <p:nvPr/>
        </p:nvSpPr>
        <p:spPr>
          <a:xfrm>
            <a:off x="6945086" y="3381641"/>
            <a:ext cx="4397830" cy="923330"/>
          </a:xfrm>
          <a:prstGeom prst="rect">
            <a:avLst/>
          </a:prstGeom>
        </p:spPr>
        <p:txBody>
          <a:bodyPr wrap="square">
            <a:spAutoFit/>
          </a:bodyPr>
          <a:lstStyle/>
          <a:p>
            <a:r>
              <a:rPr lang="en-US" b="1" i="1" dirty="0">
                <a:solidFill>
                  <a:srgbClr val="FFFF00"/>
                </a:solidFill>
              </a:rPr>
              <a:t>Circumcise therefore the foreskin of your heart, and be no more </a:t>
            </a:r>
            <a:r>
              <a:rPr lang="en-US" b="1" i="1" dirty="0" err="1">
                <a:solidFill>
                  <a:srgbClr val="FFFF00"/>
                </a:solidFill>
              </a:rPr>
              <a:t>stiffnecked</a:t>
            </a:r>
            <a:r>
              <a:rPr lang="en-US" b="1" i="1" dirty="0">
                <a:solidFill>
                  <a:srgbClr val="FFFF00"/>
                </a:solidFill>
              </a:rPr>
              <a:t>.</a:t>
            </a:r>
          </a:p>
          <a:p>
            <a:r>
              <a:rPr lang="en-US" b="1" i="1" dirty="0">
                <a:solidFill>
                  <a:srgbClr val="FFFF00"/>
                </a:solidFill>
              </a:rPr>
              <a:t>Deuteronomy 10:16</a:t>
            </a:r>
          </a:p>
        </p:txBody>
      </p:sp>
      <p:sp>
        <p:nvSpPr>
          <p:cNvPr id="3" name="Rectangle 2"/>
          <p:cNvSpPr/>
          <p:nvPr/>
        </p:nvSpPr>
        <p:spPr>
          <a:xfrm>
            <a:off x="3897086" y="4928074"/>
            <a:ext cx="6096000" cy="1754326"/>
          </a:xfrm>
          <a:prstGeom prst="rect">
            <a:avLst/>
          </a:prstGeom>
        </p:spPr>
        <p:txBody>
          <a:bodyPr>
            <a:spAutoFit/>
          </a:bodyPr>
          <a:lstStyle/>
          <a:p>
            <a:r>
              <a:rPr lang="en-US" b="1" i="1" dirty="0">
                <a:solidFill>
                  <a:srgbClr val="FFFF00"/>
                </a:solidFill>
                <a:effectLst/>
                <a:latin typeface="Georgia" panose="02040502050405020303" pitchFamily="18" charset="0"/>
              </a:rPr>
              <a:t>Circumcise yourselves to the </a:t>
            </a:r>
            <a:r>
              <a:rPr lang="en-US" b="1" i="1" cap="small" dirty="0">
                <a:solidFill>
                  <a:srgbClr val="FFFF00"/>
                </a:solidFill>
                <a:effectLst/>
                <a:latin typeface="Georgia" panose="02040502050405020303" pitchFamily="18" charset="0"/>
              </a:rPr>
              <a:t>Lord</a:t>
            </a:r>
            <a:r>
              <a:rPr lang="en-US" b="1" i="1" dirty="0">
                <a:solidFill>
                  <a:srgbClr val="FFFF00"/>
                </a:solidFill>
                <a:effectLst/>
                <a:latin typeface="Georgia" panose="02040502050405020303" pitchFamily="18" charset="0"/>
              </a:rPr>
              <a:t>, and take away the foreskins of your heart, ye men of Judah and inhabitants of Jerusalem: lest my fury come forth like fire, and burn that none can quench it, because of the evil of your doings. Jeremiah 4:4</a:t>
            </a:r>
            <a:endParaRPr lang="en-US" b="1" i="1" dirty="0">
              <a:solidFill>
                <a:srgbClr val="FFFF00"/>
              </a:solidFill>
            </a:endParaRPr>
          </a:p>
        </p:txBody>
      </p:sp>
      <p:pic>
        <p:nvPicPr>
          <p:cNvPr id="5" name="Picture 4">
            <a:extLst>
              <a:ext uri="{FF2B5EF4-FFF2-40B4-BE49-F238E27FC236}">
                <a16:creationId xmlns:a16="http://schemas.microsoft.com/office/drawing/2014/main" id="{276519DE-82B6-4A07-BBB7-A2D87DCD4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181" y="1942725"/>
            <a:ext cx="2466975" cy="1847850"/>
          </a:xfrm>
          <a:prstGeom prst="rect">
            <a:avLst/>
          </a:prstGeom>
        </p:spPr>
      </p:pic>
    </p:spTree>
    <p:extLst>
      <p:ext uri="{BB962C8B-B14F-4D97-AF65-F5344CB8AC3E}">
        <p14:creationId xmlns:p14="http://schemas.microsoft.com/office/powerpoint/2010/main" val="189989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5">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894896-F071-4382-A70F-B7D11715D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Little Children Are Sanctified</a:t>
            </a:r>
          </a:p>
        </p:txBody>
      </p:sp>
      <p:sp>
        <p:nvSpPr>
          <p:cNvPr id="35" name="TextBox 34"/>
          <p:cNvSpPr txBox="1"/>
          <p:nvPr/>
        </p:nvSpPr>
        <p:spPr>
          <a:xfrm>
            <a:off x="960708" y="1449598"/>
            <a:ext cx="4114800" cy="1569660"/>
          </a:xfrm>
          <a:prstGeom prst="rect">
            <a:avLst/>
          </a:prstGeom>
          <a:noFill/>
        </p:spPr>
        <p:txBody>
          <a:bodyPr wrap="square" rtlCol="0">
            <a:spAutoFit/>
          </a:bodyPr>
          <a:lstStyle/>
          <a:p>
            <a:pPr fontAlgn="base"/>
            <a:r>
              <a:rPr lang="en-US" sz="2400" b="1" i="1" dirty="0">
                <a:solidFill>
                  <a:schemeClr val="bg1"/>
                </a:solidFill>
              </a:rPr>
              <a:t>Little Children do not need circumcision to become sanctified, as taught by the adherents of the Mosaic faith</a:t>
            </a:r>
            <a:endParaRPr lang="en-US" sz="2400" b="1" dirty="0">
              <a:solidFill>
                <a:schemeClr val="bg1"/>
              </a:solidFill>
            </a:endParaRP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74:4-7 </a:t>
            </a:r>
            <a:r>
              <a:rPr lang="en-US" sz="1200" dirty="0">
                <a:solidFill>
                  <a:schemeClr val="bg1"/>
                </a:solidFill>
              </a:rPr>
              <a:t>Smith and Sjodahl</a:t>
            </a:r>
          </a:p>
        </p:txBody>
      </p:sp>
      <p:sp>
        <p:nvSpPr>
          <p:cNvPr id="7" name="TextBox 6"/>
          <p:cNvSpPr txBox="1"/>
          <p:nvPr/>
        </p:nvSpPr>
        <p:spPr>
          <a:xfrm>
            <a:off x="6232752" y="4196430"/>
            <a:ext cx="4114800" cy="1200329"/>
          </a:xfrm>
          <a:prstGeom prst="rect">
            <a:avLst/>
          </a:prstGeom>
          <a:noFill/>
        </p:spPr>
        <p:txBody>
          <a:bodyPr wrap="square" rtlCol="0">
            <a:spAutoFit/>
          </a:bodyPr>
          <a:lstStyle/>
          <a:p>
            <a:pPr fontAlgn="base"/>
            <a:r>
              <a:rPr lang="en-US" sz="2400" b="1" i="1" dirty="0">
                <a:solidFill>
                  <a:schemeClr val="bg1"/>
                </a:solidFill>
              </a:rPr>
              <a:t>Little Children are holy being sanctified through the atonement of Jesus Christ</a:t>
            </a:r>
            <a:endParaRPr lang="en-US" sz="2400" b="1" dirty="0">
              <a:solidFill>
                <a:schemeClr val="bg1"/>
              </a:solidFill>
            </a:endParaRPr>
          </a:p>
        </p:txBody>
      </p:sp>
      <p:pic>
        <p:nvPicPr>
          <p:cNvPr id="3" name="Picture 2">
            <a:extLst>
              <a:ext uri="{FF2B5EF4-FFF2-40B4-BE49-F238E27FC236}">
                <a16:creationId xmlns:a16="http://schemas.microsoft.com/office/drawing/2014/main" id="{4581CB65-702A-4E00-AB98-34F3D543E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941" y="1399333"/>
            <a:ext cx="4029075" cy="2676525"/>
          </a:xfrm>
          <a:prstGeom prst="rect">
            <a:avLst/>
          </a:prstGeom>
        </p:spPr>
      </p:pic>
      <p:pic>
        <p:nvPicPr>
          <p:cNvPr id="5" name="Picture 4">
            <a:extLst>
              <a:ext uri="{FF2B5EF4-FFF2-40B4-BE49-F238E27FC236}">
                <a16:creationId xmlns:a16="http://schemas.microsoft.com/office/drawing/2014/main" id="{25D26D66-930B-4150-9F01-B02BBE981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531" y="3332663"/>
            <a:ext cx="4048125" cy="2667000"/>
          </a:xfrm>
          <a:prstGeom prst="rect">
            <a:avLst/>
          </a:prstGeom>
        </p:spPr>
      </p:pic>
    </p:spTree>
    <p:extLst>
      <p:ext uri="{BB962C8B-B14F-4D97-AF65-F5344CB8AC3E}">
        <p14:creationId xmlns:p14="http://schemas.microsoft.com/office/powerpoint/2010/main" val="409119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6BC9BB-4819-4FE5-95DD-07E2707FF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923330"/>
          </a:xfrm>
          <a:prstGeom prst="rect">
            <a:avLst/>
          </a:prstGeom>
          <a:noFill/>
        </p:spPr>
        <p:txBody>
          <a:bodyPr wrap="square" rtlCol="0">
            <a:spAutoFit/>
          </a:bodyPr>
          <a:lstStyle/>
          <a:p>
            <a:pPr algn="ctr"/>
            <a:r>
              <a:rPr lang="en-US" sz="5400" dirty="0">
                <a:solidFill>
                  <a:schemeClr val="bg1"/>
                </a:solidFill>
                <a:latin typeface="Comic Sans MS" panose="030F0702030302020204" pitchFamily="66" charset="0"/>
              </a:rPr>
              <a:t>Consecration of Believing Parents</a:t>
            </a:r>
          </a:p>
        </p:txBody>
      </p:sp>
      <p:sp>
        <p:nvSpPr>
          <p:cNvPr id="35" name="TextBox 34"/>
          <p:cNvSpPr txBox="1"/>
          <p:nvPr/>
        </p:nvSpPr>
        <p:spPr>
          <a:xfrm>
            <a:off x="4224394" y="937806"/>
            <a:ext cx="4476844" cy="830997"/>
          </a:xfrm>
          <a:prstGeom prst="rect">
            <a:avLst/>
          </a:prstGeom>
          <a:noFill/>
        </p:spPr>
        <p:txBody>
          <a:bodyPr wrap="square" rtlCol="0">
            <a:spAutoFit/>
          </a:bodyPr>
          <a:lstStyle/>
          <a:p>
            <a:pPr fontAlgn="base"/>
            <a:r>
              <a:rPr lang="en-US" sz="2400" b="1" i="1" dirty="0">
                <a:solidFill>
                  <a:schemeClr val="bg1"/>
                </a:solidFill>
              </a:rPr>
              <a:t>The consecration of the believing parent includes the children. </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74:4-7 </a:t>
            </a:r>
            <a:r>
              <a:rPr lang="en-US" sz="1200" dirty="0">
                <a:solidFill>
                  <a:schemeClr val="bg1"/>
                </a:solidFill>
              </a:rPr>
              <a:t>Smith and Sjodahl</a:t>
            </a:r>
          </a:p>
        </p:txBody>
      </p:sp>
      <p:sp>
        <p:nvSpPr>
          <p:cNvPr id="8" name="TextBox 7"/>
          <p:cNvSpPr txBox="1"/>
          <p:nvPr/>
        </p:nvSpPr>
        <p:spPr>
          <a:xfrm>
            <a:off x="4772003" y="3319541"/>
            <a:ext cx="4114800" cy="2677656"/>
          </a:xfrm>
          <a:prstGeom prst="rect">
            <a:avLst/>
          </a:prstGeom>
          <a:noFill/>
        </p:spPr>
        <p:txBody>
          <a:bodyPr wrap="square" rtlCol="0">
            <a:spAutoFit/>
          </a:bodyPr>
          <a:lstStyle/>
          <a:p>
            <a:pPr fontAlgn="base"/>
            <a:r>
              <a:rPr lang="en-US" sz="2400" b="1" i="1" dirty="0">
                <a:solidFill>
                  <a:schemeClr val="bg1"/>
                </a:solidFill>
              </a:rPr>
              <a:t>They are sanctified through the atonement of our Lord. They need no ordinance, until they arrive at the age of accountability, when they should be baptized, after proper instruction.</a:t>
            </a:r>
            <a:endParaRPr lang="en-US" sz="2400" b="1" dirty="0">
              <a:solidFill>
                <a:schemeClr val="bg1"/>
              </a:solidFill>
            </a:endParaRPr>
          </a:p>
        </p:txBody>
      </p:sp>
      <p:pic>
        <p:nvPicPr>
          <p:cNvPr id="11" name="Picture 10">
            <a:extLst>
              <a:ext uri="{FF2B5EF4-FFF2-40B4-BE49-F238E27FC236}">
                <a16:creationId xmlns:a16="http://schemas.microsoft.com/office/drawing/2014/main" id="{2A260E10-5A8B-4E3A-BEDC-6DDDB332D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53" y="1070022"/>
            <a:ext cx="3543300" cy="4762500"/>
          </a:xfrm>
          <a:prstGeom prst="rect">
            <a:avLst/>
          </a:prstGeom>
        </p:spPr>
      </p:pic>
      <p:sp>
        <p:nvSpPr>
          <p:cNvPr id="12" name="Footer Placeholder 14">
            <a:extLst>
              <a:ext uri="{FF2B5EF4-FFF2-40B4-BE49-F238E27FC236}">
                <a16:creationId xmlns:a16="http://schemas.microsoft.com/office/drawing/2014/main" id="{272E2488-083E-4582-AD18-AD58E9E5A5A6}"/>
              </a:ext>
            </a:extLst>
          </p:cNvPr>
          <p:cNvSpPr>
            <a:spLocks noGrp="1"/>
          </p:cNvSpPr>
          <p:nvPr/>
        </p:nvSpPr>
        <p:spPr>
          <a:xfrm>
            <a:off x="336885" y="5736556"/>
            <a:ext cx="895149"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Del Parson</a:t>
            </a:r>
          </a:p>
        </p:txBody>
      </p:sp>
      <p:pic>
        <p:nvPicPr>
          <p:cNvPr id="7" name="Picture 6">
            <a:extLst>
              <a:ext uri="{FF2B5EF4-FFF2-40B4-BE49-F238E27FC236}">
                <a16:creationId xmlns:a16="http://schemas.microsoft.com/office/drawing/2014/main" id="{07BB427B-7529-19CB-5A77-B405FA88C55C}"/>
              </a:ext>
            </a:extLst>
          </p:cNvPr>
          <p:cNvPicPr>
            <a:picLocks noChangeAspect="1"/>
          </p:cNvPicPr>
          <p:nvPr/>
        </p:nvPicPr>
        <p:blipFill>
          <a:blip r:embed="rId4"/>
          <a:stretch>
            <a:fillRect/>
          </a:stretch>
        </p:blipFill>
        <p:spPr>
          <a:xfrm>
            <a:off x="8799026" y="1971966"/>
            <a:ext cx="2484560" cy="4025231"/>
          </a:xfrm>
          <a:prstGeom prst="rect">
            <a:avLst/>
          </a:prstGeom>
        </p:spPr>
      </p:pic>
    </p:spTree>
    <p:extLst>
      <p:ext uri="{BB962C8B-B14F-4D97-AF65-F5344CB8AC3E}">
        <p14:creationId xmlns:p14="http://schemas.microsoft.com/office/powerpoint/2010/main" val="267434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EDC1E5-25C7-472C-BDE0-7857B75CD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
            <a:ext cx="12192000" cy="6853187"/>
          </a:xfrm>
          <a:prstGeom prst="rect">
            <a:avLst/>
          </a:prstGeom>
        </p:spPr>
      </p:pic>
      <p:sp>
        <p:nvSpPr>
          <p:cNvPr id="6" name="TextBox 5"/>
          <p:cNvSpPr txBox="1"/>
          <p:nvPr/>
        </p:nvSpPr>
        <p:spPr>
          <a:xfrm>
            <a:off x="255814" y="0"/>
            <a:ext cx="11680372" cy="923330"/>
          </a:xfrm>
          <a:prstGeom prst="rect">
            <a:avLst/>
          </a:prstGeom>
          <a:noFill/>
        </p:spPr>
        <p:txBody>
          <a:bodyPr wrap="square" rtlCol="0">
            <a:spAutoFit/>
          </a:bodyPr>
          <a:lstStyle/>
          <a:p>
            <a:pPr algn="ctr"/>
            <a:r>
              <a:rPr lang="en-US" sz="5400" dirty="0">
                <a:solidFill>
                  <a:schemeClr val="bg1"/>
                </a:solidFill>
                <a:latin typeface="Comic Sans MS" panose="030F0702030302020204" pitchFamily="66" charset="0"/>
              </a:rPr>
              <a:t>False Traditions</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74:4-6</a:t>
            </a:r>
          </a:p>
        </p:txBody>
      </p:sp>
      <p:sp>
        <p:nvSpPr>
          <p:cNvPr id="2" name="Rectangle 1"/>
          <p:cNvSpPr/>
          <p:nvPr/>
        </p:nvSpPr>
        <p:spPr>
          <a:xfrm>
            <a:off x="255814" y="813505"/>
            <a:ext cx="6096000" cy="3416320"/>
          </a:xfrm>
          <a:prstGeom prst="rect">
            <a:avLst/>
          </a:prstGeom>
        </p:spPr>
        <p:txBody>
          <a:bodyPr>
            <a:spAutoFit/>
          </a:bodyPr>
          <a:lstStyle/>
          <a:p>
            <a:pPr fontAlgn="base"/>
            <a:r>
              <a:rPr lang="en-US" b="1" dirty="0">
                <a:solidFill>
                  <a:schemeClr val="bg1"/>
                </a:solidFill>
              </a:rPr>
              <a:t>“Appreciation for ethnic, cultural, or national heritage can be very wholesome and beneficial, but it can also perpetuate patterns of life that should be set aside by a devoted Latter-day Saint. …</a:t>
            </a:r>
          </a:p>
          <a:p>
            <a:pPr fontAlgn="base"/>
            <a:endParaRPr lang="en-US" b="1" dirty="0">
              <a:solidFill>
                <a:schemeClr val="bg1"/>
              </a:solidFill>
            </a:endParaRPr>
          </a:p>
          <a:p>
            <a:pPr fontAlgn="base"/>
            <a:endParaRPr lang="en-US" b="1" dirty="0">
              <a:solidFill>
                <a:schemeClr val="bg1"/>
              </a:solidFill>
            </a:endParaRPr>
          </a:p>
          <a:p>
            <a:pPr fontAlgn="base"/>
            <a:r>
              <a:rPr lang="en-US" b="1" dirty="0">
                <a:solidFill>
                  <a:schemeClr val="bg1"/>
                </a:solidFill>
              </a:rPr>
              <a:t>“[President Howard W. Hunter said]: ‘I suggest that you place the highest priority on your membership in the Church of Jesus Christ. Measure whatever anyone else asks you to do, whether it be from your family, loved ones, your cultural heritage, or traditions you have inherited—measure everything against the teachings of the Savior. </a:t>
            </a:r>
          </a:p>
        </p:txBody>
      </p:sp>
      <p:sp>
        <p:nvSpPr>
          <p:cNvPr id="3" name="Rectangle 2"/>
          <p:cNvSpPr/>
          <p:nvPr/>
        </p:nvSpPr>
        <p:spPr>
          <a:xfrm>
            <a:off x="7658100" y="4651075"/>
            <a:ext cx="3608614" cy="1384995"/>
          </a:xfrm>
          <a:prstGeom prst="rect">
            <a:avLst/>
          </a:prstGeom>
        </p:spPr>
        <p:txBody>
          <a:bodyPr wrap="square">
            <a:spAutoFit/>
          </a:bodyPr>
          <a:lstStyle/>
          <a:p>
            <a:pPr fontAlgn="base"/>
            <a:r>
              <a:rPr lang="en-US" b="1" dirty="0">
                <a:solidFill>
                  <a:schemeClr val="bg1"/>
                </a:solidFill>
              </a:rPr>
              <a:t>Where you find a variance from those teachings, set that matter aside and do not pursue it. It will not bring you happiness.’”</a:t>
            </a:r>
          </a:p>
          <a:p>
            <a:pPr fontAlgn="base"/>
            <a:r>
              <a:rPr lang="en-US" sz="1200" b="1" dirty="0">
                <a:solidFill>
                  <a:schemeClr val="bg1"/>
                </a:solidFill>
              </a:rPr>
              <a:t>Elder Richard G. Scott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726" y="4651075"/>
            <a:ext cx="1408176" cy="17678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151" y="1611421"/>
            <a:ext cx="1726394" cy="2245715"/>
          </a:xfrm>
          <a:prstGeom prst="rect">
            <a:avLst/>
          </a:prstGeom>
        </p:spPr>
      </p:pic>
    </p:spTree>
    <p:extLst>
      <p:ext uri="{BB962C8B-B14F-4D97-AF65-F5344CB8AC3E}">
        <p14:creationId xmlns:p14="http://schemas.microsoft.com/office/powerpoint/2010/main" val="360733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A06DF4-8D75-42DE-9A59-D4FB3446C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17714" y="119743"/>
            <a:ext cx="11680372"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The Divine Call of a Missionary </a:t>
            </a:r>
            <a:r>
              <a:rPr lang="en-US" dirty="0">
                <a:solidFill>
                  <a:schemeClr val="bg1"/>
                </a:solidFill>
              </a:rPr>
              <a:t>(11:47)</a:t>
            </a:r>
          </a:p>
          <a:p>
            <a:r>
              <a:rPr lang="en-US" dirty="0">
                <a:solidFill>
                  <a:schemeClr val="bg1"/>
                </a:solidFill>
              </a:rPr>
              <a:t>The Office of Bishop (1:22)</a:t>
            </a:r>
          </a:p>
          <a:p>
            <a:endParaRPr lang="en-US" dirty="0">
              <a:solidFill>
                <a:schemeClr val="bg1"/>
              </a:solidFill>
            </a:endParaRPr>
          </a:p>
          <a:p>
            <a:r>
              <a:rPr lang="en-US" dirty="0">
                <a:solidFill>
                  <a:schemeClr val="bg1"/>
                </a:solidFill>
              </a:rPr>
              <a:t>Orson F. Whiney (grandson of Newel K. Whitney) (“The Aaronic Priesthood,” </a:t>
            </a:r>
            <a:r>
              <a:rPr lang="en-US" i="1" dirty="0">
                <a:solidFill>
                  <a:schemeClr val="bg1"/>
                </a:solidFill>
              </a:rPr>
              <a:t>Contributor,</a:t>
            </a:r>
            <a:r>
              <a:rPr lang="en-US" dirty="0">
                <a:solidFill>
                  <a:schemeClr val="bg1"/>
                </a:solidFill>
              </a:rPr>
              <a:t> Jan. 1885, 126).</a:t>
            </a:r>
          </a:p>
          <a:p>
            <a:r>
              <a:rPr lang="en-US" dirty="0">
                <a:solidFill>
                  <a:schemeClr val="bg1"/>
                </a:solidFill>
              </a:rPr>
              <a:t>Joseph Fielding McConkie and Craig J. Ostler </a:t>
            </a:r>
            <a:r>
              <a:rPr lang="en-US" i="1" dirty="0">
                <a:solidFill>
                  <a:schemeClr val="bg1"/>
                </a:solidFill>
              </a:rPr>
              <a:t>Revelations of the Restoration</a:t>
            </a:r>
            <a:r>
              <a:rPr lang="en-US" dirty="0">
                <a:solidFill>
                  <a:schemeClr val="bg1"/>
                </a:solidFill>
              </a:rPr>
              <a:t> pg. 502</a:t>
            </a:r>
          </a:p>
          <a:p>
            <a:r>
              <a:rPr lang="en-US" sz="1800" dirty="0">
                <a:solidFill>
                  <a:schemeClr val="bg1"/>
                </a:solidFill>
              </a:rPr>
              <a:t>Presentation by ©http://fashionsbylynda.com/blog/</a:t>
            </a:r>
          </a:p>
          <a:p>
            <a:r>
              <a:rPr lang="en-US" dirty="0">
                <a:solidFill>
                  <a:schemeClr val="bg1"/>
                </a:solidFill>
              </a:rPr>
              <a:t>Ensign Article August 2010 </a:t>
            </a:r>
            <a:r>
              <a:rPr lang="en-US" i="1" dirty="0">
                <a:solidFill>
                  <a:schemeClr val="bg1"/>
                </a:solidFill>
              </a:rPr>
              <a:t>Being Worthy to Enter the Temple</a:t>
            </a:r>
            <a:r>
              <a:rPr lang="en-US" dirty="0">
                <a:solidFill>
                  <a:schemeClr val="bg1"/>
                </a:solidFill>
              </a:rPr>
              <a:t> (What We Believe)</a:t>
            </a:r>
          </a:p>
          <a:p>
            <a:r>
              <a:rPr lang="en-US" dirty="0">
                <a:solidFill>
                  <a:schemeClr val="bg1"/>
                </a:solidFill>
              </a:rPr>
              <a:t>Literary Firm (See </a:t>
            </a:r>
            <a:r>
              <a:rPr lang="en-US" i="1" dirty="0">
                <a:solidFill>
                  <a:schemeClr val="bg1"/>
                </a:solidFill>
              </a:rPr>
              <a:t>Documents, Volume 2: July 1831–January 1833,</a:t>
            </a:r>
            <a:r>
              <a:rPr lang="en-US" dirty="0">
                <a:solidFill>
                  <a:schemeClr val="bg1"/>
                </a:solidFill>
              </a:rPr>
              <a:t> vol. 2 of the Documents series of </a:t>
            </a:r>
            <a:r>
              <a:rPr lang="en-US" i="1" dirty="0">
                <a:solidFill>
                  <a:schemeClr val="bg1"/>
                </a:solidFill>
              </a:rPr>
              <a:t>The Joseph Smith Papers</a:t>
            </a:r>
            <a:r>
              <a:rPr lang="en-US" dirty="0">
                <a:solidFill>
                  <a:schemeClr val="bg1"/>
                </a:solidFill>
              </a:rPr>
              <a:t> [2013], xxv–xxvi).</a:t>
            </a:r>
          </a:p>
          <a:p>
            <a:r>
              <a:rPr lang="en-US" dirty="0">
                <a:solidFill>
                  <a:schemeClr val="bg1"/>
                </a:solidFill>
              </a:rPr>
              <a:t>Hyrum Mack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431-432</a:t>
            </a:r>
          </a:p>
          <a:p>
            <a:r>
              <a:rPr lang="en-US" i="1" dirty="0">
                <a:solidFill>
                  <a:schemeClr val="bg1"/>
                </a:solidFill>
              </a:rPr>
              <a:t>Doctrine and Covenants Student Manual Religion 324-325 </a:t>
            </a:r>
            <a:r>
              <a:rPr lang="en-US" dirty="0">
                <a:solidFill>
                  <a:schemeClr val="bg1"/>
                </a:solidFill>
              </a:rPr>
              <a:t>Section 73</a:t>
            </a:r>
          </a:p>
          <a:p>
            <a:r>
              <a:rPr lang="en-US" dirty="0">
                <a:solidFill>
                  <a:schemeClr val="bg1"/>
                </a:solidFill>
              </a:rPr>
              <a:t>Elder Richard G. Scott (“Counsel to Students and Faculty,” Church College of New Zealand, 12 Nov. 1990)” (“Removing Barriers to Happiness,”</a:t>
            </a:r>
            <a:r>
              <a:rPr lang="en-US" i="1" dirty="0">
                <a:solidFill>
                  <a:schemeClr val="bg1"/>
                </a:solidFill>
              </a:rPr>
              <a:t> Ensign,</a:t>
            </a:r>
            <a:r>
              <a:rPr lang="en-US" dirty="0">
                <a:solidFill>
                  <a:schemeClr val="bg1"/>
                </a:solidFill>
              </a:rPr>
              <a:t> May 1998, 85).</a:t>
            </a:r>
          </a:p>
          <a:p>
            <a:r>
              <a:rPr lang="en-US" dirty="0">
                <a:solidFill>
                  <a:schemeClr val="bg1"/>
                </a:solidFill>
              </a:rPr>
              <a:t>Casey Paul Griffiths doctrine and covenants central https://doctrineandcovenantscentral.org/sections/commentary-on-dc-74/?Verses-1-5</a:t>
            </a:r>
          </a:p>
        </p:txBody>
      </p:sp>
      <p:grpSp>
        <p:nvGrpSpPr>
          <p:cNvPr id="6" name="Group 5">
            <a:extLst>
              <a:ext uri="{FF2B5EF4-FFF2-40B4-BE49-F238E27FC236}">
                <a16:creationId xmlns:a16="http://schemas.microsoft.com/office/drawing/2014/main" id="{5E9C5B7B-1168-4775-8DB5-EADDE76122D9}"/>
              </a:ext>
            </a:extLst>
          </p:cNvPr>
          <p:cNvGrpSpPr/>
          <p:nvPr/>
        </p:nvGrpSpPr>
        <p:grpSpPr>
          <a:xfrm>
            <a:off x="4398746" y="835715"/>
            <a:ext cx="606674" cy="768454"/>
            <a:chOff x="7543800" y="3810000"/>
            <a:chExt cx="1143000" cy="1447800"/>
          </a:xfrm>
        </p:grpSpPr>
        <p:sp>
          <p:nvSpPr>
            <p:cNvPr id="7" name="Trapezoid 6">
              <a:extLst>
                <a:ext uri="{FF2B5EF4-FFF2-40B4-BE49-F238E27FC236}">
                  <a16:creationId xmlns:a16="http://schemas.microsoft.com/office/drawing/2014/main" id="{F2B4BC2D-EC1D-4498-AB0B-37C33C8E744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5">
              <a:extLst>
                <a:ext uri="{FF2B5EF4-FFF2-40B4-BE49-F238E27FC236}">
                  <a16:creationId xmlns:a16="http://schemas.microsoft.com/office/drawing/2014/main" id="{0DCE3380-A161-44AD-8A94-9B90DB583D52}"/>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A88AD10B-CA7C-4494-804D-C6A05661420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7">
              <a:extLst>
                <a:ext uri="{FF2B5EF4-FFF2-40B4-BE49-F238E27FC236}">
                  <a16:creationId xmlns:a16="http://schemas.microsoft.com/office/drawing/2014/main" id="{87B3ABF0-FE58-424A-89D7-ECB737E6425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C4D57E8-3ABB-43F3-B814-B71D72CF5278}"/>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CCA21E27-D349-43DD-AED5-ED0A3EF97476}"/>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6BD05BDE-DD73-47C7-AB32-240A7E33679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1DE8FC1-590C-4F13-BEBF-153DC8B9BEB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B59B45A-E974-4380-AD38-89E7F5E6145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F87BD8D-9301-43D6-B17C-059E85619E2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96E51C4A-1B2E-491F-805E-F4F6144248A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C88FB02-711D-442C-AE83-2DB1AD98848D}"/>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866C2B4C-AC29-49E0-A788-0A5A38D3E065}"/>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2261C021-D095-4CBD-A1A5-AC086EC202C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ED0FB4-316B-41AD-91ED-C0D967F93EF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8968F5-BFF2-4C3D-9731-B2EC0BE9DA1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3750FEC-DC7E-4CD8-880D-4D7E89882B3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28779159-7E01-4E81-B4E3-3D523878D5C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8C331BDD-BD8F-4225-8827-AF6864BDE6FA}"/>
              </a:ext>
            </a:extLst>
          </p:cNvPr>
          <p:cNvSpPr>
            <a:spLocks noGrp="1"/>
          </p:cNvSpPr>
          <p:nvPr/>
        </p:nvSpPr>
        <p:spPr>
          <a:xfrm>
            <a:off x="0" y="641724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64382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0"/>
            <a:ext cx="5649686" cy="7109639"/>
          </a:xfrm>
          <a:prstGeom prst="rect">
            <a:avLst/>
          </a:prstGeom>
        </p:spPr>
        <p:txBody>
          <a:bodyPr wrap="square">
            <a:spAutoFit/>
          </a:bodyPr>
          <a:lstStyle/>
          <a:p>
            <a:pPr fontAlgn="base"/>
            <a:r>
              <a:rPr lang="en-US" sz="1200" b="1" i="0" dirty="0">
                <a:effectLst/>
                <a:latin typeface="Abadi" panose="020B0604020104020204" pitchFamily="34" charset="0"/>
              </a:rPr>
              <a:t>Bishop Edward Partridge </a:t>
            </a:r>
            <a:r>
              <a:rPr lang="en-US" sz="1200" b="0" i="0" dirty="0">
                <a:effectLst/>
                <a:latin typeface="Abadi" panose="020B0604020104020204" pitchFamily="34" charset="0"/>
              </a:rPr>
              <a:t>was called as the first bishop of the Church. Bishop Newel K. Whitney acted under the leadership of Bishop Partridge. President Joseph Fielding Smith explained:</a:t>
            </a:r>
          </a:p>
          <a:p>
            <a:pPr fontAlgn="base"/>
            <a:r>
              <a:rPr lang="en-US" sz="1200" b="0" i="0" dirty="0">
                <a:effectLst/>
                <a:latin typeface="Abadi" panose="020B0604020104020204" pitchFamily="34" charset="0"/>
              </a:rPr>
              <a:t>“The bishop in Kirtland [Newel K. Whitney] was to ‘hand over’ to the bishop in Zion [Edward Partridge], the record of the stewardships, where the permanent records should be kept. For this responsibility Newel K. Whitney was called to act as bishop. He was to keep the Lord’s storehouse in Kirtland, and to receive funds in that part of the vineyard, and to take an account of the elders as he was commanded; to administer to their wants, all those who should pay for that which they received, inasmuch as they have wherewith to pay. These funds received were to be consecrated to the good of the Church, ‘to the poor and needy.’ If there were any who were unable to pay, an account was to be made ‘and handed over to the bishop in Zion, who shall pay the debt out of that which the Lord shall put into his hands’” (</a:t>
            </a:r>
            <a:r>
              <a:rPr lang="en-US" sz="1200" b="0" i="1" dirty="0">
                <a:effectLst/>
                <a:latin typeface="Abadi" panose="020B0604020104020204" pitchFamily="34" charset="0"/>
              </a:rPr>
              <a:t>Church History and Modern Revelation,</a:t>
            </a:r>
            <a:r>
              <a:rPr lang="en-US" sz="1200" b="0" i="0" dirty="0">
                <a:effectLst/>
                <a:latin typeface="Abadi" panose="020B0604020104020204" pitchFamily="34" charset="0"/>
              </a:rPr>
              <a:t>2 vols. [1953], 1:270). (See also </a:t>
            </a:r>
            <a:r>
              <a:rPr lang="en-US" sz="1200" b="0" i="1" dirty="0">
                <a:effectLst/>
                <a:latin typeface="Abadi" panose="020B0604020104020204" pitchFamily="34" charset="0"/>
              </a:rPr>
              <a:t>Doctrine and Covenants Student Manual,</a:t>
            </a:r>
            <a:r>
              <a:rPr lang="en-US" sz="1200" b="0" i="0" dirty="0">
                <a:effectLst/>
                <a:latin typeface="Abadi" panose="020B0604020104020204" pitchFamily="34" charset="0"/>
              </a:rPr>
              <a:t> 2nd ed. [Church Educational System manual, 2001], 152–53.)</a:t>
            </a:r>
          </a:p>
          <a:p>
            <a:pPr fontAlgn="base"/>
            <a:endParaRPr lang="en-US" sz="1200" dirty="0">
              <a:latin typeface="Abadi" panose="020B0604020104020204" pitchFamily="34" charset="0"/>
            </a:endParaRPr>
          </a:p>
          <a:p>
            <a:pPr fontAlgn="base"/>
            <a:r>
              <a:rPr lang="en-US" sz="1200" b="1" dirty="0"/>
              <a:t>When the angel </a:t>
            </a:r>
            <a:r>
              <a:rPr lang="en-US" sz="1200" b="1" dirty="0" err="1"/>
              <a:t>Moroni</a:t>
            </a:r>
            <a:r>
              <a:rPr lang="en-US" sz="1200" b="1" dirty="0"/>
              <a:t> </a:t>
            </a:r>
            <a:r>
              <a:rPr lang="en-US" sz="1200" dirty="0"/>
              <a:t>appeared to Joseph Smith on 21 September 1823, he quoted passages from the Bible, but he quoted them with significant differences from the King James Version (see JS—H 1:36–41.) Later, while translating the Book of Mormon, Joseph learned that many “plain and precious things” had been lost from the Bible (1 Nephi 13:25–29). After he and Oliver Cowdery were baptized, Joseph found his mind enlightened, and the “true meaning and intention” of the scriptures was revealed to him (JS—H 1:74). So when the Prophet had finished translating the Book of Mormon, he turned his attention to the Bible.</a:t>
            </a:r>
          </a:p>
          <a:p>
            <a:pPr fontAlgn="base"/>
            <a:r>
              <a:rPr lang="en-US" sz="1200" dirty="0"/>
              <a:t>Although the word </a:t>
            </a:r>
            <a:r>
              <a:rPr lang="en-US" sz="1200" i="1" dirty="0"/>
              <a:t>translation</a:t>
            </a:r>
            <a:r>
              <a:rPr lang="en-US" sz="1200" dirty="0"/>
              <a:t> brings to mind the use of original texts and ancient languages, Joseph’s work was to restore the correctness of the scripture by the power of the Spirit, not by scholarly interpretation. In June 1830 he wrote that “line upon line of knowledge” was revealed as he received the book of Moses (</a:t>
            </a:r>
            <a:r>
              <a:rPr lang="en-US" sz="1200" i="1" dirty="0"/>
              <a:t>History of the Church,</a:t>
            </a:r>
            <a:r>
              <a:rPr lang="en-US" sz="1200" dirty="0"/>
              <a:t> p. 98), which gave an account of what Moses had received from the Lord that had not survived the ages intact. As he and Sidney Rigdon were working on the New Testament, the Prophet Joseph Smith recorded: “For while we were doing the work of translation, which the Lord had appointed unto us, we came to the twenty-ninth verse of the fifth chapter of John, which was given unto us. … Now this caused us to marvel, for it was given unto us of the Spirit.” (D&amp;C 76:15, 18.) Joseph’s work of translating the Bible was a spiritual task. Later he studied Hebrew and German, but it was not his knowledge of languages that provided a basis to correct the scriptures.</a:t>
            </a:r>
          </a:p>
          <a:p>
            <a:pPr fontAlgn="base"/>
            <a:endParaRPr lang="en-US" sz="1200" b="0" i="0" dirty="0">
              <a:effectLst/>
              <a:latin typeface="Abadi" panose="020B0604020104020204" pitchFamily="34" charset="0"/>
            </a:endParaRPr>
          </a:p>
        </p:txBody>
      </p:sp>
      <p:sp>
        <p:nvSpPr>
          <p:cNvPr id="3" name="Rectangle 2"/>
          <p:cNvSpPr/>
          <p:nvPr/>
        </p:nvSpPr>
        <p:spPr>
          <a:xfrm>
            <a:off x="5649686" y="0"/>
            <a:ext cx="6096000" cy="3046988"/>
          </a:xfrm>
          <a:prstGeom prst="rect">
            <a:avLst/>
          </a:prstGeom>
          <a:ln>
            <a:solidFill>
              <a:schemeClr val="tx1"/>
            </a:solidFill>
          </a:ln>
        </p:spPr>
        <p:txBody>
          <a:bodyPr>
            <a:spAutoFit/>
          </a:bodyPr>
          <a:lstStyle/>
          <a:p>
            <a:pPr fontAlgn="base"/>
            <a:r>
              <a:rPr lang="en-US" sz="1200" b="1" i="0" dirty="0">
                <a:effectLst/>
                <a:latin typeface="Abadi" panose="020B0604020104020204" pitchFamily="34" charset="0"/>
              </a:rPr>
              <a:t>The law of consecration </a:t>
            </a:r>
            <a:r>
              <a:rPr lang="en-US" sz="1200" b="0" i="0" dirty="0">
                <a:effectLst/>
                <a:latin typeface="Abadi" panose="020B0604020104020204" pitchFamily="34" charset="0"/>
              </a:rPr>
              <a:t>was never fully practiced in Ohio in its complete, community-wide form. It was attempted with the </a:t>
            </a:r>
            <a:r>
              <a:rPr lang="en-US" sz="1200" b="0" i="0" dirty="0" err="1">
                <a:effectLst/>
                <a:latin typeface="Abadi" panose="020B0604020104020204" pitchFamily="34" charset="0"/>
              </a:rPr>
              <a:t>Colesville</a:t>
            </a:r>
            <a:r>
              <a:rPr lang="en-US" sz="1200" b="0" i="0" dirty="0">
                <a:effectLst/>
                <a:latin typeface="Abadi" panose="020B0604020104020204" pitchFamily="34" charset="0"/>
              </a:rPr>
              <a:t> Saints in Thompson, Ohio, but they were unsuccessful due to various factors, including Leman Copley’s withdrawal of his offer to allow the </a:t>
            </a:r>
            <a:r>
              <a:rPr lang="en-US" sz="1200" b="0" i="0" dirty="0" err="1">
                <a:effectLst/>
                <a:latin typeface="Abadi" panose="020B0604020104020204" pitchFamily="34" charset="0"/>
              </a:rPr>
              <a:t>Colesville</a:t>
            </a:r>
            <a:r>
              <a:rPr lang="en-US" sz="1200" b="0" i="0" dirty="0">
                <a:effectLst/>
                <a:latin typeface="Abadi" panose="020B0604020104020204" pitchFamily="34" charset="0"/>
              </a:rPr>
              <a:t> Saints to live on his property (see </a:t>
            </a:r>
            <a:r>
              <a:rPr lang="en-US" sz="1200" b="0" i="0" u="none" strike="noStrike" dirty="0">
                <a:effectLst/>
                <a:latin typeface="Abadi" panose="020B0604020104020204" pitchFamily="34" charset="0"/>
              </a:rPr>
              <a:t>D&amp;C 54</a:t>
            </a:r>
            <a:r>
              <a:rPr lang="en-US" sz="1200" b="0" i="0" dirty="0">
                <a:effectLst/>
                <a:latin typeface="Abadi" panose="020B0604020104020204" pitchFamily="34" charset="0"/>
              </a:rPr>
              <a:t>). However, principles and practices of the law of consecration were still lived. Some members held stewardships, and a storehouse was in place to help care for the poor and needy as well as the temporal needs of the Church. Bishop Newel K. Whitney was to oversee and manage these elements of the law of consecration along with other temporal affairs of the Church in Ohio. This included the responsibility to manage the Church’s properties in the area.</a:t>
            </a:r>
          </a:p>
          <a:p>
            <a:pPr fontAlgn="base"/>
            <a:r>
              <a:rPr lang="en-US" sz="1200" b="0" i="0" dirty="0">
                <a:effectLst/>
                <a:latin typeface="Abadi" panose="020B0604020104020204" pitchFamily="34" charset="0"/>
              </a:rPr>
              <a:t>One of Bishop Whitney’s primary responsibilities was to help care for the poor and needy. One way he did this was by distributing food given by members who held “fast meetings” for the purpose of providing food for those in need. In his calling, Bishop Whitney contributed his skills as a businessman and sacrificed many of his temporal resources for the Church and for the care of others. He served faithfully in his office as bishop to the end of his life—a period of nearly 19 years—during which time he also served as Presiding Bishop to the Church, filling the position originally held by Edward Partridge.</a:t>
            </a:r>
            <a:endParaRPr lang="en-US" sz="1200" dirty="0">
              <a:latin typeface="Abadi" panose="020B0604020104020204" pitchFamily="34" charset="0"/>
            </a:endParaRPr>
          </a:p>
        </p:txBody>
      </p:sp>
      <p:sp>
        <p:nvSpPr>
          <p:cNvPr id="4" name="Rectangle 3"/>
          <p:cNvSpPr/>
          <p:nvPr/>
        </p:nvSpPr>
        <p:spPr>
          <a:xfrm>
            <a:off x="5649686" y="3046988"/>
            <a:ext cx="6096000" cy="2308324"/>
          </a:xfrm>
          <a:prstGeom prst="rect">
            <a:avLst/>
          </a:prstGeom>
          <a:ln>
            <a:solidFill>
              <a:schemeClr val="tx1"/>
            </a:solidFill>
          </a:ln>
        </p:spPr>
        <p:txBody>
          <a:bodyPr>
            <a:spAutoFit/>
          </a:bodyPr>
          <a:lstStyle/>
          <a:p>
            <a:pPr fontAlgn="base"/>
            <a:r>
              <a:rPr lang="en-US" sz="1200" b="1" i="0" dirty="0">
                <a:solidFill>
                  <a:srgbClr val="3C424E"/>
                </a:solidFill>
                <a:effectLst/>
              </a:rPr>
              <a:t>Why Was the Circumcision of Children a Problem in the Early Church?</a:t>
            </a:r>
          </a:p>
          <a:p>
            <a:pPr fontAlgn="base"/>
            <a:r>
              <a:rPr lang="en-US" sz="1200" b="0" i="0" dirty="0">
                <a:solidFill>
                  <a:srgbClr val="2F393A"/>
                </a:solidFill>
                <a:effectLst/>
              </a:rPr>
              <a:t>“When the unbelieving husband had his way, which in that day would be usual, it would too often have the effect of causing the children to give heed to the Jewish tradition which their father followed (vs. 4), the result being that they, too, would not believe the Gospel of Christ. Hence the children became ‘unholy’—that is to say, they became unholy according to the false Jewish tradition which prevailed at the time, for the tradition of the Jews was that little children were unholy (vs. 6). It was for this cause, the Lord continues (vs. 5), that Paul wrote to the Corinthians giving them his own opinion, not the Lord’s, that a member of the Church (‘believer’) should not be united in marriage to an unbeliever, unless the Law of </a:t>
            </a:r>
            <a:r>
              <a:rPr lang="en-US" sz="1200" b="0" i="0" u="none" strike="noStrike" dirty="0">
                <a:solidFill>
                  <a:srgbClr val="2F393A"/>
                </a:solidFill>
                <a:effectLst/>
              </a:rPr>
              <a:t>Moses</a:t>
            </a:r>
            <a:r>
              <a:rPr lang="en-US" sz="1200" b="0" i="0" dirty="0">
                <a:solidFill>
                  <a:srgbClr val="2F393A"/>
                </a:solidFill>
                <a:effectLst/>
              </a:rPr>
              <a:t> was renounced or done away by them. Then the children of a given couple would not have to be circumcised as the Law of Moses required, and the false tradition of the Jews that little children are unholy could be gradually eliminated.” (Sperry, </a:t>
            </a:r>
            <a:r>
              <a:rPr lang="en-US" sz="1200" b="0" i="1" dirty="0">
                <a:solidFill>
                  <a:srgbClr val="2F393A"/>
                </a:solidFill>
                <a:effectLst/>
              </a:rPr>
              <a:t>Compendium,</a:t>
            </a:r>
            <a:r>
              <a:rPr lang="en-US" sz="1200" b="0" i="0" dirty="0">
                <a:solidFill>
                  <a:srgbClr val="2F393A"/>
                </a:solidFill>
                <a:effectLst/>
              </a:rPr>
              <a:t> p. 328.)</a:t>
            </a:r>
          </a:p>
        </p:txBody>
      </p:sp>
      <p:sp>
        <p:nvSpPr>
          <p:cNvPr id="5" name="Rectangle 4"/>
          <p:cNvSpPr/>
          <p:nvPr/>
        </p:nvSpPr>
        <p:spPr>
          <a:xfrm>
            <a:off x="0" y="0"/>
            <a:ext cx="5649686" cy="30588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058886"/>
            <a:ext cx="5649686" cy="3799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63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BE127323-1218-432C-8C4D-0648A2F8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55814" y="975836"/>
            <a:ext cx="4044043" cy="923330"/>
          </a:xfrm>
          <a:prstGeom prst="rect">
            <a:avLst/>
          </a:prstGeom>
          <a:noFill/>
        </p:spPr>
        <p:txBody>
          <a:bodyPr wrap="square" rtlCol="0">
            <a:spAutoFit/>
          </a:bodyPr>
          <a:lstStyle/>
          <a:p>
            <a:r>
              <a:rPr lang="en-US" dirty="0">
                <a:solidFill>
                  <a:schemeClr val="bg1"/>
                </a:solidFill>
              </a:rPr>
              <a:t>December 1831—Kirtland, Ohio</a:t>
            </a:r>
          </a:p>
          <a:p>
            <a:endParaRPr lang="en-US" dirty="0">
              <a:solidFill>
                <a:schemeClr val="bg1"/>
              </a:solidFill>
            </a:endParaRPr>
          </a:p>
          <a:p>
            <a:r>
              <a:rPr lang="en-US" dirty="0">
                <a:solidFill>
                  <a:schemeClr val="bg1"/>
                </a:solidFill>
              </a:rPr>
              <a:t>The Last Revelation given in 1831</a:t>
            </a:r>
          </a:p>
        </p:txBody>
      </p:sp>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Background</a:t>
            </a:r>
          </a:p>
        </p:txBody>
      </p:sp>
      <p:sp>
        <p:nvSpPr>
          <p:cNvPr id="5" name="TextBox 4"/>
          <p:cNvSpPr txBox="1"/>
          <p:nvPr/>
        </p:nvSpPr>
        <p:spPr>
          <a:xfrm>
            <a:off x="1028700" y="2136338"/>
            <a:ext cx="3543300" cy="1200329"/>
          </a:xfrm>
          <a:prstGeom prst="rect">
            <a:avLst/>
          </a:prstGeom>
          <a:noFill/>
        </p:spPr>
        <p:txBody>
          <a:bodyPr wrap="square" rtlCol="0">
            <a:spAutoFit/>
          </a:bodyPr>
          <a:lstStyle/>
          <a:p>
            <a:r>
              <a:rPr lang="en-US" dirty="0">
                <a:solidFill>
                  <a:schemeClr val="bg1"/>
                </a:solidFill>
              </a:rPr>
              <a:t>Because the Church membership was growing Newel K. Whitney was called to be the bishop for the Saints in Ohio</a:t>
            </a:r>
          </a:p>
        </p:txBody>
      </p:sp>
      <p:sp>
        <p:nvSpPr>
          <p:cNvPr id="7" name="TextBox 6"/>
          <p:cNvSpPr txBox="1"/>
          <p:nvPr/>
        </p:nvSpPr>
        <p:spPr>
          <a:xfrm>
            <a:off x="8730722" y="3053895"/>
            <a:ext cx="3079712" cy="923330"/>
          </a:xfrm>
          <a:prstGeom prst="rect">
            <a:avLst/>
          </a:prstGeom>
          <a:noFill/>
        </p:spPr>
        <p:txBody>
          <a:bodyPr wrap="square" rtlCol="0">
            <a:spAutoFit/>
          </a:bodyPr>
          <a:lstStyle/>
          <a:p>
            <a:r>
              <a:rPr lang="en-US" dirty="0">
                <a:solidFill>
                  <a:schemeClr val="bg1"/>
                </a:solidFill>
              </a:rPr>
              <a:t>He was to report to Edward Partridge in Independence, Missouri</a:t>
            </a:r>
          </a:p>
        </p:txBody>
      </p:sp>
      <p:sp>
        <p:nvSpPr>
          <p:cNvPr id="8" name="TextBox 7"/>
          <p:cNvSpPr txBox="1"/>
          <p:nvPr/>
        </p:nvSpPr>
        <p:spPr>
          <a:xfrm>
            <a:off x="4747258" y="5109367"/>
            <a:ext cx="3918857" cy="1477328"/>
          </a:xfrm>
          <a:prstGeom prst="rect">
            <a:avLst/>
          </a:prstGeom>
          <a:noFill/>
        </p:spPr>
        <p:txBody>
          <a:bodyPr wrap="square" rtlCol="0">
            <a:spAutoFit/>
          </a:bodyPr>
          <a:lstStyle/>
          <a:p>
            <a:r>
              <a:rPr lang="en-US" dirty="0">
                <a:solidFill>
                  <a:schemeClr val="bg1"/>
                </a:solidFill>
              </a:rPr>
              <a:t>3 Revelations are given in D&amp;C 72:</a:t>
            </a:r>
          </a:p>
          <a:p>
            <a:endParaRPr lang="en-US" dirty="0">
              <a:solidFill>
                <a:schemeClr val="bg1"/>
              </a:solidFill>
            </a:endParaRPr>
          </a:p>
          <a:p>
            <a:pPr marL="342900" indent="-342900">
              <a:buAutoNum type="arabicPeriod"/>
            </a:pPr>
            <a:r>
              <a:rPr lang="en-US" dirty="0">
                <a:solidFill>
                  <a:schemeClr val="bg1"/>
                </a:solidFill>
              </a:rPr>
              <a:t>The Calling of Newel K. Whitney</a:t>
            </a:r>
          </a:p>
          <a:p>
            <a:pPr marL="342900" indent="-342900">
              <a:buAutoNum type="arabicPeriod"/>
            </a:pPr>
            <a:r>
              <a:rPr lang="en-US" dirty="0">
                <a:solidFill>
                  <a:schemeClr val="bg1"/>
                </a:solidFill>
              </a:rPr>
              <a:t>The duties of a bishop</a:t>
            </a:r>
          </a:p>
          <a:p>
            <a:pPr marL="342900" indent="-342900">
              <a:buAutoNum type="arabicPeriod"/>
            </a:pPr>
            <a:r>
              <a:rPr lang="en-US" dirty="0">
                <a:solidFill>
                  <a:schemeClr val="bg1"/>
                </a:solidFill>
              </a:rPr>
              <a:t>The gathering to Zion</a:t>
            </a:r>
          </a:p>
        </p:txBody>
      </p:sp>
      <p:sp>
        <p:nvSpPr>
          <p:cNvPr id="9" name="TextBox 8"/>
          <p:cNvSpPr txBox="1"/>
          <p:nvPr/>
        </p:nvSpPr>
        <p:spPr>
          <a:xfrm>
            <a:off x="81643" y="6304002"/>
            <a:ext cx="3216729" cy="369332"/>
          </a:xfrm>
          <a:prstGeom prst="rect">
            <a:avLst/>
          </a:prstGeom>
          <a:noFill/>
        </p:spPr>
        <p:txBody>
          <a:bodyPr wrap="square" rtlCol="0">
            <a:spAutoFit/>
          </a:bodyPr>
          <a:lstStyle/>
          <a:p>
            <a:r>
              <a:rPr lang="en-US" dirty="0">
                <a:solidFill>
                  <a:schemeClr val="bg1"/>
                </a:solidFill>
              </a:rPr>
              <a:t>D&amp;C 72:1-7</a:t>
            </a:r>
          </a:p>
        </p:txBody>
      </p:sp>
      <p:grpSp>
        <p:nvGrpSpPr>
          <p:cNvPr id="10" name="Group 9"/>
          <p:cNvGrpSpPr/>
          <p:nvPr/>
        </p:nvGrpSpPr>
        <p:grpSpPr>
          <a:xfrm>
            <a:off x="4329537" y="1568177"/>
            <a:ext cx="1262345" cy="3246142"/>
            <a:chOff x="5909774" y="1183652"/>
            <a:chExt cx="1422351" cy="3657599"/>
          </a:xfrm>
        </p:grpSpPr>
        <p:sp>
          <p:nvSpPr>
            <p:cNvPr id="11" name="Round Diagonal Corner Rectangle 10"/>
            <p:cNvSpPr/>
            <p:nvPr/>
          </p:nvSpPr>
          <p:spPr>
            <a:xfrm rot="20138746">
              <a:off x="6013493" y="1367819"/>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6558653">
              <a:off x="6469689" y="1320877"/>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4050661">
              <a:off x="6679117" y="4386843"/>
              <a:ext cx="319838"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050661">
              <a:off x="6200967" y="4355457"/>
              <a:ext cx="307977"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008863" y="3081742"/>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09774" y="3071925"/>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029742">
              <a:off x="6697382" y="2335083"/>
              <a:ext cx="483346" cy="1042753"/>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05609">
              <a:off x="6070845" y="2398611"/>
              <a:ext cx="483346" cy="94738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6210825" y="2394479"/>
              <a:ext cx="802799" cy="1129074"/>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a:off x="6455154" y="2374844"/>
              <a:ext cx="301049" cy="451629"/>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6101748" y="3405737"/>
              <a:ext cx="610825" cy="125440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6560381" y="3410645"/>
              <a:ext cx="605949" cy="1262767"/>
            </a:xfrm>
            <a:prstGeom prst="trapezoid">
              <a:avLst>
                <a:gd name="adj" fmla="val 259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328626" y="3445010"/>
              <a:ext cx="602100" cy="5301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348902" y="2407985"/>
              <a:ext cx="142743" cy="996498"/>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43022" y="2407986"/>
              <a:ext cx="140181" cy="100832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68383" y="1317211"/>
              <a:ext cx="898389" cy="1190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a:off x="6258181" y="1183652"/>
              <a:ext cx="553110" cy="424074"/>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6192676" y="3482188"/>
              <a:ext cx="855947" cy="748587"/>
            </a:xfrm>
            <a:prstGeom prst="trapezoid">
              <a:avLst>
                <a:gd name="adj" fmla="val 1578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16200000">
              <a:off x="6498661" y="3094379"/>
              <a:ext cx="250764" cy="76964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p:cNvSpPr/>
            <p:nvPr/>
          </p:nvSpPr>
          <p:spPr>
            <a:xfrm rot="5400000">
              <a:off x="6458160" y="3581032"/>
              <a:ext cx="321894" cy="541969"/>
            </a:xfrm>
            <a:prstGeom prst="homePlat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91646" y="766856"/>
            <a:ext cx="1266863" cy="3939292"/>
            <a:chOff x="914400" y="228600"/>
            <a:chExt cx="1788913" cy="5562601"/>
          </a:xfrm>
        </p:grpSpPr>
        <p:grpSp>
          <p:nvGrpSpPr>
            <p:cNvPr id="32" name="Group 31"/>
            <p:cNvGrpSpPr/>
            <p:nvPr/>
          </p:nvGrpSpPr>
          <p:grpSpPr>
            <a:xfrm>
              <a:off x="914400" y="1295400"/>
              <a:ext cx="1788913" cy="4495801"/>
              <a:chOff x="914400" y="1295400"/>
              <a:chExt cx="1788913" cy="4495801"/>
            </a:xfrm>
          </p:grpSpPr>
          <p:sp>
            <p:nvSpPr>
              <p:cNvPr id="36" name="Round Diagonal Corner Rectangle 35"/>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gonal Stripe 52"/>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iagonal Stripe 53"/>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5" name="Group 47"/>
              <p:cNvGrpSpPr/>
              <p:nvPr/>
            </p:nvGrpSpPr>
            <p:grpSpPr>
              <a:xfrm>
                <a:off x="1371600" y="2819400"/>
                <a:ext cx="914400" cy="228600"/>
                <a:chOff x="2971800" y="2971800"/>
                <a:chExt cx="914400" cy="228600"/>
              </a:xfrm>
            </p:grpSpPr>
            <p:sp>
              <p:nvSpPr>
                <p:cNvPr id="60" name="Double Wave 59"/>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uble Wave 60"/>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Wave 55"/>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143000" y="228600"/>
              <a:ext cx="1447800" cy="1447800"/>
              <a:chOff x="2362200" y="2209800"/>
              <a:chExt cx="1828800" cy="1600200"/>
            </a:xfrm>
          </p:grpSpPr>
          <p:sp>
            <p:nvSpPr>
              <p:cNvPr id="34" name="Oval 33"/>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gnetic Disk 34"/>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3143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482F02-F68A-45A4-8893-55507ACA4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Stewards</a:t>
            </a:r>
          </a:p>
        </p:txBody>
      </p:sp>
      <p:sp>
        <p:nvSpPr>
          <p:cNvPr id="7" name="TextBox 6"/>
          <p:cNvSpPr txBox="1"/>
          <p:nvPr/>
        </p:nvSpPr>
        <p:spPr>
          <a:xfrm>
            <a:off x="560614" y="1022002"/>
            <a:ext cx="3918857" cy="646331"/>
          </a:xfrm>
          <a:prstGeom prst="rect">
            <a:avLst/>
          </a:prstGeom>
          <a:noFill/>
        </p:spPr>
        <p:txBody>
          <a:bodyPr wrap="square" rtlCol="0">
            <a:spAutoFit/>
          </a:bodyPr>
          <a:lstStyle/>
          <a:p>
            <a:r>
              <a:rPr lang="en-US" dirty="0">
                <a:solidFill>
                  <a:schemeClr val="bg1"/>
                </a:solidFill>
              </a:rPr>
              <a:t>Stewards—guardian or keeper of that which belongs to another</a:t>
            </a:r>
          </a:p>
        </p:txBody>
      </p:sp>
      <p:sp>
        <p:nvSpPr>
          <p:cNvPr id="8" name="TextBox 7"/>
          <p:cNvSpPr txBox="1"/>
          <p:nvPr/>
        </p:nvSpPr>
        <p:spPr>
          <a:xfrm>
            <a:off x="7194801" y="1551908"/>
            <a:ext cx="4185556" cy="1200329"/>
          </a:xfrm>
          <a:prstGeom prst="rect">
            <a:avLst/>
          </a:prstGeom>
          <a:noFill/>
        </p:spPr>
        <p:txBody>
          <a:bodyPr wrap="square" rtlCol="0">
            <a:spAutoFit/>
          </a:bodyPr>
          <a:lstStyle/>
          <a:p>
            <a:r>
              <a:rPr lang="en-US" dirty="0">
                <a:solidFill>
                  <a:schemeClr val="bg1"/>
                </a:solidFill>
              </a:rPr>
              <a:t>Anciently—steward’s tasks could range from tending pigs to supervising the king’s stores or leading his armies to battle. A steward was accountable to his master.</a:t>
            </a:r>
          </a:p>
        </p:txBody>
      </p:sp>
      <p:sp>
        <p:nvSpPr>
          <p:cNvPr id="9" name="TextBox 8"/>
          <p:cNvSpPr txBox="1"/>
          <p:nvPr/>
        </p:nvSpPr>
        <p:spPr>
          <a:xfrm>
            <a:off x="81643" y="6304002"/>
            <a:ext cx="4120243" cy="369332"/>
          </a:xfrm>
          <a:prstGeom prst="rect">
            <a:avLst/>
          </a:prstGeom>
          <a:noFill/>
        </p:spPr>
        <p:txBody>
          <a:bodyPr wrap="square" rtlCol="0">
            <a:spAutoFit/>
          </a:bodyPr>
          <a:lstStyle/>
          <a:p>
            <a:r>
              <a:rPr lang="en-US" dirty="0">
                <a:solidFill>
                  <a:schemeClr val="bg1"/>
                </a:solidFill>
              </a:rPr>
              <a:t>D&amp;C 72:3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0" name="TextBox 9"/>
          <p:cNvSpPr txBox="1"/>
          <p:nvPr/>
        </p:nvSpPr>
        <p:spPr>
          <a:xfrm>
            <a:off x="3340434" y="4975073"/>
            <a:ext cx="4185556" cy="1200329"/>
          </a:xfrm>
          <a:prstGeom prst="rect">
            <a:avLst/>
          </a:prstGeom>
          <a:noFill/>
        </p:spPr>
        <p:txBody>
          <a:bodyPr wrap="square" rtlCol="0">
            <a:spAutoFit/>
          </a:bodyPr>
          <a:lstStyle/>
          <a:p>
            <a:r>
              <a:rPr lang="en-US" dirty="0">
                <a:solidFill>
                  <a:schemeClr val="bg1"/>
                </a:solidFill>
              </a:rPr>
              <a:t>We are all stewards of our divine Master and will in a future day be called upon to give an accounting for what we did with the opportunities that were ours.</a:t>
            </a:r>
          </a:p>
        </p:txBody>
      </p:sp>
      <p:pic>
        <p:nvPicPr>
          <p:cNvPr id="5" name="Picture 4">
            <a:extLst>
              <a:ext uri="{FF2B5EF4-FFF2-40B4-BE49-F238E27FC236}">
                <a16:creationId xmlns:a16="http://schemas.microsoft.com/office/drawing/2014/main" id="{7B039D0B-5CD2-49ED-A0DF-0F31329BE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092" y="1320968"/>
            <a:ext cx="2401824" cy="3200400"/>
          </a:xfrm>
          <a:prstGeom prst="rect">
            <a:avLst/>
          </a:prstGeom>
        </p:spPr>
      </p:pic>
      <p:pic>
        <p:nvPicPr>
          <p:cNvPr id="4" name="Picture 3">
            <a:extLst>
              <a:ext uri="{FF2B5EF4-FFF2-40B4-BE49-F238E27FC236}">
                <a16:creationId xmlns:a16="http://schemas.microsoft.com/office/drawing/2014/main" id="{B66D64DA-AA24-FA71-CA3F-E3A90E333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513" y="2290572"/>
            <a:ext cx="2181932" cy="2959560"/>
          </a:xfrm>
          <a:prstGeom prst="rect">
            <a:avLst/>
          </a:prstGeom>
        </p:spPr>
      </p:pic>
      <p:pic>
        <p:nvPicPr>
          <p:cNvPr id="16" name="Picture 15">
            <a:extLst>
              <a:ext uri="{FF2B5EF4-FFF2-40B4-BE49-F238E27FC236}">
                <a16:creationId xmlns:a16="http://schemas.microsoft.com/office/drawing/2014/main" id="{5CE92185-7E12-17D4-4631-2DF55C042399}"/>
              </a:ext>
            </a:extLst>
          </p:cNvPr>
          <p:cNvPicPr>
            <a:picLocks noChangeAspect="1"/>
          </p:cNvPicPr>
          <p:nvPr/>
        </p:nvPicPr>
        <p:blipFill>
          <a:blip r:embed="rId5"/>
          <a:stretch>
            <a:fillRect/>
          </a:stretch>
        </p:blipFill>
        <p:spPr>
          <a:xfrm>
            <a:off x="7329928" y="3505217"/>
            <a:ext cx="4539059" cy="2939711"/>
          </a:xfrm>
          <a:prstGeom prst="rect">
            <a:avLst/>
          </a:prstGeom>
        </p:spPr>
      </p:pic>
      <p:pic>
        <p:nvPicPr>
          <p:cNvPr id="18" name="Picture 17" descr="A collage of a person smiling&#10;&#10;Description automatically generated">
            <a:extLst>
              <a:ext uri="{FF2B5EF4-FFF2-40B4-BE49-F238E27FC236}">
                <a16:creationId xmlns:a16="http://schemas.microsoft.com/office/drawing/2014/main" id="{C7022273-A5F4-7C09-BBAF-72FCDE7881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855" y="175980"/>
            <a:ext cx="1304657" cy="713294"/>
          </a:xfrm>
          <a:prstGeom prst="rect">
            <a:avLst/>
          </a:prstGeom>
        </p:spPr>
      </p:pic>
    </p:spTree>
    <p:extLst>
      <p:ext uri="{BB962C8B-B14F-4D97-AF65-F5344CB8AC3E}">
        <p14:creationId xmlns:p14="http://schemas.microsoft.com/office/powerpoint/2010/main" val="18368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208193D9-E694-4E8E-A31F-72120E9D3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1643" y="6304002"/>
            <a:ext cx="3216729" cy="369332"/>
          </a:xfrm>
          <a:prstGeom prst="rect">
            <a:avLst/>
          </a:prstGeom>
          <a:noFill/>
        </p:spPr>
        <p:txBody>
          <a:bodyPr wrap="square" rtlCol="0">
            <a:spAutoFit/>
          </a:bodyPr>
          <a:lstStyle/>
          <a:p>
            <a:r>
              <a:rPr lang="en-US" dirty="0">
                <a:solidFill>
                  <a:schemeClr val="bg1"/>
                </a:solidFill>
              </a:rPr>
              <a:t>D&amp;C 72:8</a:t>
            </a:r>
          </a:p>
        </p:txBody>
      </p:sp>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Difficulty in a Calling</a:t>
            </a:r>
          </a:p>
        </p:txBody>
      </p:sp>
      <p:sp>
        <p:nvSpPr>
          <p:cNvPr id="7" name="TextBox 6"/>
          <p:cNvSpPr txBox="1"/>
          <p:nvPr/>
        </p:nvSpPr>
        <p:spPr>
          <a:xfrm>
            <a:off x="2590376" y="1189040"/>
            <a:ext cx="7920533" cy="5262979"/>
          </a:xfrm>
          <a:prstGeom prst="rect">
            <a:avLst/>
          </a:prstGeom>
          <a:noFill/>
        </p:spPr>
        <p:txBody>
          <a:bodyPr wrap="square" rtlCol="0">
            <a:spAutoFit/>
          </a:bodyPr>
          <a:lstStyle/>
          <a:p>
            <a:pPr fontAlgn="base"/>
            <a:r>
              <a:rPr lang="en-US" dirty="0">
                <a:solidFill>
                  <a:schemeClr val="bg1"/>
                </a:solidFill>
              </a:rPr>
              <a:t>“The thought of assuming this important responsibility (the office of bishop) was almost more than [Newel K. Whitney] could bear. … He … distrusted his ability, and [felt] incapable of discharging the high and holy trust. In his perplexity he appealed to the Prophet:</a:t>
            </a:r>
          </a:p>
          <a:p>
            <a:pPr fontAlgn="base"/>
            <a:endParaRPr lang="en-US" dirty="0">
              <a:solidFill>
                <a:schemeClr val="bg1"/>
              </a:solidFill>
            </a:endParaRPr>
          </a:p>
          <a:p>
            <a:pPr fontAlgn="base"/>
            <a:r>
              <a:rPr lang="en-US" dirty="0">
                <a:solidFill>
                  <a:schemeClr val="bg1"/>
                </a:solidFill>
              </a:rPr>
              <a:t>“‘I cannot see a Bishop in myself, Brother Joseph; but if you say it’s the Lord’s will, I’ll try.’</a:t>
            </a:r>
          </a:p>
          <a:p>
            <a:pPr fontAlgn="base"/>
            <a:endParaRPr lang="en-US" dirty="0">
              <a:solidFill>
                <a:schemeClr val="bg1"/>
              </a:solidFill>
            </a:endParaRPr>
          </a:p>
          <a:p>
            <a:pPr fontAlgn="base"/>
            <a:r>
              <a:rPr lang="en-US" dirty="0">
                <a:solidFill>
                  <a:schemeClr val="bg1"/>
                </a:solidFill>
              </a:rPr>
              <a:t>“‘You need not take my word alone;’ answered the Prophet, kindly, ‘Go and ask Father for yourself.’</a:t>
            </a:r>
          </a:p>
          <a:p>
            <a:pPr fontAlgn="base"/>
            <a:endParaRPr lang="en-US" dirty="0">
              <a:solidFill>
                <a:schemeClr val="bg1"/>
              </a:solidFill>
            </a:endParaRPr>
          </a:p>
          <a:p>
            <a:pPr fontAlgn="base"/>
            <a:r>
              <a:rPr lang="en-US" dirty="0">
                <a:solidFill>
                  <a:schemeClr val="bg1"/>
                </a:solidFill>
              </a:rPr>
              <a:t>“Newel … determined to do as [the Prophet] advised. … His humble, heartfelt prayer was answered. In the silence of night and the solitude of his chamber, he heard a voice from heaven: </a:t>
            </a:r>
            <a:r>
              <a:rPr lang="en-US" i="1" dirty="0">
                <a:solidFill>
                  <a:schemeClr val="bg1"/>
                </a:solidFill>
              </a:rPr>
              <a:t>‘Thy strength is in me.’</a:t>
            </a:r>
            <a:r>
              <a:rPr lang="en-US" dirty="0">
                <a:solidFill>
                  <a:schemeClr val="bg1"/>
                </a:solidFill>
              </a:rPr>
              <a:t> </a:t>
            </a:r>
          </a:p>
          <a:p>
            <a:pPr fontAlgn="base"/>
            <a:endParaRPr lang="en-US" dirty="0">
              <a:solidFill>
                <a:schemeClr val="bg1"/>
              </a:solidFill>
            </a:endParaRPr>
          </a:p>
          <a:p>
            <a:pPr fontAlgn="base"/>
            <a:r>
              <a:rPr lang="en-US" dirty="0">
                <a:solidFill>
                  <a:schemeClr val="bg1"/>
                </a:solidFill>
              </a:rPr>
              <a:t>The words were few and simple, but they had a world of meaning. His doubts were dispelled like dew before the dawn. He straightway sought the Prophet, told him he was satisfied, and was willing to accept the office to which he had been called” </a:t>
            </a:r>
          </a:p>
          <a:p>
            <a:pPr fontAlgn="base"/>
            <a:r>
              <a:rPr lang="en-US" sz="1200" dirty="0">
                <a:solidFill>
                  <a:schemeClr val="bg1"/>
                </a:solidFill>
              </a:rPr>
              <a:t>Orson F. Whiney (grandson of Newel K. Whitney)</a:t>
            </a:r>
          </a:p>
        </p:txBody>
      </p:sp>
      <p:pic>
        <p:nvPicPr>
          <p:cNvPr id="3" name="Picture 2">
            <a:extLst>
              <a:ext uri="{FF2B5EF4-FFF2-40B4-BE49-F238E27FC236}">
                <a16:creationId xmlns:a16="http://schemas.microsoft.com/office/drawing/2014/main" id="{6B974E83-0A64-46C1-B4C7-F642636057F1}"/>
              </a:ext>
            </a:extLst>
          </p:cNvPr>
          <p:cNvPicPr>
            <a:picLocks noChangeAspect="1"/>
          </p:cNvPicPr>
          <p:nvPr/>
        </p:nvPicPr>
        <p:blipFill rotWithShape="1">
          <a:blip r:embed="rId3">
            <a:extLst>
              <a:ext uri="{28A0092B-C50C-407E-A947-70E740481C1C}">
                <a14:useLocalDpi xmlns:a14="http://schemas.microsoft.com/office/drawing/2010/main" val="0"/>
              </a:ext>
            </a:extLst>
          </a:blip>
          <a:srcRect l="20257" r="21396" b="50001"/>
          <a:stretch/>
        </p:blipFill>
        <p:spPr>
          <a:xfrm>
            <a:off x="10510909" y="4966946"/>
            <a:ext cx="1489837" cy="1734297"/>
          </a:xfrm>
          <a:prstGeom prst="rect">
            <a:avLst/>
          </a:prstGeom>
        </p:spPr>
      </p:pic>
      <p:pic>
        <p:nvPicPr>
          <p:cNvPr id="5" name="Picture 4">
            <a:extLst>
              <a:ext uri="{FF2B5EF4-FFF2-40B4-BE49-F238E27FC236}">
                <a16:creationId xmlns:a16="http://schemas.microsoft.com/office/drawing/2014/main" id="{FE6DCD92-F4C8-2FB8-8130-A4208590A9D5}"/>
              </a:ext>
            </a:extLst>
          </p:cNvPr>
          <p:cNvPicPr>
            <a:picLocks noChangeAspect="1"/>
          </p:cNvPicPr>
          <p:nvPr/>
        </p:nvPicPr>
        <p:blipFill>
          <a:blip r:embed="rId4"/>
          <a:stretch>
            <a:fillRect/>
          </a:stretch>
        </p:blipFill>
        <p:spPr>
          <a:xfrm>
            <a:off x="336441" y="1556329"/>
            <a:ext cx="1999137" cy="2651262"/>
          </a:xfrm>
          <a:prstGeom prst="rect">
            <a:avLst/>
          </a:prstGeom>
        </p:spPr>
      </p:pic>
    </p:spTree>
    <p:extLst>
      <p:ext uri="{BB962C8B-B14F-4D97-AF65-F5344CB8AC3E}">
        <p14:creationId xmlns:p14="http://schemas.microsoft.com/office/powerpoint/2010/main" val="31149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060B9546-FDC3-4E63-B387-A5E8C1DBE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Duties of a Bishop</a:t>
            </a:r>
          </a:p>
        </p:txBody>
      </p:sp>
      <p:sp>
        <p:nvSpPr>
          <p:cNvPr id="7" name="TextBox 6"/>
          <p:cNvSpPr txBox="1"/>
          <p:nvPr/>
        </p:nvSpPr>
        <p:spPr>
          <a:xfrm>
            <a:off x="4201886" y="848642"/>
            <a:ext cx="3918857" cy="954107"/>
          </a:xfrm>
          <a:prstGeom prst="rect">
            <a:avLst/>
          </a:prstGeom>
          <a:noFill/>
        </p:spPr>
        <p:txBody>
          <a:bodyPr wrap="square" rtlCol="0">
            <a:spAutoFit/>
          </a:bodyPr>
          <a:lstStyle/>
          <a:p>
            <a:pPr algn="ctr"/>
            <a:r>
              <a:rPr lang="en-US" sz="2800" dirty="0">
                <a:solidFill>
                  <a:srgbClr val="FFFF00"/>
                </a:solidFill>
              </a:rPr>
              <a:t>Under the Law of Consecration</a:t>
            </a:r>
          </a:p>
        </p:txBody>
      </p:sp>
      <p:sp>
        <p:nvSpPr>
          <p:cNvPr id="8" name="TextBox 7"/>
          <p:cNvSpPr txBox="1"/>
          <p:nvPr/>
        </p:nvSpPr>
        <p:spPr>
          <a:xfrm>
            <a:off x="462643" y="1788711"/>
            <a:ext cx="3918857" cy="646331"/>
          </a:xfrm>
          <a:prstGeom prst="rect">
            <a:avLst/>
          </a:prstGeom>
          <a:noFill/>
        </p:spPr>
        <p:txBody>
          <a:bodyPr wrap="square" rtlCol="0">
            <a:spAutoFit/>
          </a:bodyPr>
          <a:lstStyle/>
          <a:p>
            <a:r>
              <a:rPr lang="en-US" dirty="0">
                <a:solidFill>
                  <a:schemeClr val="bg1"/>
                </a:solidFill>
              </a:rPr>
              <a:t>The Saints were not at this time divided geographically until the Nauvoo period</a:t>
            </a:r>
          </a:p>
        </p:txBody>
      </p:sp>
      <p:sp>
        <p:nvSpPr>
          <p:cNvPr id="9" name="TextBox 8"/>
          <p:cNvSpPr txBox="1"/>
          <p:nvPr/>
        </p:nvSpPr>
        <p:spPr>
          <a:xfrm>
            <a:off x="81643" y="6304002"/>
            <a:ext cx="4120243" cy="369332"/>
          </a:xfrm>
          <a:prstGeom prst="rect">
            <a:avLst/>
          </a:prstGeom>
          <a:noFill/>
        </p:spPr>
        <p:txBody>
          <a:bodyPr wrap="square" rtlCol="0">
            <a:spAutoFit/>
          </a:bodyPr>
          <a:lstStyle/>
          <a:p>
            <a:r>
              <a:rPr lang="en-US" dirty="0">
                <a:solidFill>
                  <a:schemeClr val="bg1"/>
                </a:solidFill>
              </a:rPr>
              <a:t>D&amp;C 72:9-10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1" name="TextBox 10"/>
          <p:cNvSpPr txBox="1"/>
          <p:nvPr/>
        </p:nvSpPr>
        <p:spPr>
          <a:xfrm>
            <a:off x="4215493" y="2685158"/>
            <a:ext cx="3918857" cy="369332"/>
          </a:xfrm>
          <a:prstGeom prst="rect">
            <a:avLst/>
          </a:prstGeom>
          <a:noFill/>
        </p:spPr>
        <p:txBody>
          <a:bodyPr wrap="square" rtlCol="0">
            <a:spAutoFit/>
          </a:bodyPr>
          <a:lstStyle/>
          <a:p>
            <a:r>
              <a:rPr lang="en-US" dirty="0">
                <a:solidFill>
                  <a:schemeClr val="bg1"/>
                </a:solidFill>
              </a:rPr>
              <a:t>These men were traveling Bishops</a:t>
            </a:r>
          </a:p>
        </p:txBody>
      </p:sp>
      <p:sp>
        <p:nvSpPr>
          <p:cNvPr id="12" name="TextBox 11"/>
          <p:cNvSpPr txBox="1"/>
          <p:nvPr/>
        </p:nvSpPr>
        <p:spPr>
          <a:xfrm>
            <a:off x="3017774" y="3540749"/>
            <a:ext cx="3918857" cy="2585323"/>
          </a:xfrm>
          <a:prstGeom prst="rect">
            <a:avLst/>
          </a:prstGeom>
          <a:noFill/>
        </p:spPr>
        <p:txBody>
          <a:bodyPr wrap="square" rtlCol="0">
            <a:spAutoFit/>
          </a:bodyPr>
          <a:lstStyle/>
          <a:p>
            <a:pPr marL="342900" indent="-342900">
              <a:buAutoNum type="arabicPeriod"/>
            </a:pPr>
            <a:r>
              <a:rPr lang="en-US" dirty="0">
                <a:solidFill>
                  <a:schemeClr val="bg1"/>
                </a:solidFill>
              </a:rPr>
              <a:t>Keeping the storehouse (first storehouse was N.K. Whitney &amp; Co.)</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Receiving contributions</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To look after the needy</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Responsible for temporal affairs of the Church</a:t>
            </a:r>
          </a:p>
        </p:txBody>
      </p:sp>
      <p:grpSp>
        <p:nvGrpSpPr>
          <p:cNvPr id="13" name="Group 12"/>
          <p:cNvGrpSpPr/>
          <p:nvPr/>
        </p:nvGrpSpPr>
        <p:grpSpPr>
          <a:xfrm>
            <a:off x="8134350" y="1145232"/>
            <a:ext cx="2667000" cy="5029200"/>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355912" y="2016949"/>
              <a:ext cx="1752600" cy="2062103"/>
            </a:xfrm>
            <a:prstGeom prst="rect">
              <a:avLst/>
            </a:prstGeom>
          </p:spPr>
          <p:txBody>
            <a:bodyPr wrap="square">
              <a:spAutoFit/>
            </a:bodyPr>
            <a:lstStyle/>
            <a:p>
              <a:pPr algn="ctr"/>
              <a:r>
                <a:rPr lang="en-US" sz="1600" b="1" i="1" dirty="0"/>
                <a:t>Bishops and branch presidents manage the temporal and spiritual affairs of the Church in their wards and branches</a:t>
              </a:r>
              <a:endParaRPr lang="en-US" sz="1600" dirty="0">
                <a:solidFill>
                  <a:schemeClr val="bg1"/>
                </a:solidFill>
              </a:endParaRPr>
            </a:p>
          </p:txBody>
        </p:sp>
      </p:grpSp>
      <p:grpSp>
        <p:nvGrpSpPr>
          <p:cNvPr id="34" name="Group 33"/>
          <p:cNvGrpSpPr/>
          <p:nvPr/>
        </p:nvGrpSpPr>
        <p:grpSpPr>
          <a:xfrm>
            <a:off x="462643" y="3164532"/>
            <a:ext cx="2286000" cy="2057400"/>
            <a:chOff x="3657600" y="457200"/>
            <a:chExt cx="2286000" cy="2057400"/>
          </a:xfrm>
        </p:grpSpPr>
        <p:sp>
          <p:nvSpPr>
            <p:cNvPr id="35" name="Flowchart: Manual Operation 34"/>
            <p:cNvSpPr/>
            <p:nvPr/>
          </p:nvSpPr>
          <p:spPr>
            <a:xfrm rot="12226993">
              <a:off x="4304986" y="1182365"/>
              <a:ext cx="328855" cy="634556"/>
            </a:xfrm>
            <a:prstGeom prst="flowChartManualOperation">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3447143">
              <a:off x="4497763" y="1528500"/>
              <a:ext cx="197224" cy="1566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75"/>
            <p:cNvSpPr/>
            <p:nvPr/>
          </p:nvSpPr>
          <p:spPr>
            <a:xfrm>
              <a:off x="4324707" y="1294818"/>
              <a:ext cx="869100" cy="888088"/>
            </a:xfrm>
            <a:prstGeom prst="trapezoi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Extract 78"/>
            <p:cNvSpPr/>
            <p:nvPr/>
          </p:nvSpPr>
          <p:spPr>
            <a:xfrm rot="10800000">
              <a:off x="4525270" y="1188881"/>
              <a:ext cx="534831" cy="476717"/>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Operation 38"/>
            <p:cNvSpPr/>
            <p:nvPr/>
          </p:nvSpPr>
          <p:spPr>
            <a:xfrm rot="9072359">
              <a:off x="4887814" y="1198713"/>
              <a:ext cx="328855" cy="669908"/>
            </a:xfrm>
            <a:prstGeom prst="flowChartManualOperation">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3"/>
            <p:cNvGrpSpPr/>
            <p:nvPr/>
          </p:nvGrpSpPr>
          <p:grpSpPr>
            <a:xfrm>
              <a:off x="4659886" y="1313512"/>
              <a:ext cx="266416" cy="580740"/>
              <a:chOff x="1463040" y="844062"/>
              <a:chExt cx="685800" cy="1957755"/>
            </a:xfrm>
          </p:grpSpPr>
          <p:sp>
            <p:nvSpPr>
              <p:cNvPr id="54" name="Pentagon 53"/>
              <p:cNvSpPr/>
              <p:nvPr/>
            </p:nvSpPr>
            <p:spPr>
              <a:xfrm rot="5400000">
                <a:off x="1104900" y="1925516"/>
                <a:ext cx="1371600" cy="381001"/>
              </a:xfrm>
              <a:prstGeom prst="homePlat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1463040" y="844062"/>
                <a:ext cx="685800" cy="908538"/>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Parallelogram 40"/>
            <p:cNvSpPr/>
            <p:nvPr/>
          </p:nvSpPr>
          <p:spPr>
            <a:xfrm rot="18360858">
              <a:off x="4796500" y="1222550"/>
              <a:ext cx="308508" cy="164334"/>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p:cNvSpPr/>
            <p:nvPr/>
          </p:nvSpPr>
          <p:spPr>
            <a:xfrm rot="3239142" flipH="1">
              <a:off x="4520493" y="1184011"/>
              <a:ext cx="265449" cy="254071"/>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419600" y="500290"/>
              <a:ext cx="685800" cy="8474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4650018">
              <a:off x="4593362" y="293737"/>
              <a:ext cx="232176" cy="559102"/>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18469265">
              <a:off x="4959712" y="526807"/>
              <a:ext cx="168019" cy="323338"/>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45"/>
            <p:cNvSpPr/>
            <p:nvPr/>
          </p:nvSpPr>
          <p:spPr>
            <a:xfrm rot="3239142" flipH="1">
              <a:off x="4388764" y="1307554"/>
              <a:ext cx="301168" cy="128092"/>
            </a:xfrm>
            <a:prstGeom prst="parallelogram">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arallelogram 46"/>
            <p:cNvSpPr/>
            <p:nvPr/>
          </p:nvSpPr>
          <p:spPr>
            <a:xfrm rot="18360858">
              <a:off x="4857686" y="1307554"/>
              <a:ext cx="301168" cy="128092"/>
            </a:xfrm>
            <a:prstGeom prst="parallelogram">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114800" y="1676400"/>
              <a:ext cx="1371600" cy="152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267200" y="1828800"/>
              <a:ext cx="1066800" cy="457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657600" y="2286000"/>
              <a:ext cx="2286000" cy="228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1"/>
            <p:cNvGrpSpPr/>
            <p:nvPr/>
          </p:nvGrpSpPr>
          <p:grpSpPr>
            <a:xfrm>
              <a:off x="4800600" y="1219200"/>
              <a:ext cx="152400" cy="457200"/>
              <a:chOff x="5867400" y="762000"/>
              <a:chExt cx="228600" cy="918356"/>
            </a:xfrm>
          </p:grpSpPr>
          <p:sp>
            <p:nvSpPr>
              <p:cNvPr id="52" name="Oval 51"/>
              <p:cNvSpPr/>
              <p:nvPr/>
            </p:nvSpPr>
            <p:spPr>
              <a:xfrm>
                <a:off x="5867400" y="762000"/>
                <a:ext cx="228600" cy="2286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rot="10589476">
                <a:off x="5966858" y="917072"/>
                <a:ext cx="105884" cy="763284"/>
              </a:xfrm>
              <a:prstGeom prst="flowChartMagneticDisk">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8074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F6830B4-83C9-49C8-8E61-43B29B5EC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Certificate</a:t>
            </a:r>
          </a:p>
        </p:txBody>
      </p:sp>
      <p:sp>
        <p:nvSpPr>
          <p:cNvPr id="8" name="TextBox 7"/>
          <p:cNvSpPr txBox="1"/>
          <p:nvPr/>
        </p:nvSpPr>
        <p:spPr>
          <a:xfrm>
            <a:off x="397329" y="1163091"/>
            <a:ext cx="3918857" cy="646331"/>
          </a:xfrm>
          <a:prstGeom prst="rect">
            <a:avLst/>
          </a:prstGeom>
          <a:noFill/>
        </p:spPr>
        <p:txBody>
          <a:bodyPr wrap="square" rtlCol="0">
            <a:spAutoFit/>
          </a:bodyPr>
          <a:lstStyle/>
          <a:p>
            <a:r>
              <a:rPr lang="en-US" dirty="0">
                <a:solidFill>
                  <a:schemeClr val="bg1"/>
                </a:solidFill>
              </a:rPr>
              <a:t>A paper claiming that you were a member of the Church</a:t>
            </a:r>
          </a:p>
        </p:txBody>
      </p:sp>
      <p:sp>
        <p:nvSpPr>
          <p:cNvPr id="9" name="TextBox 8"/>
          <p:cNvSpPr txBox="1"/>
          <p:nvPr/>
        </p:nvSpPr>
        <p:spPr>
          <a:xfrm>
            <a:off x="81643" y="6304002"/>
            <a:ext cx="4120243" cy="369332"/>
          </a:xfrm>
          <a:prstGeom prst="rect">
            <a:avLst/>
          </a:prstGeom>
          <a:noFill/>
        </p:spPr>
        <p:txBody>
          <a:bodyPr wrap="square" rtlCol="0">
            <a:spAutoFit/>
          </a:bodyPr>
          <a:lstStyle/>
          <a:p>
            <a:r>
              <a:rPr lang="en-US" dirty="0">
                <a:solidFill>
                  <a:schemeClr val="bg1"/>
                </a:solidFill>
              </a:rPr>
              <a:t>D&amp;C 72:17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1" name="TextBox 10"/>
          <p:cNvSpPr txBox="1"/>
          <p:nvPr/>
        </p:nvSpPr>
        <p:spPr>
          <a:xfrm>
            <a:off x="2242457" y="2062623"/>
            <a:ext cx="3918857" cy="1200329"/>
          </a:xfrm>
          <a:prstGeom prst="rect">
            <a:avLst/>
          </a:prstGeom>
          <a:noFill/>
        </p:spPr>
        <p:txBody>
          <a:bodyPr wrap="square" rtlCol="0">
            <a:spAutoFit/>
          </a:bodyPr>
          <a:lstStyle/>
          <a:p>
            <a:r>
              <a:rPr lang="en-US" dirty="0">
                <a:solidFill>
                  <a:schemeClr val="bg1"/>
                </a:solidFill>
              </a:rPr>
              <a:t>Members of the Church going to Zion were to carry a Bishops certificate or recommend, to show their standing in the church</a:t>
            </a:r>
          </a:p>
        </p:txBody>
      </p:sp>
      <p:sp>
        <p:nvSpPr>
          <p:cNvPr id="34" name="TextBox 33"/>
          <p:cNvSpPr txBox="1"/>
          <p:nvPr/>
        </p:nvSpPr>
        <p:spPr>
          <a:xfrm>
            <a:off x="1143613" y="3813980"/>
            <a:ext cx="3918857" cy="646331"/>
          </a:xfrm>
          <a:prstGeom prst="rect">
            <a:avLst/>
          </a:prstGeom>
          <a:noFill/>
        </p:spPr>
        <p:txBody>
          <a:bodyPr wrap="square" rtlCol="0">
            <a:spAutoFit/>
          </a:bodyPr>
          <a:lstStyle/>
          <a:p>
            <a:r>
              <a:rPr lang="en-US" dirty="0">
                <a:solidFill>
                  <a:schemeClr val="bg1"/>
                </a:solidFill>
              </a:rPr>
              <a:t>“Otherwise he…shall not be accounted as a wise steward” vs 26</a:t>
            </a:r>
          </a:p>
        </p:txBody>
      </p:sp>
      <p:sp>
        <p:nvSpPr>
          <p:cNvPr id="35" name="TextBox 34"/>
          <p:cNvSpPr txBox="1"/>
          <p:nvPr/>
        </p:nvSpPr>
        <p:spPr>
          <a:xfrm>
            <a:off x="8273143" y="4766467"/>
            <a:ext cx="3918857" cy="1200329"/>
          </a:xfrm>
          <a:prstGeom prst="rect">
            <a:avLst/>
          </a:prstGeom>
          <a:noFill/>
        </p:spPr>
        <p:txBody>
          <a:bodyPr wrap="square" rtlCol="0">
            <a:spAutoFit/>
          </a:bodyPr>
          <a:lstStyle/>
          <a:p>
            <a:r>
              <a:rPr lang="en-US" dirty="0">
                <a:solidFill>
                  <a:schemeClr val="bg1"/>
                </a:solidFill>
              </a:rPr>
              <a:t>Wisdom was required in those who went to Zion. They would show their wisdom in the management of their temporal affairs.</a:t>
            </a:r>
          </a:p>
        </p:txBody>
      </p:sp>
      <p:pic>
        <p:nvPicPr>
          <p:cNvPr id="4" name="Picture 3">
            <a:extLst>
              <a:ext uri="{FF2B5EF4-FFF2-40B4-BE49-F238E27FC236}">
                <a16:creationId xmlns:a16="http://schemas.microsoft.com/office/drawing/2014/main" id="{96B76CBC-4A76-4F24-B989-D787753FE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458" y="4219741"/>
            <a:ext cx="3271557" cy="2498748"/>
          </a:xfrm>
          <a:prstGeom prst="rect">
            <a:avLst/>
          </a:prstGeom>
        </p:spPr>
      </p:pic>
      <p:pic>
        <p:nvPicPr>
          <p:cNvPr id="7" name="Picture 6">
            <a:extLst>
              <a:ext uri="{FF2B5EF4-FFF2-40B4-BE49-F238E27FC236}">
                <a16:creationId xmlns:a16="http://schemas.microsoft.com/office/drawing/2014/main" id="{6C567E82-BA64-423F-8740-2429F94D0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9421" y="1245344"/>
            <a:ext cx="5005250" cy="2834886"/>
          </a:xfrm>
          <a:prstGeom prst="rect">
            <a:avLst/>
          </a:prstGeom>
        </p:spPr>
      </p:pic>
    </p:spTree>
    <p:extLst>
      <p:ext uri="{BB962C8B-B14F-4D97-AF65-F5344CB8AC3E}">
        <p14:creationId xmlns:p14="http://schemas.microsoft.com/office/powerpoint/2010/main" val="175717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DE825B-C862-4353-9CC3-6EFB24709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14" y="0"/>
            <a:ext cx="11680372"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Our Certificate to Enter the Temple</a:t>
            </a:r>
          </a:p>
        </p:txBody>
      </p:sp>
      <p:sp>
        <p:nvSpPr>
          <p:cNvPr id="11" name="TextBox 10"/>
          <p:cNvSpPr txBox="1"/>
          <p:nvPr/>
        </p:nvSpPr>
        <p:spPr>
          <a:xfrm>
            <a:off x="210774" y="1132317"/>
            <a:ext cx="3918857" cy="3693319"/>
          </a:xfrm>
          <a:prstGeom prst="rect">
            <a:avLst/>
          </a:prstGeom>
          <a:noFill/>
        </p:spPr>
        <p:txBody>
          <a:bodyPr wrap="square" rtlCol="0">
            <a:spAutoFit/>
          </a:bodyPr>
          <a:lstStyle/>
          <a:p>
            <a:r>
              <a:rPr lang="en-US" dirty="0">
                <a:solidFill>
                  <a:schemeClr val="bg1"/>
                </a:solidFill>
              </a:rPr>
              <a:t>A temple recommend signifies that we have been found worthy through an interview with a member of our bishopric or our branch president and also an interview with a member of our stake presidency or mission presidency. Temple recommend interviews are opportunities for us to examine our worthiness. In each of the interviews, our priesthood leaders will ask us about our personal conduct and faith. Our priesthood leaders keep these interviews private and confidential.</a:t>
            </a:r>
          </a:p>
        </p:txBody>
      </p:sp>
      <p:sp>
        <p:nvSpPr>
          <p:cNvPr id="2" name="Rectangle 1"/>
          <p:cNvSpPr/>
          <p:nvPr/>
        </p:nvSpPr>
        <p:spPr>
          <a:xfrm>
            <a:off x="5010150" y="1142421"/>
            <a:ext cx="6293223" cy="1477328"/>
          </a:xfrm>
          <a:prstGeom prst="rect">
            <a:avLst/>
          </a:prstGeom>
        </p:spPr>
        <p:txBody>
          <a:bodyPr wrap="square">
            <a:spAutoFit/>
          </a:bodyPr>
          <a:lstStyle/>
          <a:p>
            <a:r>
              <a:rPr lang="en-US" b="0" i="0" dirty="0">
                <a:solidFill>
                  <a:schemeClr val="bg1"/>
                </a:solidFill>
                <a:effectLst/>
                <a:latin typeface="Abadi" panose="020B0604020104020204" pitchFamily="34" charset="0"/>
              </a:rPr>
              <a:t>We sign our recommend to confirm our worthiness to enter the temple. Our priesthood leaders also sign our recommend as additional witnesses of our worthiness. This recommend allows us to enter the temple for the next two years, provided we remain worthy.</a:t>
            </a:r>
            <a:endParaRPr lang="en-US" dirty="0">
              <a:solidFill>
                <a:schemeClr val="bg1"/>
              </a:solidFill>
            </a:endParaRP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Ensign Article</a:t>
            </a:r>
          </a:p>
        </p:txBody>
      </p:sp>
      <p:pic>
        <p:nvPicPr>
          <p:cNvPr id="5" name="Picture 4">
            <a:extLst>
              <a:ext uri="{FF2B5EF4-FFF2-40B4-BE49-F238E27FC236}">
                <a16:creationId xmlns:a16="http://schemas.microsoft.com/office/drawing/2014/main" id="{35113372-4FB4-4BDE-A10A-46B1427CD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249" y="2887339"/>
            <a:ext cx="2592868" cy="3425729"/>
          </a:xfrm>
          <a:prstGeom prst="rect">
            <a:avLst/>
          </a:prstGeom>
        </p:spPr>
      </p:pic>
      <p:pic>
        <p:nvPicPr>
          <p:cNvPr id="8" name="Picture 7">
            <a:extLst>
              <a:ext uri="{FF2B5EF4-FFF2-40B4-BE49-F238E27FC236}">
                <a16:creationId xmlns:a16="http://schemas.microsoft.com/office/drawing/2014/main" id="{3851AFA8-7AC2-472D-8D03-D681929B4C9A}"/>
              </a:ext>
            </a:extLst>
          </p:cNvPr>
          <p:cNvPicPr>
            <a:picLocks noChangeAspect="1"/>
          </p:cNvPicPr>
          <p:nvPr/>
        </p:nvPicPr>
        <p:blipFill>
          <a:blip r:embed="rId4">
            <a:extLst>
              <a:ext uri="{28A0092B-C50C-407E-A947-70E740481C1C}">
                <a14:useLocalDpi xmlns:a14="http://schemas.microsoft.com/office/drawing/2010/main" val="0"/>
              </a:ext>
            </a:extLst>
          </a:blip>
          <a:srcRect r="47472"/>
          <a:stretch/>
        </p:blipFill>
        <p:spPr>
          <a:xfrm>
            <a:off x="4128023" y="3222609"/>
            <a:ext cx="2168002" cy="3401863"/>
          </a:xfrm>
          <a:prstGeom prst="rect">
            <a:avLst/>
          </a:prstGeom>
        </p:spPr>
      </p:pic>
      <p:pic>
        <p:nvPicPr>
          <p:cNvPr id="26" name="Picture 25">
            <a:extLst>
              <a:ext uri="{FF2B5EF4-FFF2-40B4-BE49-F238E27FC236}">
                <a16:creationId xmlns:a16="http://schemas.microsoft.com/office/drawing/2014/main" id="{E7A4F162-9ECB-99B3-FBF3-1D0627CD8F5F}"/>
              </a:ext>
            </a:extLst>
          </p:cNvPr>
          <p:cNvPicPr>
            <a:picLocks noChangeAspect="1"/>
          </p:cNvPicPr>
          <p:nvPr/>
        </p:nvPicPr>
        <p:blipFill>
          <a:blip r:embed="rId5"/>
          <a:stretch>
            <a:fillRect/>
          </a:stretch>
        </p:blipFill>
        <p:spPr>
          <a:xfrm>
            <a:off x="9567341" y="3195110"/>
            <a:ext cx="2305794" cy="2810186"/>
          </a:xfrm>
          <a:prstGeom prst="rect">
            <a:avLst/>
          </a:prstGeom>
        </p:spPr>
      </p:pic>
      <p:sp>
        <p:nvSpPr>
          <p:cNvPr id="28" name="TextBox 27">
            <a:extLst>
              <a:ext uri="{FF2B5EF4-FFF2-40B4-BE49-F238E27FC236}">
                <a16:creationId xmlns:a16="http://schemas.microsoft.com/office/drawing/2014/main" id="{7985B607-C219-C68C-6211-48D5D1CE5866}"/>
              </a:ext>
            </a:extLst>
          </p:cNvPr>
          <p:cNvSpPr txBox="1"/>
          <p:nvPr/>
        </p:nvSpPr>
        <p:spPr>
          <a:xfrm>
            <a:off x="10024158" y="6005296"/>
            <a:ext cx="1400175" cy="369332"/>
          </a:xfrm>
          <a:prstGeom prst="rect">
            <a:avLst/>
          </a:prstGeom>
          <a:noFill/>
        </p:spPr>
        <p:txBody>
          <a:bodyPr wrap="square">
            <a:spAutoFit/>
          </a:bodyPr>
          <a:lstStyle/>
          <a:p>
            <a:pPr algn="ctr"/>
            <a:r>
              <a:rPr lang="en-US" dirty="0">
                <a:solidFill>
                  <a:schemeClr val="bg1"/>
                </a:solidFill>
              </a:rPr>
              <a:t>As of 2021</a:t>
            </a:r>
          </a:p>
        </p:txBody>
      </p:sp>
    </p:spTree>
    <p:extLst>
      <p:ext uri="{BB962C8B-B14F-4D97-AF65-F5344CB8AC3E}">
        <p14:creationId xmlns:p14="http://schemas.microsoft.com/office/powerpoint/2010/main" val="2063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CB927F-E6A7-4F26-8A47-B7F00A6AC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14" y="0"/>
            <a:ext cx="11680372"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Temple Recommend Holders</a:t>
            </a:r>
          </a:p>
        </p:txBody>
      </p:sp>
      <p:sp>
        <p:nvSpPr>
          <p:cNvPr id="35" name="TextBox 34"/>
          <p:cNvSpPr txBox="1"/>
          <p:nvPr/>
        </p:nvSpPr>
        <p:spPr>
          <a:xfrm>
            <a:off x="149679" y="863882"/>
            <a:ext cx="5056415" cy="4524315"/>
          </a:xfrm>
          <a:prstGeom prst="rect">
            <a:avLst/>
          </a:prstGeom>
          <a:noFill/>
        </p:spPr>
        <p:txBody>
          <a:bodyPr wrap="square" rtlCol="0">
            <a:spAutoFit/>
          </a:bodyPr>
          <a:lstStyle/>
          <a:p>
            <a:pPr fontAlgn="base"/>
            <a:endParaRPr lang="en-US" dirty="0">
              <a:solidFill>
                <a:srgbClr val="FFFF00"/>
              </a:solidFill>
            </a:endParaRPr>
          </a:p>
          <a:p>
            <a:pPr fontAlgn="base"/>
            <a:r>
              <a:rPr lang="en-US" dirty="0">
                <a:solidFill>
                  <a:srgbClr val="FFFF00"/>
                </a:solidFill>
              </a:rPr>
              <a:t>The following are some of the topics your priesthood leaders will ask you about:</a:t>
            </a:r>
          </a:p>
          <a:p>
            <a:pPr fontAlgn="base"/>
            <a:endParaRPr lang="en-US" dirty="0">
              <a:solidFill>
                <a:srgbClr val="FFFF00"/>
              </a:solidFill>
            </a:endParaRPr>
          </a:p>
          <a:p>
            <a:pPr fontAlgn="base"/>
            <a:r>
              <a:rPr lang="en-US" dirty="0">
                <a:solidFill>
                  <a:schemeClr val="bg1"/>
                </a:solidFill>
              </a:rPr>
              <a:t>1. Your testimony of Heavenly Father, Jesus Christ, and the Holy Ghost.</a:t>
            </a:r>
          </a:p>
          <a:p>
            <a:pPr fontAlgn="base"/>
            <a:endParaRPr lang="en-US" dirty="0">
              <a:solidFill>
                <a:schemeClr val="bg1"/>
              </a:solidFill>
            </a:endParaRPr>
          </a:p>
          <a:p>
            <a:pPr fontAlgn="base"/>
            <a:r>
              <a:rPr lang="en-US" dirty="0">
                <a:solidFill>
                  <a:schemeClr val="bg1"/>
                </a:solidFill>
              </a:rPr>
              <a:t>2. Whether you sustain the President of the Church.</a:t>
            </a:r>
          </a:p>
          <a:p>
            <a:pPr fontAlgn="base"/>
            <a:endParaRPr lang="en-US" dirty="0">
              <a:solidFill>
                <a:schemeClr val="bg1"/>
              </a:solidFill>
            </a:endParaRPr>
          </a:p>
          <a:p>
            <a:pPr fontAlgn="base"/>
            <a:r>
              <a:rPr lang="en-US" dirty="0">
                <a:solidFill>
                  <a:schemeClr val="bg1"/>
                </a:solidFill>
              </a:rPr>
              <a:t>3. Whether you live the law of chastity, pay tithing, are honest with others, and keep the Word of Wisdom.</a:t>
            </a:r>
          </a:p>
          <a:p>
            <a:pPr fontAlgn="base"/>
            <a:endParaRPr lang="en-US" dirty="0">
              <a:solidFill>
                <a:schemeClr val="bg1"/>
              </a:solidFill>
            </a:endParaRPr>
          </a:p>
          <a:p>
            <a:pPr fontAlgn="base"/>
            <a:r>
              <a:rPr lang="en-US" dirty="0">
                <a:solidFill>
                  <a:schemeClr val="bg1"/>
                </a:solidFill>
              </a:rPr>
              <a:t>4. Whether you strive to attend church, keep the covenants you have made, and keep your life in harmony with the commandments of the gospel.</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Ensign Article</a:t>
            </a:r>
          </a:p>
        </p:txBody>
      </p:sp>
      <p:sp>
        <p:nvSpPr>
          <p:cNvPr id="3" name="Rectangle 2"/>
          <p:cNvSpPr/>
          <p:nvPr/>
        </p:nvSpPr>
        <p:spPr>
          <a:xfrm>
            <a:off x="5749018" y="2804415"/>
            <a:ext cx="6096000" cy="3508653"/>
          </a:xfrm>
          <a:prstGeom prst="rect">
            <a:avLst/>
          </a:prstGeom>
        </p:spPr>
        <p:txBody>
          <a:bodyPr>
            <a:spAutoFit/>
          </a:bodyPr>
          <a:lstStyle/>
          <a:p>
            <a:pPr fontAlgn="base"/>
            <a:r>
              <a:rPr lang="en-US" sz="2400" b="0" i="0" dirty="0">
                <a:solidFill>
                  <a:srgbClr val="FFFF00"/>
                </a:solidFill>
                <a:effectLst/>
                <a:latin typeface="Georgia" panose="02040502050405020303" pitchFamily="18" charset="0"/>
              </a:rPr>
              <a:t>Limited-use Recommends--Youth</a:t>
            </a:r>
          </a:p>
          <a:p>
            <a:pPr fontAlgn="base"/>
            <a:endParaRPr lang="en-US" b="0" i="0" dirty="0">
              <a:solidFill>
                <a:schemeClr val="bg1"/>
              </a:solidFill>
              <a:effectLst/>
              <a:latin typeface="Georgia" panose="02040502050405020303" pitchFamily="18" charset="0"/>
            </a:endParaRPr>
          </a:p>
          <a:p>
            <a:pPr fontAlgn="base"/>
            <a:r>
              <a:rPr lang="en-US" b="0" i="0" dirty="0">
                <a:solidFill>
                  <a:schemeClr val="bg1"/>
                </a:solidFill>
                <a:effectLst/>
                <a:latin typeface="Abadi" panose="020B0604020104020204" pitchFamily="34" charset="0"/>
              </a:rPr>
              <a:t>Recommends for youth are called limited-use recommends, and there are two kinds: group and individual. Your name can be added to a group recommend if you visit the temple with your ward or branch. </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This recommend is valid for only one visit. If you live near a temple and can regularly participate in baptisms for the dead, you can ask your bishop or branch president for an individual recommend, which is good for one year, provided you remain worthy.</a:t>
            </a:r>
          </a:p>
        </p:txBody>
      </p:sp>
      <p:pic>
        <p:nvPicPr>
          <p:cNvPr id="4" name="Picture 3">
            <a:extLst>
              <a:ext uri="{FF2B5EF4-FFF2-40B4-BE49-F238E27FC236}">
                <a16:creationId xmlns:a16="http://schemas.microsoft.com/office/drawing/2014/main" id="{08A7A0A8-AEA6-463E-926B-715F0EA49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908" y="975615"/>
            <a:ext cx="2305050" cy="1828800"/>
          </a:xfrm>
          <a:prstGeom prst="rect">
            <a:avLst/>
          </a:prstGeom>
        </p:spPr>
      </p:pic>
    </p:spTree>
    <p:extLst>
      <p:ext uri="{BB962C8B-B14F-4D97-AF65-F5344CB8AC3E}">
        <p14:creationId xmlns:p14="http://schemas.microsoft.com/office/powerpoint/2010/main" val="126624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5035D4-7CF4-4C6C-A364-F91A8B20D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14" y="0"/>
            <a:ext cx="11680372"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The Literary Firm</a:t>
            </a:r>
          </a:p>
        </p:txBody>
      </p:sp>
      <p:sp>
        <p:nvSpPr>
          <p:cNvPr id="11" name="TextBox 10"/>
          <p:cNvSpPr txBox="1"/>
          <p:nvPr/>
        </p:nvSpPr>
        <p:spPr>
          <a:xfrm>
            <a:off x="255814" y="748579"/>
            <a:ext cx="4694624" cy="2585323"/>
          </a:xfrm>
          <a:prstGeom prst="rect">
            <a:avLst/>
          </a:prstGeom>
          <a:noFill/>
        </p:spPr>
        <p:txBody>
          <a:bodyPr wrap="square" rtlCol="0">
            <a:spAutoFit/>
          </a:bodyPr>
          <a:lstStyle/>
          <a:p>
            <a:r>
              <a:rPr lang="en-US" dirty="0">
                <a:solidFill>
                  <a:schemeClr val="bg1"/>
                </a:solidFill>
              </a:rPr>
              <a:t>Following the November 1831 conference in Hiram, Ohio, six men were called to consecrate their time and efforts in managing the publishing, printing, and distribution of Church publications, including the scriptures. </a:t>
            </a:r>
          </a:p>
          <a:p>
            <a:r>
              <a:rPr lang="en-US" dirty="0">
                <a:solidFill>
                  <a:schemeClr val="bg1"/>
                </a:solidFill>
              </a:rPr>
              <a:t>This group of men—Joseph Smith, Martin Harris, Oliver Cowdery, John Whitmer, Sidney Rigdon, and William W. Phelps—became known as the Literary Firm.</a:t>
            </a:r>
          </a:p>
        </p:txBody>
      </p:sp>
      <p:sp>
        <p:nvSpPr>
          <p:cNvPr id="10" name="TextBox 9"/>
          <p:cNvSpPr txBox="1"/>
          <p:nvPr/>
        </p:nvSpPr>
        <p:spPr>
          <a:xfrm>
            <a:off x="76200" y="6313068"/>
            <a:ext cx="3918857" cy="369332"/>
          </a:xfrm>
          <a:prstGeom prst="rect">
            <a:avLst/>
          </a:prstGeom>
          <a:noFill/>
        </p:spPr>
        <p:txBody>
          <a:bodyPr wrap="square" rtlCol="0">
            <a:spAutoFit/>
          </a:bodyPr>
          <a:lstStyle/>
          <a:p>
            <a:r>
              <a:rPr lang="en-US" dirty="0">
                <a:solidFill>
                  <a:schemeClr val="bg1"/>
                </a:solidFill>
              </a:rPr>
              <a:t>D&amp;C 72:20-22 </a:t>
            </a:r>
            <a:r>
              <a:rPr lang="en-US" sz="1200" dirty="0">
                <a:solidFill>
                  <a:schemeClr val="bg1"/>
                </a:solidFill>
              </a:rPr>
              <a:t>Joseph Smith Papers</a:t>
            </a:r>
          </a:p>
        </p:txBody>
      </p:sp>
      <p:sp>
        <p:nvSpPr>
          <p:cNvPr id="3" name="Rectangle 2"/>
          <p:cNvSpPr/>
          <p:nvPr/>
        </p:nvSpPr>
        <p:spPr>
          <a:xfrm>
            <a:off x="5290688" y="1537717"/>
            <a:ext cx="6096000" cy="4524315"/>
          </a:xfrm>
          <a:prstGeom prst="rect">
            <a:avLst/>
          </a:prstGeom>
        </p:spPr>
        <p:txBody>
          <a:bodyPr>
            <a:spAutoFit/>
          </a:bodyPr>
          <a:lstStyle/>
          <a:p>
            <a:r>
              <a:rPr lang="en-US" dirty="0">
                <a:solidFill>
                  <a:schemeClr val="bg1"/>
                </a:solidFill>
              </a:rPr>
              <a:t>The Lord authorized these men to request assistance for sustenance from the bishop with the intent that this publishing business would eventually produce enough income to become self-sustaining. </a:t>
            </a:r>
          </a:p>
          <a:p>
            <a:endParaRPr lang="en-US" dirty="0">
              <a:solidFill>
                <a:schemeClr val="bg1"/>
              </a:solidFill>
            </a:endParaRPr>
          </a:p>
          <a:p>
            <a:r>
              <a:rPr lang="en-US" dirty="0">
                <a:solidFill>
                  <a:schemeClr val="bg1"/>
                </a:solidFill>
              </a:rPr>
              <a:t>Members of the Literary Firm were to be supported by the proceeds of the business, while any surplus profits would be consecrated back to the Lord’s storehouse,</a:t>
            </a:r>
          </a:p>
          <a:p>
            <a:endParaRPr lang="en-US" dirty="0">
              <a:solidFill>
                <a:schemeClr val="bg1"/>
              </a:solidFill>
            </a:endParaRPr>
          </a:p>
          <a:p>
            <a:r>
              <a:rPr lang="en-US" dirty="0">
                <a:solidFill>
                  <a:schemeClr val="bg1"/>
                </a:solidFill>
              </a:rPr>
              <a:t>Although the Literary Firm did not last more than a handful of years, it made a significant contribution </a:t>
            </a:r>
          </a:p>
          <a:p>
            <a:r>
              <a:rPr lang="en-US" dirty="0">
                <a:solidFill>
                  <a:schemeClr val="bg1"/>
                </a:solidFill>
              </a:rPr>
              <a:t>to the world by publishing the Book of </a:t>
            </a:r>
          </a:p>
          <a:p>
            <a:r>
              <a:rPr lang="en-US" dirty="0">
                <a:solidFill>
                  <a:schemeClr val="bg1"/>
                </a:solidFill>
              </a:rPr>
              <a:t>Commandments and its successor the </a:t>
            </a:r>
          </a:p>
          <a:p>
            <a:r>
              <a:rPr lang="en-US" dirty="0">
                <a:solidFill>
                  <a:schemeClr val="bg1"/>
                </a:solidFill>
              </a:rPr>
              <a:t>Doctrine and Covenants, as well as </a:t>
            </a:r>
          </a:p>
          <a:p>
            <a:r>
              <a:rPr lang="en-US" dirty="0">
                <a:solidFill>
                  <a:schemeClr val="bg1"/>
                </a:solidFill>
              </a:rPr>
              <a:t>Church newspapers, such as the </a:t>
            </a:r>
            <a:r>
              <a:rPr lang="en-US" i="1" dirty="0">
                <a:solidFill>
                  <a:schemeClr val="bg1"/>
                </a:solidFill>
              </a:rPr>
              <a:t>Evening </a:t>
            </a:r>
          </a:p>
          <a:p>
            <a:r>
              <a:rPr lang="en-US" i="1" dirty="0">
                <a:solidFill>
                  <a:schemeClr val="bg1"/>
                </a:solidFill>
              </a:rPr>
              <a:t>and the Morning Star.</a:t>
            </a:r>
            <a:endParaRPr lang="en-US" dirty="0">
              <a:solidFill>
                <a:schemeClr val="bg1"/>
              </a:solidFill>
            </a:endParaRPr>
          </a:p>
        </p:txBody>
      </p:sp>
      <p:pic>
        <p:nvPicPr>
          <p:cNvPr id="4" name="Picture 3">
            <a:extLst>
              <a:ext uri="{FF2B5EF4-FFF2-40B4-BE49-F238E27FC236}">
                <a16:creationId xmlns:a16="http://schemas.microsoft.com/office/drawing/2014/main" id="{402B16D0-E1A8-4E16-ADF2-25C0CB487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446" y="3333902"/>
            <a:ext cx="1495425" cy="3095625"/>
          </a:xfrm>
          <a:prstGeom prst="rect">
            <a:avLst/>
          </a:prstGeom>
        </p:spPr>
      </p:pic>
      <p:pic>
        <p:nvPicPr>
          <p:cNvPr id="7" name="Picture 6">
            <a:extLst>
              <a:ext uri="{FF2B5EF4-FFF2-40B4-BE49-F238E27FC236}">
                <a16:creationId xmlns:a16="http://schemas.microsoft.com/office/drawing/2014/main" id="{69A30C55-E582-4C48-A137-F5CBBEDCC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119" y="4510700"/>
            <a:ext cx="2181225" cy="2171700"/>
          </a:xfrm>
          <a:prstGeom prst="rect">
            <a:avLst/>
          </a:prstGeom>
        </p:spPr>
      </p:pic>
    </p:spTree>
    <p:extLst>
      <p:ext uri="{BB962C8B-B14F-4D97-AF65-F5344CB8AC3E}">
        <p14:creationId xmlns:p14="http://schemas.microsoft.com/office/powerpoint/2010/main" val="511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3304</Words>
  <Application>Microsoft Office PowerPoint</Application>
  <PresentationFormat>Widescreen</PresentationFormat>
  <Paragraphs>188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Comic Sans MS</vt:lpstr>
      <vt:lpstr>Georgia</vt:lpstr>
      <vt:lpstr>Arial</vt:lpstr>
      <vt:lpstr>Calibri</vt:lpstr>
      <vt:lpstr>Abadi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12</cp:revision>
  <dcterms:created xsi:type="dcterms:W3CDTF">2018-09-23T01:25:26Z</dcterms:created>
  <dcterms:modified xsi:type="dcterms:W3CDTF">2025-01-01T15:58:10Z</dcterms:modified>
</cp:coreProperties>
</file>