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59" r:id="rId3"/>
    <p:sldId id="260" r:id="rId4"/>
    <p:sldId id="262" r:id="rId5"/>
    <p:sldId id="264" r:id="rId6"/>
    <p:sldId id="265" r:id="rId7"/>
    <p:sldId id="266" r:id="rId8"/>
    <p:sldId id="267" r:id="rId9"/>
    <p:sldId id="269" r:id="rId10"/>
    <p:sldId id="272" r:id="rId11"/>
    <p:sldId id="271" r:id="rId12"/>
    <p:sldId id="274" r:id="rId13"/>
    <p:sldId id="275" r:id="rId14"/>
    <p:sldId id="273" r:id="rId15"/>
    <p:sldId id="277" r:id="rId16"/>
    <p:sldId id="281" r:id="rId17"/>
    <p:sldId id="279" r:id="rId18"/>
    <p:sldId id="283" r:id="rId19"/>
    <p:sldId id="282" r:id="rId20"/>
    <p:sldId id="278" r:id="rId21"/>
    <p:sldId id="284" r:id="rId22"/>
    <p:sldId id="285" r:id="rId23"/>
    <p:sldId id="261" r:id="rId24"/>
    <p:sldId id="270" r:id="rId25"/>
  </p:sldIdLst>
  <p:sldSz cx="12192000" cy="6858000"/>
  <p:notesSz cx="6858000" cy="9144000"/>
  <p:embeddedFontLst>
    <p:embeddedFont>
      <p:font typeface="Abadi" panose="020B0604020104020204" pitchFamily="34" charset="0"/>
      <p:regular r:id="rId26"/>
    </p:embeddedFont>
    <p:embeddedFont>
      <p:font typeface="Georgia" panose="02040502050405020303"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B2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1" d="100"/>
          <a:sy n="111"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9CE3-446F-48FC-81FB-CA6AFD51A8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A2899-0848-44AF-838D-9639B6BE2B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A82051-9F35-4B44-8FC5-EC7715345550}"/>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5" name="Footer Placeholder 4">
            <a:extLst>
              <a:ext uri="{FF2B5EF4-FFF2-40B4-BE49-F238E27FC236}">
                <a16:creationId xmlns:a16="http://schemas.microsoft.com/office/drawing/2014/main" id="{CB4ABD92-97C0-4EFC-BF5C-9FD4ACA69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212E6-BC16-4C01-9E39-672D9EF37A71}"/>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390904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ADF3-A309-4B58-AC2E-6663943ED3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33BFEA-102F-4937-8097-0954EF6345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F2F70-7FA5-40A4-9ABD-5B323BC9487C}"/>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5" name="Footer Placeholder 4">
            <a:extLst>
              <a:ext uri="{FF2B5EF4-FFF2-40B4-BE49-F238E27FC236}">
                <a16:creationId xmlns:a16="http://schemas.microsoft.com/office/drawing/2014/main" id="{67189C33-2F37-4860-90D7-B5C6AA9AD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46DE8-1965-4C5F-8F66-E762D71BEC22}"/>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194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E2213-D387-4C4D-A640-1E258E4C4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13D0B9-9115-48AC-B24F-057D180F88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9803A-AB72-4B20-811D-F37A1DC43CCA}"/>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5" name="Footer Placeholder 4">
            <a:extLst>
              <a:ext uri="{FF2B5EF4-FFF2-40B4-BE49-F238E27FC236}">
                <a16:creationId xmlns:a16="http://schemas.microsoft.com/office/drawing/2014/main" id="{08C1609D-60B2-4170-AD5F-790290816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35316-D01A-43EB-88F6-F5A143E3DC3D}"/>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428249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C10CB-6218-4D1A-B28C-29F2F1910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5451D5-0AFA-4F5F-95A3-E2146C58295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6E6A1-2172-43ED-872D-523C1C64F0FA}"/>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5" name="Footer Placeholder 4">
            <a:extLst>
              <a:ext uri="{FF2B5EF4-FFF2-40B4-BE49-F238E27FC236}">
                <a16:creationId xmlns:a16="http://schemas.microsoft.com/office/drawing/2014/main" id="{E893C4B5-4AA4-4AC6-A266-6AC25BB16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7F0CD-F229-46C1-861E-DFD264F15D32}"/>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1156843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A5892-0732-40A9-855C-920C9538D4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88C335-E9B5-4BA2-889C-16BF730584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09130F-7D45-4D1C-A758-3EDEDB80EF3E}"/>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5" name="Footer Placeholder 4">
            <a:extLst>
              <a:ext uri="{FF2B5EF4-FFF2-40B4-BE49-F238E27FC236}">
                <a16:creationId xmlns:a16="http://schemas.microsoft.com/office/drawing/2014/main" id="{4484CC3A-F4AF-475B-B751-F29C9A142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4EC62-7BAC-42EE-B46A-C468DB530844}"/>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395411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F2FC1-91BC-4F06-AB67-1C50C3E4AA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9C88F-7B33-47D1-80B2-EA7AD7BB208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25343-84D1-48B4-9A22-CE5DBEF40E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F973EA-3696-4F9E-B7CD-426E6F19F2A5}"/>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6" name="Footer Placeholder 5">
            <a:extLst>
              <a:ext uri="{FF2B5EF4-FFF2-40B4-BE49-F238E27FC236}">
                <a16:creationId xmlns:a16="http://schemas.microsoft.com/office/drawing/2014/main" id="{511D7855-B6A4-47A2-9E77-104894A6D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2147-08EF-4DA4-B500-6DAFE8BCDA67}"/>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2458564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FD2C-D1CC-49D6-A646-9F122CBE9E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A587F7-A866-4D83-8AD5-89967979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F43170-6FDF-48DF-9FB5-E058A5F15E5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5D3959-8074-40B0-8F25-99A2078EF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447EA8-D521-45B9-9595-51DEE95127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78F911-8A76-4E6E-9C90-58A91B84B409}"/>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8" name="Footer Placeholder 7">
            <a:extLst>
              <a:ext uri="{FF2B5EF4-FFF2-40B4-BE49-F238E27FC236}">
                <a16:creationId xmlns:a16="http://schemas.microsoft.com/office/drawing/2014/main" id="{86E83AA7-9A35-46AD-9FB7-4282E00C41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E6703B-B6BD-49AE-9ED9-E0F957BE869D}"/>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176261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200F9-2B0A-4A86-A630-A71D70AE36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01B790-747E-44DB-BE71-D2CE8C1175EA}"/>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4" name="Footer Placeholder 3">
            <a:extLst>
              <a:ext uri="{FF2B5EF4-FFF2-40B4-BE49-F238E27FC236}">
                <a16:creationId xmlns:a16="http://schemas.microsoft.com/office/drawing/2014/main" id="{10D223CF-E056-491D-B79D-1F09F76811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83F616-2C5F-4756-8598-6753D2AD7E64}"/>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181028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66274-E23F-4AC2-8CFC-19DB9F4F5C1F}"/>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3" name="Footer Placeholder 2">
            <a:extLst>
              <a:ext uri="{FF2B5EF4-FFF2-40B4-BE49-F238E27FC236}">
                <a16:creationId xmlns:a16="http://schemas.microsoft.com/office/drawing/2014/main" id="{A94A9E9A-2605-49BB-9B0E-E53A0C324C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9101D6-BDCB-4F6A-8604-EF1E4DEC3B67}"/>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200228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0D88-2129-4CEE-83E8-2E1B4E987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D27706-7877-42E1-BCB0-7A228C565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44A8AA-EE1A-458D-983A-F35A87D1F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D6CD29-0354-4AEE-A7DD-148BDB1A061F}"/>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6" name="Footer Placeholder 5">
            <a:extLst>
              <a:ext uri="{FF2B5EF4-FFF2-40B4-BE49-F238E27FC236}">
                <a16:creationId xmlns:a16="http://schemas.microsoft.com/office/drawing/2014/main" id="{58B8F532-E3EF-4362-944C-B3C9FD67C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39285-7CD2-4E2A-A297-0C05A54DE5B0}"/>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93547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BC250-4C55-4961-B7F7-8C3B4097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9106C2-130D-471D-9DEC-41D7BEE70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962E7B-CEAB-4506-B865-21E0EF840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0C59A6-1F85-4790-8D37-329AEB719BE1}"/>
              </a:ext>
            </a:extLst>
          </p:cNvPr>
          <p:cNvSpPr>
            <a:spLocks noGrp="1"/>
          </p:cNvSpPr>
          <p:nvPr>
            <p:ph type="dt" sz="half" idx="10"/>
          </p:nvPr>
        </p:nvSpPr>
        <p:spPr/>
        <p:txBody>
          <a:bodyPr/>
          <a:lstStyle/>
          <a:p>
            <a:fld id="{DBFED995-0E07-4F8C-931A-0F94BB036D8F}" type="datetimeFigureOut">
              <a:rPr lang="en-US" smtClean="0"/>
              <a:t>1/1/2025</a:t>
            </a:fld>
            <a:endParaRPr lang="en-US"/>
          </a:p>
        </p:txBody>
      </p:sp>
      <p:sp>
        <p:nvSpPr>
          <p:cNvPr id="6" name="Footer Placeholder 5">
            <a:extLst>
              <a:ext uri="{FF2B5EF4-FFF2-40B4-BE49-F238E27FC236}">
                <a16:creationId xmlns:a16="http://schemas.microsoft.com/office/drawing/2014/main" id="{5F629306-F0A2-4C71-917F-59A78E875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886ECA-3216-4341-B6FA-56F6E90A17E7}"/>
              </a:ext>
            </a:extLst>
          </p:cNvPr>
          <p:cNvSpPr>
            <a:spLocks noGrp="1"/>
          </p:cNvSpPr>
          <p:nvPr>
            <p:ph type="sldNum" sz="quarter" idx="12"/>
          </p:nvPr>
        </p:nvSpPr>
        <p:spPr/>
        <p:txBody>
          <a:bodyPr/>
          <a:lstStyle/>
          <a:p>
            <a:fld id="{33A9DA68-F4BB-4C87-A0CA-834BA3BFE457}" type="slidenum">
              <a:rPr lang="en-US" smtClean="0"/>
              <a:t>‹#›</a:t>
            </a:fld>
            <a:endParaRPr lang="en-US"/>
          </a:p>
        </p:txBody>
      </p:sp>
    </p:spTree>
    <p:extLst>
      <p:ext uri="{BB962C8B-B14F-4D97-AF65-F5344CB8AC3E}">
        <p14:creationId xmlns:p14="http://schemas.microsoft.com/office/powerpoint/2010/main" val="420624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C493C4-5420-46C8-8C1C-51419E8B0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B84610-D42E-460C-B1D3-05E3BA6E9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A8B9D-81D4-42EA-84C5-3BB916559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ED995-0E07-4F8C-931A-0F94BB036D8F}" type="datetimeFigureOut">
              <a:rPr lang="en-US" smtClean="0"/>
              <a:t>1/1/2025</a:t>
            </a:fld>
            <a:endParaRPr lang="en-US"/>
          </a:p>
        </p:txBody>
      </p:sp>
      <p:sp>
        <p:nvSpPr>
          <p:cNvPr id="5" name="Footer Placeholder 4">
            <a:extLst>
              <a:ext uri="{FF2B5EF4-FFF2-40B4-BE49-F238E27FC236}">
                <a16:creationId xmlns:a16="http://schemas.microsoft.com/office/drawing/2014/main" id="{5CA7466B-D131-4FFA-B962-62600C353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3D60D1-77CA-46B5-9056-D45E621A04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9DA68-F4BB-4C87-A0CA-834BA3BFE457}" type="slidenum">
              <a:rPr lang="en-US" smtClean="0"/>
              <a:t>‹#›</a:t>
            </a:fld>
            <a:endParaRPr lang="en-US"/>
          </a:p>
        </p:txBody>
      </p:sp>
    </p:spTree>
    <p:extLst>
      <p:ext uri="{BB962C8B-B14F-4D97-AF65-F5344CB8AC3E}">
        <p14:creationId xmlns:p14="http://schemas.microsoft.com/office/powerpoint/2010/main" val="2159741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6.gif"/><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C6D03E-5D35-3F5C-3CBC-60E435FDA03D}"/>
              </a:ext>
            </a:extLst>
          </p:cNvPr>
          <p:cNvPicPr>
            <a:picLocks noChangeAspect="1"/>
          </p:cNvPicPr>
          <p:nvPr/>
        </p:nvPicPr>
        <p:blipFill>
          <a:blip r:embed="rId2"/>
          <a:stretch>
            <a:fillRect/>
          </a:stretch>
        </p:blipFill>
        <p:spPr>
          <a:xfrm>
            <a:off x="0" y="0"/>
            <a:ext cx="12239697" cy="6858000"/>
          </a:xfrm>
          <a:prstGeom prst="rect">
            <a:avLst/>
          </a:prstGeom>
        </p:spPr>
      </p:pic>
    </p:spTree>
    <p:extLst>
      <p:ext uri="{BB962C8B-B14F-4D97-AF65-F5344CB8AC3E}">
        <p14:creationId xmlns:p14="http://schemas.microsoft.com/office/powerpoint/2010/main" val="1203475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82322" y="1221838"/>
            <a:ext cx="4572000" cy="2800767"/>
          </a:xfrm>
          <a:prstGeom prst="rect">
            <a:avLst/>
          </a:prstGeom>
        </p:spPr>
        <p:txBody>
          <a:bodyPr>
            <a:spAutoFit/>
          </a:bodyPr>
          <a:lstStyle/>
          <a:p>
            <a:pPr fontAlgn="base"/>
            <a:r>
              <a:rPr lang="en-US" sz="1600" dirty="0">
                <a:solidFill>
                  <a:schemeClr val="bg1"/>
                </a:solidFill>
                <a:latin typeface="Calibri" panose="020F0502020204030204" pitchFamily="34" charset="0"/>
              </a:rPr>
              <a:t>The enemy is Babylon the great whore, which is elsewhere called the great and abominable church </a:t>
            </a:r>
            <a:r>
              <a:rPr lang="en-US" sz="1600" dirty="0">
                <a:solidFill>
                  <a:srgbClr val="FFFF00"/>
                </a:solidFill>
                <a:latin typeface="Calibri" panose="020F0502020204030204" pitchFamily="34" charset="0"/>
              </a:rPr>
              <a:t>(see 1 Nephi 13:4–8). </a:t>
            </a:r>
          </a:p>
          <a:p>
            <a:pPr fontAlgn="base"/>
            <a:endParaRPr lang="en-US" sz="1600" dirty="0">
              <a:solidFill>
                <a:schemeClr val="bg1"/>
              </a:solidFill>
              <a:latin typeface="Calibri" panose="020F0502020204030204" pitchFamily="34" charset="0"/>
            </a:endParaRPr>
          </a:p>
          <a:p>
            <a:pPr fontAlgn="base"/>
            <a:r>
              <a:rPr lang="en-US" sz="1600" dirty="0">
                <a:solidFill>
                  <a:schemeClr val="bg1"/>
                </a:solidFill>
                <a:latin typeface="Calibri" panose="020F0502020204030204" pitchFamily="34" charset="0"/>
              </a:rPr>
              <a:t>Babylon is a symbol of worldliness and evil, and therefore may be said to represent the devil’s power in this world. </a:t>
            </a:r>
          </a:p>
          <a:p>
            <a:pPr fontAlgn="base"/>
            <a:endParaRPr lang="en-US" sz="1600" dirty="0">
              <a:solidFill>
                <a:schemeClr val="bg1"/>
              </a:solidFill>
              <a:latin typeface="Calibri" panose="020F0502020204030204" pitchFamily="34" charset="0"/>
            </a:endParaRPr>
          </a:p>
          <a:p>
            <a:pPr fontAlgn="base"/>
            <a:r>
              <a:rPr lang="en-US" sz="1600" dirty="0">
                <a:solidFill>
                  <a:schemeClr val="bg1"/>
                </a:solidFill>
                <a:latin typeface="Calibri" panose="020F0502020204030204" pitchFamily="34" charset="0"/>
              </a:rPr>
              <a:t>Those who remain in Babylon are those who follow the practices of the world and who do not accept the word of the Lord. </a:t>
            </a:r>
            <a:endParaRPr lang="en-US" sz="1200" dirty="0">
              <a:solidFill>
                <a:schemeClr val="bg1"/>
              </a:solidFill>
              <a:latin typeface="Calibri" panose="020F0502020204030204" pitchFamily="34" charset="0"/>
            </a:endParaRPr>
          </a:p>
        </p:txBody>
      </p:sp>
      <p:sp>
        <p:nvSpPr>
          <p:cNvPr id="44" name="TextBox 43"/>
          <p:cNvSpPr txBox="1"/>
          <p:nvPr/>
        </p:nvSpPr>
        <p:spPr>
          <a:xfrm>
            <a:off x="1576021" y="-98854"/>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Apostasy</a:t>
            </a:r>
          </a:p>
        </p:txBody>
      </p:sp>
      <p:sp>
        <p:nvSpPr>
          <p:cNvPr id="8" name="Rectangle 7"/>
          <p:cNvSpPr/>
          <p:nvPr/>
        </p:nvSpPr>
        <p:spPr>
          <a:xfrm>
            <a:off x="3214920" y="817880"/>
            <a:ext cx="5957955" cy="369332"/>
          </a:xfrm>
          <a:prstGeom prst="rect">
            <a:avLst/>
          </a:prstGeom>
        </p:spPr>
        <p:txBody>
          <a:bodyPr wrap="square">
            <a:spAutoFit/>
          </a:bodyPr>
          <a:lstStyle/>
          <a:p>
            <a:pPr fontAlgn="base"/>
            <a:r>
              <a:rPr lang="en-US" dirty="0">
                <a:solidFill>
                  <a:schemeClr val="bg1"/>
                </a:solidFill>
              </a:rPr>
              <a:t>Falling asleep implies the death of the original Apostles</a:t>
            </a:r>
          </a:p>
        </p:txBody>
      </p:sp>
      <p:sp>
        <p:nvSpPr>
          <p:cNvPr id="9" name="Rectangle 8"/>
          <p:cNvSpPr/>
          <p:nvPr/>
        </p:nvSpPr>
        <p:spPr>
          <a:xfrm>
            <a:off x="103356" y="6452723"/>
            <a:ext cx="3978286" cy="369332"/>
          </a:xfrm>
          <a:prstGeom prst="rect">
            <a:avLst/>
          </a:prstGeom>
        </p:spPr>
        <p:txBody>
          <a:bodyPr wrap="square">
            <a:spAutoFit/>
          </a:bodyPr>
          <a:lstStyle/>
          <a:p>
            <a:pPr fontAlgn="base"/>
            <a:r>
              <a:rPr lang="en-US" dirty="0">
                <a:solidFill>
                  <a:schemeClr val="bg1"/>
                </a:solidFill>
              </a:rPr>
              <a:t>D&amp;C 86:3</a:t>
            </a:r>
          </a:p>
        </p:txBody>
      </p:sp>
      <p:pic>
        <p:nvPicPr>
          <p:cNvPr id="4" name="Picture 3">
            <a:extLst>
              <a:ext uri="{FF2B5EF4-FFF2-40B4-BE49-F238E27FC236}">
                <a16:creationId xmlns:a16="http://schemas.microsoft.com/office/drawing/2014/main" id="{6DDECE24-C0BF-45CD-BD2D-9CD0ABBA9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982" y="1608213"/>
            <a:ext cx="4478781" cy="2538487"/>
          </a:xfrm>
          <a:prstGeom prst="rect">
            <a:avLst/>
          </a:prstGeom>
        </p:spPr>
      </p:pic>
      <p:pic>
        <p:nvPicPr>
          <p:cNvPr id="7" name="Picture 6">
            <a:extLst>
              <a:ext uri="{FF2B5EF4-FFF2-40B4-BE49-F238E27FC236}">
                <a16:creationId xmlns:a16="http://schemas.microsoft.com/office/drawing/2014/main" id="{77EC673F-6B42-46CB-B9AA-19C54505D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014" y="4022605"/>
            <a:ext cx="3638550" cy="2562225"/>
          </a:xfrm>
          <a:prstGeom prst="rect">
            <a:avLst/>
          </a:prstGeom>
        </p:spPr>
      </p:pic>
      <p:sp>
        <p:nvSpPr>
          <p:cNvPr id="10" name="Rectangle 9">
            <a:extLst>
              <a:ext uri="{FF2B5EF4-FFF2-40B4-BE49-F238E27FC236}">
                <a16:creationId xmlns:a16="http://schemas.microsoft.com/office/drawing/2014/main" id="{B80993C8-CE33-4088-B6A8-A814FE53C19B}"/>
              </a:ext>
            </a:extLst>
          </p:cNvPr>
          <p:cNvSpPr/>
          <p:nvPr/>
        </p:nvSpPr>
        <p:spPr>
          <a:xfrm>
            <a:off x="2141880" y="4391278"/>
            <a:ext cx="5406532" cy="1692771"/>
          </a:xfrm>
          <a:prstGeom prst="rect">
            <a:avLst/>
          </a:prstGeom>
        </p:spPr>
        <p:txBody>
          <a:bodyPr wrap="square">
            <a:spAutoFit/>
          </a:bodyPr>
          <a:lstStyle/>
          <a:p>
            <a:pPr fontAlgn="base"/>
            <a:r>
              <a:rPr lang="en-US" dirty="0">
                <a:solidFill>
                  <a:schemeClr val="bg1"/>
                </a:solidFill>
                <a:latin typeface="Calibri" panose="020F0502020204030204" pitchFamily="34" charset="0"/>
              </a:rPr>
              <a:t>Sometimes Satan’s persecution of the Church takes the form of aggressive persecution, such as killing the prophets or physically abusing the Saints. More often the persecution consists of social pressure against the humble followers of Christ. </a:t>
            </a:r>
          </a:p>
          <a:p>
            <a:pPr fontAlgn="base"/>
            <a:r>
              <a:rPr lang="en-US" sz="1400" dirty="0">
                <a:solidFill>
                  <a:schemeClr val="bg1"/>
                </a:solidFill>
                <a:latin typeface="Calibri" panose="020F0502020204030204" pitchFamily="34" charset="0"/>
              </a:rPr>
              <a:t>Student Manual</a:t>
            </a:r>
            <a:endParaRPr lang="en-US" dirty="0"/>
          </a:p>
        </p:txBody>
      </p:sp>
    </p:spTree>
    <p:extLst>
      <p:ext uri="{BB962C8B-B14F-4D97-AF65-F5344CB8AC3E}">
        <p14:creationId xmlns:p14="http://schemas.microsoft.com/office/powerpoint/2010/main" val="64500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83465" y="2589938"/>
            <a:ext cx="4572000" cy="1261884"/>
          </a:xfrm>
          <a:prstGeom prst="rect">
            <a:avLst/>
          </a:prstGeom>
        </p:spPr>
        <p:txBody>
          <a:bodyPr>
            <a:spAutoFit/>
          </a:bodyPr>
          <a:lstStyle/>
          <a:p>
            <a:pPr fontAlgn="base"/>
            <a:r>
              <a:rPr lang="en-US" sz="1600" dirty="0">
                <a:solidFill>
                  <a:schemeClr val="bg1"/>
                </a:solidFill>
              </a:rPr>
              <a:t>“Even in the Church the tares are to be found. It is the tares which are to be gathered up and burned from all over the world, but those in the Church will also be gathered out and find their place in the fire. </a:t>
            </a:r>
          </a:p>
          <a:p>
            <a:pPr fontAlgn="base"/>
            <a:r>
              <a:rPr lang="en-US" sz="1200" dirty="0">
                <a:solidFill>
                  <a:schemeClr val="bg1"/>
                </a:solidFill>
              </a:rPr>
              <a:t>President Joseph Fielding Smith</a:t>
            </a:r>
          </a:p>
        </p:txBody>
      </p:sp>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Tares of the World</a:t>
            </a:r>
          </a:p>
        </p:txBody>
      </p:sp>
      <p:sp>
        <p:nvSpPr>
          <p:cNvPr id="8" name="Rectangle 7"/>
          <p:cNvSpPr/>
          <p:nvPr/>
        </p:nvSpPr>
        <p:spPr>
          <a:xfrm>
            <a:off x="1920359" y="1418079"/>
            <a:ext cx="3978286" cy="646331"/>
          </a:xfrm>
          <a:prstGeom prst="rect">
            <a:avLst/>
          </a:prstGeom>
        </p:spPr>
        <p:txBody>
          <a:bodyPr wrap="square">
            <a:spAutoFit/>
          </a:bodyPr>
          <a:lstStyle/>
          <a:p>
            <a:pPr fontAlgn="base"/>
            <a:r>
              <a:rPr lang="en-US" dirty="0">
                <a:solidFill>
                  <a:schemeClr val="bg1"/>
                </a:solidFill>
              </a:rPr>
              <a:t>The tares represent evil doctrines and those who spread them</a:t>
            </a:r>
          </a:p>
        </p:txBody>
      </p:sp>
      <p:sp>
        <p:nvSpPr>
          <p:cNvPr id="9" name="Rectangle 8"/>
          <p:cNvSpPr/>
          <p:nvPr/>
        </p:nvSpPr>
        <p:spPr>
          <a:xfrm>
            <a:off x="106447" y="6443693"/>
            <a:ext cx="3978286" cy="369332"/>
          </a:xfrm>
          <a:prstGeom prst="rect">
            <a:avLst/>
          </a:prstGeom>
        </p:spPr>
        <p:txBody>
          <a:bodyPr wrap="square">
            <a:spAutoFit/>
          </a:bodyPr>
          <a:lstStyle/>
          <a:p>
            <a:pPr fontAlgn="base"/>
            <a:r>
              <a:rPr lang="en-US" dirty="0">
                <a:solidFill>
                  <a:schemeClr val="bg1"/>
                </a:solidFill>
              </a:rPr>
              <a:t>D&amp;C 86:3</a:t>
            </a:r>
          </a:p>
        </p:txBody>
      </p:sp>
      <p:sp>
        <p:nvSpPr>
          <p:cNvPr id="3" name="Rectangle 2"/>
          <p:cNvSpPr/>
          <p:nvPr/>
        </p:nvSpPr>
        <p:spPr>
          <a:xfrm>
            <a:off x="1821859" y="3925313"/>
            <a:ext cx="4076787" cy="2554545"/>
          </a:xfrm>
          <a:prstGeom prst="rect">
            <a:avLst/>
          </a:prstGeom>
        </p:spPr>
        <p:txBody>
          <a:bodyPr wrap="square">
            <a:spAutoFit/>
          </a:bodyPr>
          <a:lstStyle/>
          <a:p>
            <a:r>
              <a:rPr lang="en-US" sz="2000" b="1" dirty="0">
                <a:solidFill>
                  <a:srgbClr val="FFFF00"/>
                </a:solidFill>
                <a:latin typeface="Calibri" panose="020F0502020204030204" pitchFamily="34" charset="0"/>
              </a:rPr>
              <a:t>False doctrines or individuals who present themselves as faithful members of the Church but are in reality servants of Satan are a source of temptation to the faithful and tend to choke or corrupt the word of God, or the good seed that is sown.</a:t>
            </a:r>
          </a:p>
          <a:p>
            <a:r>
              <a:rPr lang="en-US" sz="2000" b="1" dirty="0">
                <a:solidFill>
                  <a:srgbClr val="FFFF00"/>
                </a:solidFill>
                <a:latin typeface="Calibri" panose="020F0502020204030204" pitchFamily="34" charset="0"/>
              </a:rPr>
              <a:t>Student Manual</a:t>
            </a:r>
            <a:endParaRPr lang="en-US" sz="2000" b="1" dirty="0">
              <a:solidFill>
                <a:srgbClr val="FFFF00"/>
              </a:solidFill>
            </a:endParaRPr>
          </a:p>
        </p:txBody>
      </p:sp>
      <p:pic>
        <p:nvPicPr>
          <p:cNvPr id="7" name="Picture 6">
            <a:extLst>
              <a:ext uri="{FF2B5EF4-FFF2-40B4-BE49-F238E27FC236}">
                <a16:creationId xmlns:a16="http://schemas.microsoft.com/office/drawing/2014/main" id="{C4F604A3-430F-4411-98EF-E279D5707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368" y="2194761"/>
            <a:ext cx="2336800" cy="1600200"/>
          </a:xfrm>
          <a:prstGeom prst="rect">
            <a:avLst/>
          </a:prstGeom>
        </p:spPr>
      </p:pic>
      <p:pic>
        <p:nvPicPr>
          <p:cNvPr id="11" name="Picture 10">
            <a:extLst>
              <a:ext uri="{FF2B5EF4-FFF2-40B4-BE49-F238E27FC236}">
                <a16:creationId xmlns:a16="http://schemas.microsoft.com/office/drawing/2014/main" id="{880CC191-AFA8-4592-B664-FB0F3884F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6727" y="915164"/>
            <a:ext cx="3322608" cy="1652159"/>
          </a:xfrm>
          <a:prstGeom prst="rect">
            <a:avLst/>
          </a:prstGeom>
        </p:spPr>
      </p:pic>
      <p:pic>
        <p:nvPicPr>
          <p:cNvPr id="13" name="Picture 12">
            <a:extLst>
              <a:ext uri="{FF2B5EF4-FFF2-40B4-BE49-F238E27FC236}">
                <a16:creationId xmlns:a16="http://schemas.microsoft.com/office/drawing/2014/main" id="{74F9FC08-102E-49F0-A572-9FB456D940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829" y="4405079"/>
            <a:ext cx="1133475" cy="1133475"/>
          </a:xfrm>
          <a:prstGeom prst="rect">
            <a:avLst/>
          </a:prstGeom>
        </p:spPr>
      </p:pic>
      <p:pic>
        <p:nvPicPr>
          <p:cNvPr id="16" name="Picture 15">
            <a:extLst>
              <a:ext uri="{FF2B5EF4-FFF2-40B4-BE49-F238E27FC236}">
                <a16:creationId xmlns:a16="http://schemas.microsoft.com/office/drawing/2014/main" id="{D3CCC76E-5030-4801-93CB-DBEECDC1CE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8031" y="4477101"/>
            <a:ext cx="2029968" cy="1633728"/>
          </a:xfrm>
          <a:prstGeom prst="rect">
            <a:avLst/>
          </a:prstGeom>
        </p:spPr>
      </p:pic>
    </p:spTree>
    <p:extLst>
      <p:ext uri="{BB962C8B-B14F-4D97-AF65-F5344CB8AC3E}">
        <p14:creationId xmlns:p14="http://schemas.microsoft.com/office/powerpoint/2010/main" val="13645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Wilderness</a:t>
            </a:r>
          </a:p>
        </p:txBody>
      </p:sp>
      <p:sp>
        <p:nvSpPr>
          <p:cNvPr id="8" name="Rectangle 7"/>
          <p:cNvSpPr/>
          <p:nvPr/>
        </p:nvSpPr>
        <p:spPr>
          <a:xfrm>
            <a:off x="3523708" y="863413"/>
            <a:ext cx="5144584" cy="646331"/>
          </a:xfrm>
          <a:prstGeom prst="rect">
            <a:avLst/>
          </a:prstGeom>
        </p:spPr>
        <p:txBody>
          <a:bodyPr wrap="square">
            <a:spAutoFit/>
          </a:bodyPr>
          <a:lstStyle/>
          <a:p>
            <a:pPr algn="ctr" fontAlgn="base"/>
            <a:r>
              <a:rPr lang="en-US" dirty="0">
                <a:solidFill>
                  <a:schemeClr val="bg1"/>
                </a:solidFill>
              </a:rPr>
              <a:t>The Church being driven into the wilderness represents the time of the Apostasy</a:t>
            </a:r>
          </a:p>
        </p:txBody>
      </p:sp>
      <p:sp>
        <p:nvSpPr>
          <p:cNvPr id="9" name="Rectangle 8"/>
          <p:cNvSpPr/>
          <p:nvPr/>
        </p:nvSpPr>
        <p:spPr>
          <a:xfrm>
            <a:off x="0" y="6457149"/>
            <a:ext cx="3978286" cy="369332"/>
          </a:xfrm>
          <a:prstGeom prst="rect">
            <a:avLst/>
          </a:prstGeom>
        </p:spPr>
        <p:txBody>
          <a:bodyPr wrap="square">
            <a:spAutoFit/>
          </a:bodyPr>
          <a:lstStyle/>
          <a:p>
            <a:pPr fontAlgn="base"/>
            <a:r>
              <a:rPr lang="en-US" dirty="0">
                <a:solidFill>
                  <a:schemeClr val="bg1"/>
                </a:solidFill>
              </a:rPr>
              <a:t>D&amp;C 86:3</a:t>
            </a:r>
          </a:p>
        </p:txBody>
      </p:sp>
      <p:sp>
        <p:nvSpPr>
          <p:cNvPr id="3" name="Rectangle 2"/>
          <p:cNvSpPr/>
          <p:nvPr/>
        </p:nvSpPr>
        <p:spPr>
          <a:xfrm>
            <a:off x="5947840" y="2212912"/>
            <a:ext cx="4379308" cy="1015663"/>
          </a:xfrm>
          <a:prstGeom prst="rect">
            <a:avLst/>
          </a:prstGeom>
        </p:spPr>
        <p:txBody>
          <a:bodyPr wrap="square">
            <a:spAutoFit/>
          </a:bodyPr>
          <a:lstStyle/>
          <a:p>
            <a:pPr fontAlgn="base"/>
            <a:r>
              <a:rPr lang="en-US" sz="2000" dirty="0">
                <a:solidFill>
                  <a:schemeClr val="bg1"/>
                </a:solidFill>
              </a:rPr>
              <a:t>The wilderness represents the period of time when the Church and the priesthood were taken from the earth </a:t>
            </a:r>
          </a:p>
        </p:txBody>
      </p:sp>
      <p:sp>
        <p:nvSpPr>
          <p:cNvPr id="2" name="Rectangle 1"/>
          <p:cNvSpPr/>
          <p:nvPr/>
        </p:nvSpPr>
        <p:spPr>
          <a:xfrm>
            <a:off x="1989143" y="4320499"/>
            <a:ext cx="4572000" cy="2031325"/>
          </a:xfrm>
          <a:prstGeom prst="rect">
            <a:avLst/>
          </a:prstGeom>
        </p:spPr>
        <p:txBody>
          <a:bodyPr>
            <a:spAutoFit/>
          </a:bodyPr>
          <a:lstStyle/>
          <a:p>
            <a:r>
              <a:rPr lang="en-US" b="1" i="1" dirty="0">
                <a:solidFill>
                  <a:srgbClr val="FFFF00"/>
                </a:solidFill>
                <a:latin typeface="Georgia" panose="02040502050405020303" pitchFamily="18" charset="0"/>
              </a:rPr>
              <a:t>And to the woman were given two wings of a great eagle, that she might fly into the wilderness, into her place, where she is nourished for a time, and times, and half a time, from the face of the serpent. Revelation 12:14</a:t>
            </a:r>
            <a:endParaRPr lang="en-US" b="1" i="1" dirty="0">
              <a:solidFill>
                <a:srgbClr val="FFFF00"/>
              </a:solidFill>
            </a:endParaRPr>
          </a:p>
        </p:txBody>
      </p:sp>
      <p:pic>
        <p:nvPicPr>
          <p:cNvPr id="11" name="Picture 10" descr="A painting of a desert landscape&#10;&#10;Description automatically generated">
            <a:extLst>
              <a:ext uri="{FF2B5EF4-FFF2-40B4-BE49-F238E27FC236}">
                <a16:creationId xmlns:a16="http://schemas.microsoft.com/office/drawing/2014/main" id="{48C8C505-8D99-E149-4A4B-8E23A0E3F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681" y="1521838"/>
            <a:ext cx="3818453" cy="2414994"/>
          </a:xfrm>
          <a:prstGeom prst="rect">
            <a:avLst/>
          </a:prstGeom>
        </p:spPr>
      </p:pic>
      <p:pic>
        <p:nvPicPr>
          <p:cNvPr id="13" name="Picture 12">
            <a:extLst>
              <a:ext uri="{FF2B5EF4-FFF2-40B4-BE49-F238E27FC236}">
                <a16:creationId xmlns:a16="http://schemas.microsoft.com/office/drawing/2014/main" id="{9263E7FC-D647-CDC5-E7DD-E54EC444BA9D}"/>
              </a:ext>
            </a:extLst>
          </p:cNvPr>
          <p:cNvPicPr>
            <a:picLocks noChangeAspect="1"/>
          </p:cNvPicPr>
          <p:nvPr/>
        </p:nvPicPr>
        <p:blipFill>
          <a:blip r:embed="rId4"/>
          <a:stretch>
            <a:fillRect/>
          </a:stretch>
        </p:blipFill>
        <p:spPr>
          <a:xfrm>
            <a:off x="6561143" y="3688653"/>
            <a:ext cx="5134692" cy="2953162"/>
          </a:xfrm>
          <a:prstGeom prst="rect">
            <a:avLst/>
          </a:prstGeom>
        </p:spPr>
      </p:pic>
    </p:spTree>
    <p:extLst>
      <p:ext uri="{BB962C8B-B14F-4D97-AF65-F5344CB8AC3E}">
        <p14:creationId xmlns:p14="http://schemas.microsoft.com/office/powerpoint/2010/main" val="129924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Reapers</a:t>
            </a:r>
          </a:p>
        </p:txBody>
      </p:sp>
      <p:sp>
        <p:nvSpPr>
          <p:cNvPr id="8" name="Rectangle 7"/>
          <p:cNvSpPr/>
          <p:nvPr/>
        </p:nvSpPr>
        <p:spPr>
          <a:xfrm>
            <a:off x="4016300" y="894444"/>
            <a:ext cx="6072149" cy="369332"/>
          </a:xfrm>
          <a:prstGeom prst="rect">
            <a:avLst/>
          </a:prstGeom>
        </p:spPr>
        <p:txBody>
          <a:bodyPr wrap="square">
            <a:spAutoFit/>
          </a:bodyPr>
          <a:lstStyle/>
          <a:p>
            <a:pPr fontAlgn="base"/>
            <a:r>
              <a:rPr lang="en-US" dirty="0">
                <a:solidFill>
                  <a:schemeClr val="bg1"/>
                </a:solidFill>
              </a:rPr>
              <a:t>In Matthew—identified as the angels of God</a:t>
            </a:r>
          </a:p>
        </p:txBody>
      </p:sp>
      <p:sp>
        <p:nvSpPr>
          <p:cNvPr id="9" name="Rectangle 8"/>
          <p:cNvSpPr/>
          <p:nvPr/>
        </p:nvSpPr>
        <p:spPr>
          <a:xfrm>
            <a:off x="38014" y="6437363"/>
            <a:ext cx="3978286" cy="369332"/>
          </a:xfrm>
          <a:prstGeom prst="rect">
            <a:avLst/>
          </a:prstGeom>
        </p:spPr>
        <p:txBody>
          <a:bodyPr wrap="square">
            <a:spAutoFit/>
          </a:bodyPr>
          <a:lstStyle/>
          <a:p>
            <a:pPr fontAlgn="base"/>
            <a:r>
              <a:rPr lang="en-US" dirty="0">
                <a:solidFill>
                  <a:schemeClr val="bg1"/>
                </a:solidFill>
              </a:rPr>
              <a:t>D&amp;C 86:5</a:t>
            </a:r>
          </a:p>
        </p:txBody>
      </p:sp>
      <p:sp>
        <p:nvSpPr>
          <p:cNvPr id="3" name="Rectangle 2"/>
          <p:cNvSpPr/>
          <p:nvPr/>
        </p:nvSpPr>
        <p:spPr>
          <a:xfrm>
            <a:off x="1681463" y="1692248"/>
            <a:ext cx="4076787" cy="1200329"/>
          </a:xfrm>
          <a:prstGeom prst="rect">
            <a:avLst/>
          </a:prstGeom>
        </p:spPr>
        <p:txBody>
          <a:bodyPr wrap="square">
            <a:spAutoFit/>
          </a:bodyPr>
          <a:lstStyle/>
          <a:p>
            <a:pPr fontAlgn="base"/>
            <a:r>
              <a:rPr lang="en-US" b="1" dirty="0">
                <a:solidFill>
                  <a:schemeClr val="bg1"/>
                </a:solidFill>
              </a:rPr>
              <a:t>But the Lord also indicates that at the time this revelation was given, the angels were anxiously awaiting permission to carry out their mission. </a:t>
            </a:r>
            <a:endParaRPr lang="en-US" sz="1200" b="1" dirty="0">
              <a:solidFill>
                <a:schemeClr val="bg1"/>
              </a:solidFill>
            </a:endParaRPr>
          </a:p>
        </p:txBody>
      </p:sp>
      <p:sp>
        <p:nvSpPr>
          <p:cNvPr id="2" name="Rectangle 1"/>
          <p:cNvSpPr/>
          <p:nvPr/>
        </p:nvSpPr>
        <p:spPr>
          <a:xfrm>
            <a:off x="6021947" y="1972077"/>
            <a:ext cx="4572000" cy="4216539"/>
          </a:xfrm>
          <a:prstGeom prst="rect">
            <a:avLst/>
          </a:prstGeom>
        </p:spPr>
        <p:txBody>
          <a:bodyPr>
            <a:spAutoFit/>
          </a:bodyPr>
          <a:lstStyle/>
          <a:p>
            <a:r>
              <a:rPr lang="en-US" sz="1600" b="1" dirty="0">
                <a:solidFill>
                  <a:schemeClr val="bg1"/>
                </a:solidFill>
              </a:rPr>
              <a:t>“God has held the angels of destruction for many years, lest they should reap down the wheat with the tares. </a:t>
            </a:r>
          </a:p>
          <a:p>
            <a:endParaRPr lang="en-US" sz="1600" b="1" dirty="0">
              <a:solidFill>
                <a:schemeClr val="bg1"/>
              </a:solidFill>
            </a:endParaRPr>
          </a:p>
          <a:p>
            <a:r>
              <a:rPr lang="en-US" sz="1600" b="1" dirty="0">
                <a:solidFill>
                  <a:schemeClr val="bg1"/>
                </a:solidFill>
              </a:rPr>
              <a:t>But I want to tell you now, that those angels have left the portals of heaven, and they stand over this people and this nation now, and are hovering over the earth waiting to pour out the judgments. And from this very day they shall be poured out. </a:t>
            </a:r>
          </a:p>
          <a:p>
            <a:endParaRPr lang="en-US" sz="1600" b="1" dirty="0">
              <a:solidFill>
                <a:schemeClr val="bg1"/>
              </a:solidFill>
            </a:endParaRPr>
          </a:p>
          <a:p>
            <a:r>
              <a:rPr lang="en-US" sz="1600" b="1" dirty="0">
                <a:solidFill>
                  <a:schemeClr val="bg1"/>
                </a:solidFill>
              </a:rPr>
              <a:t>Calamities and troubles are increasing in the earth, and there is a meaning to these things. Remember this, and reflect upon these matters. If you do your duty, and I do my duty, we’ll have protection, and shall pass through the afflictions in peace and in safety.” </a:t>
            </a:r>
          </a:p>
          <a:p>
            <a:r>
              <a:rPr lang="en-US" sz="1200" b="1" dirty="0">
                <a:solidFill>
                  <a:schemeClr val="bg1"/>
                </a:solidFill>
              </a:rPr>
              <a:t>President </a:t>
            </a:r>
            <a:r>
              <a:rPr lang="en-US" sz="1200" b="1" dirty="0" err="1">
                <a:solidFill>
                  <a:schemeClr val="bg1"/>
                </a:solidFill>
              </a:rPr>
              <a:t>Wilford</a:t>
            </a:r>
            <a:r>
              <a:rPr lang="en-US" sz="1200" b="1" dirty="0">
                <a:solidFill>
                  <a:schemeClr val="bg1"/>
                </a:solidFill>
              </a:rPr>
              <a:t> Woodruff </a:t>
            </a:r>
          </a:p>
        </p:txBody>
      </p:sp>
      <p:pic>
        <p:nvPicPr>
          <p:cNvPr id="5" name="Picture 4">
            <a:extLst>
              <a:ext uri="{FF2B5EF4-FFF2-40B4-BE49-F238E27FC236}">
                <a16:creationId xmlns:a16="http://schemas.microsoft.com/office/drawing/2014/main" id="{4E08E502-64F0-4135-A092-B93CB381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368" y="3321049"/>
            <a:ext cx="3902580" cy="2816645"/>
          </a:xfrm>
          <a:prstGeom prst="rect">
            <a:avLst/>
          </a:prstGeom>
        </p:spPr>
      </p:pic>
      <p:pic>
        <p:nvPicPr>
          <p:cNvPr id="7" name="Picture 6">
            <a:extLst>
              <a:ext uri="{FF2B5EF4-FFF2-40B4-BE49-F238E27FC236}">
                <a16:creationId xmlns:a16="http://schemas.microsoft.com/office/drawing/2014/main" id="{DFDBF457-2A50-4A49-8B26-E9C9509DB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4131" y="227497"/>
            <a:ext cx="1205096" cy="1493545"/>
          </a:xfrm>
          <a:prstGeom prst="rect">
            <a:avLst/>
          </a:prstGeom>
        </p:spPr>
      </p:pic>
    </p:spTree>
    <p:extLst>
      <p:ext uri="{BB962C8B-B14F-4D97-AF65-F5344CB8AC3E}">
        <p14:creationId xmlns:p14="http://schemas.microsoft.com/office/powerpoint/2010/main" val="15819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Tenderness of Wheat</a:t>
            </a:r>
          </a:p>
        </p:txBody>
      </p:sp>
      <p:sp>
        <p:nvSpPr>
          <p:cNvPr id="8" name="Rectangle 7"/>
          <p:cNvSpPr/>
          <p:nvPr/>
        </p:nvSpPr>
        <p:spPr>
          <a:xfrm>
            <a:off x="4413039" y="884779"/>
            <a:ext cx="3978286" cy="369332"/>
          </a:xfrm>
          <a:prstGeom prst="rect">
            <a:avLst/>
          </a:prstGeom>
        </p:spPr>
        <p:txBody>
          <a:bodyPr wrap="square">
            <a:spAutoFit/>
          </a:bodyPr>
          <a:lstStyle/>
          <a:p>
            <a:pPr fontAlgn="base"/>
            <a:r>
              <a:rPr lang="en-US" dirty="0">
                <a:solidFill>
                  <a:schemeClr val="bg1"/>
                </a:solidFill>
              </a:rPr>
              <a:t>The weakness, or newness, in the faith</a:t>
            </a:r>
          </a:p>
        </p:txBody>
      </p:sp>
      <p:sp>
        <p:nvSpPr>
          <p:cNvPr id="9" name="Rectangle 8"/>
          <p:cNvSpPr/>
          <p:nvPr/>
        </p:nvSpPr>
        <p:spPr>
          <a:xfrm>
            <a:off x="0" y="6488667"/>
            <a:ext cx="3978286" cy="369332"/>
          </a:xfrm>
          <a:prstGeom prst="rect">
            <a:avLst/>
          </a:prstGeom>
        </p:spPr>
        <p:txBody>
          <a:bodyPr wrap="square">
            <a:spAutoFit/>
          </a:bodyPr>
          <a:lstStyle/>
          <a:p>
            <a:pPr fontAlgn="base"/>
            <a:r>
              <a:rPr lang="en-US" dirty="0">
                <a:solidFill>
                  <a:schemeClr val="bg1"/>
                </a:solidFill>
              </a:rPr>
              <a:t>D&amp;C 86:6</a:t>
            </a:r>
          </a:p>
        </p:txBody>
      </p:sp>
      <p:sp>
        <p:nvSpPr>
          <p:cNvPr id="3" name="Rectangle 2"/>
          <p:cNvSpPr/>
          <p:nvPr/>
        </p:nvSpPr>
        <p:spPr>
          <a:xfrm>
            <a:off x="6708271" y="2045281"/>
            <a:ext cx="4076787" cy="3139321"/>
          </a:xfrm>
          <a:prstGeom prst="rect">
            <a:avLst/>
          </a:prstGeom>
        </p:spPr>
        <p:txBody>
          <a:bodyPr wrap="square">
            <a:spAutoFit/>
          </a:bodyPr>
          <a:lstStyle/>
          <a:p>
            <a:pPr fontAlgn="base"/>
            <a:r>
              <a:rPr lang="en-US" b="1" dirty="0">
                <a:solidFill>
                  <a:schemeClr val="bg1"/>
                </a:solidFill>
              </a:rPr>
              <a:t>When this revelation was given in December 1832, the Church was not yet three years old and was, therefore, still very “tender.” </a:t>
            </a:r>
          </a:p>
          <a:p>
            <a:pPr fontAlgn="base"/>
            <a:endParaRPr lang="en-US" b="1" dirty="0">
              <a:solidFill>
                <a:schemeClr val="bg1"/>
              </a:solidFill>
            </a:endParaRPr>
          </a:p>
          <a:p>
            <a:pPr fontAlgn="base"/>
            <a:r>
              <a:rPr lang="en-US" b="1" dirty="0">
                <a:solidFill>
                  <a:schemeClr val="bg1"/>
                </a:solidFill>
              </a:rPr>
              <a:t>At that time many of the tares were not yet identifiable, and attempts to systematically root out those who would eventually prove themselves to be tares would have been very destructive.</a:t>
            </a:r>
          </a:p>
          <a:p>
            <a:pPr fontAlgn="base"/>
            <a:r>
              <a:rPr lang="en-US" sz="1200" b="1" dirty="0">
                <a:solidFill>
                  <a:schemeClr val="bg1"/>
                </a:solidFill>
              </a:rPr>
              <a:t>Student Manual</a:t>
            </a:r>
          </a:p>
        </p:txBody>
      </p:sp>
      <p:pic>
        <p:nvPicPr>
          <p:cNvPr id="5" name="Picture 4" descr="A field of wheat with a hill in the background&#10;&#10;Description automatically generated">
            <a:extLst>
              <a:ext uri="{FF2B5EF4-FFF2-40B4-BE49-F238E27FC236}">
                <a16:creationId xmlns:a16="http://schemas.microsoft.com/office/drawing/2014/main" id="{E643D56C-5672-F47F-7D8E-40063B95E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82" y="1900442"/>
            <a:ext cx="5715000" cy="3429000"/>
          </a:xfrm>
          <a:prstGeom prst="rect">
            <a:avLst/>
          </a:prstGeom>
        </p:spPr>
      </p:pic>
    </p:spTree>
    <p:extLst>
      <p:ext uri="{BB962C8B-B14F-4D97-AF65-F5344CB8AC3E}">
        <p14:creationId xmlns:p14="http://schemas.microsoft.com/office/powerpoint/2010/main" val="142983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Allowed to Grow Together</a:t>
            </a:r>
          </a:p>
        </p:txBody>
      </p:sp>
      <p:sp>
        <p:nvSpPr>
          <p:cNvPr id="8" name="Rectangle 7"/>
          <p:cNvSpPr/>
          <p:nvPr/>
        </p:nvSpPr>
        <p:spPr>
          <a:xfrm>
            <a:off x="3864429" y="4643215"/>
            <a:ext cx="3978286" cy="923330"/>
          </a:xfrm>
          <a:prstGeom prst="rect">
            <a:avLst/>
          </a:prstGeom>
        </p:spPr>
        <p:txBody>
          <a:bodyPr wrap="square">
            <a:spAutoFit/>
          </a:bodyPr>
          <a:lstStyle/>
          <a:p>
            <a:pPr fontAlgn="base"/>
            <a:r>
              <a:rPr lang="en-US" b="1" dirty="0">
                <a:solidFill>
                  <a:schemeClr val="bg1"/>
                </a:solidFill>
              </a:rPr>
              <a:t>The Lord will gather the righteous during the last days and then destroy the wicked at His Second Coming</a:t>
            </a:r>
            <a:endParaRPr lang="en-US" dirty="0">
              <a:solidFill>
                <a:schemeClr val="bg1"/>
              </a:solidFill>
            </a:endParaRPr>
          </a:p>
        </p:txBody>
      </p:sp>
      <p:sp>
        <p:nvSpPr>
          <p:cNvPr id="9" name="Rectangle 8"/>
          <p:cNvSpPr/>
          <p:nvPr/>
        </p:nvSpPr>
        <p:spPr>
          <a:xfrm>
            <a:off x="56081" y="6452929"/>
            <a:ext cx="3978286" cy="369332"/>
          </a:xfrm>
          <a:prstGeom prst="rect">
            <a:avLst/>
          </a:prstGeom>
        </p:spPr>
        <p:txBody>
          <a:bodyPr wrap="square">
            <a:spAutoFit/>
          </a:bodyPr>
          <a:lstStyle/>
          <a:p>
            <a:pPr fontAlgn="base"/>
            <a:r>
              <a:rPr lang="en-US" dirty="0">
                <a:solidFill>
                  <a:schemeClr val="bg1"/>
                </a:solidFill>
              </a:rPr>
              <a:t>D&amp;C 86:7</a:t>
            </a:r>
          </a:p>
        </p:txBody>
      </p:sp>
      <p:sp>
        <p:nvSpPr>
          <p:cNvPr id="3" name="Rectangle 2"/>
          <p:cNvSpPr/>
          <p:nvPr/>
        </p:nvSpPr>
        <p:spPr>
          <a:xfrm>
            <a:off x="1113516" y="1185919"/>
            <a:ext cx="4076787" cy="1477328"/>
          </a:xfrm>
          <a:prstGeom prst="rect">
            <a:avLst/>
          </a:prstGeom>
        </p:spPr>
        <p:txBody>
          <a:bodyPr wrap="square">
            <a:spAutoFit/>
          </a:bodyPr>
          <a:lstStyle/>
          <a:p>
            <a:pPr fontAlgn="base"/>
            <a:r>
              <a:rPr lang="en-US" b="1" dirty="0">
                <a:solidFill>
                  <a:schemeClr val="bg1"/>
                </a:solidFill>
              </a:rPr>
              <a:t>The owner of the field advised the householders to “let both grow together” to prevent damaging the entire crop. At the time of the harvest, they would separate the two. </a:t>
            </a:r>
            <a:endParaRPr lang="en-US" sz="1200" b="1" dirty="0">
              <a:solidFill>
                <a:schemeClr val="bg1"/>
              </a:solidFill>
            </a:endParaRPr>
          </a:p>
        </p:txBody>
      </p:sp>
      <p:pic>
        <p:nvPicPr>
          <p:cNvPr id="4" name="Picture 3">
            <a:extLst>
              <a:ext uri="{FF2B5EF4-FFF2-40B4-BE49-F238E27FC236}">
                <a16:creationId xmlns:a16="http://schemas.microsoft.com/office/drawing/2014/main" id="{D1571AA9-6EA6-48A8-9E74-AC26DB8CB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516" y="3370773"/>
            <a:ext cx="2408129" cy="3170195"/>
          </a:xfrm>
          <a:prstGeom prst="rect">
            <a:avLst/>
          </a:prstGeom>
        </p:spPr>
      </p:pic>
      <p:pic>
        <p:nvPicPr>
          <p:cNvPr id="6" name="Picture 5">
            <a:extLst>
              <a:ext uri="{FF2B5EF4-FFF2-40B4-BE49-F238E27FC236}">
                <a16:creationId xmlns:a16="http://schemas.microsoft.com/office/drawing/2014/main" id="{DE13CB11-AF67-44D6-B48E-D9DCF6D05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442" y="1436601"/>
            <a:ext cx="3441700" cy="2298700"/>
          </a:xfrm>
          <a:prstGeom prst="rect">
            <a:avLst/>
          </a:prstGeom>
        </p:spPr>
      </p:pic>
      <p:grpSp>
        <p:nvGrpSpPr>
          <p:cNvPr id="68" name="Group 67">
            <a:extLst>
              <a:ext uri="{FF2B5EF4-FFF2-40B4-BE49-F238E27FC236}">
                <a16:creationId xmlns:a16="http://schemas.microsoft.com/office/drawing/2014/main" id="{9C2BD8DB-9930-A113-F4FC-77626A3D6A3D}"/>
              </a:ext>
            </a:extLst>
          </p:cNvPr>
          <p:cNvGrpSpPr/>
          <p:nvPr/>
        </p:nvGrpSpPr>
        <p:grpSpPr>
          <a:xfrm>
            <a:off x="8502217" y="1926771"/>
            <a:ext cx="2656586" cy="4593681"/>
            <a:chOff x="8502217" y="1926771"/>
            <a:chExt cx="2656586" cy="4593681"/>
          </a:xfrm>
        </p:grpSpPr>
        <p:grpSp>
          <p:nvGrpSpPr>
            <p:cNvPr id="51" name="Group 50">
              <a:extLst>
                <a:ext uri="{FF2B5EF4-FFF2-40B4-BE49-F238E27FC236}">
                  <a16:creationId xmlns:a16="http://schemas.microsoft.com/office/drawing/2014/main" id="{D2A6E734-8DD5-DFEA-F84A-D18044981595}"/>
                </a:ext>
              </a:extLst>
            </p:cNvPr>
            <p:cNvGrpSpPr/>
            <p:nvPr/>
          </p:nvGrpSpPr>
          <p:grpSpPr>
            <a:xfrm>
              <a:off x="8502217" y="1926771"/>
              <a:ext cx="2656586" cy="4593681"/>
              <a:chOff x="405882" y="107302"/>
              <a:chExt cx="3657600" cy="6324600"/>
            </a:xfrm>
          </p:grpSpPr>
          <p:sp>
            <p:nvSpPr>
              <p:cNvPr id="52" name="Freeform: Shape 51">
                <a:extLst>
                  <a:ext uri="{FF2B5EF4-FFF2-40B4-BE49-F238E27FC236}">
                    <a16:creationId xmlns:a16="http://schemas.microsoft.com/office/drawing/2014/main" id="{D0F06EDB-E59F-8860-380F-7669621B5339}"/>
                  </a:ext>
                </a:extLst>
              </p:cNvPr>
              <p:cNvSpPr/>
              <p:nvPr/>
            </p:nvSpPr>
            <p:spPr>
              <a:xfrm flipH="1">
                <a:off x="2286933" y="1832193"/>
                <a:ext cx="1776549" cy="4312227"/>
              </a:xfrm>
              <a:custGeom>
                <a:avLst/>
                <a:gdLst>
                  <a:gd name="connsiteX0" fmla="*/ 1566010 w 1776549"/>
                  <a:gd name="connsiteY0" fmla="*/ 0 h 4312227"/>
                  <a:gd name="connsiteX1" fmla="*/ 1566010 w 1776549"/>
                  <a:gd name="connsiteY1" fmla="*/ 159916 h 4312227"/>
                  <a:gd name="connsiteX2" fmla="*/ 1023132 w 1776549"/>
                  <a:gd name="connsiteY2" fmla="*/ 159916 h 4312227"/>
                  <a:gd name="connsiteX3" fmla="*/ 0 w 1776549"/>
                  <a:gd name="connsiteY3" fmla="*/ 1183048 h 4312227"/>
                  <a:gd name="connsiteX4" fmla="*/ 0 w 1776549"/>
                  <a:gd name="connsiteY4" fmla="*/ 1998349 h 4312227"/>
                  <a:gd name="connsiteX5" fmla="*/ 0 w 1776549"/>
                  <a:gd name="connsiteY5" fmla="*/ 2313878 h 4312227"/>
                  <a:gd name="connsiteX6" fmla="*/ 0 w 1776549"/>
                  <a:gd name="connsiteY6" fmla="*/ 3129179 h 4312227"/>
                  <a:gd name="connsiteX7" fmla="*/ 1023132 w 1776549"/>
                  <a:gd name="connsiteY7" fmla="*/ 4152311 h 4312227"/>
                  <a:gd name="connsiteX8" fmla="*/ 1566010 w 1776549"/>
                  <a:gd name="connsiteY8" fmla="*/ 4152311 h 4312227"/>
                  <a:gd name="connsiteX9" fmla="*/ 1566010 w 1776549"/>
                  <a:gd name="connsiteY9" fmla="*/ 4312227 h 4312227"/>
                  <a:gd name="connsiteX10" fmla="*/ 1776549 w 1776549"/>
                  <a:gd name="connsiteY10" fmla="*/ 4065482 h 4312227"/>
                  <a:gd name="connsiteX11" fmla="*/ 1566010 w 1776549"/>
                  <a:gd name="connsiteY11" fmla="*/ 3818737 h 4312227"/>
                  <a:gd name="connsiteX12" fmla="*/ 1566010 w 1776549"/>
                  <a:gd name="connsiteY12" fmla="*/ 3978653 h 4312227"/>
                  <a:gd name="connsiteX13" fmla="*/ 1023132 w 1776549"/>
                  <a:gd name="connsiteY13" fmla="*/ 3978653 h 4312227"/>
                  <a:gd name="connsiteX14" fmla="*/ 173657 w 1776549"/>
                  <a:gd name="connsiteY14" fmla="*/ 3129178 h 4312227"/>
                  <a:gd name="connsiteX15" fmla="*/ 173658 w 1776549"/>
                  <a:gd name="connsiteY15" fmla="*/ 2313878 h 4312227"/>
                  <a:gd name="connsiteX16" fmla="*/ 173658 w 1776549"/>
                  <a:gd name="connsiteY16" fmla="*/ 2313878 h 4312227"/>
                  <a:gd name="connsiteX17" fmla="*/ 173658 w 1776549"/>
                  <a:gd name="connsiteY17" fmla="*/ 2156114 h 4312227"/>
                  <a:gd name="connsiteX18" fmla="*/ 173658 w 1776549"/>
                  <a:gd name="connsiteY18" fmla="*/ 1998349 h 4312227"/>
                  <a:gd name="connsiteX19" fmla="*/ 173658 w 1776549"/>
                  <a:gd name="connsiteY19" fmla="*/ 1998349 h 4312227"/>
                  <a:gd name="connsiteX20" fmla="*/ 173657 w 1776549"/>
                  <a:gd name="connsiteY20" fmla="*/ 1183049 h 4312227"/>
                  <a:gd name="connsiteX21" fmla="*/ 1023132 w 1776549"/>
                  <a:gd name="connsiteY21" fmla="*/ 333574 h 4312227"/>
                  <a:gd name="connsiteX22" fmla="*/ 1566010 w 1776549"/>
                  <a:gd name="connsiteY22" fmla="*/ 333574 h 4312227"/>
                  <a:gd name="connsiteX23" fmla="*/ 1566010 w 1776549"/>
                  <a:gd name="connsiteY23" fmla="*/ 493490 h 4312227"/>
                  <a:gd name="connsiteX24" fmla="*/ 1776549 w 1776549"/>
                  <a:gd name="connsiteY24" fmla="*/ 246745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566010" y="159916"/>
                    </a:lnTo>
                    <a:lnTo>
                      <a:pt x="1023132" y="159916"/>
                    </a:lnTo>
                    <a:cubicBezTo>
                      <a:pt x="458072" y="159916"/>
                      <a:pt x="0" y="617988"/>
                      <a:pt x="0" y="1183048"/>
                    </a:cubicBezTo>
                    <a:lnTo>
                      <a:pt x="0" y="1998349"/>
                    </a:lnTo>
                    <a:lnTo>
                      <a:pt x="0" y="2313878"/>
                    </a:lnTo>
                    <a:lnTo>
                      <a:pt x="0" y="3129179"/>
                    </a:lnTo>
                    <a:cubicBezTo>
                      <a:pt x="0" y="3694239"/>
                      <a:pt x="458072" y="4152311"/>
                      <a:pt x="1023132" y="4152311"/>
                    </a:cubicBezTo>
                    <a:lnTo>
                      <a:pt x="1566010" y="4152311"/>
                    </a:lnTo>
                    <a:lnTo>
                      <a:pt x="1566010" y="4312227"/>
                    </a:lnTo>
                    <a:lnTo>
                      <a:pt x="1776549" y="4065482"/>
                    </a:lnTo>
                    <a:lnTo>
                      <a:pt x="1566010" y="3818737"/>
                    </a:lnTo>
                    <a:lnTo>
                      <a:pt x="1566010" y="3978653"/>
                    </a:lnTo>
                    <a:lnTo>
                      <a:pt x="1023132" y="3978653"/>
                    </a:lnTo>
                    <a:cubicBezTo>
                      <a:pt x="553980" y="3978653"/>
                      <a:pt x="173657" y="3598330"/>
                      <a:pt x="173657" y="3129178"/>
                    </a:cubicBezTo>
                    <a:lnTo>
                      <a:pt x="173658" y="2313878"/>
                    </a:lnTo>
                    <a:lnTo>
                      <a:pt x="173658" y="2313878"/>
                    </a:lnTo>
                    <a:lnTo>
                      <a:pt x="173658" y="2156114"/>
                    </a:lnTo>
                    <a:lnTo>
                      <a:pt x="173658" y="1998349"/>
                    </a:lnTo>
                    <a:lnTo>
                      <a:pt x="173658" y="1998349"/>
                    </a:lnTo>
                    <a:lnTo>
                      <a:pt x="173657" y="1183049"/>
                    </a:lnTo>
                    <a:cubicBezTo>
                      <a:pt x="173657" y="713897"/>
                      <a:pt x="553980" y="333574"/>
                      <a:pt x="1023132" y="333574"/>
                    </a:cubicBezTo>
                    <a:lnTo>
                      <a:pt x="1566010" y="333574"/>
                    </a:lnTo>
                    <a:lnTo>
                      <a:pt x="1566010" y="493490"/>
                    </a:lnTo>
                    <a:lnTo>
                      <a:pt x="1776549" y="246745"/>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3" name="Freeform: Shape 52">
                <a:extLst>
                  <a:ext uri="{FF2B5EF4-FFF2-40B4-BE49-F238E27FC236}">
                    <a16:creationId xmlns:a16="http://schemas.microsoft.com/office/drawing/2014/main" id="{6066353E-6EF4-890F-04B2-E52198096310}"/>
                  </a:ext>
                </a:extLst>
              </p:cNvPr>
              <p:cNvSpPr/>
              <p:nvPr/>
            </p:nvSpPr>
            <p:spPr>
              <a:xfrm>
                <a:off x="405882" y="1832193"/>
                <a:ext cx="1776549" cy="4312227"/>
              </a:xfrm>
              <a:custGeom>
                <a:avLst/>
                <a:gdLst>
                  <a:gd name="connsiteX0" fmla="*/ 1566010 w 1776549"/>
                  <a:gd name="connsiteY0" fmla="*/ 0 h 4312227"/>
                  <a:gd name="connsiteX1" fmla="*/ 1776549 w 1776549"/>
                  <a:gd name="connsiteY1" fmla="*/ 246745 h 4312227"/>
                  <a:gd name="connsiteX2" fmla="*/ 1566010 w 1776549"/>
                  <a:gd name="connsiteY2" fmla="*/ 493490 h 4312227"/>
                  <a:gd name="connsiteX3" fmla="*/ 1566010 w 1776549"/>
                  <a:gd name="connsiteY3" fmla="*/ 333574 h 4312227"/>
                  <a:gd name="connsiteX4" fmla="*/ 1023132 w 1776549"/>
                  <a:gd name="connsiteY4" fmla="*/ 333574 h 4312227"/>
                  <a:gd name="connsiteX5" fmla="*/ 173657 w 1776549"/>
                  <a:gd name="connsiteY5" fmla="*/ 1183049 h 4312227"/>
                  <a:gd name="connsiteX6" fmla="*/ 173658 w 1776549"/>
                  <a:gd name="connsiteY6" fmla="*/ 1820718 h 4312227"/>
                  <a:gd name="connsiteX7" fmla="*/ 173658 w 1776549"/>
                  <a:gd name="connsiteY7" fmla="*/ 1820718 h 4312227"/>
                  <a:gd name="connsiteX8" fmla="*/ 173658 w 1776549"/>
                  <a:gd name="connsiteY8" fmla="*/ 1989127 h 4312227"/>
                  <a:gd name="connsiteX9" fmla="*/ 173658 w 1776549"/>
                  <a:gd name="connsiteY9" fmla="*/ 2108200 h 4312227"/>
                  <a:gd name="connsiteX10" fmla="*/ 173658 w 1776549"/>
                  <a:gd name="connsiteY10" fmla="*/ 2108200 h 4312227"/>
                  <a:gd name="connsiteX11" fmla="*/ 173657 w 1776549"/>
                  <a:gd name="connsiteY11" fmla="*/ 3129178 h 4312227"/>
                  <a:gd name="connsiteX12" fmla="*/ 1023132 w 1776549"/>
                  <a:gd name="connsiteY12" fmla="*/ 3978653 h 4312227"/>
                  <a:gd name="connsiteX13" fmla="*/ 1566010 w 1776549"/>
                  <a:gd name="connsiteY13" fmla="*/ 3978653 h 4312227"/>
                  <a:gd name="connsiteX14" fmla="*/ 1566010 w 1776549"/>
                  <a:gd name="connsiteY14" fmla="*/ 3818737 h 4312227"/>
                  <a:gd name="connsiteX15" fmla="*/ 1776549 w 1776549"/>
                  <a:gd name="connsiteY15" fmla="*/ 4065482 h 4312227"/>
                  <a:gd name="connsiteX16" fmla="*/ 1566010 w 1776549"/>
                  <a:gd name="connsiteY16" fmla="*/ 4312227 h 4312227"/>
                  <a:gd name="connsiteX17" fmla="*/ 1566010 w 1776549"/>
                  <a:gd name="connsiteY17" fmla="*/ 4152311 h 4312227"/>
                  <a:gd name="connsiteX18" fmla="*/ 1023132 w 1776549"/>
                  <a:gd name="connsiteY18" fmla="*/ 4152311 h 4312227"/>
                  <a:gd name="connsiteX19" fmla="*/ 0 w 1776549"/>
                  <a:gd name="connsiteY19" fmla="*/ 3129179 h 4312227"/>
                  <a:gd name="connsiteX20" fmla="*/ 0 w 1776549"/>
                  <a:gd name="connsiteY20" fmla="*/ 2108200 h 4312227"/>
                  <a:gd name="connsiteX21" fmla="*/ 0 w 1776549"/>
                  <a:gd name="connsiteY21" fmla="*/ 1820718 h 4312227"/>
                  <a:gd name="connsiteX22" fmla="*/ 0 w 1776549"/>
                  <a:gd name="connsiteY22" fmla="*/ 1183048 h 4312227"/>
                  <a:gd name="connsiteX23" fmla="*/ 1023132 w 1776549"/>
                  <a:gd name="connsiteY23" fmla="*/ 159916 h 4312227"/>
                  <a:gd name="connsiteX24" fmla="*/ 1566010 w 1776549"/>
                  <a:gd name="connsiteY24" fmla="*/ 159916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776549" y="246745"/>
                    </a:lnTo>
                    <a:lnTo>
                      <a:pt x="1566010" y="493490"/>
                    </a:lnTo>
                    <a:lnTo>
                      <a:pt x="1566010" y="333574"/>
                    </a:lnTo>
                    <a:lnTo>
                      <a:pt x="1023132" y="333574"/>
                    </a:lnTo>
                    <a:cubicBezTo>
                      <a:pt x="553980" y="333574"/>
                      <a:pt x="173657" y="713897"/>
                      <a:pt x="173657" y="1183049"/>
                    </a:cubicBezTo>
                    <a:lnTo>
                      <a:pt x="173658" y="1820718"/>
                    </a:lnTo>
                    <a:lnTo>
                      <a:pt x="173658" y="1820718"/>
                    </a:lnTo>
                    <a:lnTo>
                      <a:pt x="173658" y="1989127"/>
                    </a:lnTo>
                    <a:lnTo>
                      <a:pt x="173658" y="2108200"/>
                    </a:lnTo>
                    <a:lnTo>
                      <a:pt x="173658" y="2108200"/>
                    </a:lnTo>
                    <a:lnTo>
                      <a:pt x="173657" y="3129178"/>
                    </a:lnTo>
                    <a:cubicBezTo>
                      <a:pt x="173657" y="3598330"/>
                      <a:pt x="553980" y="3978653"/>
                      <a:pt x="1023132" y="3978653"/>
                    </a:cubicBezTo>
                    <a:lnTo>
                      <a:pt x="1566010" y="3978653"/>
                    </a:lnTo>
                    <a:lnTo>
                      <a:pt x="1566010" y="3818737"/>
                    </a:lnTo>
                    <a:lnTo>
                      <a:pt x="1776549" y="4065482"/>
                    </a:lnTo>
                    <a:lnTo>
                      <a:pt x="1566010" y="4312227"/>
                    </a:lnTo>
                    <a:lnTo>
                      <a:pt x="1566010" y="4152311"/>
                    </a:lnTo>
                    <a:lnTo>
                      <a:pt x="1023132" y="4152311"/>
                    </a:lnTo>
                    <a:cubicBezTo>
                      <a:pt x="458072" y="4152311"/>
                      <a:pt x="0" y="3694239"/>
                      <a:pt x="0" y="3129179"/>
                    </a:cubicBezTo>
                    <a:lnTo>
                      <a:pt x="0" y="2108200"/>
                    </a:lnTo>
                    <a:lnTo>
                      <a:pt x="0" y="1820718"/>
                    </a:lnTo>
                    <a:lnTo>
                      <a:pt x="0" y="1183048"/>
                    </a:lnTo>
                    <a:cubicBezTo>
                      <a:pt x="0" y="617988"/>
                      <a:pt x="458072" y="159916"/>
                      <a:pt x="1023132" y="159916"/>
                    </a:cubicBezTo>
                    <a:lnTo>
                      <a:pt x="1566010" y="159916"/>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54" name="Oval 2">
                <a:extLst>
                  <a:ext uri="{FF2B5EF4-FFF2-40B4-BE49-F238E27FC236}">
                    <a16:creationId xmlns:a16="http://schemas.microsoft.com/office/drawing/2014/main" id="{939947BF-90C4-0794-D2FA-A21A6D2976B5}"/>
                  </a:ext>
                </a:extLst>
              </p:cNvPr>
              <p:cNvSpPr/>
              <p:nvPr/>
            </p:nvSpPr>
            <p:spPr>
              <a:xfrm>
                <a:off x="928396" y="2215502"/>
                <a:ext cx="2717074" cy="3258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nual Operation 3">
                <a:extLst>
                  <a:ext uri="{FF2B5EF4-FFF2-40B4-BE49-F238E27FC236}">
                    <a16:creationId xmlns:a16="http://schemas.microsoft.com/office/drawing/2014/main" id="{2FC15219-19C5-F3F8-D7E5-9F601EE78AFF}"/>
                  </a:ext>
                </a:extLst>
              </p:cNvPr>
              <p:cNvSpPr/>
              <p:nvPr/>
            </p:nvSpPr>
            <p:spPr>
              <a:xfrm rot="10800000">
                <a:off x="1346408" y="2311329"/>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Manual Operation 4">
                <a:extLst>
                  <a:ext uri="{FF2B5EF4-FFF2-40B4-BE49-F238E27FC236}">
                    <a16:creationId xmlns:a16="http://schemas.microsoft.com/office/drawing/2014/main" id="{ADFDC6CA-4DA2-A1AB-855E-6F70CEE9E661}"/>
                  </a:ext>
                </a:extLst>
              </p:cNvPr>
              <p:cNvSpPr/>
              <p:nvPr/>
            </p:nvSpPr>
            <p:spPr>
              <a:xfrm rot="10800000">
                <a:off x="1364849" y="1403788"/>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4">
                <a:extLst>
                  <a:ext uri="{FF2B5EF4-FFF2-40B4-BE49-F238E27FC236}">
                    <a16:creationId xmlns:a16="http://schemas.microsoft.com/office/drawing/2014/main" id="{D6D6CD15-2328-24C0-728A-47339B8FD10B}"/>
                  </a:ext>
                </a:extLst>
              </p:cNvPr>
              <p:cNvSpPr/>
              <p:nvPr/>
            </p:nvSpPr>
            <p:spPr>
              <a:xfrm>
                <a:off x="1764419" y="1691270"/>
                <a:ext cx="1020440" cy="157833"/>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
                <a:extLst>
                  <a:ext uri="{FF2B5EF4-FFF2-40B4-BE49-F238E27FC236}">
                    <a16:creationId xmlns:a16="http://schemas.microsoft.com/office/drawing/2014/main" id="{F63C46FF-BD85-1552-F512-CF046DCCBE0A}"/>
                  </a:ext>
                </a:extLst>
              </p:cNvPr>
              <p:cNvSpPr/>
              <p:nvPr/>
            </p:nvSpPr>
            <p:spPr>
              <a:xfrm>
                <a:off x="1659916" y="1832193"/>
                <a:ext cx="1254034" cy="47913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onut 16">
                <a:extLst>
                  <a:ext uri="{FF2B5EF4-FFF2-40B4-BE49-F238E27FC236}">
                    <a16:creationId xmlns:a16="http://schemas.microsoft.com/office/drawing/2014/main" id="{8B472C2B-86FF-FC30-B52E-AD3F32809342}"/>
                  </a:ext>
                </a:extLst>
              </p:cNvPr>
              <p:cNvSpPr/>
              <p:nvPr/>
            </p:nvSpPr>
            <p:spPr>
              <a:xfrm>
                <a:off x="1659916" y="107302"/>
                <a:ext cx="1254034" cy="1149927"/>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Rounded Rectangle 7">
                <a:extLst>
                  <a:ext uri="{FF2B5EF4-FFF2-40B4-BE49-F238E27FC236}">
                    <a16:creationId xmlns:a16="http://schemas.microsoft.com/office/drawing/2014/main" id="{7A94B7C7-8B5A-B638-8ACE-D8A2851F9B2A}"/>
                  </a:ext>
                </a:extLst>
              </p:cNvPr>
              <p:cNvSpPr/>
              <p:nvPr/>
            </p:nvSpPr>
            <p:spPr>
              <a:xfrm rot="16200000">
                <a:off x="2095279" y="1152726"/>
                <a:ext cx="383309" cy="2090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9">
                <a:extLst>
                  <a:ext uri="{FF2B5EF4-FFF2-40B4-BE49-F238E27FC236}">
                    <a16:creationId xmlns:a16="http://schemas.microsoft.com/office/drawing/2014/main" id="{074BAC5B-779E-398B-2C1A-AF3978F243C6}"/>
                  </a:ext>
                </a:extLst>
              </p:cNvPr>
              <p:cNvSpPr/>
              <p:nvPr/>
            </p:nvSpPr>
            <p:spPr>
              <a:xfrm>
                <a:off x="1137402" y="5090320"/>
                <a:ext cx="2299063" cy="95827"/>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0">
                <a:extLst>
                  <a:ext uri="{FF2B5EF4-FFF2-40B4-BE49-F238E27FC236}">
                    <a16:creationId xmlns:a16="http://schemas.microsoft.com/office/drawing/2014/main" id="{68AECF72-AC6D-F97F-7D0D-4ECBF34174D4}"/>
                  </a:ext>
                </a:extLst>
              </p:cNvPr>
              <p:cNvSpPr/>
              <p:nvPr/>
            </p:nvSpPr>
            <p:spPr>
              <a:xfrm>
                <a:off x="780863" y="5856938"/>
                <a:ext cx="3073613" cy="574964"/>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11">
                <a:extLst>
                  <a:ext uri="{FF2B5EF4-FFF2-40B4-BE49-F238E27FC236}">
                    <a16:creationId xmlns:a16="http://schemas.microsoft.com/office/drawing/2014/main" id="{5747AFF2-2D4B-1F65-8D54-34486817A92F}"/>
                  </a:ext>
                </a:extLst>
              </p:cNvPr>
              <p:cNvSpPr/>
              <p:nvPr/>
            </p:nvSpPr>
            <p:spPr>
              <a:xfrm>
                <a:off x="1555413" y="5186147"/>
                <a:ext cx="1463040" cy="191655"/>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2">
                <a:extLst>
                  <a:ext uri="{FF2B5EF4-FFF2-40B4-BE49-F238E27FC236}">
                    <a16:creationId xmlns:a16="http://schemas.microsoft.com/office/drawing/2014/main" id="{2CD80BE2-1FD5-BA38-FC96-98D0EB51A232}"/>
                  </a:ext>
                </a:extLst>
              </p:cNvPr>
              <p:cNvSpPr/>
              <p:nvPr/>
            </p:nvSpPr>
            <p:spPr>
              <a:xfrm>
                <a:off x="1450911" y="5377802"/>
                <a:ext cx="1672046" cy="191655"/>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13">
                <a:extLst>
                  <a:ext uri="{FF2B5EF4-FFF2-40B4-BE49-F238E27FC236}">
                    <a16:creationId xmlns:a16="http://schemas.microsoft.com/office/drawing/2014/main" id="{F90F1B65-7E3B-17AE-C409-CA4C6277EC65}"/>
                  </a:ext>
                </a:extLst>
              </p:cNvPr>
              <p:cNvSpPr/>
              <p:nvPr/>
            </p:nvSpPr>
            <p:spPr>
              <a:xfrm rot="10800000">
                <a:off x="823893" y="5569457"/>
                <a:ext cx="2926080"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5579EF22-AC4D-892A-DF4F-728ACEFFFF4C}"/>
                </a:ext>
              </a:extLst>
            </p:cNvPr>
            <p:cNvSpPr txBox="1"/>
            <p:nvPr/>
          </p:nvSpPr>
          <p:spPr>
            <a:xfrm>
              <a:off x="8835264" y="3997701"/>
              <a:ext cx="2125270" cy="1200329"/>
            </a:xfrm>
            <a:prstGeom prst="rect">
              <a:avLst/>
            </a:prstGeom>
            <a:noFill/>
          </p:spPr>
          <p:txBody>
            <a:bodyPr wrap="square">
              <a:spAutoFit/>
            </a:bodyPr>
            <a:lstStyle/>
            <a:p>
              <a:pPr algn="ctr"/>
              <a:r>
                <a:rPr lang="en-US" b="1" i="0" dirty="0">
                  <a:effectLst/>
                </a:rPr>
                <a:t>The Lord is gathering Israel prior to His Second Coming.</a:t>
              </a:r>
              <a:endParaRPr lang="en-US" dirty="0"/>
            </a:p>
          </p:txBody>
        </p:sp>
      </p:grpSp>
    </p:spTree>
    <p:extLst>
      <p:ext uri="{BB962C8B-B14F-4D97-AF65-F5344CB8AC3E}">
        <p14:creationId xmlns:p14="http://schemas.microsoft.com/office/powerpoint/2010/main" val="410232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bruisedandbattered.com/blog/wp-content/uploads/2013/04/bluesky.jpg">
            <a:extLst>
              <a:ext uri="{FF2B5EF4-FFF2-40B4-BE49-F238E27FC236}">
                <a16:creationId xmlns:a16="http://schemas.microsoft.com/office/drawing/2014/main" id="{ABC47772-8499-FF15-85BF-35BBB1DE6D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794B5F1-E2F8-E812-5AFE-4B8FA8B1A20F}"/>
              </a:ext>
            </a:extLst>
          </p:cNvPr>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Prophets Foretell</a:t>
            </a:r>
          </a:p>
        </p:txBody>
      </p:sp>
      <p:sp>
        <p:nvSpPr>
          <p:cNvPr id="5" name="TextBox 4">
            <a:extLst>
              <a:ext uri="{FF2B5EF4-FFF2-40B4-BE49-F238E27FC236}">
                <a16:creationId xmlns:a16="http://schemas.microsoft.com/office/drawing/2014/main" id="{AA313EB6-4F94-B9CE-B415-3F1B78112FA4}"/>
              </a:ext>
            </a:extLst>
          </p:cNvPr>
          <p:cNvSpPr txBox="1"/>
          <p:nvPr/>
        </p:nvSpPr>
        <p:spPr>
          <a:xfrm>
            <a:off x="478249" y="1369635"/>
            <a:ext cx="6096000" cy="5324535"/>
          </a:xfrm>
          <a:prstGeom prst="rect">
            <a:avLst/>
          </a:prstGeom>
          <a:noFill/>
        </p:spPr>
        <p:txBody>
          <a:bodyPr wrap="square">
            <a:spAutoFit/>
          </a:bodyPr>
          <a:lstStyle/>
          <a:p>
            <a:pPr algn="l" fontAlgn="base"/>
            <a:r>
              <a:rPr lang="en-US" sz="2000" b="0" i="0" dirty="0">
                <a:solidFill>
                  <a:schemeClr val="bg1"/>
                </a:solidFill>
                <a:effectLst/>
              </a:rPr>
              <a:t>The Lord is gathering those who will choose to let God be the most important influence in their lives.</a:t>
            </a:r>
          </a:p>
          <a:p>
            <a:pPr algn="l" fontAlgn="base"/>
            <a:r>
              <a:rPr lang="en-US" sz="2000" b="0" i="0" dirty="0">
                <a:solidFill>
                  <a:schemeClr val="bg1"/>
                </a:solidFill>
                <a:effectLst/>
              </a:rPr>
              <a:t>For centuries, prophets have foretold this gathering and it is happening right now! As an essential prelude to the Second Coming of the Lord, it is </a:t>
            </a:r>
            <a:r>
              <a:rPr lang="en-US" sz="2000" b="0" i="1" dirty="0">
                <a:solidFill>
                  <a:schemeClr val="bg1"/>
                </a:solidFill>
                <a:effectLst/>
              </a:rPr>
              <a:t>the most</a:t>
            </a:r>
            <a:r>
              <a:rPr lang="en-US" sz="2000" b="0" i="0" dirty="0">
                <a:solidFill>
                  <a:schemeClr val="bg1"/>
                </a:solidFill>
                <a:effectLst/>
              </a:rPr>
              <a:t> important work in the world! …</a:t>
            </a:r>
          </a:p>
          <a:p>
            <a:pPr algn="l" fontAlgn="base"/>
            <a:endParaRPr lang="en-US" sz="2000" b="0" i="0" dirty="0">
              <a:solidFill>
                <a:schemeClr val="bg1"/>
              </a:solidFill>
              <a:effectLst/>
            </a:endParaRPr>
          </a:p>
          <a:p>
            <a:pPr algn="l" fontAlgn="base"/>
            <a:r>
              <a:rPr lang="en-US" sz="2000" b="0" i="0" dirty="0">
                <a:solidFill>
                  <a:schemeClr val="bg1"/>
                </a:solidFill>
                <a:effectLst/>
              </a:rPr>
              <a:t>When we speak of gathering Israel on both sides of the veil, we are referring, of course, to missionary, temple, and family history work. </a:t>
            </a:r>
          </a:p>
          <a:p>
            <a:pPr algn="l" fontAlgn="base"/>
            <a:endParaRPr lang="en-US" sz="2000" dirty="0">
              <a:solidFill>
                <a:schemeClr val="bg1"/>
              </a:solidFill>
            </a:endParaRPr>
          </a:p>
          <a:p>
            <a:pPr algn="l" fontAlgn="base"/>
            <a:r>
              <a:rPr lang="en-US" sz="2000" b="0" i="0" dirty="0">
                <a:solidFill>
                  <a:schemeClr val="bg1"/>
                </a:solidFill>
                <a:effectLst/>
              </a:rPr>
              <a:t>We are also referring to building faith and testimony in the hearts of those with whom we live, work, and serve. Anytime we do anything that helps anyone—on either side of the veil—to make and keep their covenants with God, we are helping to gather Israel. </a:t>
            </a:r>
          </a:p>
          <a:p>
            <a:pPr algn="l" fontAlgn="base"/>
            <a:r>
              <a:rPr lang="en-US" sz="1400" b="0" i="0" dirty="0">
                <a:solidFill>
                  <a:schemeClr val="bg1"/>
                </a:solidFill>
                <a:effectLst/>
              </a:rPr>
              <a:t>Russell M. Nelson</a:t>
            </a:r>
          </a:p>
        </p:txBody>
      </p:sp>
      <p:sp>
        <p:nvSpPr>
          <p:cNvPr id="6" name="TextBox 5">
            <a:extLst>
              <a:ext uri="{FF2B5EF4-FFF2-40B4-BE49-F238E27FC236}">
                <a16:creationId xmlns:a16="http://schemas.microsoft.com/office/drawing/2014/main" id="{473594F1-7F45-FD80-6BAB-585C99DE44E6}"/>
              </a:ext>
            </a:extLst>
          </p:cNvPr>
          <p:cNvSpPr txBox="1"/>
          <p:nvPr/>
        </p:nvSpPr>
        <p:spPr>
          <a:xfrm>
            <a:off x="7478485" y="1212812"/>
            <a:ext cx="2307771" cy="369332"/>
          </a:xfrm>
          <a:prstGeom prst="rect">
            <a:avLst/>
          </a:prstGeom>
          <a:solidFill>
            <a:srgbClr val="FFC000"/>
          </a:solidFill>
        </p:spPr>
        <p:txBody>
          <a:bodyPr wrap="square" rtlCol="0">
            <a:spAutoFit/>
          </a:bodyPr>
          <a:lstStyle/>
          <a:p>
            <a:pPr algn="ctr"/>
            <a:r>
              <a:rPr lang="en-US" dirty="0"/>
              <a:t>Isaiah 11:11-12</a:t>
            </a:r>
          </a:p>
        </p:txBody>
      </p:sp>
      <p:sp>
        <p:nvSpPr>
          <p:cNvPr id="7" name="TextBox 6">
            <a:extLst>
              <a:ext uri="{FF2B5EF4-FFF2-40B4-BE49-F238E27FC236}">
                <a16:creationId xmlns:a16="http://schemas.microsoft.com/office/drawing/2014/main" id="{D04CBAC5-3A55-9F93-2103-5693F7780754}"/>
              </a:ext>
            </a:extLst>
          </p:cNvPr>
          <p:cNvSpPr txBox="1"/>
          <p:nvPr/>
        </p:nvSpPr>
        <p:spPr>
          <a:xfrm>
            <a:off x="7870950" y="3415015"/>
            <a:ext cx="2307771" cy="369332"/>
          </a:xfrm>
          <a:prstGeom prst="rect">
            <a:avLst/>
          </a:prstGeom>
          <a:solidFill>
            <a:srgbClr val="FFC000"/>
          </a:solidFill>
        </p:spPr>
        <p:txBody>
          <a:bodyPr wrap="square" rtlCol="0">
            <a:spAutoFit/>
          </a:bodyPr>
          <a:lstStyle/>
          <a:p>
            <a:pPr algn="ctr"/>
            <a:r>
              <a:rPr lang="en-US" dirty="0"/>
              <a:t>2 Nephi 21:11-12</a:t>
            </a:r>
          </a:p>
        </p:txBody>
      </p:sp>
      <p:sp>
        <p:nvSpPr>
          <p:cNvPr id="8" name="TextBox 7">
            <a:extLst>
              <a:ext uri="{FF2B5EF4-FFF2-40B4-BE49-F238E27FC236}">
                <a16:creationId xmlns:a16="http://schemas.microsoft.com/office/drawing/2014/main" id="{AB0B5A09-3F05-6751-6E5A-5E3472055E36}"/>
              </a:ext>
            </a:extLst>
          </p:cNvPr>
          <p:cNvSpPr txBox="1"/>
          <p:nvPr/>
        </p:nvSpPr>
        <p:spPr>
          <a:xfrm>
            <a:off x="9160329" y="4940392"/>
            <a:ext cx="2307771" cy="369332"/>
          </a:xfrm>
          <a:prstGeom prst="rect">
            <a:avLst/>
          </a:prstGeom>
          <a:solidFill>
            <a:srgbClr val="FFC000"/>
          </a:solidFill>
        </p:spPr>
        <p:txBody>
          <a:bodyPr wrap="square" rtlCol="0">
            <a:spAutoFit/>
          </a:bodyPr>
          <a:lstStyle/>
          <a:p>
            <a:pPr algn="ctr"/>
            <a:r>
              <a:rPr lang="en-US" dirty="0"/>
              <a:t>Mosiah 15:11</a:t>
            </a:r>
          </a:p>
        </p:txBody>
      </p:sp>
      <p:grpSp>
        <p:nvGrpSpPr>
          <p:cNvPr id="9" name="Group 8">
            <a:extLst>
              <a:ext uri="{FF2B5EF4-FFF2-40B4-BE49-F238E27FC236}">
                <a16:creationId xmlns:a16="http://schemas.microsoft.com/office/drawing/2014/main" id="{7EB43549-DCDE-35B5-E596-C7821509B798}"/>
              </a:ext>
            </a:extLst>
          </p:cNvPr>
          <p:cNvGrpSpPr/>
          <p:nvPr/>
        </p:nvGrpSpPr>
        <p:grpSpPr>
          <a:xfrm>
            <a:off x="10060161" y="305352"/>
            <a:ext cx="1369838" cy="2296201"/>
            <a:chOff x="219202" y="763794"/>
            <a:chExt cx="3617703" cy="5868256"/>
          </a:xfrm>
        </p:grpSpPr>
        <p:grpSp>
          <p:nvGrpSpPr>
            <p:cNvPr id="10" name="Group 33">
              <a:extLst>
                <a:ext uri="{FF2B5EF4-FFF2-40B4-BE49-F238E27FC236}">
                  <a16:creationId xmlns:a16="http://schemas.microsoft.com/office/drawing/2014/main" id="{7B82C60A-57B5-E739-0A46-C9E6B382FE72}"/>
                </a:ext>
              </a:extLst>
            </p:cNvPr>
            <p:cNvGrpSpPr/>
            <p:nvPr/>
          </p:nvGrpSpPr>
          <p:grpSpPr>
            <a:xfrm>
              <a:off x="219202" y="763794"/>
              <a:ext cx="3617703" cy="5868256"/>
              <a:chOff x="1593589" y="398948"/>
              <a:chExt cx="1375870" cy="4260181"/>
            </a:xfrm>
          </p:grpSpPr>
          <p:sp>
            <p:nvSpPr>
              <p:cNvPr id="28" name="Oval 28">
                <a:extLst>
                  <a:ext uri="{FF2B5EF4-FFF2-40B4-BE49-F238E27FC236}">
                    <a16:creationId xmlns:a16="http://schemas.microsoft.com/office/drawing/2014/main" id="{89898761-5903-EC2A-562B-B98320BD1FCC}"/>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9">
                <a:extLst>
                  <a:ext uri="{FF2B5EF4-FFF2-40B4-BE49-F238E27FC236}">
                    <a16:creationId xmlns:a16="http://schemas.microsoft.com/office/drawing/2014/main" id="{9C011524-43C5-9407-0FFB-0B046FAEB0FB}"/>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30">
                <a:extLst>
                  <a:ext uri="{FF2B5EF4-FFF2-40B4-BE49-F238E27FC236}">
                    <a16:creationId xmlns:a16="http://schemas.microsoft.com/office/drawing/2014/main" id="{B1EF36A0-043C-556A-C2C0-00088A4261E9}"/>
                  </a:ext>
                </a:extLst>
              </p:cNvPr>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1">
                <a:extLst>
                  <a:ext uri="{FF2B5EF4-FFF2-40B4-BE49-F238E27FC236}">
                    <a16:creationId xmlns:a16="http://schemas.microsoft.com/office/drawing/2014/main" id="{34A60392-435B-AC8A-EEA0-F5D092ECD428}"/>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2">
                <a:extLst>
                  <a:ext uri="{FF2B5EF4-FFF2-40B4-BE49-F238E27FC236}">
                    <a16:creationId xmlns:a16="http://schemas.microsoft.com/office/drawing/2014/main" id="{2672393B-11B4-9D2A-90CA-63A76509330A}"/>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3">
                <a:extLst>
                  <a:ext uri="{FF2B5EF4-FFF2-40B4-BE49-F238E27FC236}">
                    <a16:creationId xmlns:a16="http://schemas.microsoft.com/office/drawing/2014/main" id="{8A27C08B-E0C3-04C6-E14D-FB6764AC3002}"/>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4">
                <a:extLst>
                  <a:ext uri="{FF2B5EF4-FFF2-40B4-BE49-F238E27FC236}">
                    <a16:creationId xmlns:a16="http://schemas.microsoft.com/office/drawing/2014/main" id="{B6314ACE-976C-9974-CA37-BD0F4B2A0BA6}"/>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5">
                <a:extLst>
                  <a:ext uri="{FF2B5EF4-FFF2-40B4-BE49-F238E27FC236}">
                    <a16:creationId xmlns:a16="http://schemas.microsoft.com/office/drawing/2014/main" id="{AA03E591-5B03-6151-0FC2-4091CD88A5B5}"/>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6">
                <a:extLst>
                  <a:ext uri="{FF2B5EF4-FFF2-40B4-BE49-F238E27FC236}">
                    <a16:creationId xmlns:a16="http://schemas.microsoft.com/office/drawing/2014/main" id="{5EFEE863-AF74-C259-D378-AD195AA0C853}"/>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7">
                <a:extLst>
                  <a:ext uri="{FF2B5EF4-FFF2-40B4-BE49-F238E27FC236}">
                    <a16:creationId xmlns:a16="http://schemas.microsoft.com/office/drawing/2014/main" id="{9DD67238-E685-1468-4CD2-A943A7872F29}"/>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8">
                <a:extLst>
                  <a:ext uri="{FF2B5EF4-FFF2-40B4-BE49-F238E27FC236}">
                    <a16:creationId xmlns:a16="http://schemas.microsoft.com/office/drawing/2014/main" id="{827CBA1D-568A-293B-1C5E-C4DB49C732AD}"/>
                  </a:ext>
                </a:extLst>
              </p:cNvPr>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23">
                <a:extLst>
                  <a:ext uri="{FF2B5EF4-FFF2-40B4-BE49-F238E27FC236}">
                    <a16:creationId xmlns:a16="http://schemas.microsoft.com/office/drawing/2014/main" id="{0FFF92A3-FDB1-4DFD-D254-22A9F15CA8CF}"/>
                  </a:ext>
                </a:extLst>
              </p:cNvPr>
              <p:cNvGrpSpPr/>
              <p:nvPr/>
            </p:nvGrpSpPr>
            <p:grpSpPr>
              <a:xfrm>
                <a:off x="2383609" y="1732280"/>
                <a:ext cx="585850" cy="1566411"/>
                <a:chOff x="4699336" y="2759583"/>
                <a:chExt cx="1168064" cy="2193417"/>
              </a:xfrm>
            </p:grpSpPr>
            <p:sp>
              <p:nvSpPr>
                <p:cNvPr id="44" name="Oval 44">
                  <a:extLst>
                    <a:ext uri="{FF2B5EF4-FFF2-40B4-BE49-F238E27FC236}">
                      <a16:creationId xmlns:a16="http://schemas.microsoft.com/office/drawing/2014/main" id="{A934FED4-359F-BF36-B98B-81E13DE112CA}"/>
                    </a:ext>
                  </a:extLst>
                </p:cNvPr>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5">
                  <a:extLst>
                    <a:ext uri="{FF2B5EF4-FFF2-40B4-BE49-F238E27FC236}">
                      <a16:creationId xmlns:a16="http://schemas.microsoft.com/office/drawing/2014/main" id="{BDE8D399-A5E1-44C6-64D1-88B7AF38A3D1}"/>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6">
                  <a:extLst>
                    <a:ext uri="{FF2B5EF4-FFF2-40B4-BE49-F238E27FC236}">
                      <a16:creationId xmlns:a16="http://schemas.microsoft.com/office/drawing/2014/main" id="{31B5DB1F-4E44-8AE4-2B76-A24105D7785E}"/>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Cloud 37">
                <a:extLst>
                  <a:ext uri="{FF2B5EF4-FFF2-40B4-BE49-F238E27FC236}">
                    <a16:creationId xmlns:a16="http://schemas.microsoft.com/office/drawing/2014/main" id="{636BA106-8E1C-F500-76E9-AC6D324C1B1C}"/>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39">
                <a:extLst>
                  <a:ext uri="{FF2B5EF4-FFF2-40B4-BE49-F238E27FC236}">
                    <a16:creationId xmlns:a16="http://schemas.microsoft.com/office/drawing/2014/main" id="{233DF217-1293-281D-3BE6-F9176A7EBCAE}"/>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2">
                <a:extLst>
                  <a:ext uri="{FF2B5EF4-FFF2-40B4-BE49-F238E27FC236}">
                    <a16:creationId xmlns:a16="http://schemas.microsoft.com/office/drawing/2014/main" id="{D6E78990-617F-A1EB-80F3-894D521F2494}"/>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3">
                <a:extLst>
                  <a:ext uri="{FF2B5EF4-FFF2-40B4-BE49-F238E27FC236}">
                    <a16:creationId xmlns:a16="http://schemas.microsoft.com/office/drawing/2014/main" id="{87B84DAB-7F16-2E30-C3E2-F5EA1765A57E}"/>
                  </a:ext>
                </a:extLst>
              </p:cNvPr>
              <p:cNvSpPr/>
              <p:nvPr/>
            </p:nvSpPr>
            <p:spPr>
              <a:xfrm rot="5225831">
                <a:off x="2195916" y="1468806"/>
                <a:ext cx="128823" cy="17401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3">
              <a:extLst>
                <a:ext uri="{FF2B5EF4-FFF2-40B4-BE49-F238E27FC236}">
                  <a16:creationId xmlns:a16="http://schemas.microsoft.com/office/drawing/2014/main" id="{F685EE0F-E99A-E248-FA84-8BA254F3D80A}"/>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21" name="Chevron 96">
                <a:extLst>
                  <a:ext uri="{FF2B5EF4-FFF2-40B4-BE49-F238E27FC236}">
                    <a16:creationId xmlns:a16="http://schemas.microsoft.com/office/drawing/2014/main" id="{938D6F99-1423-3F55-8B7E-49CD71A1AEC1}"/>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97">
                <a:extLst>
                  <a:ext uri="{FF2B5EF4-FFF2-40B4-BE49-F238E27FC236}">
                    <a16:creationId xmlns:a16="http://schemas.microsoft.com/office/drawing/2014/main" id="{8D8F3DD1-9C65-0DE1-2912-B4A23A3601CE}"/>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98">
                <a:extLst>
                  <a:ext uri="{FF2B5EF4-FFF2-40B4-BE49-F238E27FC236}">
                    <a16:creationId xmlns:a16="http://schemas.microsoft.com/office/drawing/2014/main" id="{71FCB84F-A969-A37E-459C-A1554461A1A2}"/>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99">
                <a:extLst>
                  <a:ext uri="{FF2B5EF4-FFF2-40B4-BE49-F238E27FC236}">
                    <a16:creationId xmlns:a16="http://schemas.microsoft.com/office/drawing/2014/main" id="{F0385B6C-5886-C810-A28F-47773D35E5CD}"/>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100">
                <a:extLst>
                  <a:ext uri="{FF2B5EF4-FFF2-40B4-BE49-F238E27FC236}">
                    <a16:creationId xmlns:a16="http://schemas.microsoft.com/office/drawing/2014/main" id="{8AC6C6BD-0890-7D8E-418D-CCFDF12C2A06}"/>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101">
                <a:extLst>
                  <a:ext uri="{FF2B5EF4-FFF2-40B4-BE49-F238E27FC236}">
                    <a16:creationId xmlns:a16="http://schemas.microsoft.com/office/drawing/2014/main" id="{73D70023-8C15-A477-A937-802DD119EC53}"/>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102">
                <a:extLst>
                  <a:ext uri="{FF2B5EF4-FFF2-40B4-BE49-F238E27FC236}">
                    <a16:creationId xmlns:a16="http://schemas.microsoft.com/office/drawing/2014/main" id="{7AAB4E9A-72DE-3BF1-0A6C-F70D97E8CBE7}"/>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44">
              <a:extLst>
                <a:ext uri="{FF2B5EF4-FFF2-40B4-BE49-F238E27FC236}">
                  <a16:creationId xmlns:a16="http://schemas.microsoft.com/office/drawing/2014/main" id="{483250DD-EACA-72DA-6566-F7EBD7A0E092}"/>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14" name="Chevron 89">
                <a:extLst>
                  <a:ext uri="{FF2B5EF4-FFF2-40B4-BE49-F238E27FC236}">
                    <a16:creationId xmlns:a16="http://schemas.microsoft.com/office/drawing/2014/main" id="{EC229CEC-98B6-440F-D39B-4317A3AF3986}"/>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90">
                <a:extLst>
                  <a:ext uri="{FF2B5EF4-FFF2-40B4-BE49-F238E27FC236}">
                    <a16:creationId xmlns:a16="http://schemas.microsoft.com/office/drawing/2014/main" id="{FB63C89C-C141-545B-1C43-12A901399F65}"/>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91">
                <a:extLst>
                  <a:ext uri="{FF2B5EF4-FFF2-40B4-BE49-F238E27FC236}">
                    <a16:creationId xmlns:a16="http://schemas.microsoft.com/office/drawing/2014/main" id="{519E484A-8D4D-3C4C-59AC-FEB28D33268D}"/>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92">
                <a:extLst>
                  <a:ext uri="{FF2B5EF4-FFF2-40B4-BE49-F238E27FC236}">
                    <a16:creationId xmlns:a16="http://schemas.microsoft.com/office/drawing/2014/main" id="{10D2BD39-8F38-931F-1E2E-099FA97DFB61}"/>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93">
                <a:extLst>
                  <a:ext uri="{FF2B5EF4-FFF2-40B4-BE49-F238E27FC236}">
                    <a16:creationId xmlns:a16="http://schemas.microsoft.com/office/drawing/2014/main" id="{EF02BF1B-C084-609D-45E1-F4AC8CD229B5}"/>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94">
                <a:extLst>
                  <a:ext uri="{FF2B5EF4-FFF2-40B4-BE49-F238E27FC236}">
                    <a16:creationId xmlns:a16="http://schemas.microsoft.com/office/drawing/2014/main" id="{1BAFD7F5-D430-6B59-7DBD-63958FBF3BE0}"/>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95">
                <a:extLst>
                  <a:ext uri="{FF2B5EF4-FFF2-40B4-BE49-F238E27FC236}">
                    <a16:creationId xmlns:a16="http://schemas.microsoft.com/office/drawing/2014/main" id="{F6547663-318C-AE5F-1AB6-3CA23B3A476C}"/>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8552E9CB-98E0-7434-4D51-13DDC4375435}"/>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729A04FE-15E8-3617-ECCC-2692E4B7D96B}"/>
              </a:ext>
            </a:extLst>
          </p:cNvPr>
          <p:cNvGrpSpPr/>
          <p:nvPr/>
        </p:nvGrpSpPr>
        <p:grpSpPr>
          <a:xfrm>
            <a:off x="6564574" y="2016880"/>
            <a:ext cx="1155764" cy="2757733"/>
            <a:chOff x="397451" y="228208"/>
            <a:chExt cx="1468018" cy="3502792"/>
          </a:xfrm>
        </p:grpSpPr>
        <p:sp>
          <p:nvSpPr>
            <p:cNvPr id="48" name="Oval 47">
              <a:extLst>
                <a:ext uri="{FF2B5EF4-FFF2-40B4-BE49-F238E27FC236}">
                  <a16:creationId xmlns:a16="http://schemas.microsoft.com/office/drawing/2014/main" id="{D54FEF74-0D67-2707-C2EA-DF59F882D8D5}"/>
                </a:ext>
              </a:extLst>
            </p:cNvPr>
            <p:cNvSpPr/>
            <p:nvPr/>
          </p:nvSpPr>
          <p:spPr>
            <a:xfrm rot="18351009">
              <a:off x="270681" y="2203966"/>
              <a:ext cx="541276" cy="28773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16C7E9D-93C2-6EC3-D41E-779B17994B86}"/>
                </a:ext>
              </a:extLst>
            </p:cNvPr>
            <p:cNvSpPr/>
            <p:nvPr/>
          </p:nvSpPr>
          <p:spPr>
            <a:xfrm rot="3424369">
              <a:off x="1450963" y="2194762"/>
              <a:ext cx="541276" cy="28773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AF732E8A-BBE5-A48D-A014-B8177D31E46F}"/>
                </a:ext>
              </a:extLst>
            </p:cNvPr>
            <p:cNvSpPr/>
            <p:nvPr/>
          </p:nvSpPr>
          <p:spPr>
            <a:xfrm>
              <a:off x="710999" y="1363546"/>
              <a:ext cx="939777" cy="2046452"/>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F4094701-4AD8-64FF-42FA-D15FB2BDDDCE}"/>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DFAE3DB2-CD5A-EBD7-0FEA-5024D179B900}"/>
                </a:ext>
              </a:extLst>
            </p:cNvPr>
            <p:cNvSpPr/>
            <p:nvPr/>
          </p:nvSpPr>
          <p:spPr>
            <a:xfrm rot="19846626">
              <a:off x="1276514" y="1303512"/>
              <a:ext cx="413686" cy="1108167"/>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C4580A59-3DF4-A23D-BDCC-DD04EA6F2334}"/>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3629919E-F5B8-A85B-1F43-86B5B4620F98}"/>
                </a:ext>
              </a:extLst>
            </p:cNvPr>
            <p:cNvSpPr/>
            <p:nvPr/>
          </p:nvSpPr>
          <p:spPr>
            <a:xfrm rot="1753374" flipH="1">
              <a:off x="618671" y="1303512"/>
              <a:ext cx="413686" cy="1108167"/>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D2A8D32-282B-69B8-5F39-FFCFD0DD52DE}"/>
                </a:ext>
              </a:extLst>
            </p:cNvPr>
            <p:cNvSpPr/>
            <p:nvPr/>
          </p:nvSpPr>
          <p:spPr>
            <a:xfrm>
              <a:off x="678482" y="343180"/>
              <a:ext cx="939777" cy="12594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698D9D7E-C46D-0083-AC84-7EC58D0B05CA}"/>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Rounded Rectangle 152">
              <a:extLst>
                <a:ext uri="{FF2B5EF4-FFF2-40B4-BE49-F238E27FC236}">
                  <a16:creationId xmlns:a16="http://schemas.microsoft.com/office/drawing/2014/main" id="{0CD7350B-FE0A-E9E2-B5FD-89BE70F1C883}"/>
                </a:ext>
              </a:extLst>
            </p:cNvPr>
            <p:cNvSpPr/>
            <p:nvPr/>
          </p:nvSpPr>
          <p:spPr>
            <a:xfrm rot="5400000">
              <a:off x="1067593" y="-36303"/>
              <a:ext cx="180121" cy="1312129"/>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1901F70-1990-E0DC-A82B-CECE308A251F}"/>
                </a:ext>
              </a:extLst>
            </p:cNvPr>
            <p:cNvSpPr/>
            <p:nvPr/>
          </p:nvSpPr>
          <p:spPr>
            <a:xfrm rot="2009698">
              <a:off x="1023518" y="1336540"/>
              <a:ext cx="110402" cy="165179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54">
              <a:extLst>
                <a:ext uri="{FF2B5EF4-FFF2-40B4-BE49-F238E27FC236}">
                  <a16:creationId xmlns:a16="http://schemas.microsoft.com/office/drawing/2014/main" id="{C9B34488-5969-BE4A-8E85-7AD431C7201E}"/>
                </a:ext>
              </a:extLst>
            </p:cNvPr>
            <p:cNvSpPr/>
            <p:nvPr/>
          </p:nvSpPr>
          <p:spPr>
            <a:xfrm>
              <a:off x="491023" y="2480111"/>
              <a:ext cx="437375" cy="630423"/>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2D7A624F-8FA1-3B56-DD35-D18381C3CABA}"/>
              </a:ext>
            </a:extLst>
          </p:cNvPr>
          <p:cNvGrpSpPr/>
          <p:nvPr/>
        </p:nvGrpSpPr>
        <p:grpSpPr>
          <a:xfrm>
            <a:off x="7971954" y="3949051"/>
            <a:ext cx="1056384" cy="2772490"/>
            <a:chOff x="544699" y="1966364"/>
            <a:chExt cx="1349002" cy="3540469"/>
          </a:xfrm>
        </p:grpSpPr>
        <p:sp>
          <p:nvSpPr>
            <p:cNvPr id="61" name="Cloud 60">
              <a:extLst>
                <a:ext uri="{FF2B5EF4-FFF2-40B4-BE49-F238E27FC236}">
                  <a16:creationId xmlns:a16="http://schemas.microsoft.com/office/drawing/2014/main" id="{AF21AB6C-D5A9-3706-CC3C-F9907158267C}"/>
                </a:ext>
              </a:extLst>
            </p:cNvPr>
            <p:cNvSpPr/>
            <p:nvPr/>
          </p:nvSpPr>
          <p:spPr>
            <a:xfrm rot="20820648" flipH="1">
              <a:off x="1064006" y="1966364"/>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7F1CAFC4-0D47-DB9D-E7A0-040E52998C2C}"/>
                </a:ext>
              </a:extLst>
            </p:cNvPr>
            <p:cNvSpPr/>
            <p:nvPr/>
          </p:nvSpPr>
          <p:spPr>
            <a:xfrm rot="13669358">
              <a:off x="1319074" y="5097978"/>
              <a:ext cx="522261" cy="29544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99EBF900-7A13-7FF4-CE5D-A9541B537D9B}"/>
                </a:ext>
              </a:extLst>
            </p:cNvPr>
            <p:cNvSpPr/>
            <p:nvPr/>
          </p:nvSpPr>
          <p:spPr>
            <a:xfrm rot="20024321">
              <a:off x="581153" y="5061080"/>
              <a:ext cx="507320" cy="29483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nual Operation 63">
              <a:extLst>
                <a:ext uri="{FF2B5EF4-FFF2-40B4-BE49-F238E27FC236}">
                  <a16:creationId xmlns:a16="http://schemas.microsoft.com/office/drawing/2014/main" id="{BCBBB048-8139-158B-547B-CA89313BC5E9}"/>
                </a:ext>
              </a:extLst>
            </p:cNvPr>
            <p:cNvSpPr/>
            <p:nvPr/>
          </p:nvSpPr>
          <p:spPr>
            <a:xfrm rot="10414038">
              <a:off x="1152362" y="4468054"/>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a:extLst>
                <a:ext uri="{FF2B5EF4-FFF2-40B4-BE49-F238E27FC236}">
                  <a16:creationId xmlns:a16="http://schemas.microsoft.com/office/drawing/2014/main" id="{26D0AC76-B418-3E59-ACEB-8C8BA05A91F0}"/>
                </a:ext>
              </a:extLst>
            </p:cNvPr>
            <p:cNvSpPr/>
            <p:nvPr/>
          </p:nvSpPr>
          <p:spPr>
            <a:xfrm rot="11285734">
              <a:off x="606201" y="4477196"/>
              <a:ext cx="811726"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erge 65">
              <a:extLst>
                <a:ext uri="{FF2B5EF4-FFF2-40B4-BE49-F238E27FC236}">
                  <a16:creationId xmlns:a16="http://schemas.microsoft.com/office/drawing/2014/main" id="{50E9988C-E343-9EFC-197F-F7AA9E567A19}"/>
                </a:ext>
              </a:extLst>
            </p:cNvPr>
            <p:cNvSpPr/>
            <p:nvPr/>
          </p:nvSpPr>
          <p:spPr>
            <a:xfrm rot="10800000">
              <a:off x="675038" y="2109939"/>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oud 66">
              <a:extLst>
                <a:ext uri="{FF2B5EF4-FFF2-40B4-BE49-F238E27FC236}">
                  <a16:creationId xmlns:a16="http://schemas.microsoft.com/office/drawing/2014/main" id="{3E27631C-A41B-E577-5242-F7023A310AC1}"/>
                </a:ext>
              </a:extLst>
            </p:cNvPr>
            <p:cNvSpPr/>
            <p:nvPr/>
          </p:nvSpPr>
          <p:spPr>
            <a:xfrm rot="779352">
              <a:off x="586671" y="2028927"/>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E8F33821-FC64-0810-F8F7-F112708447D9}"/>
                </a:ext>
              </a:extLst>
            </p:cNvPr>
            <p:cNvSpPr/>
            <p:nvPr/>
          </p:nvSpPr>
          <p:spPr>
            <a:xfrm>
              <a:off x="544699" y="3344002"/>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lowchart: Merge 68">
              <a:extLst>
                <a:ext uri="{FF2B5EF4-FFF2-40B4-BE49-F238E27FC236}">
                  <a16:creationId xmlns:a16="http://schemas.microsoft.com/office/drawing/2014/main" id="{6DBAEC7B-4FEB-937D-B439-E2FDB179C638}"/>
                </a:ext>
              </a:extLst>
            </p:cNvPr>
            <p:cNvSpPr/>
            <p:nvPr/>
          </p:nvSpPr>
          <p:spPr>
            <a:xfrm>
              <a:off x="1060269" y="2824520"/>
              <a:ext cx="314084" cy="507510"/>
            </a:xfrm>
            <a:prstGeom prst="flowChartMerg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48B2A501-F9E0-909F-AF7A-BC55A8F8B5E0}"/>
                </a:ext>
              </a:extLst>
            </p:cNvPr>
            <p:cNvSpPr/>
            <p:nvPr/>
          </p:nvSpPr>
          <p:spPr>
            <a:xfrm flipH="1">
              <a:off x="1219200" y="3429000"/>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lowchart: Merge 70">
              <a:extLst>
                <a:ext uri="{FF2B5EF4-FFF2-40B4-BE49-F238E27FC236}">
                  <a16:creationId xmlns:a16="http://schemas.microsoft.com/office/drawing/2014/main" id="{30891D5B-C668-3F01-7A79-C5B1C8D30EDA}"/>
                </a:ext>
              </a:extLst>
            </p:cNvPr>
            <p:cNvSpPr/>
            <p:nvPr/>
          </p:nvSpPr>
          <p:spPr>
            <a:xfrm rot="9322467">
              <a:off x="1194577" y="2847848"/>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Merge 71">
              <a:extLst>
                <a:ext uri="{FF2B5EF4-FFF2-40B4-BE49-F238E27FC236}">
                  <a16:creationId xmlns:a16="http://schemas.microsoft.com/office/drawing/2014/main" id="{3C018A93-DC69-BFA2-4471-A4172A7FECA7}"/>
                </a:ext>
              </a:extLst>
            </p:cNvPr>
            <p:cNvSpPr/>
            <p:nvPr/>
          </p:nvSpPr>
          <p:spPr>
            <a:xfrm rot="12149459">
              <a:off x="582945" y="2844474"/>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492ACBC3-A6DE-51E9-3CF9-634823FAFA98}"/>
                </a:ext>
              </a:extLst>
            </p:cNvPr>
            <p:cNvSpPr/>
            <p:nvPr/>
          </p:nvSpPr>
          <p:spPr>
            <a:xfrm>
              <a:off x="811416" y="1967023"/>
              <a:ext cx="818270" cy="10004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74" descr="A close-up of a person smiling&#10;&#10;Description automatically generated">
            <a:extLst>
              <a:ext uri="{FF2B5EF4-FFF2-40B4-BE49-F238E27FC236}">
                <a16:creationId xmlns:a16="http://schemas.microsoft.com/office/drawing/2014/main" id="{53B41D62-079E-0D7C-AFDF-1BE024B21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77" y="108542"/>
            <a:ext cx="980914" cy="1227986"/>
          </a:xfrm>
          <a:prstGeom prst="rect">
            <a:avLst/>
          </a:prstGeom>
        </p:spPr>
      </p:pic>
    </p:spTree>
    <p:extLst>
      <p:ext uri="{BB962C8B-B14F-4D97-AF65-F5344CB8AC3E}">
        <p14:creationId xmlns:p14="http://schemas.microsoft.com/office/powerpoint/2010/main" val="23190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Last Days</a:t>
            </a:r>
          </a:p>
        </p:txBody>
      </p:sp>
      <p:sp>
        <p:nvSpPr>
          <p:cNvPr id="9" name="Rectangle 8"/>
          <p:cNvSpPr/>
          <p:nvPr/>
        </p:nvSpPr>
        <p:spPr>
          <a:xfrm>
            <a:off x="195925" y="6432171"/>
            <a:ext cx="3978286" cy="369332"/>
          </a:xfrm>
          <a:prstGeom prst="rect">
            <a:avLst/>
          </a:prstGeom>
        </p:spPr>
        <p:txBody>
          <a:bodyPr wrap="square">
            <a:spAutoFit/>
          </a:bodyPr>
          <a:lstStyle/>
          <a:p>
            <a:pPr fontAlgn="base"/>
            <a:r>
              <a:rPr lang="en-US" dirty="0">
                <a:solidFill>
                  <a:schemeClr val="bg1"/>
                </a:solidFill>
              </a:rPr>
              <a:t>D&amp;C 86:7</a:t>
            </a:r>
          </a:p>
        </p:txBody>
      </p:sp>
      <p:sp>
        <p:nvSpPr>
          <p:cNvPr id="2" name="Rectangle 1"/>
          <p:cNvSpPr/>
          <p:nvPr/>
        </p:nvSpPr>
        <p:spPr>
          <a:xfrm>
            <a:off x="1680734" y="1015664"/>
            <a:ext cx="4943773" cy="2554545"/>
          </a:xfrm>
          <a:prstGeom prst="rect">
            <a:avLst/>
          </a:prstGeom>
        </p:spPr>
        <p:txBody>
          <a:bodyPr wrap="square">
            <a:spAutoFit/>
          </a:bodyPr>
          <a:lstStyle/>
          <a:p>
            <a:r>
              <a:rPr lang="en-US" sz="1600" dirty="0">
                <a:solidFill>
                  <a:schemeClr val="bg1"/>
                </a:solidFill>
              </a:rPr>
              <a:t>“The harvest and the end of the world have an allusion directly to the human family in the last days. … </a:t>
            </a:r>
          </a:p>
          <a:p>
            <a:endParaRPr lang="en-US" sz="1600" dirty="0">
              <a:solidFill>
                <a:schemeClr val="bg1"/>
              </a:solidFill>
            </a:endParaRPr>
          </a:p>
          <a:p>
            <a:r>
              <a:rPr lang="en-US" sz="1600" dirty="0">
                <a:solidFill>
                  <a:schemeClr val="bg1"/>
                </a:solidFill>
              </a:rPr>
              <a:t>As, therefore, the tares are gathered and burned in the fire, so shall it be in the end of the world; that is, as the servants of God go forth warning the nations, both priests and people, and as they harden their hearts and reject the light of truth—these first being delivered over to the buffetings of Satan, and the law and the testimony being closed up…</a:t>
            </a:r>
          </a:p>
        </p:txBody>
      </p:sp>
      <p:sp>
        <p:nvSpPr>
          <p:cNvPr id="11" name="Rectangle 10"/>
          <p:cNvSpPr/>
          <p:nvPr/>
        </p:nvSpPr>
        <p:spPr>
          <a:xfrm>
            <a:off x="5407413" y="3826546"/>
            <a:ext cx="5049433" cy="1754326"/>
          </a:xfrm>
          <a:prstGeom prst="rect">
            <a:avLst/>
          </a:prstGeom>
        </p:spPr>
        <p:txBody>
          <a:bodyPr wrap="square">
            <a:spAutoFit/>
          </a:bodyPr>
          <a:lstStyle/>
          <a:p>
            <a:endParaRPr lang="en-US" sz="1600" dirty="0">
              <a:solidFill>
                <a:schemeClr val="bg1"/>
              </a:solidFill>
            </a:endParaRPr>
          </a:p>
          <a:p>
            <a:r>
              <a:rPr lang="en-US" sz="1600" dirty="0">
                <a:solidFill>
                  <a:schemeClr val="bg1"/>
                </a:solidFill>
              </a:rPr>
              <a:t>We understand that the work of gathering together of the wheat into barns, or garners, is to take place while the tares are being bound over, [in preparation] for the day of burning, that after the day of burnings, the righteous shall shine forth like the sun, in the Kingdom of their Father.” </a:t>
            </a:r>
          </a:p>
          <a:p>
            <a:r>
              <a:rPr lang="en-US" sz="1200" dirty="0">
                <a:solidFill>
                  <a:schemeClr val="bg1"/>
                </a:solidFill>
              </a:rPr>
              <a:t>Prophet Joseph Smith</a:t>
            </a:r>
          </a:p>
        </p:txBody>
      </p:sp>
      <p:pic>
        <p:nvPicPr>
          <p:cNvPr id="4" name="Picture 3">
            <a:extLst>
              <a:ext uri="{FF2B5EF4-FFF2-40B4-BE49-F238E27FC236}">
                <a16:creationId xmlns:a16="http://schemas.microsoft.com/office/drawing/2014/main" id="{94F4D8CA-AB95-4F05-B9C7-EE2841764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285" y="1295635"/>
            <a:ext cx="3591133" cy="2311888"/>
          </a:xfrm>
          <a:prstGeom prst="rect">
            <a:avLst/>
          </a:prstGeom>
        </p:spPr>
      </p:pic>
      <p:pic>
        <p:nvPicPr>
          <p:cNvPr id="6" name="Picture 5">
            <a:extLst>
              <a:ext uri="{FF2B5EF4-FFF2-40B4-BE49-F238E27FC236}">
                <a16:creationId xmlns:a16="http://schemas.microsoft.com/office/drawing/2014/main" id="{AE012EA0-7BB1-4C2F-A6DF-17D4B8424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154" y="3878574"/>
            <a:ext cx="3426192" cy="2471352"/>
          </a:xfrm>
          <a:prstGeom prst="rect">
            <a:avLst/>
          </a:prstGeom>
        </p:spPr>
      </p:pic>
    </p:spTree>
    <p:extLst>
      <p:ext uri="{BB962C8B-B14F-4D97-AF65-F5344CB8AC3E}">
        <p14:creationId xmlns:p14="http://schemas.microsoft.com/office/powerpoint/2010/main" val="290211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D0CD3-223D-2A57-5EF7-D5168E807360}"/>
            </a:ext>
          </a:extLst>
        </p:cNvPr>
        <p:cNvGrpSpPr/>
        <p:nvPr/>
      </p:nvGrpSpPr>
      <p:grpSpPr>
        <a:xfrm>
          <a:off x="0" y="0"/>
          <a:ext cx="0" cy="0"/>
          <a:chOff x="0" y="0"/>
          <a:chExt cx="0" cy="0"/>
        </a:xfrm>
      </p:grpSpPr>
      <p:pic>
        <p:nvPicPr>
          <p:cNvPr id="45" name="Picture 2" descr="http://www.bruisedandbattered.com/blog/wp-content/uploads/2013/04/bluesky.jpg">
            <a:extLst>
              <a:ext uri="{FF2B5EF4-FFF2-40B4-BE49-F238E27FC236}">
                <a16:creationId xmlns:a16="http://schemas.microsoft.com/office/drawing/2014/main" id="{29BFEA69-BC93-E4C7-D706-C7C60C4BE9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D7616D9E-9E57-ACB8-CE2E-FF7F5704711E}"/>
              </a:ext>
            </a:extLst>
          </p:cNvPr>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Gentiles</a:t>
            </a:r>
          </a:p>
        </p:txBody>
      </p:sp>
      <p:sp>
        <p:nvSpPr>
          <p:cNvPr id="9" name="Rectangle 8">
            <a:extLst>
              <a:ext uri="{FF2B5EF4-FFF2-40B4-BE49-F238E27FC236}">
                <a16:creationId xmlns:a16="http://schemas.microsoft.com/office/drawing/2014/main" id="{47F8F232-F190-3027-27D9-F29C2788C35F}"/>
              </a:ext>
            </a:extLst>
          </p:cNvPr>
          <p:cNvSpPr/>
          <p:nvPr/>
        </p:nvSpPr>
        <p:spPr>
          <a:xfrm>
            <a:off x="195925" y="6432171"/>
            <a:ext cx="3978286" cy="369332"/>
          </a:xfrm>
          <a:prstGeom prst="rect">
            <a:avLst/>
          </a:prstGeom>
        </p:spPr>
        <p:txBody>
          <a:bodyPr wrap="square">
            <a:spAutoFit/>
          </a:bodyPr>
          <a:lstStyle/>
          <a:p>
            <a:pPr fontAlgn="base"/>
            <a:r>
              <a:rPr lang="en-US" dirty="0">
                <a:solidFill>
                  <a:schemeClr val="bg1"/>
                </a:solidFill>
              </a:rPr>
              <a:t>D&amp;C 86:11</a:t>
            </a:r>
          </a:p>
        </p:txBody>
      </p:sp>
      <p:sp>
        <p:nvSpPr>
          <p:cNvPr id="2" name="Rectangle 1">
            <a:extLst>
              <a:ext uri="{FF2B5EF4-FFF2-40B4-BE49-F238E27FC236}">
                <a16:creationId xmlns:a16="http://schemas.microsoft.com/office/drawing/2014/main" id="{C09C8D54-CEED-386E-8AF4-893AEB277A21}"/>
              </a:ext>
            </a:extLst>
          </p:cNvPr>
          <p:cNvSpPr/>
          <p:nvPr/>
        </p:nvSpPr>
        <p:spPr>
          <a:xfrm>
            <a:off x="3531305" y="1015664"/>
            <a:ext cx="4943773" cy="646331"/>
          </a:xfrm>
          <a:prstGeom prst="rect">
            <a:avLst/>
          </a:prstGeom>
        </p:spPr>
        <p:txBody>
          <a:bodyPr wrap="square">
            <a:spAutoFit/>
          </a:bodyPr>
          <a:lstStyle/>
          <a:p>
            <a:pPr algn="ctr"/>
            <a:r>
              <a:rPr lang="en-US" b="1" dirty="0">
                <a:solidFill>
                  <a:schemeClr val="bg1"/>
                </a:solidFill>
              </a:rPr>
              <a:t>Members and those who are not members of the Church of Jesus Christ of Latter-day Saints</a:t>
            </a:r>
          </a:p>
        </p:txBody>
      </p:sp>
      <p:sp>
        <p:nvSpPr>
          <p:cNvPr id="11" name="Rectangle 10">
            <a:extLst>
              <a:ext uri="{FF2B5EF4-FFF2-40B4-BE49-F238E27FC236}">
                <a16:creationId xmlns:a16="http://schemas.microsoft.com/office/drawing/2014/main" id="{C90ED90D-EAF6-8001-265A-7A54FC05DC37}"/>
              </a:ext>
            </a:extLst>
          </p:cNvPr>
          <p:cNvSpPr/>
          <p:nvPr/>
        </p:nvSpPr>
        <p:spPr>
          <a:xfrm>
            <a:off x="5294208" y="3741043"/>
            <a:ext cx="6281058" cy="2769989"/>
          </a:xfrm>
          <a:prstGeom prst="rect">
            <a:avLst/>
          </a:prstGeom>
        </p:spPr>
        <p:txBody>
          <a:bodyPr wrap="square">
            <a:spAutoFit/>
          </a:bodyPr>
          <a:lstStyle/>
          <a:p>
            <a:r>
              <a:rPr lang="en-US" b="1" dirty="0">
                <a:solidFill>
                  <a:schemeClr val="bg1"/>
                </a:solidFill>
              </a:rPr>
              <a:t>The descendants of Israel who honor their heritage and those who join Israel’s descendants by adoption will be the instruments God uses to set up his kingdom in the last days. There is no distinction in the blessings God gives to a person who is a literal descendant of Israel or to a person who adopted into Israel’s linage through the sacred covenants of the gospel. Later revelations given to Joseph Smith explain how members of the Church in the latter-days mirror the work of the Savior of all mankind by becoming saviors of their ancestors as well.</a:t>
            </a:r>
          </a:p>
          <a:p>
            <a:r>
              <a:rPr lang="en-US" sz="1200" b="1" dirty="0">
                <a:solidFill>
                  <a:schemeClr val="bg1"/>
                </a:solidFill>
              </a:rPr>
              <a:t>Casey Paul Griffiths</a:t>
            </a:r>
          </a:p>
        </p:txBody>
      </p:sp>
      <p:sp>
        <p:nvSpPr>
          <p:cNvPr id="5" name="TextBox 4">
            <a:extLst>
              <a:ext uri="{FF2B5EF4-FFF2-40B4-BE49-F238E27FC236}">
                <a16:creationId xmlns:a16="http://schemas.microsoft.com/office/drawing/2014/main" id="{CD053566-286D-B6EA-D8E0-ECE1046665BA}"/>
              </a:ext>
            </a:extLst>
          </p:cNvPr>
          <p:cNvSpPr txBox="1"/>
          <p:nvPr/>
        </p:nvSpPr>
        <p:spPr>
          <a:xfrm>
            <a:off x="489857" y="1846299"/>
            <a:ext cx="4724400" cy="1969770"/>
          </a:xfrm>
          <a:prstGeom prst="rect">
            <a:avLst/>
          </a:prstGeom>
          <a:noFill/>
        </p:spPr>
        <p:txBody>
          <a:bodyPr wrap="square">
            <a:spAutoFit/>
          </a:bodyPr>
          <a:lstStyle/>
          <a:p>
            <a:r>
              <a:rPr lang="en-US" b="1" i="0" dirty="0">
                <a:solidFill>
                  <a:schemeClr val="bg1"/>
                </a:solidFill>
                <a:effectLst/>
              </a:rPr>
              <a:t>As used in the scriptures, </a:t>
            </a:r>
            <a:r>
              <a:rPr lang="en-US" b="1" i="1" dirty="0">
                <a:solidFill>
                  <a:schemeClr val="bg1"/>
                </a:solidFill>
                <a:effectLst/>
              </a:rPr>
              <a:t>Gentiles</a:t>
            </a:r>
            <a:r>
              <a:rPr lang="en-US" b="1" i="0" dirty="0">
                <a:solidFill>
                  <a:schemeClr val="bg1"/>
                </a:solidFill>
                <a:effectLst/>
              </a:rPr>
              <a:t> has several meanings. Sometimes it designates people of non-Israelite lineage, sometimes people of non-Jewish lineage, and sometimes nations that are without the gospel, even though there may be some Israelite blood among the people. </a:t>
            </a:r>
            <a:endParaRPr lang="en-US" b="1" dirty="0">
              <a:solidFill>
                <a:schemeClr val="bg1"/>
              </a:solidFill>
            </a:endParaRPr>
          </a:p>
          <a:p>
            <a:r>
              <a:rPr lang="en-US" sz="1400" b="1" dirty="0">
                <a:solidFill>
                  <a:schemeClr val="bg1"/>
                </a:solidFill>
              </a:rPr>
              <a:t>Guide to the scriptures</a:t>
            </a:r>
          </a:p>
        </p:txBody>
      </p:sp>
      <p:pic>
        <p:nvPicPr>
          <p:cNvPr id="8" name="Picture 7">
            <a:extLst>
              <a:ext uri="{FF2B5EF4-FFF2-40B4-BE49-F238E27FC236}">
                <a16:creationId xmlns:a16="http://schemas.microsoft.com/office/drawing/2014/main" id="{BD32142E-2E3B-E96C-47C7-C6D49AA5134F}"/>
              </a:ext>
            </a:extLst>
          </p:cNvPr>
          <p:cNvPicPr>
            <a:picLocks noChangeAspect="1"/>
          </p:cNvPicPr>
          <p:nvPr/>
        </p:nvPicPr>
        <p:blipFill>
          <a:blip r:embed="rId3"/>
          <a:stretch>
            <a:fillRect/>
          </a:stretch>
        </p:blipFill>
        <p:spPr>
          <a:xfrm>
            <a:off x="1119997" y="3889036"/>
            <a:ext cx="3965958" cy="2194753"/>
          </a:xfrm>
          <a:prstGeom prst="rect">
            <a:avLst/>
          </a:prstGeom>
        </p:spPr>
      </p:pic>
      <p:pic>
        <p:nvPicPr>
          <p:cNvPr id="14" name="Picture 13">
            <a:extLst>
              <a:ext uri="{FF2B5EF4-FFF2-40B4-BE49-F238E27FC236}">
                <a16:creationId xmlns:a16="http://schemas.microsoft.com/office/drawing/2014/main" id="{5856C795-CB02-7D29-0B96-A8DF96F1FCED}"/>
              </a:ext>
            </a:extLst>
          </p:cNvPr>
          <p:cNvPicPr>
            <a:picLocks noChangeAspect="1"/>
          </p:cNvPicPr>
          <p:nvPr/>
        </p:nvPicPr>
        <p:blipFill>
          <a:blip r:embed="rId4"/>
          <a:stretch>
            <a:fillRect/>
          </a:stretch>
        </p:blipFill>
        <p:spPr>
          <a:xfrm>
            <a:off x="5910510" y="1709385"/>
            <a:ext cx="2134470" cy="1984267"/>
          </a:xfrm>
          <a:prstGeom prst="rect">
            <a:avLst/>
          </a:prstGeom>
        </p:spPr>
      </p:pic>
    </p:spTree>
    <p:extLst>
      <p:ext uri="{BB962C8B-B14F-4D97-AF65-F5344CB8AC3E}">
        <p14:creationId xmlns:p14="http://schemas.microsoft.com/office/powerpoint/2010/main" val="44720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048A8-5A0D-FA09-B43D-41DC36804007}"/>
            </a:ext>
          </a:extLst>
        </p:cNvPr>
        <p:cNvGrpSpPr/>
        <p:nvPr/>
      </p:nvGrpSpPr>
      <p:grpSpPr>
        <a:xfrm>
          <a:off x="0" y="0"/>
          <a:ext cx="0" cy="0"/>
          <a:chOff x="0" y="0"/>
          <a:chExt cx="0" cy="0"/>
        </a:xfrm>
      </p:grpSpPr>
      <p:pic>
        <p:nvPicPr>
          <p:cNvPr id="45" name="Picture 2" descr="http://www.bruisedandbattered.com/blog/wp-content/uploads/2013/04/bluesky.jpg">
            <a:extLst>
              <a:ext uri="{FF2B5EF4-FFF2-40B4-BE49-F238E27FC236}">
                <a16:creationId xmlns:a16="http://schemas.microsoft.com/office/drawing/2014/main" id="{9F62DE21-22EE-9383-01D9-D2BA84CEBE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A1F210F2-FC3C-942C-73A8-ECCE18B0223B}"/>
              </a:ext>
            </a:extLst>
          </p:cNvPr>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Light Unto the Gentiles</a:t>
            </a:r>
          </a:p>
        </p:txBody>
      </p:sp>
      <p:sp>
        <p:nvSpPr>
          <p:cNvPr id="9" name="Rectangle 8">
            <a:extLst>
              <a:ext uri="{FF2B5EF4-FFF2-40B4-BE49-F238E27FC236}">
                <a16:creationId xmlns:a16="http://schemas.microsoft.com/office/drawing/2014/main" id="{9854C1DD-2C91-F7F0-C0EF-5FB0F2735FD5}"/>
              </a:ext>
            </a:extLst>
          </p:cNvPr>
          <p:cNvSpPr/>
          <p:nvPr/>
        </p:nvSpPr>
        <p:spPr>
          <a:xfrm>
            <a:off x="195925" y="6432171"/>
            <a:ext cx="3978286" cy="369332"/>
          </a:xfrm>
          <a:prstGeom prst="rect">
            <a:avLst/>
          </a:prstGeom>
        </p:spPr>
        <p:txBody>
          <a:bodyPr wrap="square">
            <a:spAutoFit/>
          </a:bodyPr>
          <a:lstStyle/>
          <a:p>
            <a:pPr fontAlgn="base"/>
            <a:r>
              <a:rPr lang="en-US" dirty="0">
                <a:solidFill>
                  <a:schemeClr val="bg1"/>
                </a:solidFill>
              </a:rPr>
              <a:t>D&amp;C 86:11</a:t>
            </a:r>
          </a:p>
        </p:txBody>
      </p:sp>
      <p:sp>
        <p:nvSpPr>
          <p:cNvPr id="11" name="Rectangle 10">
            <a:extLst>
              <a:ext uri="{FF2B5EF4-FFF2-40B4-BE49-F238E27FC236}">
                <a16:creationId xmlns:a16="http://schemas.microsoft.com/office/drawing/2014/main" id="{70020BF0-B30C-9DAA-FBAE-FA7BDA308F4F}"/>
              </a:ext>
            </a:extLst>
          </p:cNvPr>
          <p:cNvSpPr/>
          <p:nvPr/>
        </p:nvSpPr>
        <p:spPr>
          <a:xfrm>
            <a:off x="4370136" y="4967770"/>
            <a:ext cx="6281058" cy="1631216"/>
          </a:xfrm>
          <a:prstGeom prst="rect">
            <a:avLst/>
          </a:prstGeom>
        </p:spPr>
        <p:txBody>
          <a:bodyPr wrap="square">
            <a:spAutoFit/>
          </a:bodyPr>
          <a:lstStyle/>
          <a:p>
            <a:r>
              <a:rPr lang="en-US" sz="2000" b="1" i="1" dirty="0">
                <a:solidFill>
                  <a:srgbClr val="FFFF00"/>
                </a:solidFill>
              </a:rPr>
              <a:t>Therefore, hold up your light that it may shine unto the world. Behold I am the light which ye shall hold up—that which ye have seen me do. Behold ye see that I have prayed unto the Father, and ye all have witnessed.</a:t>
            </a:r>
          </a:p>
          <a:p>
            <a:r>
              <a:rPr lang="en-US" sz="2000" b="1" i="1" dirty="0">
                <a:solidFill>
                  <a:srgbClr val="FFFF00"/>
                </a:solidFill>
              </a:rPr>
              <a:t>3 Nephi 18:24</a:t>
            </a:r>
          </a:p>
        </p:txBody>
      </p:sp>
      <p:sp>
        <p:nvSpPr>
          <p:cNvPr id="16" name="TextBox 15">
            <a:extLst>
              <a:ext uri="{FF2B5EF4-FFF2-40B4-BE49-F238E27FC236}">
                <a16:creationId xmlns:a16="http://schemas.microsoft.com/office/drawing/2014/main" id="{1B4690B0-0868-69F5-3C14-96F2DD1A5071}"/>
              </a:ext>
            </a:extLst>
          </p:cNvPr>
          <p:cNvSpPr txBox="1"/>
          <p:nvPr/>
        </p:nvSpPr>
        <p:spPr>
          <a:xfrm>
            <a:off x="522505" y="1355526"/>
            <a:ext cx="3325125" cy="3416320"/>
          </a:xfrm>
          <a:prstGeom prst="rect">
            <a:avLst/>
          </a:prstGeom>
          <a:noFill/>
        </p:spPr>
        <p:txBody>
          <a:bodyPr wrap="square">
            <a:spAutoFit/>
          </a:bodyPr>
          <a:lstStyle/>
          <a:p>
            <a:pPr algn="l" fontAlgn="base"/>
            <a:r>
              <a:rPr lang="en-US" b="1" i="1" dirty="0">
                <a:solidFill>
                  <a:srgbClr val="FFFF00"/>
                </a:solidFill>
                <a:effectLst/>
              </a:rPr>
              <a:t> Ye are the light of the world. A city that is set on an hill cannot be hid.</a:t>
            </a:r>
          </a:p>
          <a:p>
            <a:pPr algn="l" fontAlgn="base"/>
            <a:r>
              <a:rPr lang="en-US" b="1" i="1" dirty="0">
                <a:solidFill>
                  <a:srgbClr val="FFFF00"/>
                </a:solidFill>
                <a:effectLst/>
              </a:rPr>
              <a:t>Neither do men light a candle, and put it under a bushel, but on a candlestick; and it giveth light unto all that are in the house.</a:t>
            </a:r>
          </a:p>
          <a:p>
            <a:pPr algn="l" fontAlgn="base"/>
            <a:r>
              <a:rPr lang="en-US" b="1" i="1" dirty="0">
                <a:solidFill>
                  <a:srgbClr val="FFFF00"/>
                </a:solidFill>
                <a:effectLst/>
              </a:rPr>
              <a:t>Let your light so shine before men, that they may see your good works, and glorify your Father which is in heaven.</a:t>
            </a:r>
          </a:p>
          <a:p>
            <a:pPr algn="l" fontAlgn="base"/>
            <a:r>
              <a:rPr lang="en-US" b="1" i="1" dirty="0">
                <a:solidFill>
                  <a:srgbClr val="FFFF00"/>
                </a:solidFill>
              </a:rPr>
              <a:t>Matthew 5:14-16</a:t>
            </a:r>
            <a:endParaRPr lang="en-US" b="1" i="1" dirty="0">
              <a:solidFill>
                <a:srgbClr val="FFFF00"/>
              </a:solidFill>
              <a:effectLst/>
            </a:endParaRPr>
          </a:p>
        </p:txBody>
      </p:sp>
      <p:pic>
        <p:nvPicPr>
          <p:cNvPr id="18" name="Picture 17" descr="A person holding a lantern&#10;&#10;Description automatically generated">
            <a:extLst>
              <a:ext uri="{FF2B5EF4-FFF2-40B4-BE49-F238E27FC236}">
                <a16:creationId xmlns:a16="http://schemas.microsoft.com/office/drawing/2014/main" id="{1DDFC111-8FA0-439D-E441-1AA99C3B7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875" y="1565981"/>
            <a:ext cx="2152135" cy="2672114"/>
          </a:xfrm>
          <a:prstGeom prst="rect">
            <a:avLst/>
          </a:prstGeom>
        </p:spPr>
      </p:pic>
      <p:pic>
        <p:nvPicPr>
          <p:cNvPr id="20" name="Picture 19">
            <a:extLst>
              <a:ext uri="{FF2B5EF4-FFF2-40B4-BE49-F238E27FC236}">
                <a16:creationId xmlns:a16="http://schemas.microsoft.com/office/drawing/2014/main" id="{E0D5A6F3-1FDE-19C9-B43E-7287F0C023B5}"/>
              </a:ext>
            </a:extLst>
          </p:cNvPr>
          <p:cNvPicPr>
            <a:picLocks noChangeAspect="1"/>
          </p:cNvPicPr>
          <p:nvPr/>
        </p:nvPicPr>
        <p:blipFill>
          <a:blip r:embed="rId4"/>
          <a:stretch>
            <a:fillRect/>
          </a:stretch>
        </p:blipFill>
        <p:spPr>
          <a:xfrm>
            <a:off x="7510665" y="1069527"/>
            <a:ext cx="3106712" cy="3844379"/>
          </a:xfrm>
          <a:prstGeom prst="rect">
            <a:avLst/>
          </a:prstGeom>
        </p:spPr>
      </p:pic>
    </p:spTree>
    <p:extLst>
      <p:ext uri="{BB962C8B-B14F-4D97-AF65-F5344CB8AC3E}">
        <p14:creationId xmlns:p14="http://schemas.microsoft.com/office/powerpoint/2010/main" val="158795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ield of flowers and trees in front of mountains&#10;&#10;Description automatically generated">
            <a:extLst>
              <a:ext uri="{FF2B5EF4-FFF2-40B4-BE49-F238E27FC236}">
                <a16:creationId xmlns:a16="http://schemas.microsoft.com/office/drawing/2014/main" id="{F671FBB0-7CC2-8834-A64D-D9283261AFA0}"/>
              </a:ext>
            </a:extLst>
          </p:cNvPr>
          <p:cNvPicPr>
            <a:picLocks noChangeAspect="1"/>
          </p:cNvPicPr>
          <p:nvPr/>
        </p:nvPicPr>
        <p:blipFill>
          <a:blip r:embed="rId2">
            <a:extLst>
              <a:ext uri="{28A0092B-C50C-407E-A947-70E740481C1C}">
                <a14:useLocalDpi xmlns:a14="http://schemas.microsoft.com/office/drawing/2010/main" val="0"/>
              </a:ext>
            </a:extLst>
          </a:blip>
          <a:srcRect t="52490"/>
          <a:stretch/>
        </p:blipFill>
        <p:spPr>
          <a:xfrm>
            <a:off x="-12090" y="-1"/>
            <a:ext cx="12204089" cy="6858001"/>
          </a:xfrm>
          <a:prstGeom prst="rect">
            <a:avLst/>
          </a:prstGeom>
        </p:spPr>
      </p:pic>
      <p:sp>
        <p:nvSpPr>
          <p:cNvPr id="3" name="TextBox 2"/>
          <p:cNvSpPr txBox="1"/>
          <p:nvPr/>
        </p:nvSpPr>
        <p:spPr>
          <a:xfrm>
            <a:off x="1171268" y="1289873"/>
            <a:ext cx="2826610" cy="646331"/>
          </a:xfrm>
          <a:prstGeom prst="rect">
            <a:avLst/>
          </a:prstGeom>
          <a:solidFill>
            <a:srgbClr val="92D050"/>
          </a:solidFill>
        </p:spPr>
        <p:txBody>
          <a:bodyPr wrap="square" rtlCol="0">
            <a:spAutoFit/>
          </a:bodyPr>
          <a:lstStyle/>
          <a:p>
            <a:r>
              <a:rPr lang="en-US" dirty="0">
                <a:solidFill>
                  <a:schemeClr val="bg1"/>
                </a:solidFill>
              </a:rPr>
              <a:t>December 6, 1832 at Kirtland, Ohio</a:t>
            </a:r>
          </a:p>
        </p:txBody>
      </p:sp>
      <p:sp>
        <p:nvSpPr>
          <p:cNvPr id="4" name="TextBox 3"/>
          <p:cNvSpPr txBox="1"/>
          <p:nvPr/>
        </p:nvSpPr>
        <p:spPr>
          <a:xfrm>
            <a:off x="1576022" y="45613"/>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Background to Section 86</a:t>
            </a:r>
          </a:p>
        </p:txBody>
      </p:sp>
      <p:sp>
        <p:nvSpPr>
          <p:cNvPr id="5" name="TextBox 4"/>
          <p:cNvSpPr txBox="1"/>
          <p:nvPr/>
        </p:nvSpPr>
        <p:spPr>
          <a:xfrm>
            <a:off x="5554833" y="1752823"/>
            <a:ext cx="6062542" cy="4401205"/>
          </a:xfrm>
          <a:prstGeom prst="rect">
            <a:avLst/>
          </a:prstGeom>
          <a:solidFill>
            <a:srgbClr val="92D050"/>
          </a:solidFill>
        </p:spPr>
        <p:txBody>
          <a:bodyPr wrap="square" rtlCol="0">
            <a:spAutoFit/>
          </a:bodyPr>
          <a:lstStyle/>
          <a:p>
            <a:r>
              <a:rPr lang="en-US" sz="2800" dirty="0">
                <a:solidFill>
                  <a:schemeClr val="bg1"/>
                </a:solidFill>
              </a:rPr>
              <a:t>Joseph Smith was reviewing and editing the inspired revision of the Bible. </a:t>
            </a:r>
          </a:p>
          <a:p>
            <a:endParaRPr lang="en-US" sz="2800" dirty="0">
              <a:solidFill>
                <a:schemeClr val="bg1"/>
              </a:solidFill>
            </a:endParaRPr>
          </a:p>
          <a:p>
            <a:r>
              <a:rPr lang="en-US" sz="2800" dirty="0">
                <a:solidFill>
                  <a:schemeClr val="bg1"/>
                </a:solidFill>
              </a:rPr>
              <a:t>He received a more complete version of the Parable of the Wheat and Tares in Matthew 13:36-43</a:t>
            </a:r>
          </a:p>
          <a:p>
            <a:endParaRPr lang="en-US" sz="2800" dirty="0">
              <a:solidFill>
                <a:schemeClr val="bg1"/>
              </a:solidFill>
            </a:endParaRPr>
          </a:p>
          <a:p>
            <a:r>
              <a:rPr lang="en-US" sz="2800" dirty="0">
                <a:solidFill>
                  <a:schemeClr val="bg1"/>
                </a:solidFill>
              </a:rPr>
              <a:t>The Savior taught about His efforts to gather the righteous in preparation for His Second Coming.</a:t>
            </a:r>
          </a:p>
        </p:txBody>
      </p:sp>
      <p:pic>
        <p:nvPicPr>
          <p:cNvPr id="11" name="Picture 10">
            <a:extLst>
              <a:ext uri="{FF2B5EF4-FFF2-40B4-BE49-F238E27FC236}">
                <a16:creationId xmlns:a16="http://schemas.microsoft.com/office/drawing/2014/main" id="{20100553-72F2-AF5F-0A6D-1E74DFA8C185}"/>
              </a:ext>
            </a:extLst>
          </p:cNvPr>
          <p:cNvPicPr>
            <a:picLocks noChangeAspect="1"/>
          </p:cNvPicPr>
          <p:nvPr/>
        </p:nvPicPr>
        <p:blipFill>
          <a:blip r:embed="rId3"/>
          <a:stretch>
            <a:fillRect/>
          </a:stretch>
        </p:blipFill>
        <p:spPr>
          <a:xfrm>
            <a:off x="1644853" y="2597113"/>
            <a:ext cx="3367380" cy="3275333"/>
          </a:xfrm>
          <a:prstGeom prst="rect">
            <a:avLst/>
          </a:prstGeom>
        </p:spPr>
      </p:pic>
    </p:spTree>
    <p:extLst>
      <p:ext uri="{BB962C8B-B14F-4D97-AF65-F5344CB8AC3E}">
        <p14:creationId xmlns:p14="http://schemas.microsoft.com/office/powerpoint/2010/main" val="3907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BE8E006-D3BD-428C-A45C-50A4D577E501}"/>
              </a:ext>
            </a:extLst>
          </p:cNvPr>
          <p:cNvGrpSpPr/>
          <p:nvPr/>
        </p:nvGrpSpPr>
        <p:grpSpPr>
          <a:xfrm>
            <a:off x="8785860" y="1249622"/>
            <a:ext cx="2667000" cy="5029200"/>
            <a:chOff x="1345059" y="1089061"/>
            <a:chExt cx="2667000" cy="5029200"/>
          </a:xfrm>
        </p:grpSpPr>
        <p:grpSp>
          <p:nvGrpSpPr>
            <p:cNvPr id="12" name="Group 17">
              <a:extLst>
                <a:ext uri="{FF2B5EF4-FFF2-40B4-BE49-F238E27FC236}">
                  <a16:creationId xmlns:a16="http://schemas.microsoft.com/office/drawing/2014/main" id="{9C1C2466-7C46-4581-A321-35FAC26B4A93}"/>
                </a:ext>
              </a:extLst>
            </p:cNvPr>
            <p:cNvGrpSpPr/>
            <p:nvPr/>
          </p:nvGrpSpPr>
          <p:grpSpPr>
            <a:xfrm>
              <a:off x="1345059" y="1089061"/>
              <a:ext cx="2667000" cy="5029200"/>
              <a:chOff x="838200" y="76200"/>
              <a:chExt cx="2667000" cy="5029200"/>
            </a:xfrm>
          </p:grpSpPr>
          <p:grpSp>
            <p:nvGrpSpPr>
              <p:cNvPr id="14" name="Group 17">
                <a:extLst>
                  <a:ext uri="{FF2B5EF4-FFF2-40B4-BE49-F238E27FC236}">
                    <a16:creationId xmlns:a16="http://schemas.microsoft.com/office/drawing/2014/main" id="{DC8459C5-620F-4178-8830-BBACB165D1FE}"/>
                  </a:ext>
                </a:extLst>
              </p:cNvPr>
              <p:cNvGrpSpPr/>
              <p:nvPr/>
            </p:nvGrpSpPr>
            <p:grpSpPr>
              <a:xfrm flipH="1">
                <a:off x="2209800" y="1447800"/>
                <a:ext cx="1295400" cy="3429000"/>
                <a:chOff x="685800" y="1447800"/>
                <a:chExt cx="1295400" cy="3124200"/>
              </a:xfrm>
            </p:grpSpPr>
            <p:sp>
              <p:nvSpPr>
                <p:cNvPr id="30" name="Bent Arrow 25">
                  <a:extLst>
                    <a:ext uri="{FF2B5EF4-FFF2-40B4-BE49-F238E27FC236}">
                      <a16:creationId xmlns:a16="http://schemas.microsoft.com/office/drawing/2014/main" id="{B19DC7FB-CC3D-41BB-83E5-AFF8DB187CDF}"/>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Bent Arrow 26">
                  <a:extLst>
                    <a:ext uri="{FF2B5EF4-FFF2-40B4-BE49-F238E27FC236}">
                      <a16:creationId xmlns:a16="http://schemas.microsoft.com/office/drawing/2014/main" id="{962D4C73-EF4C-44B8-B160-F0EE273C46C4}"/>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6">
                <a:extLst>
                  <a:ext uri="{FF2B5EF4-FFF2-40B4-BE49-F238E27FC236}">
                    <a16:creationId xmlns:a16="http://schemas.microsoft.com/office/drawing/2014/main" id="{22E8B380-C9BE-4969-ABB6-3B09AA826652}"/>
                  </a:ext>
                </a:extLst>
              </p:cNvPr>
              <p:cNvGrpSpPr/>
              <p:nvPr/>
            </p:nvGrpSpPr>
            <p:grpSpPr>
              <a:xfrm>
                <a:off x="838200" y="1447800"/>
                <a:ext cx="1295400" cy="3429000"/>
                <a:chOff x="685800" y="1447800"/>
                <a:chExt cx="1295400" cy="3429000"/>
              </a:xfrm>
            </p:grpSpPr>
            <p:sp>
              <p:nvSpPr>
                <p:cNvPr id="28" name="Bent Arrow 23">
                  <a:extLst>
                    <a:ext uri="{FF2B5EF4-FFF2-40B4-BE49-F238E27FC236}">
                      <a16:creationId xmlns:a16="http://schemas.microsoft.com/office/drawing/2014/main" id="{B36457D1-4B2E-43FB-A34E-BCA39341B3FF}"/>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Bent Arrow 14">
                  <a:extLst>
                    <a:ext uri="{FF2B5EF4-FFF2-40B4-BE49-F238E27FC236}">
                      <a16:creationId xmlns:a16="http://schemas.microsoft.com/office/drawing/2014/main" id="{C2D13394-E1C3-4792-A321-51AF1320A7C8}"/>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Oval 2">
                <a:extLst>
                  <a:ext uri="{FF2B5EF4-FFF2-40B4-BE49-F238E27FC236}">
                    <a16:creationId xmlns:a16="http://schemas.microsoft.com/office/drawing/2014/main" id="{125CB8E4-3BE3-4362-A234-B374C3EF089D}"/>
                  </a:ext>
                </a:extLst>
              </p:cNvPr>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3">
                <a:extLst>
                  <a:ext uri="{FF2B5EF4-FFF2-40B4-BE49-F238E27FC236}">
                    <a16:creationId xmlns:a16="http://schemas.microsoft.com/office/drawing/2014/main" id="{8D64A865-BA24-4CC6-8168-038AFADB34C4}"/>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4">
                <a:extLst>
                  <a:ext uri="{FF2B5EF4-FFF2-40B4-BE49-F238E27FC236}">
                    <a16:creationId xmlns:a16="http://schemas.microsoft.com/office/drawing/2014/main" id="{06F31C0F-E0CA-46CC-B66F-83E4AA80D8A9}"/>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45A61DB0-DC30-4A4E-A3F7-DA0FED7A3288}"/>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5">
                <a:extLst>
                  <a:ext uri="{FF2B5EF4-FFF2-40B4-BE49-F238E27FC236}">
                    <a16:creationId xmlns:a16="http://schemas.microsoft.com/office/drawing/2014/main" id="{27A2F8AC-5665-4F22-B1F4-2FDEB2CF145B}"/>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16">
                <a:extLst>
                  <a:ext uri="{FF2B5EF4-FFF2-40B4-BE49-F238E27FC236}">
                    <a16:creationId xmlns:a16="http://schemas.microsoft.com/office/drawing/2014/main" id="{319B49A7-6558-4B8F-8576-344996B9B659}"/>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7">
                <a:extLst>
                  <a:ext uri="{FF2B5EF4-FFF2-40B4-BE49-F238E27FC236}">
                    <a16:creationId xmlns:a16="http://schemas.microsoft.com/office/drawing/2014/main" id="{9ECE29FF-C74D-4AC5-B5E3-06F6CF656F23}"/>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A8CCB70F-FF12-44C1-9EF4-834B91945D0C}"/>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0">
                <a:extLst>
                  <a:ext uri="{FF2B5EF4-FFF2-40B4-BE49-F238E27FC236}">
                    <a16:creationId xmlns:a16="http://schemas.microsoft.com/office/drawing/2014/main" id="{FD8622E1-504F-4E2B-AD91-27A7A4E40F96}"/>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1">
                <a:extLst>
                  <a:ext uri="{FF2B5EF4-FFF2-40B4-BE49-F238E27FC236}">
                    <a16:creationId xmlns:a16="http://schemas.microsoft.com/office/drawing/2014/main" id="{6B133904-2523-4E23-8BC8-10B725DC0D0A}"/>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2">
                <a:extLst>
                  <a:ext uri="{FF2B5EF4-FFF2-40B4-BE49-F238E27FC236}">
                    <a16:creationId xmlns:a16="http://schemas.microsoft.com/office/drawing/2014/main" id="{52683246-0968-4FA1-B8E7-E6B8A94C8EC2}"/>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nual Operation 13">
                <a:extLst>
                  <a:ext uri="{FF2B5EF4-FFF2-40B4-BE49-F238E27FC236}">
                    <a16:creationId xmlns:a16="http://schemas.microsoft.com/office/drawing/2014/main" id="{C7069CA1-7138-4BC7-BC8C-85737307F902}"/>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0732A3F-2EE1-40AB-871B-2D841442A183}"/>
                </a:ext>
              </a:extLst>
            </p:cNvPr>
            <p:cNvSpPr/>
            <p:nvPr/>
          </p:nvSpPr>
          <p:spPr>
            <a:xfrm>
              <a:off x="1746870" y="3039839"/>
              <a:ext cx="1939576" cy="2031325"/>
            </a:xfrm>
            <a:prstGeom prst="rect">
              <a:avLst/>
            </a:prstGeom>
          </p:spPr>
          <p:txBody>
            <a:bodyPr wrap="square">
              <a:spAutoFit/>
            </a:bodyPr>
            <a:lstStyle/>
            <a:p>
              <a:pPr algn="ctr"/>
              <a:r>
                <a:rPr lang="en-US" b="1" dirty="0"/>
                <a:t>The Lord will gather the righteous during the last days and then destroy the wicked at His Second Coming</a:t>
              </a:r>
              <a:endParaRPr lang="en-US" dirty="0"/>
            </a:p>
          </p:txBody>
        </p:sp>
      </p:grpSp>
      <p:pic>
        <p:nvPicPr>
          <p:cNvPr id="5" name="Picture 4">
            <a:extLst>
              <a:ext uri="{FF2B5EF4-FFF2-40B4-BE49-F238E27FC236}">
                <a16:creationId xmlns:a16="http://schemas.microsoft.com/office/drawing/2014/main" id="{4BDE70A0-3BC8-457D-9263-802A627FA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 y="259415"/>
            <a:ext cx="2552701" cy="3829051"/>
          </a:xfrm>
          <a:prstGeom prst="rect">
            <a:avLst/>
          </a:prstGeom>
        </p:spPr>
      </p:pic>
      <p:pic>
        <p:nvPicPr>
          <p:cNvPr id="8" name="Picture 7">
            <a:extLst>
              <a:ext uri="{FF2B5EF4-FFF2-40B4-BE49-F238E27FC236}">
                <a16:creationId xmlns:a16="http://schemas.microsoft.com/office/drawing/2014/main" id="{2CEEDA43-89D4-4B9D-81F4-7020B536D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6225" y="3764222"/>
            <a:ext cx="4448950" cy="2961500"/>
          </a:xfrm>
          <a:prstGeom prst="rect">
            <a:avLst/>
          </a:prstGeom>
        </p:spPr>
      </p:pic>
      <p:pic>
        <p:nvPicPr>
          <p:cNvPr id="1026" name="Picture 2" descr="Image result for many people gif">
            <a:extLst>
              <a:ext uri="{FF2B5EF4-FFF2-40B4-BE49-F238E27FC236}">
                <a16:creationId xmlns:a16="http://schemas.microsoft.com/office/drawing/2014/main" id="{F7C57A09-FFCE-4C82-A41B-ABC3A56D5F5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7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C1CB7-5AA9-F263-9B03-AE2F943DFDE0}"/>
            </a:ext>
          </a:extLst>
        </p:cNvPr>
        <p:cNvGrpSpPr/>
        <p:nvPr/>
      </p:nvGrpSpPr>
      <p:grpSpPr>
        <a:xfrm>
          <a:off x="0" y="0"/>
          <a:ext cx="0" cy="0"/>
          <a:chOff x="0" y="0"/>
          <a:chExt cx="0" cy="0"/>
        </a:xfrm>
      </p:grpSpPr>
      <p:pic>
        <p:nvPicPr>
          <p:cNvPr id="45" name="Picture 2" descr="http://www.bruisedandbattered.com/blog/wp-content/uploads/2013/04/bluesky.jpg">
            <a:extLst>
              <a:ext uri="{FF2B5EF4-FFF2-40B4-BE49-F238E27FC236}">
                <a16:creationId xmlns:a16="http://schemas.microsoft.com/office/drawing/2014/main" id="{019E91E6-7195-0DA2-6428-FFDDFB30E3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CD097857-4182-4B7E-FB6D-4A0708F9F397}"/>
              </a:ext>
            </a:extLst>
          </p:cNvPr>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Why Does the Lord Gather</a:t>
            </a:r>
          </a:p>
        </p:txBody>
      </p:sp>
      <p:sp>
        <p:nvSpPr>
          <p:cNvPr id="9" name="Rectangle 8">
            <a:extLst>
              <a:ext uri="{FF2B5EF4-FFF2-40B4-BE49-F238E27FC236}">
                <a16:creationId xmlns:a16="http://schemas.microsoft.com/office/drawing/2014/main" id="{4D971BC1-06DF-0F68-85E6-D20F1A7735F6}"/>
              </a:ext>
            </a:extLst>
          </p:cNvPr>
          <p:cNvSpPr/>
          <p:nvPr/>
        </p:nvSpPr>
        <p:spPr>
          <a:xfrm>
            <a:off x="195925" y="6432171"/>
            <a:ext cx="3978286" cy="369332"/>
          </a:xfrm>
          <a:prstGeom prst="rect">
            <a:avLst/>
          </a:prstGeom>
        </p:spPr>
        <p:txBody>
          <a:bodyPr wrap="square">
            <a:spAutoFit/>
          </a:bodyPr>
          <a:lstStyle/>
          <a:p>
            <a:pPr fontAlgn="base"/>
            <a:r>
              <a:rPr lang="en-US" dirty="0">
                <a:solidFill>
                  <a:schemeClr val="bg1"/>
                </a:solidFill>
              </a:rPr>
              <a:t>D&amp;C 86:11</a:t>
            </a:r>
          </a:p>
        </p:txBody>
      </p:sp>
      <p:sp>
        <p:nvSpPr>
          <p:cNvPr id="3" name="TextBox 2">
            <a:extLst>
              <a:ext uri="{FF2B5EF4-FFF2-40B4-BE49-F238E27FC236}">
                <a16:creationId xmlns:a16="http://schemas.microsoft.com/office/drawing/2014/main" id="{F551C07A-A6B1-8AFB-B685-73489AA25079}"/>
              </a:ext>
            </a:extLst>
          </p:cNvPr>
          <p:cNvSpPr txBox="1"/>
          <p:nvPr/>
        </p:nvSpPr>
        <p:spPr>
          <a:xfrm>
            <a:off x="4465159" y="1199969"/>
            <a:ext cx="3805761" cy="5232202"/>
          </a:xfrm>
          <a:prstGeom prst="rect">
            <a:avLst/>
          </a:prstGeom>
          <a:noFill/>
        </p:spPr>
        <p:txBody>
          <a:bodyPr wrap="square">
            <a:spAutoFit/>
          </a:bodyPr>
          <a:lstStyle/>
          <a:p>
            <a:pPr algn="l" fontAlgn="base"/>
            <a:r>
              <a:rPr lang="en-US" sz="2000" b="1" i="0" dirty="0">
                <a:solidFill>
                  <a:schemeClr val="bg1"/>
                </a:solidFill>
                <a:effectLst/>
              </a:rPr>
              <a:t>The Lord gathers His people when they accept Him and keep His commandments. …</a:t>
            </a:r>
          </a:p>
          <a:p>
            <a:pPr algn="l" fontAlgn="base"/>
            <a:endParaRPr lang="en-US" sz="2000" b="1" i="0" dirty="0">
              <a:solidFill>
                <a:schemeClr val="bg1"/>
              </a:solidFill>
              <a:effectLst/>
            </a:endParaRPr>
          </a:p>
          <a:p>
            <a:pPr algn="l" fontAlgn="base"/>
            <a:r>
              <a:rPr lang="en-US" sz="2000" b="1" i="0" dirty="0">
                <a:solidFill>
                  <a:schemeClr val="bg1"/>
                </a:solidFill>
                <a:effectLst/>
              </a:rPr>
              <a:t>… The Lord gathers His people to worship, to build up the Church, for a defense, and to receive counsel and instruction. …</a:t>
            </a:r>
          </a:p>
          <a:p>
            <a:pPr algn="l" fontAlgn="base"/>
            <a:endParaRPr lang="en-US" sz="2000" b="1" i="0" dirty="0">
              <a:solidFill>
                <a:schemeClr val="bg1"/>
              </a:solidFill>
              <a:effectLst/>
            </a:endParaRPr>
          </a:p>
          <a:p>
            <a:pPr algn="l" fontAlgn="base"/>
            <a:r>
              <a:rPr lang="en-US" sz="2000" b="1" i="0" dirty="0">
                <a:solidFill>
                  <a:schemeClr val="bg1"/>
                </a:solidFill>
                <a:effectLst/>
              </a:rPr>
              <a:t>The Prophet Joseph Smith declared that in all ages the divine purpose of gathering is to build temples so that the Lord’s children can receive the highest ordinances and thereby gain eternal life.</a:t>
            </a:r>
          </a:p>
          <a:p>
            <a:pPr algn="l" fontAlgn="base"/>
            <a:r>
              <a:rPr lang="en-US" sz="1400" b="1" i="0" dirty="0">
                <a:solidFill>
                  <a:schemeClr val="bg1"/>
                </a:solidFill>
                <a:effectLst/>
              </a:rPr>
              <a:t>David A. Bednar </a:t>
            </a:r>
            <a:endParaRPr lang="en-US" sz="2000" b="1" i="0" dirty="0">
              <a:solidFill>
                <a:schemeClr val="bg1"/>
              </a:solidFill>
              <a:effectLst/>
            </a:endParaRPr>
          </a:p>
        </p:txBody>
      </p:sp>
      <p:pic>
        <p:nvPicPr>
          <p:cNvPr id="5" name="Picture 4">
            <a:extLst>
              <a:ext uri="{FF2B5EF4-FFF2-40B4-BE49-F238E27FC236}">
                <a16:creationId xmlns:a16="http://schemas.microsoft.com/office/drawing/2014/main" id="{AE89395A-D4A0-056A-DFC0-7673F06C3CA2}"/>
              </a:ext>
            </a:extLst>
          </p:cNvPr>
          <p:cNvPicPr>
            <a:picLocks noChangeAspect="1"/>
          </p:cNvPicPr>
          <p:nvPr/>
        </p:nvPicPr>
        <p:blipFill>
          <a:blip r:embed="rId3"/>
          <a:stretch>
            <a:fillRect/>
          </a:stretch>
        </p:blipFill>
        <p:spPr>
          <a:xfrm>
            <a:off x="371556" y="1046554"/>
            <a:ext cx="3978286" cy="1926852"/>
          </a:xfrm>
          <a:prstGeom prst="rect">
            <a:avLst/>
          </a:prstGeom>
        </p:spPr>
      </p:pic>
      <p:pic>
        <p:nvPicPr>
          <p:cNvPr id="7" name="Picture 6">
            <a:extLst>
              <a:ext uri="{FF2B5EF4-FFF2-40B4-BE49-F238E27FC236}">
                <a16:creationId xmlns:a16="http://schemas.microsoft.com/office/drawing/2014/main" id="{FD2BD079-7E31-2067-4566-F0D62EF4A5F8}"/>
              </a:ext>
            </a:extLst>
          </p:cNvPr>
          <p:cNvPicPr>
            <a:picLocks noChangeAspect="1"/>
          </p:cNvPicPr>
          <p:nvPr/>
        </p:nvPicPr>
        <p:blipFill>
          <a:blip r:embed="rId4"/>
          <a:stretch>
            <a:fillRect/>
          </a:stretch>
        </p:blipFill>
        <p:spPr>
          <a:xfrm>
            <a:off x="637135" y="3659154"/>
            <a:ext cx="3537076" cy="2188052"/>
          </a:xfrm>
          <a:prstGeom prst="rect">
            <a:avLst/>
          </a:prstGeom>
        </p:spPr>
      </p:pic>
      <p:pic>
        <p:nvPicPr>
          <p:cNvPr id="10" name="Picture 9">
            <a:extLst>
              <a:ext uri="{FF2B5EF4-FFF2-40B4-BE49-F238E27FC236}">
                <a16:creationId xmlns:a16="http://schemas.microsoft.com/office/drawing/2014/main" id="{EBAFD261-9DF2-532F-27F8-9FE0658611D2}"/>
              </a:ext>
            </a:extLst>
          </p:cNvPr>
          <p:cNvPicPr>
            <a:picLocks noChangeAspect="1"/>
          </p:cNvPicPr>
          <p:nvPr/>
        </p:nvPicPr>
        <p:blipFill>
          <a:blip r:embed="rId5"/>
          <a:stretch>
            <a:fillRect/>
          </a:stretch>
        </p:blipFill>
        <p:spPr>
          <a:xfrm>
            <a:off x="8561868" y="2054464"/>
            <a:ext cx="3052001" cy="3523212"/>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6F283648-C414-886C-F786-46CDA91F2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8114" y="147627"/>
            <a:ext cx="891268" cy="1070440"/>
          </a:xfrm>
          <a:prstGeom prst="rect">
            <a:avLst/>
          </a:prstGeom>
        </p:spPr>
      </p:pic>
    </p:spTree>
    <p:extLst>
      <p:ext uri="{BB962C8B-B14F-4D97-AF65-F5344CB8AC3E}">
        <p14:creationId xmlns:p14="http://schemas.microsoft.com/office/powerpoint/2010/main" val="149477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bruisedandbattered.com/blog/wp-content/uploads/2013/04/bluesky.jpg">
            <a:extLst>
              <a:ext uri="{FF2B5EF4-FFF2-40B4-BE49-F238E27FC236}">
                <a16:creationId xmlns:a16="http://schemas.microsoft.com/office/drawing/2014/main" id="{A020F551-7420-21D9-9F4B-21C1D2997C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B20F1A-8B76-F69A-F6F5-365DED905F77}"/>
              </a:ext>
            </a:extLst>
          </p:cNvPr>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Invitation to Gather Israel</a:t>
            </a:r>
          </a:p>
        </p:txBody>
      </p:sp>
      <p:sp>
        <p:nvSpPr>
          <p:cNvPr id="5" name="TextBox 4">
            <a:extLst>
              <a:ext uri="{FF2B5EF4-FFF2-40B4-BE49-F238E27FC236}">
                <a16:creationId xmlns:a16="http://schemas.microsoft.com/office/drawing/2014/main" id="{08CE975F-6BA2-952B-8726-855551C121D7}"/>
              </a:ext>
            </a:extLst>
          </p:cNvPr>
          <p:cNvSpPr txBox="1"/>
          <p:nvPr/>
        </p:nvSpPr>
        <p:spPr>
          <a:xfrm>
            <a:off x="576943" y="3613668"/>
            <a:ext cx="2569031" cy="646331"/>
          </a:xfrm>
          <a:prstGeom prst="rect">
            <a:avLst/>
          </a:prstGeom>
          <a:noFill/>
        </p:spPr>
        <p:txBody>
          <a:bodyPr wrap="square">
            <a:spAutoFit/>
          </a:bodyPr>
          <a:lstStyle/>
          <a:p>
            <a:pPr algn="l" fontAlgn="base"/>
            <a:r>
              <a:rPr lang="en-US" b="1" i="0" dirty="0">
                <a:solidFill>
                  <a:schemeClr val="bg1"/>
                </a:solidFill>
                <a:effectLst/>
              </a:rPr>
              <a:t>Give up social media for seven consecutive days.</a:t>
            </a:r>
          </a:p>
        </p:txBody>
      </p:sp>
      <p:sp>
        <p:nvSpPr>
          <p:cNvPr id="6" name="TextBox 5">
            <a:extLst>
              <a:ext uri="{FF2B5EF4-FFF2-40B4-BE49-F238E27FC236}">
                <a16:creationId xmlns:a16="http://schemas.microsoft.com/office/drawing/2014/main" id="{6429C559-5FE9-6894-83DE-3747B6447733}"/>
              </a:ext>
            </a:extLst>
          </p:cNvPr>
          <p:cNvSpPr txBox="1"/>
          <p:nvPr/>
        </p:nvSpPr>
        <p:spPr>
          <a:xfrm>
            <a:off x="2448081" y="1384998"/>
            <a:ext cx="3544504" cy="1200329"/>
          </a:xfrm>
          <a:prstGeom prst="rect">
            <a:avLst/>
          </a:prstGeom>
          <a:noFill/>
        </p:spPr>
        <p:txBody>
          <a:bodyPr wrap="square">
            <a:spAutoFit/>
          </a:bodyPr>
          <a:lstStyle/>
          <a:p>
            <a:pPr algn="l" fontAlgn="base"/>
            <a:r>
              <a:rPr lang="en-US" b="1" i="0" dirty="0">
                <a:solidFill>
                  <a:schemeClr val="bg1"/>
                </a:solidFill>
                <a:effectLst/>
              </a:rPr>
              <a:t>Make a weekly sacrifice of time to the Lord, giving up something you like to do and using that time to help gather Israel.</a:t>
            </a:r>
          </a:p>
        </p:txBody>
      </p:sp>
      <p:sp>
        <p:nvSpPr>
          <p:cNvPr id="7" name="TextBox 6">
            <a:extLst>
              <a:ext uri="{FF2B5EF4-FFF2-40B4-BE49-F238E27FC236}">
                <a16:creationId xmlns:a16="http://schemas.microsoft.com/office/drawing/2014/main" id="{91D48784-2BE3-8045-EAAA-D5EF8E444499}"/>
              </a:ext>
            </a:extLst>
          </p:cNvPr>
          <p:cNvSpPr txBox="1"/>
          <p:nvPr/>
        </p:nvSpPr>
        <p:spPr>
          <a:xfrm>
            <a:off x="7008645" y="1203304"/>
            <a:ext cx="2862944" cy="646331"/>
          </a:xfrm>
          <a:prstGeom prst="rect">
            <a:avLst/>
          </a:prstGeom>
          <a:noFill/>
        </p:spPr>
        <p:txBody>
          <a:bodyPr wrap="square">
            <a:spAutoFit/>
          </a:bodyPr>
          <a:lstStyle/>
          <a:p>
            <a:pPr algn="l" fontAlgn="base"/>
            <a:r>
              <a:rPr lang="en-US" b="1" i="0" dirty="0">
                <a:solidFill>
                  <a:schemeClr val="bg1"/>
                </a:solidFill>
                <a:effectLst/>
              </a:rPr>
              <a:t>Stay on or return to the covenant path.</a:t>
            </a:r>
          </a:p>
        </p:txBody>
      </p:sp>
      <p:sp>
        <p:nvSpPr>
          <p:cNvPr id="8" name="TextBox 7">
            <a:extLst>
              <a:ext uri="{FF2B5EF4-FFF2-40B4-BE49-F238E27FC236}">
                <a16:creationId xmlns:a16="http://schemas.microsoft.com/office/drawing/2014/main" id="{87B3EB58-A6D7-B6ED-CF04-8D5C25C2ADF0}"/>
              </a:ext>
            </a:extLst>
          </p:cNvPr>
          <p:cNvSpPr txBox="1"/>
          <p:nvPr/>
        </p:nvSpPr>
        <p:spPr>
          <a:xfrm>
            <a:off x="8264074" y="3983586"/>
            <a:ext cx="3532414" cy="923330"/>
          </a:xfrm>
          <a:prstGeom prst="rect">
            <a:avLst/>
          </a:prstGeom>
          <a:noFill/>
        </p:spPr>
        <p:txBody>
          <a:bodyPr wrap="square">
            <a:spAutoFit/>
          </a:bodyPr>
          <a:lstStyle/>
          <a:p>
            <a:pPr algn="l" fontAlgn="base"/>
            <a:r>
              <a:rPr lang="en-US" b="1" i="0" dirty="0">
                <a:solidFill>
                  <a:schemeClr val="bg1"/>
                </a:solidFill>
                <a:effectLst/>
              </a:rPr>
              <a:t>Pray daily for all of Heavenly Father’s children to receive the blessings of Jesus Christ’s gospel.</a:t>
            </a:r>
          </a:p>
        </p:txBody>
      </p:sp>
      <p:sp>
        <p:nvSpPr>
          <p:cNvPr id="9" name="TextBox 8">
            <a:extLst>
              <a:ext uri="{FF2B5EF4-FFF2-40B4-BE49-F238E27FC236}">
                <a16:creationId xmlns:a16="http://schemas.microsoft.com/office/drawing/2014/main" id="{A1FE40D1-71E6-DACD-D2FB-8357EC33D878}"/>
              </a:ext>
            </a:extLst>
          </p:cNvPr>
          <p:cNvSpPr txBox="1"/>
          <p:nvPr/>
        </p:nvSpPr>
        <p:spPr>
          <a:xfrm>
            <a:off x="4479471" y="4237057"/>
            <a:ext cx="3026228" cy="646331"/>
          </a:xfrm>
          <a:prstGeom prst="rect">
            <a:avLst/>
          </a:prstGeom>
          <a:noFill/>
        </p:spPr>
        <p:txBody>
          <a:bodyPr wrap="square">
            <a:spAutoFit/>
          </a:bodyPr>
          <a:lstStyle/>
          <a:p>
            <a:pPr algn="l" fontAlgn="base"/>
            <a:r>
              <a:rPr lang="en-US" b="1" i="0" dirty="0">
                <a:solidFill>
                  <a:schemeClr val="bg1"/>
                </a:solidFill>
                <a:effectLst/>
              </a:rPr>
              <a:t>Stand out; be different from the world. </a:t>
            </a:r>
            <a:endParaRPr lang="en-US" b="1" dirty="0">
              <a:solidFill>
                <a:schemeClr val="bg1"/>
              </a:solidFill>
            </a:endParaRPr>
          </a:p>
        </p:txBody>
      </p:sp>
      <p:sp>
        <p:nvSpPr>
          <p:cNvPr id="11" name="TextBox 10">
            <a:extLst>
              <a:ext uri="{FF2B5EF4-FFF2-40B4-BE49-F238E27FC236}">
                <a16:creationId xmlns:a16="http://schemas.microsoft.com/office/drawing/2014/main" id="{D7DC38AB-7F41-87F5-4964-E6066E8A0DD8}"/>
              </a:ext>
            </a:extLst>
          </p:cNvPr>
          <p:cNvSpPr txBox="1"/>
          <p:nvPr/>
        </p:nvSpPr>
        <p:spPr>
          <a:xfrm>
            <a:off x="32657" y="6488669"/>
            <a:ext cx="6428014" cy="369332"/>
          </a:xfrm>
          <a:prstGeom prst="rect">
            <a:avLst/>
          </a:prstGeom>
          <a:noFill/>
        </p:spPr>
        <p:txBody>
          <a:bodyPr wrap="square">
            <a:spAutoFit/>
          </a:bodyPr>
          <a:lstStyle/>
          <a:p>
            <a:pPr algn="l" fontAlgn="base"/>
            <a:r>
              <a:rPr lang="en-US" b="1" i="0" dirty="0">
                <a:solidFill>
                  <a:schemeClr val="bg1"/>
                </a:solidFill>
                <a:effectLst/>
              </a:rPr>
              <a:t>Russell M. Nelson and Wendy W. Nelson</a:t>
            </a:r>
          </a:p>
        </p:txBody>
      </p:sp>
      <p:grpSp>
        <p:nvGrpSpPr>
          <p:cNvPr id="12" name="Group 11">
            <a:extLst>
              <a:ext uri="{FF2B5EF4-FFF2-40B4-BE49-F238E27FC236}">
                <a16:creationId xmlns:a16="http://schemas.microsoft.com/office/drawing/2014/main" id="{FC830B00-6BC2-30EC-9F92-A5F1224054BE}"/>
              </a:ext>
            </a:extLst>
          </p:cNvPr>
          <p:cNvGrpSpPr/>
          <p:nvPr/>
        </p:nvGrpSpPr>
        <p:grpSpPr>
          <a:xfrm>
            <a:off x="1388917" y="4321520"/>
            <a:ext cx="945081" cy="1690987"/>
            <a:chOff x="6759567" y="3147695"/>
            <a:chExt cx="1767577" cy="3162638"/>
          </a:xfrm>
        </p:grpSpPr>
        <p:grpSp>
          <p:nvGrpSpPr>
            <p:cNvPr id="13" name="Group 12">
              <a:extLst>
                <a:ext uri="{FF2B5EF4-FFF2-40B4-BE49-F238E27FC236}">
                  <a16:creationId xmlns:a16="http://schemas.microsoft.com/office/drawing/2014/main" id="{73DC9E58-D83E-14DB-667C-69C7AB614556}"/>
                </a:ext>
              </a:extLst>
            </p:cNvPr>
            <p:cNvGrpSpPr/>
            <p:nvPr/>
          </p:nvGrpSpPr>
          <p:grpSpPr>
            <a:xfrm>
              <a:off x="6759567" y="3147695"/>
              <a:ext cx="1767577" cy="3162638"/>
              <a:chOff x="5715000" y="1752600"/>
              <a:chExt cx="2342322" cy="4191000"/>
            </a:xfrm>
          </p:grpSpPr>
          <p:sp>
            <p:nvSpPr>
              <p:cNvPr id="17" name="Rectangle: Rounded Corners 16">
                <a:extLst>
                  <a:ext uri="{FF2B5EF4-FFF2-40B4-BE49-F238E27FC236}">
                    <a16:creationId xmlns:a16="http://schemas.microsoft.com/office/drawing/2014/main" id="{D13D20D7-F914-B3C4-5457-B1396A58142E}"/>
                  </a:ext>
                </a:extLst>
              </p:cNvPr>
              <p:cNvSpPr/>
              <p:nvPr/>
            </p:nvSpPr>
            <p:spPr>
              <a:xfrm>
                <a:off x="5715000" y="1752600"/>
                <a:ext cx="2342322" cy="4191000"/>
              </a:xfrm>
              <a:prstGeom prst="roundRect">
                <a:avLst/>
              </a:prstGeom>
              <a:solidFill>
                <a:srgbClr val="FF99CC"/>
              </a:solidFill>
              <a:ln>
                <a:solidFill>
                  <a:srgbClr val="FF99C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AC132D2-9456-11F7-322A-CC8C605CC7CC}"/>
                  </a:ext>
                </a:extLst>
              </p:cNvPr>
              <p:cNvSpPr/>
              <p:nvPr/>
            </p:nvSpPr>
            <p:spPr>
              <a:xfrm>
                <a:off x="5943600" y="1905000"/>
                <a:ext cx="381000" cy="3810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26C9DBB-C6F7-B05F-145E-48719046D2FE}"/>
                  </a:ext>
                </a:extLst>
              </p:cNvPr>
              <p:cNvSpPr/>
              <p:nvPr/>
            </p:nvSpPr>
            <p:spPr>
              <a:xfrm>
                <a:off x="6400800" y="2019300"/>
                <a:ext cx="152400" cy="152400"/>
              </a:xfrm>
              <a:prstGeom prst="ellipse">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2ECC9D7F-224A-74D6-0313-D7C3803914EF}"/>
                  </a:ext>
                </a:extLst>
              </p:cNvPr>
              <p:cNvSpPr/>
              <p:nvPr/>
            </p:nvSpPr>
            <p:spPr>
              <a:xfrm>
                <a:off x="7010400" y="1946821"/>
                <a:ext cx="838201" cy="224879"/>
              </a:xfrm>
              <a:prstGeom prst="roundRect">
                <a:avLst>
                  <a:gd name="adj" fmla="val 50000"/>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18977889-23E2-710B-8D13-B5246C5BB947}"/>
                </a:ext>
              </a:extLst>
            </p:cNvPr>
            <p:cNvGrpSpPr/>
            <p:nvPr/>
          </p:nvGrpSpPr>
          <p:grpSpPr>
            <a:xfrm>
              <a:off x="7428660" y="4464049"/>
              <a:ext cx="398760" cy="417365"/>
              <a:chOff x="6173261" y="491785"/>
              <a:chExt cx="730327" cy="764402"/>
            </a:xfrm>
          </p:grpSpPr>
          <p:sp>
            <p:nvSpPr>
              <p:cNvPr id="15" name="Rounded Rectangle 247">
                <a:extLst>
                  <a:ext uri="{FF2B5EF4-FFF2-40B4-BE49-F238E27FC236}">
                    <a16:creationId xmlns:a16="http://schemas.microsoft.com/office/drawing/2014/main" id="{DB87D8A7-28B9-F3D7-0FB7-8A82FA5B0565}"/>
                  </a:ext>
                </a:extLst>
              </p:cNvPr>
              <p:cNvSpPr/>
              <p:nvPr/>
            </p:nvSpPr>
            <p:spPr>
              <a:xfrm rot="187338">
                <a:off x="6508195" y="491785"/>
                <a:ext cx="96309" cy="408419"/>
              </a:xfrm>
              <a:prstGeom prst="roundRect">
                <a:avLst>
                  <a:gd name="adj" fmla="val 70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3957C8E-83C4-D43E-EBA3-1D9688CADC14}"/>
                  </a:ext>
                </a:extLst>
              </p:cNvPr>
              <p:cNvSpPr/>
              <p:nvPr/>
            </p:nvSpPr>
            <p:spPr>
              <a:xfrm rot="18407401">
                <a:off x="6190311" y="542910"/>
                <a:ext cx="696227" cy="730327"/>
              </a:xfrm>
              <a:custGeom>
                <a:avLst/>
                <a:gdLst>
                  <a:gd name="connsiteX0" fmla="*/ 487625 w 696227"/>
                  <a:gd name="connsiteY0" fmla="*/ 81083 h 730327"/>
                  <a:gd name="connsiteX1" fmla="*/ 547308 w 696227"/>
                  <a:gd name="connsiteY1" fmla="*/ 236320 h 730327"/>
                  <a:gd name="connsiteX2" fmla="*/ 547378 w 696227"/>
                  <a:gd name="connsiteY2" fmla="*/ 247609 h 730327"/>
                  <a:gd name="connsiteX3" fmla="*/ 550885 w 696227"/>
                  <a:gd name="connsiteY3" fmla="*/ 249128 h 730327"/>
                  <a:gd name="connsiteX4" fmla="*/ 696227 w 696227"/>
                  <a:gd name="connsiteY4" fmla="*/ 467264 h 730327"/>
                  <a:gd name="connsiteX5" fmla="*/ 692768 w 696227"/>
                  <a:gd name="connsiteY5" fmla="*/ 494648 h 730327"/>
                  <a:gd name="connsiteX6" fmla="*/ 652590 w 696227"/>
                  <a:gd name="connsiteY6" fmla="*/ 481860 h 730327"/>
                  <a:gd name="connsiteX7" fmla="*/ 525642 w 696227"/>
                  <a:gd name="connsiteY7" fmla="*/ 516942 h 730327"/>
                  <a:gd name="connsiteX8" fmla="*/ 457484 w 696227"/>
                  <a:gd name="connsiteY8" fmla="*/ 692721 h 730327"/>
                  <a:gd name="connsiteX9" fmla="*/ 467320 w 696227"/>
                  <a:gd name="connsiteY9" fmla="*/ 714096 h 730327"/>
                  <a:gd name="connsiteX10" fmla="*/ 366571 w 696227"/>
                  <a:gd name="connsiteY10" fmla="*/ 730327 h 730327"/>
                  <a:gd name="connsiteX11" fmla="*/ 62822 w 696227"/>
                  <a:gd name="connsiteY11" fmla="*/ 569660 h 730327"/>
                  <a:gd name="connsiteX12" fmla="*/ 53244 w 696227"/>
                  <a:gd name="connsiteY12" fmla="*/ 548778 h 730327"/>
                  <a:gd name="connsiteX13" fmla="*/ 45446 w 696227"/>
                  <a:gd name="connsiteY13" fmla="*/ 537972 h 730327"/>
                  <a:gd name="connsiteX14" fmla="*/ 32368 w 696227"/>
                  <a:gd name="connsiteY14" fmla="*/ 217338 h 730327"/>
                  <a:gd name="connsiteX15" fmla="*/ 403569 w 696227"/>
                  <a:gd name="connsiteY15" fmla="*/ 17125 h 730327"/>
                  <a:gd name="connsiteX16" fmla="*/ 487625 w 696227"/>
                  <a:gd name="connsiteY16" fmla="*/ 81083 h 7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6227" h="730327">
                    <a:moveTo>
                      <a:pt x="487625" y="81083"/>
                    </a:moveTo>
                    <a:cubicBezTo>
                      <a:pt x="521253" y="122603"/>
                      <a:pt x="541829" y="176800"/>
                      <a:pt x="547308" y="236320"/>
                    </a:cubicBezTo>
                    <a:lnTo>
                      <a:pt x="547378" y="247609"/>
                    </a:lnTo>
                    <a:lnTo>
                      <a:pt x="550885" y="249128"/>
                    </a:lnTo>
                    <a:cubicBezTo>
                      <a:pt x="638574" y="296402"/>
                      <a:pt x="696227" y="376460"/>
                      <a:pt x="696227" y="467264"/>
                    </a:cubicBezTo>
                    <a:lnTo>
                      <a:pt x="692768" y="494648"/>
                    </a:lnTo>
                    <a:lnTo>
                      <a:pt x="652590" y="481860"/>
                    </a:lnTo>
                    <a:cubicBezTo>
                      <a:pt x="609712" y="476945"/>
                      <a:pt x="564008" y="488251"/>
                      <a:pt x="525642" y="516942"/>
                    </a:cubicBezTo>
                    <a:cubicBezTo>
                      <a:pt x="468093" y="559978"/>
                      <a:pt x="443399" y="629909"/>
                      <a:pt x="457484" y="692721"/>
                    </a:cubicBezTo>
                    <a:lnTo>
                      <a:pt x="467320" y="714096"/>
                    </a:lnTo>
                    <a:lnTo>
                      <a:pt x="366571" y="730327"/>
                    </a:lnTo>
                    <a:cubicBezTo>
                      <a:pt x="230023" y="730327"/>
                      <a:pt x="112866" y="664077"/>
                      <a:pt x="62822" y="569660"/>
                    </a:cubicBezTo>
                    <a:lnTo>
                      <a:pt x="53244" y="548778"/>
                    </a:lnTo>
                    <a:lnTo>
                      <a:pt x="45446" y="537972"/>
                    </a:lnTo>
                    <a:cubicBezTo>
                      <a:pt x="-8125" y="454480"/>
                      <a:pt x="-16679" y="332498"/>
                      <a:pt x="32368" y="217338"/>
                    </a:cubicBezTo>
                    <a:cubicBezTo>
                      <a:pt x="103709" y="49834"/>
                      <a:pt x="269901" y="-39805"/>
                      <a:pt x="403569" y="17125"/>
                    </a:cubicBezTo>
                    <a:cubicBezTo>
                      <a:pt x="436986" y="31358"/>
                      <a:pt x="465206" y="53403"/>
                      <a:pt x="487625" y="8108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21" name="Picture 4" descr="Image result for basketball icon">
            <a:extLst>
              <a:ext uri="{FF2B5EF4-FFF2-40B4-BE49-F238E27FC236}">
                <a16:creationId xmlns:a16="http://schemas.microsoft.com/office/drawing/2014/main" id="{6FFB63B6-2C7B-015C-F34F-610F32E80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379" y="1491826"/>
            <a:ext cx="1143000" cy="11430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6F0361A4-7668-58A4-174C-A92D9798D612}"/>
              </a:ext>
            </a:extLst>
          </p:cNvPr>
          <p:cNvGrpSpPr/>
          <p:nvPr/>
        </p:nvGrpSpPr>
        <p:grpSpPr>
          <a:xfrm>
            <a:off x="9057903" y="879917"/>
            <a:ext cx="2047374" cy="2717877"/>
            <a:chOff x="3657600" y="304800"/>
            <a:chExt cx="3558886" cy="4724400"/>
          </a:xfrm>
        </p:grpSpPr>
        <p:grpSp>
          <p:nvGrpSpPr>
            <p:cNvPr id="23" name="Group 20">
              <a:extLst>
                <a:ext uri="{FF2B5EF4-FFF2-40B4-BE49-F238E27FC236}">
                  <a16:creationId xmlns:a16="http://schemas.microsoft.com/office/drawing/2014/main" id="{1429DB3E-441E-4D53-416E-409FF384CE3C}"/>
                </a:ext>
              </a:extLst>
            </p:cNvPr>
            <p:cNvGrpSpPr/>
            <p:nvPr/>
          </p:nvGrpSpPr>
          <p:grpSpPr>
            <a:xfrm>
              <a:off x="3657600" y="2971800"/>
              <a:ext cx="1730086" cy="2057400"/>
              <a:chOff x="3415145" y="2971800"/>
              <a:chExt cx="1730086" cy="2057400"/>
            </a:xfrm>
          </p:grpSpPr>
          <p:sp>
            <p:nvSpPr>
              <p:cNvPr id="32" name="Pentagon 11">
                <a:extLst>
                  <a:ext uri="{FF2B5EF4-FFF2-40B4-BE49-F238E27FC236}">
                    <a16:creationId xmlns:a16="http://schemas.microsoft.com/office/drawing/2014/main" id="{F2EF3839-4282-7A52-A3CC-1DEDF9BE7F57}"/>
                  </a:ext>
                </a:extLst>
              </p:cNvPr>
              <p:cNvSpPr/>
              <p:nvPr/>
            </p:nvSpPr>
            <p:spPr>
              <a:xfrm rot="16200000">
                <a:off x="2503343"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12">
                <a:extLst>
                  <a:ext uri="{FF2B5EF4-FFF2-40B4-BE49-F238E27FC236}">
                    <a16:creationId xmlns:a16="http://schemas.microsoft.com/office/drawing/2014/main" id="{F44D77D0-2FAE-86E5-D9D1-B47992DE0D4F}"/>
                  </a:ext>
                </a:extLst>
              </p:cNvPr>
              <p:cNvSpPr/>
              <p:nvPr/>
            </p:nvSpPr>
            <p:spPr>
              <a:xfrm rot="16200000">
                <a:off x="3251489"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entagon 5">
                <a:extLst>
                  <a:ext uri="{FF2B5EF4-FFF2-40B4-BE49-F238E27FC236}">
                    <a16:creationId xmlns:a16="http://schemas.microsoft.com/office/drawing/2014/main" id="{1469D1E7-02DD-76D6-85FA-ECC4027B4CA0}"/>
                  </a:ext>
                </a:extLst>
              </p:cNvPr>
              <p:cNvSpPr/>
              <p:nvPr/>
            </p:nvSpPr>
            <p:spPr>
              <a:xfrm rot="16200000">
                <a:off x="3999634"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C04D662-34CC-5D0F-6764-81D996F43B57}"/>
                  </a:ext>
                </a:extLst>
              </p:cNvPr>
              <p:cNvSpPr/>
              <p:nvPr/>
            </p:nvSpPr>
            <p:spPr>
              <a:xfrm>
                <a:off x="3505200" y="3505200"/>
                <a:ext cx="16002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E76338-5CB8-32F4-88B9-DC6BE9AEFB7B}"/>
                  </a:ext>
                </a:extLst>
              </p:cNvPr>
              <p:cNvSpPr/>
              <p:nvPr/>
            </p:nvSpPr>
            <p:spPr>
              <a:xfrm>
                <a:off x="3581400" y="4374573"/>
                <a:ext cx="1447800" cy="1212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id="{37C05494-ACCC-2754-F3F2-224CED3DA2C8}"/>
                </a:ext>
              </a:extLst>
            </p:cNvPr>
            <p:cNvCxnSpPr/>
            <p:nvPr/>
          </p:nvCxnSpPr>
          <p:spPr>
            <a:xfrm>
              <a:off x="5486400" y="304800"/>
              <a:ext cx="1647826" cy="47244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E69ECD-89B8-6D93-B0B0-B67A61F743F2}"/>
                </a:ext>
              </a:extLst>
            </p:cNvPr>
            <p:cNvCxnSpPr/>
            <p:nvPr/>
          </p:nvCxnSpPr>
          <p:spPr>
            <a:xfrm flipH="1">
              <a:off x="3810000" y="304800"/>
              <a:ext cx="1219200" cy="47244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1">
              <a:extLst>
                <a:ext uri="{FF2B5EF4-FFF2-40B4-BE49-F238E27FC236}">
                  <a16:creationId xmlns:a16="http://schemas.microsoft.com/office/drawing/2014/main" id="{A393FD1D-C547-EF74-2871-89D3D3DB7680}"/>
                </a:ext>
              </a:extLst>
            </p:cNvPr>
            <p:cNvGrpSpPr/>
            <p:nvPr/>
          </p:nvGrpSpPr>
          <p:grpSpPr>
            <a:xfrm>
              <a:off x="5486400" y="2971800"/>
              <a:ext cx="1730086" cy="2057400"/>
              <a:chOff x="5659581" y="2971800"/>
              <a:chExt cx="1730086" cy="2057400"/>
            </a:xfrm>
          </p:grpSpPr>
          <p:sp>
            <p:nvSpPr>
              <p:cNvPr id="27" name="Pentagon 6">
                <a:extLst>
                  <a:ext uri="{FF2B5EF4-FFF2-40B4-BE49-F238E27FC236}">
                    <a16:creationId xmlns:a16="http://schemas.microsoft.com/office/drawing/2014/main" id="{E7366E30-E142-50EA-D66B-CCEC67036E24}"/>
                  </a:ext>
                </a:extLst>
              </p:cNvPr>
              <p:cNvSpPr/>
              <p:nvPr/>
            </p:nvSpPr>
            <p:spPr>
              <a:xfrm rot="16200000">
                <a:off x="4747779"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7">
                <a:extLst>
                  <a:ext uri="{FF2B5EF4-FFF2-40B4-BE49-F238E27FC236}">
                    <a16:creationId xmlns:a16="http://schemas.microsoft.com/office/drawing/2014/main" id="{1D4042DA-0ED4-C817-7077-19558EBA490F}"/>
                  </a:ext>
                </a:extLst>
              </p:cNvPr>
              <p:cNvSpPr/>
              <p:nvPr/>
            </p:nvSpPr>
            <p:spPr>
              <a:xfrm rot="16200000">
                <a:off x="5495925"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8">
                <a:extLst>
                  <a:ext uri="{FF2B5EF4-FFF2-40B4-BE49-F238E27FC236}">
                    <a16:creationId xmlns:a16="http://schemas.microsoft.com/office/drawing/2014/main" id="{60BECA1C-653A-82D3-BB57-073624A8745F}"/>
                  </a:ext>
                </a:extLst>
              </p:cNvPr>
              <p:cNvSpPr/>
              <p:nvPr/>
            </p:nvSpPr>
            <p:spPr>
              <a:xfrm rot="16200000">
                <a:off x="6244070" y="3883602"/>
                <a:ext cx="2057400" cy="23379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16B6A94-2D52-9C3C-4B43-2E18BC0AEA79}"/>
                  </a:ext>
                </a:extLst>
              </p:cNvPr>
              <p:cNvSpPr/>
              <p:nvPr/>
            </p:nvSpPr>
            <p:spPr>
              <a:xfrm>
                <a:off x="5791200" y="4343400"/>
                <a:ext cx="1447800" cy="1212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31B29D4-8994-28AB-F983-2BCD416ACE03}"/>
                  </a:ext>
                </a:extLst>
              </p:cNvPr>
              <p:cNvSpPr/>
              <p:nvPr/>
            </p:nvSpPr>
            <p:spPr>
              <a:xfrm>
                <a:off x="5715000" y="3505200"/>
                <a:ext cx="1447800" cy="1212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6">
            <a:extLst>
              <a:ext uri="{FF2B5EF4-FFF2-40B4-BE49-F238E27FC236}">
                <a16:creationId xmlns:a16="http://schemas.microsoft.com/office/drawing/2014/main" id="{567CA18E-380E-EC7B-FDB7-48A9A3CFA37D}"/>
              </a:ext>
            </a:extLst>
          </p:cNvPr>
          <p:cNvGrpSpPr/>
          <p:nvPr/>
        </p:nvGrpSpPr>
        <p:grpSpPr>
          <a:xfrm>
            <a:off x="3947559" y="2401821"/>
            <a:ext cx="1387262" cy="901653"/>
            <a:chOff x="2625811" y="3146981"/>
            <a:chExt cx="4730578" cy="3074646"/>
          </a:xfrm>
        </p:grpSpPr>
        <p:sp>
          <p:nvSpPr>
            <p:cNvPr id="38" name="Donut 5">
              <a:extLst>
                <a:ext uri="{FF2B5EF4-FFF2-40B4-BE49-F238E27FC236}">
                  <a16:creationId xmlns:a16="http://schemas.microsoft.com/office/drawing/2014/main" id="{6B68BB9D-FAED-8F3B-94DC-E2EDC1178F78}"/>
                </a:ext>
              </a:extLst>
            </p:cNvPr>
            <p:cNvSpPr/>
            <p:nvPr/>
          </p:nvSpPr>
          <p:spPr>
            <a:xfrm>
              <a:off x="5679989" y="4520513"/>
              <a:ext cx="1676400" cy="1676400"/>
            </a:xfrm>
            <a:prstGeom prst="donut">
              <a:avLst>
                <a:gd name="adj" fmla="val 55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Flowchart: Sort 38">
              <a:extLst>
                <a:ext uri="{FF2B5EF4-FFF2-40B4-BE49-F238E27FC236}">
                  <a16:creationId xmlns:a16="http://schemas.microsoft.com/office/drawing/2014/main" id="{7BB0CD07-3107-4D55-227E-4A2926812BEA}"/>
                </a:ext>
              </a:extLst>
            </p:cNvPr>
            <p:cNvSpPr/>
            <p:nvPr/>
          </p:nvSpPr>
          <p:spPr>
            <a:xfrm rot="3954982">
              <a:off x="4042308" y="3318188"/>
              <a:ext cx="1316124" cy="2996674"/>
            </a:xfrm>
            <a:prstGeom prst="flowChartSor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nut 7">
              <a:extLst>
                <a:ext uri="{FF2B5EF4-FFF2-40B4-BE49-F238E27FC236}">
                  <a16:creationId xmlns:a16="http://schemas.microsoft.com/office/drawing/2014/main" id="{34D14BB6-3305-08C9-38E7-9F92A8B388F5}"/>
                </a:ext>
              </a:extLst>
            </p:cNvPr>
            <p:cNvSpPr/>
            <p:nvPr/>
          </p:nvSpPr>
          <p:spPr>
            <a:xfrm>
              <a:off x="2625811" y="4545227"/>
              <a:ext cx="1676400" cy="1676400"/>
            </a:xfrm>
            <a:prstGeom prst="donut">
              <a:avLst>
                <a:gd name="adj" fmla="val 55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8">
              <a:extLst>
                <a:ext uri="{FF2B5EF4-FFF2-40B4-BE49-F238E27FC236}">
                  <a16:creationId xmlns:a16="http://schemas.microsoft.com/office/drawing/2014/main" id="{0F40075F-6B3B-C678-4F0A-573184B63EA6}"/>
                </a:ext>
              </a:extLst>
            </p:cNvPr>
            <p:cNvSpPr/>
            <p:nvPr/>
          </p:nvSpPr>
          <p:spPr>
            <a:xfrm>
              <a:off x="4800600" y="5334000"/>
              <a:ext cx="609600" cy="609600"/>
            </a:xfrm>
            <a:prstGeom prst="donut">
              <a:avLst>
                <a:gd name="adj" fmla="val 174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ounded Rectangle 9">
              <a:extLst>
                <a:ext uri="{FF2B5EF4-FFF2-40B4-BE49-F238E27FC236}">
                  <a16:creationId xmlns:a16="http://schemas.microsoft.com/office/drawing/2014/main" id="{1680D36D-713C-B628-6C92-A9A780FA0022}"/>
                </a:ext>
              </a:extLst>
            </p:cNvPr>
            <p:cNvSpPr/>
            <p:nvPr/>
          </p:nvSpPr>
          <p:spPr>
            <a:xfrm rot="20488730">
              <a:off x="4475252" y="3361498"/>
              <a:ext cx="106222" cy="206512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0">
              <a:extLst>
                <a:ext uri="{FF2B5EF4-FFF2-40B4-BE49-F238E27FC236}">
                  <a16:creationId xmlns:a16="http://schemas.microsoft.com/office/drawing/2014/main" id="{F1703331-C898-E730-AB8A-2966429317BE}"/>
                </a:ext>
              </a:extLst>
            </p:cNvPr>
            <p:cNvSpPr/>
            <p:nvPr/>
          </p:nvSpPr>
          <p:spPr>
            <a:xfrm rot="20488730">
              <a:off x="6102260" y="3146981"/>
              <a:ext cx="136600" cy="234382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11">
              <a:extLst>
                <a:ext uri="{FF2B5EF4-FFF2-40B4-BE49-F238E27FC236}">
                  <a16:creationId xmlns:a16="http://schemas.microsoft.com/office/drawing/2014/main" id="{062F3D75-610E-30BF-587A-A4EE10C8F868}"/>
                </a:ext>
              </a:extLst>
            </p:cNvPr>
            <p:cNvSpPr/>
            <p:nvPr/>
          </p:nvSpPr>
          <p:spPr>
            <a:xfrm rot="16200000">
              <a:off x="5510414" y="3000393"/>
              <a:ext cx="123568" cy="58124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12">
              <a:extLst>
                <a:ext uri="{FF2B5EF4-FFF2-40B4-BE49-F238E27FC236}">
                  <a16:creationId xmlns:a16="http://schemas.microsoft.com/office/drawing/2014/main" id="{9E09FEC9-7F94-D88B-D39C-B0CE71440524}"/>
                </a:ext>
              </a:extLst>
            </p:cNvPr>
            <p:cNvSpPr/>
            <p:nvPr/>
          </p:nvSpPr>
          <p:spPr>
            <a:xfrm rot="16200000">
              <a:off x="3975790" y="3061387"/>
              <a:ext cx="152398" cy="735227"/>
            </a:xfrm>
            <a:prstGeom prst="roundRect">
              <a:avLst>
                <a:gd name="adj" fmla="val 220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956B7DB0-69EC-7C7A-C6D1-1348064B7856}"/>
              </a:ext>
            </a:extLst>
          </p:cNvPr>
          <p:cNvGrpSpPr/>
          <p:nvPr/>
        </p:nvGrpSpPr>
        <p:grpSpPr>
          <a:xfrm>
            <a:off x="5881654" y="1282255"/>
            <a:ext cx="943458" cy="1200330"/>
            <a:chOff x="3053594" y="2628782"/>
            <a:chExt cx="2243836" cy="2854757"/>
          </a:xfrm>
        </p:grpSpPr>
        <p:sp>
          <p:nvSpPr>
            <p:cNvPr id="47" name="Freeform 2047">
              <a:extLst>
                <a:ext uri="{FF2B5EF4-FFF2-40B4-BE49-F238E27FC236}">
                  <a16:creationId xmlns:a16="http://schemas.microsoft.com/office/drawing/2014/main" id="{355D37EB-71FF-4B59-4141-0A2968DC7191}"/>
                </a:ext>
              </a:extLst>
            </p:cNvPr>
            <p:cNvSpPr/>
            <p:nvPr/>
          </p:nvSpPr>
          <p:spPr>
            <a:xfrm>
              <a:off x="3053594" y="4241248"/>
              <a:ext cx="2243836" cy="577509"/>
            </a:xfrm>
            <a:custGeom>
              <a:avLst/>
              <a:gdLst>
                <a:gd name="connsiteX0" fmla="*/ 947 w 2243836"/>
                <a:gd name="connsiteY0" fmla="*/ 305660 h 577509"/>
                <a:gd name="connsiteX1" fmla="*/ 947 w 2243836"/>
                <a:gd name="connsiteY1" fmla="*/ 305660 h 577509"/>
                <a:gd name="connsiteX2" fmla="*/ 9185 w 2243836"/>
                <a:gd name="connsiteY2" fmla="*/ 379801 h 577509"/>
                <a:gd name="connsiteX3" fmla="*/ 25660 w 2243836"/>
                <a:gd name="connsiteY3" fmla="*/ 420990 h 577509"/>
                <a:gd name="connsiteX4" fmla="*/ 58612 w 2243836"/>
                <a:gd name="connsiteY4" fmla="*/ 470417 h 577509"/>
                <a:gd name="connsiteX5" fmla="*/ 91563 w 2243836"/>
                <a:gd name="connsiteY5" fmla="*/ 486892 h 577509"/>
                <a:gd name="connsiteX6" fmla="*/ 157466 w 2243836"/>
                <a:gd name="connsiteY6" fmla="*/ 511606 h 577509"/>
                <a:gd name="connsiteX7" fmla="*/ 289271 w 2243836"/>
                <a:gd name="connsiteY7" fmla="*/ 486892 h 577509"/>
                <a:gd name="connsiteX8" fmla="*/ 305747 w 2243836"/>
                <a:gd name="connsiteY8" fmla="*/ 462179 h 577509"/>
                <a:gd name="connsiteX9" fmla="*/ 330460 w 2243836"/>
                <a:gd name="connsiteY9" fmla="*/ 453941 h 577509"/>
                <a:gd name="connsiteX10" fmla="*/ 379888 w 2243836"/>
                <a:gd name="connsiteY10" fmla="*/ 420990 h 577509"/>
                <a:gd name="connsiteX11" fmla="*/ 486979 w 2243836"/>
                <a:gd name="connsiteY11" fmla="*/ 429228 h 577509"/>
                <a:gd name="connsiteX12" fmla="*/ 544644 w 2243836"/>
                <a:gd name="connsiteY12" fmla="*/ 453941 h 577509"/>
                <a:gd name="connsiteX13" fmla="*/ 602309 w 2243836"/>
                <a:gd name="connsiteY13" fmla="*/ 470417 h 577509"/>
                <a:gd name="connsiteX14" fmla="*/ 651736 w 2243836"/>
                <a:gd name="connsiteY14" fmla="*/ 486892 h 577509"/>
                <a:gd name="connsiteX15" fmla="*/ 709401 w 2243836"/>
                <a:gd name="connsiteY15" fmla="*/ 503368 h 577509"/>
                <a:gd name="connsiteX16" fmla="*/ 865920 w 2243836"/>
                <a:gd name="connsiteY16" fmla="*/ 495130 h 577509"/>
                <a:gd name="connsiteX17" fmla="*/ 898871 w 2243836"/>
                <a:gd name="connsiteY17" fmla="*/ 486892 h 577509"/>
                <a:gd name="connsiteX18" fmla="*/ 956536 w 2243836"/>
                <a:gd name="connsiteY18" fmla="*/ 470417 h 577509"/>
                <a:gd name="connsiteX19" fmla="*/ 981250 w 2243836"/>
                <a:gd name="connsiteY19" fmla="*/ 462179 h 577509"/>
                <a:gd name="connsiteX20" fmla="*/ 1071866 w 2243836"/>
                <a:gd name="connsiteY20" fmla="*/ 453941 h 577509"/>
                <a:gd name="connsiteX21" fmla="*/ 1195433 w 2243836"/>
                <a:gd name="connsiteY21" fmla="*/ 470417 h 577509"/>
                <a:gd name="connsiteX22" fmla="*/ 1228385 w 2243836"/>
                <a:gd name="connsiteY22" fmla="*/ 495130 h 577509"/>
                <a:gd name="connsiteX23" fmla="*/ 1253098 w 2243836"/>
                <a:gd name="connsiteY23" fmla="*/ 511606 h 577509"/>
                <a:gd name="connsiteX24" fmla="*/ 1277812 w 2243836"/>
                <a:gd name="connsiteY24" fmla="*/ 519844 h 577509"/>
                <a:gd name="connsiteX25" fmla="*/ 1302525 w 2243836"/>
                <a:gd name="connsiteY25" fmla="*/ 536319 h 577509"/>
                <a:gd name="connsiteX26" fmla="*/ 1351952 w 2243836"/>
                <a:gd name="connsiteY26" fmla="*/ 552795 h 577509"/>
                <a:gd name="connsiteX27" fmla="*/ 1409617 w 2243836"/>
                <a:gd name="connsiteY27" fmla="*/ 569271 h 577509"/>
                <a:gd name="connsiteX28" fmla="*/ 1434331 w 2243836"/>
                <a:gd name="connsiteY28" fmla="*/ 577509 h 577509"/>
                <a:gd name="connsiteX29" fmla="*/ 1664990 w 2243836"/>
                <a:gd name="connsiteY29" fmla="*/ 569271 h 577509"/>
                <a:gd name="connsiteX30" fmla="*/ 1714417 w 2243836"/>
                <a:gd name="connsiteY30" fmla="*/ 536319 h 577509"/>
                <a:gd name="connsiteX31" fmla="*/ 1755606 w 2243836"/>
                <a:gd name="connsiteY31" fmla="*/ 503368 h 577509"/>
                <a:gd name="connsiteX32" fmla="*/ 1805033 w 2243836"/>
                <a:gd name="connsiteY32" fmla="*/ 470417 h 577509"/>
                <a:gd name="connsiteX33" fmla="*/ 1920363 w 2243836"/>
                <a:gd name="connsiteY33" fmla="*/ 478655 h 577509"/>
                <a:gd name="connsiteX34" fmla="*/ 1945077 w 2243836"/>
                <a:gd name="connsiteY34" fmla="*/ 495130 h 577509"/>
                <a:gd name="connsiteX35" fmla="*/ 2200450 w 2243836"/>
                <a:gd name="connsiteY35" fmla="*/ 486892 h 577509"/>
                <a:gd name="connsiteX36" fmla="*/ 2225163 w 2243836"/>
                <a:gd name="connsiteY36" fmla="*/ 264471 h 577509"/>
                <a:gd name="connsiteX37" fmla="*/ 2208688 w 2243836"/>
                <a:gd name="connsiteY37" fmla="*/ 239757 h 577509"/>
                <a:gd name="connsiteX38" fmla="*/ 2192212 w 2243836"/>
                <a:gd name="connsiteY38" fmla="*/ 190330 h 577509"/>
                <a:gd name="connsiteX39" fmla="*/ 2175736 w 2243836"/>
                <a:gd name="connsiteY39" fmla="*/ 165617 h 577509"/>
                <a:gd name="connsiteX40" fmla="*/ 2126309 w 2243836"/>
                <a:gd name="connsiteY40" fmla="*/ 124428 h 577509"/>
                <a:gd name="connsiteX41" fmla="*/ 2076882 w 2243836"/>
                <a:gd name="connsiteY41" fmla="*/ 107952 h 577509"/>
                <a:gd name="connsiteX42" fmla="*/ 2052169 w 2243836"/>
                <a:gd name="connsiteY42" fmla="*/ 91476 h 577509"/>
                <a:gd name="connsiteX43" fmla="*/ 1953315 w 2243836"/>
                <a:gd name="connsiteY43" fmla="*/ 75001 h 577509"/>
                <a:gd name="connsiteX44" fmla="*/ 1664990 w 2243836"/>
                <a:gd name="connsiteY44" fmla="*/ 58525 h 577509"/>
                <a:gd name="connsiteX45" fmla="*/ 1541423 w 2243836"/>
                <a:gd name="connsiteY45" fmla="*/ 33811 h 577509"/>
                <a:gd name="connsiteX46" fmla="*/ 915347 w 2243836"/>
                <a:gd name="connsiteY46" fmla="*/ 25574 h 577509"/>
                <a:gd name="connsiteX47" fmla="*/ 528169 w 2243836"/>
                <a:gd name="connsiteY47" fmla="*/ 25574 h 577509"/>
                <a:gd name="connsiteX48" fmla="*/ 305747 w 2243836"/>
                <a:gd name="connsiteY48" fmla="*/ 58525 h 577509"/>
                <a:gd name="connsiteX49" fmla="*/ 272796 w 2243836"/>
                <a:gd name="connsiteY49" fmla="*/ 66763 h 577509"/>
                <a:gd name="connsiteX50" fmla="*/ 206893 w 2243836"/>
                <a:gd name="connsiteY50" fmla="*/ 91476 h 577509"/>
                <a:gd name="connsiteX51" fmla="*/ 173942 w 2243836"/>
                <a:gd name="connsiteY51" fmla="*/ 99714 h 577509"/>
                <a:gd name="connsiteX52" fmla="*/ 149228 w 2243836"/>
                <a:gd name="connsiteY52" fmla="*/ 107952 h 577509"/>
                <a:gd name="connsiteX53" fmla="*/ 75088 w 2243836"/>
                <a:gd name="connsiteY53" fmla="*/ 140903 h 577509"/>
                <a:gd name="connsiteX54" fmla="*/ 50374 w 2243836"/>
                <a:gd name="connsiteY54" fmla="*/ 149141 h 577509"/>
                <a:gd name="connsiteX55" fmla="*/ 25660 w 2243836"/>
                <a:gd name="connsiteY55" fmla="*/ 157379 h 577509"/>
                <a:gd name="connsiteX56" fmla="*/ 947 w 2243836"/>
                <a:gd name="connsiteY56" fmla="*/ 305660 h 57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43836" h="577509">
                  <a:moveTo>
                    <a:pt x="947" y="305660"/>
                  </a:moveTo>
                  <a:lnTo>
                    <a:pt x="947" y="305660"/>
                  </a:lnTo>
                  <a:cubicBezTo>
                    <a:pt x="3693" y="330374"/>
                    <a:pt x="3975" y="355487"/>
                    <a:pt x="9185" y="379801"/>
                  </a:cubicBezTo>
                  <a:cubicBezTo>
                    <a:pt x="12283" y="394260"/>
                    <a:pt x="18579" y="408008"/>
                    <a:pt x="25660" y="420990"/>
                  </a:cubicBezTo>
                  <a:cubicBezTo>
                    <a:pt x="35142" y="438374"/>
                    <a:pt x="40901" y="461562"/>
                    <a:pt x="58612" y="470417"/>
                  </a:cubicBezTo>
                  <a:cubicBezTo>
                    <a:pt x="69596" y="475909"/>
                    <a:pt x="80341" y="481905"/>
                    <a:pt x="91563" y="486892"/>
                  </a:cubicBezTo>
                  <a:cubicBezTo>
                    <a:pt x="121119" y="500028"/>
                    <a:pt x="130290" y="502547"/>
                    <a:pt x="157466" y="511606"/>
                  </a:cubicBezTo>
                  <a:cubicBezTo>
                    <a:pt x="203262" y="508083"/>
                    <a:pt x="254448" y="521715"/>
                    <a:pt x="289271" y="486892"/>
                  </a:cubicBezTo>
                  <a:cubicBezTo>
                    <a:pt x="296272" y="479891"/>
                    <a:pt x="298016" y="468364"/>
                    <a:pt x="305747" y="462179"/>
                  </a:cubicBezTo>
                  <a:cubicBezTo>
                    <a:pt x="312528" y="456755"/>
                    <a:pt x="322869" y="458158"/>
                    <a:pt x="330460" y="453941"/>
                  </a:cubicBezTo>
                  <a:cubicBezTo>
                    <a:pt x="347770" y="444325"/>
                    <a:pt x="379888" y="420990"/>
                    <a:pt x="379888" y="420990"/>
                  </a:cubicBezTo>
                  <a:cubicBezTo>
                    <a:pt x="415585" y="423736"/>
                    <a:pt x="451453" y="424787"/>
                    <a:pt x="486979" y="429228"/>
                  </a:cubicBezTo>
                  <a:cubicBezTo>
                    <a:pt x="508056" y="431863"/>
                    <a:pt x="525545" y="446996"/>
                    <a:pt x="544644" y="453941"/>
                  </a:cubicBezTo>
                  <a:cubicBezTo>
                    <a:pt x="563431" y="460773"/>
                    <a:pt x="583202" y="464538"/>
                    <a:pt x="602309" y="470417"/>
                  </a:cubicBezTo>
                  <a:cubicBezTo>
                    <a:pt x="618908" y="475524"/>
                    <a:pt x="634888" y="482680"/>
                    <a:pt x="651736" y="486892"/>
                  </a:cubicBezTo>
                  <a:cubicBezTo>
                    <a:pt x="693112" y="497236"/>
                    <a:pt x="673947" y="491550"/>
                    <a:pt x="709401" y="503368"/>
                  </a:cubicBezTo>
                  <a:cubicBezTo>
                    <a:pt x="761574" y="500622"/>
                    <a:pt x="813871" y="499656"/>
                    <a:pt x="865920" y="495130"/>
                  </a:cubicBezTo>
                  <a:cubicBezTo>
                    <a:pt x="877199" y="494149"/>
                    <a:pt x="887948" y="489871"/>
                    <a:pt x="898871" y="486892"/>
                  </a:cubicBezTo>
                  <a:cubicBezTo>
                    <a:pt x="918157" y="481632"/>
                    <a:pt x="937388" y="476161"/>
                    <a:pt x="956536" y="470417"/>
                  </a:cubicBezTo>
                  <a:cubicBezTo>
                    <a:pt x="964853" y="467922"/>
                    <a:pt x="972654" y="463407"/>
                    <a:pt x="981250" y="462179"/>
                  </a:cubicBezTo>
                  <a:cubicBezTo>
                    <a:pt x="1011275" y="457890"/>
                    <a:pt x="1041661" y="456687"/>
                    <a:pt x="1071866" y="453941"/>
                  </a:cubicBezTo>
                  <a:cubicBezTo>
                    <a:pt x="1113055" y="459433"/>
                    <a:pt x="1155248" y="459842"/>
                    <a:pt x="1195433" y="470417"/>
                  </a:cubicBezTo>
                  <a:cubicBezTo>
                    <a:pt x="1208711" y="473911"/>
                    <a:pt x="1217213" y="487150"/>
                    <a:pt x="1228385" y="495130"/>
                  </a:cubicBezTo>
                  <a:cubicBezTo>
                    <a:pt x="1236441" y="500885"/>
                    <a:pt x="1244243" y="507178"/>
                    <a:pt x="1253098" y="511606"/>
                  </a:cubicBezTo>
                  <a:cubicBezTo>
                    <a:pt x="1260865" y="515489"/>
                    <a:pt x="1270045" y="515961"/>
                    <a:pt x="1277812" y="519844"/>
                  </a:cubicBezTo>
                  <a:cubicBezTo>
                    <a:pt x="1286667" y="524272"/>
                    <a:pt x="1293478" y="532298"/>
                    <a:pt x="1302525" y="536319"/>
                  </a:cubicBezTo>
                  <a:cubicBezTo>
                    <a:pt x="1318395" y="543372"/>
                    <a:pt x="1335476" y="547303"/>
                    <a:pt x="1351952" y="552795"/>
                  </a:cubicBezTo>
                  <a:cubicBezTo>
                    <a:pt x="1411203" y="572545"/>
                    <a:pt x="1337217" y="548585"/>
                    <a:pt x="1409617" y="569271"/>
                  </a:cubicBezTo>
                  <a:cubicBezTo>
                    <a:pt x="1417966" y="571657"/>
                    <a:pt x="1426093" y="574763"/>
                    <a:pt x="1434331" y="577509"/>
                  </a:cubicBezTo>
                  <a:cubicBezTo>
                    <a:pt x="1511217" y="574763"/>
                    <a:pt x="1588873" y="580465"/>
                    <a:pt x="1664990" y="569271"/>
                  </a:cubicBezTo>
                  <a:cubicBezTo>
                    <a:pt x="1684581" y="566390"/>
                    <a:pt x="1714417" y="536319"/>
                    <a:pt x="1714417" y="536319"/>
                  </a:cubicBezTo>
                  <a:cubicBezTo>
                    <a:pt x="1751264" y="481050"/>
                    <a:pt x="1707858" y="535199"/>
                    <a:pt x="1755606" y="503368"/>
                  </a:cubicBezTo>
                  <a:cubicBezTo>
                    <a:pt x="1817313" y="462230"/>
                    <a:pt x="1746272" y="490005"/>
                    <a:pt x="1805033" y="470417"/>
                  </a:cubicBezTo>
                  <a:cubicBezTo>
                    <a:pt x="1843476" y="473163"/>
                    <a:pt x="1882408" y="471957"/>
                    <a:pt x="1920363" y="478655"/>
                  </a:cubicBezTo>
                  <a:cubicBezTo>
                    <a:pt x="1930113" y="480376"/>
                    <a:pt x="1935181" y="494839"/>
                    <a:pt x="1945077" y="495130"/>
                  </a:cubicBezTo>
                  <a:lnTo>
                    <a:pt x="2200450" y="486892"/>
                  </a:lnTo>
                  <a:cubicBezTo>
                    <a:pt x="2261115" y="395893"/>
                    <a:pt x="2246904" y="438402"/>
                    <a:pt x="2225163" y="264471"/>
                  </a:cubicBezTo>
                  <a:cubicBezTo>
                    <a:pt x="2223935" y="254647"/>
                    <a:pt x="2212709" y="248804"/>
                    <a:pt x="2208688" y="239757"/>
                  </a:cubicBezTo>
                  <a:cubicBezTo>
                    <a:pt x="2201635" y="223887"/>
                    <a:pt x="2201846" y="204780"/>
                    <a:pt x="2192212" y="190330"/>
                  </a:cubicBezTo>
                  <a:cubicBezTo>
                    <a:pt x="2186720" y="182092"/>
                    <a:pt x="2182074" y="173223"/>
                    <a:pt x="2175736" y="165617"/>
                  </a:cubicBezTo>
                  <a:cubicBezTo>
                    <a:pt x="2164322" y="151920"/>
                    <a:pt x="2143466" y="132053"/>
                    <a:pt x="2126309" y="124428"/>
                  </a:cubicBezTo>
                  <a:cubicBezTo>
                    <a:pt x="2110439" y="117375"/>
                    <a:pt x="2076882" y="107952"/>
                    <a:pt x="2076882" y="107952"/>
                  </a:cubicBezTo>
                  <a:cubicBezTo>
                    <a:pt x="2068644" y="102460"/>
                    <a:pt x="2061024" y="95904"/>
                    <a:pt x="2052169" y="91476"/>
                  </a:cubicBezTo>
                  <a:cubicBezTo>
                    <a:pt x="2025383" y="78083"/>
                    <a:pt x="1974472" y="76443"/>
                    <a:pt x="1953315" y="75001"/>
                  </a:cubicBezTo>
                  <a:cubicBezTo>
                    <a:pt x="1857273" y="68453"/>
                    <a:pt x="1664990" y="58525"/>
                    <a:pt x="1664990" y="58525"/>
                  </a:cubicBezTo>
                  <a:cubicBezTo>
                    <a:pt x="1615829" y="25750"/>
                    <a:pt x="1639911" y="36049"/>
                    <a:pt x="1541423" y="33811"/>
                  </a:cubicBezTo>
                  <a:lnTo>
                    <a:pt x="915347" y="25574"/>
                  </a:lnTo>
                  <a:cubicBezTo>
                    <a:pt x="778546" y="-20026"/>
                    <a:pt x="863628" y="5243"/>
                    <a:pt x="528169" y="25574"/>
                  </a:cubicBezTo>
                  <a:cubicBezTo>
                    <a:pt x="484971" y="28192"/>
                    <a:pt x="371837" y="43838"/>
                    <a:pt x="305747" y="58525"/>
                  </a:cubicBezTo>
                  <a:cubicBezTo>
                    <a:pt x="294695" y="60981"/>
                    <a:pt x="283682" y="63653"/>
                    <a:pt x="272796" y="66763"/>
                  </a:cubicBezTo>
                  <a:cubicBezTo>
                    <a:pt x="232306" y="78332"/>
                    <a:pt x="259120" y="74067"/>
                    <a:pt x="206893" y="91476"/>
                  </a:cubicBezTo>
                  <a:cubicBezTo>
                    <a:pt x="196152" y="95056"/>
                    <a:pt x="184828" y="96604"/>
                    <a:pt x="173942" y="99714"/>
                  </a:cubicBezTo>
                  <a:cubicBezTo>
                    <a:pt x="165593" y="102100"/>
                    <a:pt x="157466" y="105206"/>
                    <a:pt x="149228" y="107952"/>
                  </a:cubicBezTo>
                  <a:cubicBezTo>
                    <a:pt x="110065" y="134062"/>
                    <a:pt x="133908" y="121297"/>
                    <a:pt x="75088" y="140903"/>
                  </a:cubicBezTo>
                  <a:lnTo>
                    <a:pt x="50374" y="149141"/>
                  </a:lnTo>
                  <a:lnTo>
                    <a:pt x="25660" y="157379"/>
                  </a:lnTo>
                  <a:cubicBezTo>
                    <a:pt x="-13662" y="216364"/>
                    <a:pt x="5066" y="280947"/>
                    <a:pt x="947" y="305660"/>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8101874-A1AE-B35C-42CC-C7F039F7DF2E}"/>
                </a:ext>
              </a:extLst>
            </p:cNvPr>
            <p:cNvSpPr/>
            <p:nvPr/>
          </p:nvSpPr>
          <p:spPr>
            <a:xfrm>
              <a:off x="3746605" y="2628782"/>
              <a:ext cx="818595" cy="97493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4">
              <a:extLst>
                <a:ext uri="{FF2B5EF4-FFF2-40B4-BE49-F238E27FC236}">
                  <a16:creationId xmlns:a16="http://schemas.microsoft.com/office/drawing/2014/main" id="{CDBD16D3-BB7D-0457-FF32-B537651CC9F4}"/>
                </a:ext>
              </a:extLst>
            </p:cNvPr>
            <p:cNvSpPr/>
            <p:nvPr/>
          </p:nvSpPr>
          <p:spPr>
            <a:xfrm>
              <a:off x="3124199" y="3643164"/>
              <a:ext cx="2102629" cy="712584"/>
            </a:xfrm>
            <a:prstGeom prst="roundRect">
              <a:avLst/>
            </a:prstGeom>
            <a:solidFill>
              <a:srgbClr val="00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Stored Data 49">
              <a:extLst>
                <a:ext uri="{FF2B5EF4-FFF2-40B4-BE49-F238E27FC236}">
                  <a16:creationId xmlns:a16="http://schemas.microsoft.com/office/drawing/2014/main" id="{C7EB8FC3-562B-B181-4C6C-E24CFAE671AF}"/>
                </a:ext>
              </a:extLst>
            </p:cNvPr>
            <p:cNvSpPr/>
            <p:nvPr/>
          </p:nvSpPr>
          <p:spPr>
            <a:xfrm rot="5400000">
              <a:off x="4012592" y="2533943"/>
              <a:ext cx="297091" cy="2102628"/>
            </a:xfrm>
            <a:prstGeom prst="flowChartOnlineStorag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18">
              <a:extLst>
                <a:ext uri="{FF2B5EF4-FFF2-40B4-BE49-F238E27FC236}">
                  <a16:creationId xmlns:a16="http://schemas.microsoft.com/office/drawing/2014/main" id="{55FE0871-1E02-947F-6EA4-64CE949287AA}"/>
                </a:ext>
              </a:extLst>
            </p:cNvPr>
            <p:cNvSpPr/>
            <p:nvPr/>
          </p:nvSpPr>
          <p:spPr>
            <a:xfrm>
              <a:off x="3124198" y="4724127"/>
              <a:ext cx="2102629" cy="149836"/>
            </a:xfrm>
            <a:prstGeom prst="roundRect">
              <a:avLst>
                <a:gd name="adj" fmla="val 7208"/>
              </a:avLst>
            </a:prstGeom>
            <a:solidFill>
              <a:srgbClr val="B858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9">
              <a:extLst>
                <a:ext uri="{FF2B5EF4-FFF2-40B4-BE49-F238E27FC236}">
                  <a16:creationId xmlns:a16="http://schemas.microsoft.com/office/drawing/2014/main" id="{D4F5FA8A-8C0F-0298-54DD-734FE9BDFFB1}"/>
                </a:ext>
              </a:extLst>
            </p:cNvPr>
            <p:cNvSpPr/>
            <p:nvPr/>
          </p:nvSpPr>
          <p:spPr>
            <a:xfrm>
              <a:off x="3124199" y="4889660"/>
              <a:ext cx="2102629" cy="291939"/>
            </a:xfrm>
            <a:prstGeom prst="roundRect">
              <a:avLst>
                <a:gd name="adj" fmla="val 720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20">
              <a:extLst>
                <a:ext uri="{FF2B5EF4-FFF2-40B4-BE49-F238E27FC236}">
                  <a16:creationId xmlns:a16="http://schemas.microsoft.com/office/drawing/2014/main" id="{B0BAA924-F352-E3C9-4089-FC127A66C2BF}"/>
                </a:ext>
              </a:extLst>
            </p:cNvPr>
            <p:cNvSpPr/>
            <p:nvPr/>
          </p:nvSpPr>
          <p:spPr>
            <a:xfrm rot="16200000">
              <a:off x="3016737" y="46450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21">
              <a:extLst>
                <a:ext uri="{FF2B5EF4-FFF2-40B4-BE49-F238E27FC236}">
                  <a16:creationId xmlns:a16="http://schemas.microsoft.com/office/drawing/2014/main" id="{1832B2C4-F58F-7E11-5B96-9232D5C9D31A}"/>
                </a:ext>
              </a:extLst>
            </p:cNvPr>
            <p:cNvSpPr/>
            <p:nvPr/>
          </p:nvSpPr>
          <p:spPr>
            <a:xfrm rot="16200000">
              <a:off x="3445789" y="4664808"/>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22">
              <a:extLst>
                <a:ext uri="{FF2B5EF4-FFF2-40B4-BE49-F238E27FC236}">
                  <a16:creationId xmlns:a16="http://schemas.microsoft.com/office/drawing/2014/main" id="{675930CC-4B09-4EBE-35B2-2580BBBD1E3E}"/>
                </a:ext>
              </a:extLst>
            </p:cNvPr>
            <p:cNvSpPr/>
            <p:nvPr/>
          </p:nvSpPr>
          <p:spPr>
            <a:xfrm rot="16200000">
              <a:off x="3929027" y="46450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23">
              <a:extLst>
                <a:ext uri="{FF2B5EF4-FFF2-40B4-BE49-F238E27FC236}">
                  <a16:creationId xmlns:a16="http://schemas.microsoft.com/office/drawing/2014/main" id="{F8B19F32-00DB-6596-D19C-0B6566EA39FF}"/>
                </a:ext>
              </a:extLst>
            </p:cNvPr>
            <p:cNvSpPr/>
            <p:nvPr/>
          </p:nvSpPr>
          <p:spPr>
            <a:xfrm rot="16200000">
              <a:off x="4377274" y="4645085"/>
              <a:ext cx="920627"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24">
              <a:extLst>
                <a:ext uri="{FF2B5EF4-FFF2-40B4-BE49-F238E27FC236}">
                  <a16:creationId xmlns:a16="http://schemas.microsoft.com/office/drawing/2014/main" id="{11FE9B2F-C715-A524-ECE9-860D4C2B7FB3}"/>
                </a:ext>
              </a:extLst>
            </p:cNvPr>
            <p:cNvSpPr/>
            <p:nvPr/>
          </p:nvSpPr>
          <p:spPr>
            <a:xfrm>
              <a:off x="3124198" y="4209737"/>
              <a:ext cx="2102629" cy="187031"/>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25">
              <a:extLst>
                <a:ext uri="{FF2B5EF4-FFF2-40B4-BE49-F238E27FC236}">
                  <a16:creationId xmlns:a16="http://schemas.microsoft.com/office/drawing/2014/main" id="{3046461A-B2EE-829A-1FFD-542BCF192B7F}"/>
                </a:ext>
              </a:extLst>
            </p:cNvPr>
            <p:cNvSpPr/>
            <p:nvPr/>
          </p:nvSpPr>
          <p:spPr>
            <a:xfrm>
              <a:off x="3109823" y="5105400"/>
              <a:ext cx="2102629" cy="95922"/>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26">
              <a:extLst>
                <a:ext uri="{FF2B5EF4-FFF2-40B4-BE49-F238E27FC236}">
                  <a16:creationId xmlns:a16="http://schemas.microsoft.com/office/drawing/2014/main" id="{ABD233F1-44E5-C740-58E1-E5974FC1C085}"/>
                </a:ext>
              </a:extLst>
            </p:cNvPr>
            <p:cNvSpPr/>
            <p:nvPr/>
          </p:nvSpPr>
          <p:spPr>
            <a:xfrm rot="16200000">
              <a:off x="2515904" y="4716667"/>
              <a:ext cx="1368988"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27">
              <a:extLst>
                <a:ext uri="{FF2B5EF4-FFF2-40B4-BE49-F238E27FC236}">
                  <a16:creationId xmlns:a16="http://schemas.microsoft.com/office/drawing/2014/main" id="{8AA0DB77-B2AB-A577-A4DE-455A0EF64C12}"/>
                </a:ext>
              </a:extLst>
            </p:cNvPr>
            <p:cNvSpPr/>
            <p:nvPr/>
          </p:nvSpPr>
          <p:spPr>
            <a:xfrm rot="16200000">
              <a:off x="4451758" y="4722845"/>
              <a:ext cx="1368988" cy="152400"/>
            </a:xfrm>
            <a:prstGeom prst="roundRect">
              <a:avLst>
                <a:gd name="adj" fmla="val 7208"/>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221EA00-DEAA-53BF-C609-2A1AD3C3E6C9}"/>
                </a:ext>
              </a:extLst>
            </p:cNvPr>
            <p:cNvSpPr/>
            <p:nvPr/>
          </p:nvSpPr>
          <p:spPr>
            <a:xfrm>
              <a:off x="3102634" y="3948071"/>
              <a:ext cx="195527" cy="201903"/>
            </a:xfrm>
            <a:prstGeom prst="ellipse">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96864EB-676A-F2B4-A417-D34371DC2E57}"/>
                </a:ext>
              </a:extLst>
            </p:cNvPr>
            <p:cNvSpPr/>
            <p:nvPr/>
          </p:nvSpPr>
          <p:spPr>
            <a:xfrm>
              <a:off x="5043268" y="3933698"/>
              <a:ext cx="195527" cy="201903"/>
            </a:xfrm>
            <a:prstGeom prst="ellipse">
              <a:avLst/>
            </a:prstGeom>
            <a:solidFill>
              <a:srgbClr val="7939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descr="http://vector.me/files/images/2/7/276121/two_footprints_black_preview">
              <a:extLst>
                <a:ext uri="{FF2B5EF4-FFF2-40B4-BE49-F238E27FC236}">
                  <a16:creationId xmlns:a16="http://schemas.microsoft.com/office/drawing/2014/main" id="{9F811798-FFCD-A1FA-8722-E3BA27B522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1" r="48361"/>
            <a:stretch/>
          </p:blipFill>
          <p:spPr bwMode="auto">
            <a:xfrm rot="20797029">
              <a:off x="3229137" y="3176544"/>
              <a:ext cx="686615" cy="122977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http://vector.me/files/images/2/7/276121/two_footprints_black_preview">
              <a:extLst>
                <a:ext uri="{FF2B5EF4-FFF2-40B4-BE49-F238E27FC236}">
                  <a16:creationId xmlns:a16="http://schemas.microsoft.com/office/drawing/2014/main" id="{C3D2BC93-F5E2-7B09-7825-63A14D7756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215" t="4189"/>
            <a:stretch/>
          </p:blipFill>
          <p:spPr bwMode="auto">
            <a:xfrm rot="966137">
              <a:off x="4427605" y="3215696"/>
              <a:ext cx="652573" cy="1218824"/>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72CA0A96-A497-BE6B-87E1-BA353539951D}"/>
                </a:ext>
              </a:extLst>
            </p:cNvPr>
            <p:cNvGrpSpPr/>
            <p:nvPr/>
          </p:nvGrpSpPr>
          <p:grpSpPr>
            <a:xfrm>
              <a:off x="3758989" y="3393013"/>
              <a:ext cx="312928" cy="222905"/>
              <a:chOff x="1123557" y="2825095"/>
              <a:chExt cx="312928" cy="222905"/>
            </a:xfrm>
          </p:grpSpPr>
          <p:sp>
            <p:nvSpPr>
              <p:cNvPr id="70" name="Oval 69">
                <a:extLst>
                  <a:ext uri="{FF2B5EF4-FFF2-40B4-BE49-F238E27FC236}">
                    <a16:creationId xmlns:a16="http://schemas.microsoft.com/office/drawing/2014/main" id="{26E073B9-9823-8804-70B4-D26B92C94A27}"/>
                  </a:ext>
                </a:extLst>
              </p:cNvPr>
              <p:cNvSpPr/>
              <p:nvPr/>
            </p:nvSpPr>
            <p:spPr>
              <a:xfrm>
                <a:off x="1123557"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121F258-A33E-99D7-2050-B6B6F06D902D}"/>
                  </a:ext>
                </a:extLst>
              </p:cNvPr>
              <p:cNvSpPr/>
              <p:nvPr/>
            </p:nvSpPr>
            <p:spPr>
              <a:xfrm>
                <a:off x="1202965"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1E42409-2DC0-0191-01E2-8BC551741194}"/>
                  </a:ext>
                </a:extLst>
              </p:cNvPr>
              <p:cNvSpPr/>
              <p:nvPr/>
            </p:nvSpPr>
            <p:spPr>
              <a:xfrm>
                <a:off x="1307142"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F37B9EE2-7A53-CBC9-70E8-570BC82A297D}"/>
                </a:ext>
              </a:extLst>
            </p:cNvPr>
            <p:cNvGrpSpPr/>
            <p:nvPr/>
          </p:nvGrpSpPr>
          <p:grpSpPr>
            <a:xfrm>
              <a:off x="4259460" y="3380812"/>
              <a:ext cx="312928" cy="222905"/>
              <a:chOff x="1123557" y="2825095"/>
              <a:chExt cx="312928" cy="222905"/>
            </a:xfrm>
          </p:grpSpPr>
          <p:sp>
            <p:nvSpPr>
              <p:cNvPr id="67" name="Oval 66">
                <a:extLst>
                  <a:ext uri="{FF2B5EF4-FFF2-40B4-BE49-F238E27FC236}">
                    <a16:creationId xmlns:a16="http://schemas.microsoft.com/office/drawing/2014/main" id="{F53F720C-22FE-825C-A99A-8C8337260BE0}"/>
                  </a:ext>
                </a:extLst>
              </p:cNvPr>
              <p:cNvSpPr/>
              <p:nvPr/>
            </p:nvSpPr>
            <p:spPr>
              <a:xfrm>
                <a:off x="1123557"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9DCEA6C-32AB-31AB-4680-8A7577E67D69}"/>
                  </a:ext>
                </a:extLst>
              </p:cNvPr>
              <p:cNvSpPr/>
              <p:nvPr/>
            </p:nvSpPr>
            <p:spPr>
              <a:xfrm>
                <a:off x="1202965"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B45A935-F278-1C6F-C30F-0C2436C12514}"/>
                  </a:ext>
                </a:extLst>
              </p:cNvPr>
              <p:cNvSpPr/>
              <p:nvPr/>
            </p:nvSpPr>
            <p:spPr>
              <a:xfrm>
                <a:off x="1307142" y="2825095"/>
                <a:ext cx="129343" cy="22290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72">
            <a:extLst>
              <a:ext uri="{FF2B5EF4-FFF2-40B4-BE49-F238E27FC236}">
                <a16:creationId xmlns:a16="http://schemas.microsoft.com/office/drawing/2014/main" id="{7D7C18D8-628A-888C-9A95-A3AC013A0100}"/>
              </a:ext>
            </a:extLst>
          </p:cNvPr>
          <p:cNvGrpSpPr/>
          <p:nvPr/>
        </p:nvGrpSpPr>
        <p:grpSpPr>
          <a:xfrm>
            <a:off x="9368967" y="4928060"/>
            <a:ext cx="846473" cy="1250209"/>
            <a:chOff x="1371598" y="923694"/>
            <a:chExt cx="3089534" cy="4562706"/>
          </a:xfrm>
          <a:solidFill>
            <a:schemeClr val="tx1"/>
          </a:solidFill>
        </p:grpSpPr>
        <p:sp>
          <p:nvSpPr>
            <p:cNvPr id="74" name="Rounded Rectangle 1">
              <a:extLst>
                <a:ext uri="{FF2B5EF4-FFF2-40B4-BE49-F238E27FC236}">
                  <a16:creationId xmlns:a16="http://schemas.microsoft.com/office/drawing/2014/main" id="{A9FDD1C2-69D8-A133-349D-3D63FDA6BB88}"/>
                </a:ext>
              </a:extLst>
            </p:cNvPr>
            <p:cNvSpPr/>
            <p:nvPr/>
          </p:nvSpPr>
          <p:spPr>
            <a:xfrm rot="1802092">
              <a:off x="1971052" y="1845413"/>
              <a:ext cx="1173002" cy="2709972"/>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3">
              <a:extLst>
                <a:ext uri="{FF2B5EF4-FFF2-40B4-BE49-F238E27FC236}">
                  <a16:creationId xmlns:a16="http://schemas.microsoft.com/office/drawing/2014/main" id="{BA2FD49E-022B-A390-A780-5B2020FFF0C5}"/>
                </a:ext>
              </a:extLst>
            </p:cNvPr>
            <p:cNvSpPr/>
            <p:nvPr/>
          </p:nvSpPr>
          <p:spPr>
            <a:xfrm rot="2315181">
              <a:off x="3648370" y="2264076"/>
              <a:ext cx="566679" cy="137413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4">
              <a:extLst>
                <a:ext uri="{FF2B5EF4-FFF2-40B4-BE49-F238E27FC236}">
                  <a16:creationId xmlns:a16="http://schemas.microsoft.com/office/drawing/2014/main" id="{6CBEA45D-B7FC-0B76-F8D5-F52E15868136}"/>
                </a:ext>
              </a:extLst>
            </p:cNvPr>
            <p:cNvSpPr/>
            <p:nvPr/>
          </p:nvSpPr>
          <p:spPr>
            <a:xfrm rot="19186555">
              <a:off x="2949762" y="1829423"/>
              <a:ext cx="760287" cy="177404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5">
              <a:extLst>
                <a:ext uri="{FF2B5EF4-FFF2-40B4-BE49-F238E27FC236}">
                  <a16:creationId xmlns:a16="http://schemas.microsoft.com/office/drawing/2014/main" id="{DE96F1EF-B301-9B94-C3D3-FDC77470C6B9}"/>
                </a:ext>
              </a:extLst>
            </p:cNvPr>
            <p:cNvSpPr/>
            <p:nvPr/>
          </p:nvSpPr>
          <p:spPr>
            <a:xfrm rot="5400000">
              <a:off x="2400299" y="3543299"/>
              <a:ext cx="914400" cy="297180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6">
              <a:extLst>
                <a:ext uri="{FF2B5EF4-FFF2-40B4-BE49-F238E27FC236}">
                  <a16:creationId xmlns:a16="http://schemas.microsoft.com/office/drawing/2014/main" id="{9DDF1800-C203-7253-9DCD-9AE964597C90}"/>
                </a:ext>
              </a:extLst>
            </p:cNvPr>
            <p:cNvSpPr/>
            <p:nvPr/>
          </p:nvSpPr>
          <p:spPr>
            <a:xfrm rot="7465154">
              <a:off x="2518032" y="2948707"/>
              <a:ext cx="914400" cy="297180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E2D549A-BF04-A170-795F-0BAFE3280BF2}"/>
                </a:ext>
              </a:extLst>
            </p:cNvPr>
            <p:cNvSpPr/>
            <p:nvPr/>
          </p:nvSpPr>
          <p:spPr>
            <a:xfrm>
              <a:off x="3110357" y="923694"/>
              <a:ext cx="1133293" cy="113329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00AEAC40-0D66-42C5-E0AE-3BC9BD8050D6}"/>
              </a:ext>
            </a:extLst>
          </p:cNvPr>
          <p:cNvGrpSpPr/>
          <p:nvPr/>
        </p:nvGrpSpPr>
        <p:grpSpPr>
          <a:xfrm>
            <a:off x="4549689" y="4990811"/>
            <a:ext cx="2310818" cy="1555236"/>
            <a:chOff x="2014507" y="3152543"/>
            <a:chExt cx="4181736" cy="2814408"/>
          </a:xfrm>
        </p:grpSpPr>
        <p:grpSp>
          <p:nvGrpSpPr>
            <p:cNvPr id="81" name="Group 80">
              <a:extLst>
                <a:ext uri="{FF2B5EF4-FFF2-40B4-BE49-F238E27FC236}">
                  <a16:creationId xmlns:a16="http://schemas.microsoft.com/office/drawing/2014/main" id="{E66A9877-E389-E711-CC31-E979DCBDCF26}"/>
                </a:ext>
              </a:extLst>
            </p:cNvPr>
            <p:cNvGrpSpPr/>
            <p:nvPr/>
          </p:nvGrpSpPr>
          <p:grpSpPr>
            <a:xfrm>
              <a:off x="2443825" y="4155022"/>
              <a:ext cx="452710" cy="1710558"/>
              <a:chOff x="6440756" y="2737475"/>
              <a:chExt cx="760059" cy="2871875"/>
            </a:xfrm>
          </p:grpSpPr>
          <p:sp>
            <p:nvSpPr>
              <p:cNvPr id="227" name="Rectangle: Rounded Corners 226">
                <a:extLst>
                  <a:ext uri="{FF2B5EF4-FFF2-40B4-BE49-F238E27FC236}">
                    <a16:creationId xmlns:a16="http://schemas.microsoft.com/office/drawing/2014/main" id="{CC3866CC-B29E-464B-79BC-A1E044D67FA3}"/>
                  </a:ext>
                </a:extLst>
              </p:cNvPr>
              <p:cNvSpPr/>
              <p:nvPr/>
            </p:nvSpPr>
            <p:spPr>
              <a:xfrm>
                <a:off x="6674605" y="3534648"/>
                <a:ext cx="269554" cy="143075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0EE8DFA5-4184-438D-0C74-A60F0D9C221F}"/>
                  </a:ext>
                </a:extLst>
              </p:cNvPr>
              <p:cNvSpPr/>
              <p:nvPr/>
            </p:nvSpPr>
            <p:spPr>
              <a:xfrm>
                <a:off x="6495344" y="2737475"/>
                <a:ext cx="640618" cy="6806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9" name="Rectangle: Rounded Corners 228">
                <a:extLst>
                  <a:ext uri="{FF2B5EF4-FFF2-40B4-BE49-F238E27FC236}">
                    <a16:creationId xmlns:a16="http://schemas.microsoft.com/office/drawing/2014/main" id="{B0E200AA-200D-6D0B-EDFB-7666C897CE13}"/>
                  </a:ext>
                </a:extLst>
              </p:cNvPr>
              <p:cNvSpPr/>
              <p:nvPr/>
            </p:nvSpPr>
            <p:spPr>
              <a:xfrm rot="1936698">
                <a:off x="6440756" y="3522702"/>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CC2841E3-1119-3B3A-A04B-AD1CFD915A5C}"/>
                  </a:ext>
                </a:extLst>
              </p:cNvPr>
              <p:cNvSpPr/>
              <p:nvPr/>
            </p:nvSpPr>
            <p:spPr>
              <a:xfrm rot="546517">
                <a:off x="6614158" y="4695018"/>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1" name="Rectangle: Rounded Corners 230">
                <a:extLst>
                  <a:ext uri="{FF2B5EF4-FFF2-40B4-BE49-F238E27FC236}">
                    <a16:creationId xmlns:a16="http://schemas.microsoft.com/office/drawing/2014/main" id="{C8691CDA-74CD-99A4-8B12-1E2D351B78B5}"/>
                  </a:ext>
                </a:extLst>
              </p:cNvPr>
              <p:cNvSpPr/>
              <p:nvPr/>
            </p:nvSpPr>
            <p:spPr>
              <a:xfrm rot="20662138">
                <a:off x="6868488" y="4637075"/>
                <a:ext cx="166906" cy="972275"/>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2" name="Rectangle: Rounded Corners 231">
                <a:extLst>
                  <a:ext uri="{FF2B5EF4-FFF2-40B4-BE49-F238E27FC236}">
                    <a16:creationId xmlns:a16="http://schemas.microsoft.com/office/drawing/2014/main" id="{A8325AA2-E49F-67EB-9B28-D4E51818BCA1}"/>
                  </a:ext>
                </a:extLst>
              </p:cNvPr>
              <p:cNvSpPr/>
              <p:nvPr/>
            </p:nvSpPr>
            <p:spPr>
              <a:xfrm rot="19590014">
                <a:off x="6955254" y="3549147"/>
                <a:ext cx="245561" cy="983084"/>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257797FB-3DC5-26E1-23C0-FD293AD63862}"/>
                </a:ext>
              </a:extLst>
            </p:cNvPr>
            <p:cNvGrpSpPr/>
            <p:nvPr/>
          </p:nvGrpSpPr>
          <p:grpSpPr>
            <a:xfrm>
              <a:off x="3049147" y="4078985"/>
              <a:ext cx="611127" cy="1735797"/>
              <a:chOff x="7796261" y="3308669"/>
              <a:chExt cx="1026027" cy="2914250"/>
            </a:xfrm>
          </p:grpSpPr>
          <p:sp>
            <p:nvSpPr>
              <p:cNvPr id="210" name="Oval 209">
                <a:extLst>
                  <a:ext uri="{FF2B5EF4-FFF2-40B4-BE49-F238E27FC236}">
                    <a16:creationId xmlns:a16="http://schemas.microsoft.com/office/drawing/2014/main" id="{F7A59E5C-019C-4A6E-E8C3-B3314CACBA46}"/>
                  </a:ext>
                </a:extLst>
              </p:cNvPr>
              <p:cNvSpPr/>
              <p:nvPr/>
            </p:nvSpPr>
            <p:spPr>
              <a:xfrm>
                <a:off x="8039056" y="3557476"/>
                <a:ext cx="494176" cy="5250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1" name="Isosceles Triangle 210">
                <a:extLst>
                  <a:ext uri="{FF2B5EF4-FFF2-40B4-BE49-F238E27FC236}">
                    <a16:creationId xmlns:a16="http://schemas.microsoft.com/office/drawing/2014/main" id="{1EF6B028-D14B-8060-F52B-B683CC8A55F2}"/>
                  </a:ext>
                </a:extLst>
              </p:cNvPr>
              <p:cNvSpPr/>
              <p:nvPr/>
            </p:nvSpPr>
            <p:spPr>
              <a:xfrm>
                <a:off x="7992850" y="4756946"/>
                <a:ext cx="694330" cy="67029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2" name="Rectangle: Rounded Corners 211">
                <a:extLst>
                  <a:ext uri="{FF2B5EF4-FFF2-40B4-BE49-F238E27FC236}">
                    <a16:creationId xmlns:a16="http://schemas.microsoft.com/office/drawing/2014/main" id="{EBEB5099-A9AA-3D0A-C9EF-4B98BFB2F008}"/>
                  </a:ext>
                </a:extLst>
              </p:cNvPr>
              <p:cNvSpPr/>
              <p:nvPr/>
            </p:nvSpPr>
            <p:spPr>
              <a:xfrm>
                <a:off x="8175666" y="4206313"/>
                <a:ext cx="278533" cy="1331908"/>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3" name="Rectangle: Rounded Corners 212">
                <a:extLst>
                  <a:ext uri="{FF2B5EF4-FFF2-40B4-BE49-F238E27FC236}">
                    <a16:creationId xmlns:a16="http://schemas.microsoft.com/office/drawing/2014/main" id="{0CC42B18-56F6-219B-AAF3-3110FB0806D4}"/>
                  </a:ext>
                </a:extLst>
              </p:cNvPr>
              <p:cNvSpPr/>
              <p:nvPr/>
            </p:nvSpPr>
            <p:spPr>
              <a:xfrm rot="1936698">
                <a:off x="7941818" y="4194367"/>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4" name="Rectangle: Rounded Corners 213">
                <a:extLst>
                  <a:ext uri="{FF2B5EF4-FFF2-40B4-BE49-F238E27FC236}">
                    <a16:creationId xmlns:a16="http://schemas.microsoft.com/office/drawing/2014/main" id="{28259614-7436-E8C9-75AF-E15F84362C08}"/>
                  </a:ext>
                </a:extLst>
              </p:cNvPr>
              <p:cNvSpPr/>
              <p:nvPr/>
            </p:nvSpPr>
            <p:spPr>
              <a:xfrm rot="546517">
                <a:off x="8101090" y="5291716"/>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DB7DFED4-38AC-E3E1-4306-24D69ED9639A}"/>
                  </a:ext>
                </a:extLst>
              </p:cNvPr>
              <p:cNvSpPr/>
              <p:nvPr/>
            </p:nvSpPr>
            <p:spPr>
              <a:xfrm rot="20662138">
                <a:off x="8374166" y="5157450"/>
                <a:ext cx="226145" cy="1065469"/>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350D94D8-7A7B-E7DF-0BA1-488B6E64DAF0}"/>
                  </a:ext>
                </a:extLst>
              </p:cNvPr>
              <p:cNvSpPr/>
              <p:nvPr/>
            </p:nvSpPr>
            <p:spPr>
              <a:xfrm rot="19590014">
                <a:off x="8451583" y="4222508"/>
                <a:ext cx="244660" cy="96565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17" name="Group 216">
                <a:extLst>
                  <a:ext uri="{FF2B5EF4-FFF2-40B4-BE49-F238E27FC236}">
                    <a16:creationId xmlns:a16="http://schemas.microsoft.com/office/drawing/2014/main" id="{884D469E-5E11-EF04-47D5-03006F83DE5D}"/>
                  </a:ext>
                </a:extLst>
              </p:cNvPr>
              <p:cNvGrpSpPr/>
              <p:nvPr/>
            </p:nvGrpSpPr>
            <p:grpSpPr>
              <a:xfrm>
                <a:off x="7796261" y="3308669"/>
                <a:ext cx="1026027" cy="800674"/>
                <a:chOff x="7698446" y="3229272"/>
                <a:chExt cx="1195183" cy="948680"/>
              </a:xfrm>
            </p:grpSpPr>
            <p:grpSp>
              <p:nvGrpSpPr>
                <p:cNvPr id="218" name="Group 217">
                  <a:extLst>
                    <a:ext uri="{FF2B5EF4-FFF2-40B4-BE49-F238E27FC236}">
                      <a16:creationId xmlns:a16="http://schemas.microsoft.com/office/drawing/2014/main" id="{0F5B8067-9D13-331F-EB0A-5BE96FF76690}"/>
                    </a:ext>
                  </a:extLst>
                </p:cNvPr>
                <p:cNvGrpSpPr/>
                <p:nvPr/>
              </p:nvGrpSpPr>
              <p:grpSpPr>
                <a:xfrm rot="2374334">
                  <a:off x="7938686" y="3229272"/>
                  <a:ext cx="703863" cy="688426"/>
                  <a:chOff x="6957235" y="1805632"/>
                  <a:chExt cx="969222" cy="947965"/>
                </a:xfrm>
              </p:grpSpPr>
              <p:sp>
                <p:nvSpPr>
                  <p:cNvPr id="225" name="Cloud 224">
                    <a:extLst>
                      <a:ext uri="{FF2B5EF4-FFF2-40B4-BE49-F238E27FC236}">
                        <a16:creationId xmlns:a16="http://schemas.microsoft.com/office/drawing/2014/main" id="{5A815ABC-CD9A-33A9-0C8C-21970685CCB1}"/>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6" name="Cloud 225">
                    <a:extLst>
                      <a:ext uri="{FF2B5EF4-FFF2-40B4-BE49-F238E27FC236}">
                        <a16:creationId xmlns:a16="http://schemas.microsoft.com/office/drawing/2014/main" id="{7780F1D4-AF1E-1471-29F4-17FF20284000}"/>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19" name="Group 218">
                  <a:extLst>
                    <a:ext uri="{FF2B5EF4-FFF2-40B4-BE49-F238E27FC236}">
                      <a16:creationId xmlns:a16="http://schemas.microsoft.com/office/drawing/2014/main" id="{59092BCA-22CB-301F-1379-889F08BEE02A}"/>
                    </a:ext>
                  </a:extLst>
                </p:cNvPr>
                <p:cNvGrpSpPr/>
                <p:nvPr/>
              </p:nvGrpSpPr>
              <p:grpSpPr>
                <a:xfrm rot="19548315">
                  <a:off x="7698446" y="3489526"/>
                  <a:ext cx="703863" cy="688426"/>
                  <a:chOff x="6957235" y="1805632"/>
                  <a:chExt cx="969222" cy="947965"/>
                </a:xfrm>
              </p:grpSpPr>
              <p:sp>
                <p:nvSpPr>
                  <p:cNvPr id="223" name="Cloud 222">
                    <a:extLst>
                      <a:ext uri="{FF2B5EF4-FFF2-40B4-BE49-F238E27FC236}">
                        <a16:creationId xmlns:a16="http://schemas.microsoft.com/office/drawing/2014/main" id="{FEF886B0-9BE1-3A0C-13C1-C06C60BF435F}"/>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4" name="Cloud 223">
                    <a:extLst>
                      <a:ext uri="{FF2B5EF4-FFF2-40B4-BE49-F238E27FC236}">
                        <a16:creationId xmlns:a16="http://schemas.microsoft.com/office/drawing/2014/main" id="{24EFEE10-B374-1474-160A-D8826DA83A52}"/>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9B489CA5-5A68-2FDB-B5F6-1479562AB366}"/>
                    </a:ext>
                  </a:extLst>
                </p:cNvPr>
                <p:cNvGrpSpPr/>
                <p:nvPr/>
              </p:nvGrpSpPr>
              <p:grpSpPr>
                <a:xfrm rot="17190304">
                  <a:off x="8197484" y="3464401"/>
                  <a:ext cx="703863" cy="688426"/>
                  <a:chOff x="6957235" y="1805632"/>
                  <a:chExt cx="969222" cy="947965"/>
                </a:xfrm>
              </p:grpSpPr>
              <p:sp>
                <p:nvSpPr>
                  <p:cNvPr id="221" name="Cloud 220">
                    <a:extLst>
                      <a:ext uri="{FF2B5EF4-FFF2-40B4-BE49-F238E27FC236}">
                        <a16:creationId xmlns:a16="http://schemas.microsoft.com/office/drawing/2014/main" id="{BA8E52B1-6B99-CF42-180E-29B543A6F611}"/>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2" name="Cloud 221">
                    <a:extLst>
                      <a:ext uri="{FF2B5EF4-FFF2-40B4-BE49-F238E27FC236}">
                        <a16:creationId xmlns:a16="http://schemas.microsoft.com/office/drawing/2014/main" id="{92F06FFA-27A7-2253-A2BF-96D9B94930F7}"/>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grpSp>
          <p:nvGrpSpPr>
            <p:cNvPr id="83" name="Group 82">
              <a:extLst>
                <a:ext uri="{FF2B5EF4-FFF2-40B4-BE49-F238E27FC236}">
                  <a16:creationId xmlns:a16="http://schemas.microsoft.com/office/drawing/2014/main" id="{15BE0906-1103-9EB2-B8BB-3C2A127C7D3B}"/>
                </a:ext>
              </a:extLst>
            </p:cNvPr>
            <p:cNvGrpSpPr/>
            <p:nvPr/>
          </p:nvGrpSpPr>
          <p:grpSpPr>
            <a:xfrm>
              <a:off x="4259919" y="4241728"/>
              <a:ext cx="611127" cy="1725223"/>
              <a:chOff x="7796261" y="3308669"/>
              <a:chExt cx="1026027" cy="2896497"/>
            </a:xfrm>
          </p:grpSpPr>
          <p:sp>
            <p:nvSpPr>
              <p:cNvPr id="193" name="Oval 192">
                <a:extLst>
                  <a:ext uri="{FF2B5EF4-FFF2-40B4-BE49-F238E27FC236}">
                    <a16:creationId xmlns:a16="http://schemas.microsoft.com/office/drawing/2014/main" id="{B29216B8-7207-CE07-E7A7-2B488C68E9CF}"/>
                  </a:ext>
                </a:extLst>
              </p:cNvPr>
              <p:cNvSpPr/>
              <p:nvPr/>
            </p:nvSpPr>
            <p:spPr>
              <a:xfrm>
                <a:off x="8039056" y="3557476"/>
                <a:ext cx="494176" cy="5250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4" name="Isosceles Triangle 193">
                <a:extLst>
                  <a:ext uri="{FF2B5EF4-FFF2-40B4-BE49-F238E27FC236}">
                    <a16:creationId xmlns:a16="http://schemas.microsoft.com/office/drawing/2014/main" id="{B7B7D3F4-1071-214E-082F-BE3D2DCF8C72}"/>
                  </a:ext>
                </a:extLst>
              </p:cNvPr>
              <p:cNvSpPr/>
              <p:nvPr/>
            </p:nvSpPr>
            <p:spPr>
              <a:xfrm>
                <a:off x="7992850" y="4756946"/>
                <a:ext cx="694330" cy="67029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5" name="Rectangle: Rounded Corners 194">
                <a:extLst>
                  <a:ext uri="{FF2B5EF4-FFF2-40B4-BE49-F238E27FC236}">
                    <a16:creationId xmlns:a16="http://schemas.microsoft.com/office/drawing/2014/main" id="{83F1BAC6-C9F3-B592-0232-111BF38CAC50}"/>
                  </a:ext>
                </a:extLst>
              </p:cNvPr>
              <p:cNvSpPr/>
              <p:nvPr/>
            </p:nvSpPr>
            <p:spPr>
              <a:xfrm>
                <a:off x="8175666" y="4206313"/>
                <a:ext cx="278533" cy="1331908"/>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6" name="Rectangle: Rounded Corners 195">
                <a:extLst>
                  <a:ext uri="{FF2B5EF4-FFF2-40B4-BE49-F238E27FC236}">
                    <a16:creationId xmlns:a16="http://schemas.microsoft.com/office/drawing/2014/main" id="{72F28941-0CC0-37D7-0F80-79FE9FD7D470}"/>
                  </a:ext>
                </a:extLst>
              </p:cNvPr>
              <p:cNvSpPr/>
              <p:nvPr/>
            </p:nvSpPr>
            <p:spPr>
              <a:xfrm rot="1936698">
                <a:off x="7941818" y="4194367"/>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7" name="Rectangle: Rounded Corners 196">
                <a:extLst>
                  <a:ext uri="{FF2B5EF4-FFF2-40B4-BE49-F238E27FC236}">
                    <a16:creationId xmlns:a16="http://schemas.microsoft.com/office/drawing/2014/main" id="{BD7C4FE9-DBC3-4890-3A5A-2303677AFB2F}"/>
                  </a:ext>
                </a:extLst>
              </p:cNvPr>
              <p:cNvSpPr/>
              <p:nvPr/>
            </p:nvSpPr>
            <p:spPr>
              <a:xfrm rot="546517">
                <a:off x="8101090" y="5291716"/>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8" name="Rectangle: Rounded Corners 197">
                <a:extLst>
                  <a:ext uri="{FF2B5EF4-FFF2-40B4-BE49-F238E27FC236}">
                    <a16:creationId xmlns:a16="http://schemas.microsoft.com/office/drawing/2014/main" id="{E63280C0-E175-C403-8A90-320B27250F83}"/>
                  </a:ext>
                </a:extLst>
              </p:cNvPr>
              <p:cNvSpPr/>
              <p:nvPr/>
            </p:nvSpPr>
            <p:spPr>
              <a:xfrm rot="20662138">
                <a:off x="8391167" y="5232903"/>
                <a:ext cx="207134" cy="97195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9" name="Rectangle: Rounded Corners 198">
                <a:extLst>
                  <a:ext uri="{FF2B5EF4-FFF2-40B4-BE49-F238E27FC236}">
                    <a16:creationId xmlns:a16="http://schemas.microsoft.com/office/drawing/2014/main" id="{47A14790-57EA-075D-52D3-CD077C4BE852}"/>
                  </a:ext>
                </a:extLst>
              </p:cNvPr>
              <p:cNvSpPr/>
              <p:nvPr/>
            </p:nvSpPr>
            <p:spPr>
              <a:xfrm rot="19590014">
                <a:off x="8451583" y="4222508"/>
                <a:ext cx="244660" cy="96565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0" name="Group 199">
                <a:extLst>
                  <a:ext uri="{FF2B5EF4-FFF2-40B4-BE49-F238E27FC236}">
                    <a16:creationId xmlns:a16="http://schemas.microsoft.com/office/drawing/2014/main" id="{414CD571-92D6-6273-F4CA-07E4A053973D}"/>
                  </a:ext>
                </a:extLst>
              </p:cNvPr>
              <p:cNvGrpSpPr/>
              <p:nvPr/>
            </p:nvGrpSpPr>
            <p:grpSpPr>
              <a:xfrm>
                <a:off x="7796261" y="3308669"/>
                <a:ext cx="1026027" cy="800674"/>
                <a:chOff x="7698446" y="3229272"/>
                <a:chExt cx="1195183" cy="948680"/>
              </a:xfrm>
            </p:grpSpPr>
            <p:grpSp>
              <p:nvGrpSpPr>
                <p:cNvPr id="201" name="Group 200">
                  <a:extLst>
                    <a:ext uri="{FF2B5EF4-FFF2-40B4-BE49-F238E27FC236}">
                      <a16:creationId xmlns:a16="http://schemas.microsoft.com/office/drawing/2014/main" id="{A7D86B9C-0E7B-623D-238B-2C235C9F346D}"/>
                    </a:ext>
                  </a:extLst>
                </p:cNvPr>
                <p:cNvGrpSpPr/>
                <p:nvPr/>
              </p:nvGrpSpPr>
              <p:grpSpPr>
                <a:xfrm rot="2374334">
                  <a:off x="7938686" y="3229272"/>
                  <a:ext cx="703863" cy="688426"/>
                  <a:chOff x="6957235" y="1805632"/>
                  <a:chExt cx="969222" cy="947965"/>
                </a:xfrm>
              </p:grpSpPr>
              <p:sp>
                <p:nvSpPr>
                  <p:cNvPr id="208" name="Cloud 207">
                    <a:extLst>
                      <a:ext uri="{FF2B5EF4-FFF2-40B4-BE49-F238E27FC236}">
                        <a16:creationId xmlns:a16="http://schemas.microsoft.com/office/drawing/2014/main" id="{A74F9350-B1E3-EFBA-23B2-6D46D1C62A0B}"/>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9" name="Cloud 208">
                    <a:extLst>
                      <a:ext uri="{FF2B5EF4-FFF2-40B4-BE49-F238E27FC236}">
                        <a16:creationId xmlns:a16="http://schemas.microsoft.com/office/drawing/2014/main" id="{D43835D6-5DB3-37A8-2A25-5F90989D84BB}"/>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F0BA9D60-77D1-E9FD-0A24-9D223A8DC512}"/>
                    </a:ext>
                  </a:extLst>
                </p:cNvPr>
                <p:cNvGrpSpPr/>
                <p:nvPr/>
              </p:nvGrpSpPr>
              <p:grpSpPr>
                <a:xfrm rot="19548315">
                  <a:off x="7698446" y="3489526"/>
                  <a:ext cx="703863" cy="688426"/>
                  <a:chOff x="6957235" y="1805632"/>
                  <a:chExt cx="969222" cy="947965"/>
                </a:xfrm>
              </p:grpSpPr>
              <p:sp>
                <p:nvSpPr>
                  <p:cNvPr id="206" name="Cloud 205">
                    <a:extLst>
                      <a:ext uri="{FF2B5EF4-FFF2-40B4-BE49-F238E27FC236}">
                        <a16:creationId xmlns:a16="http://schemas.microsoft.com/office/drawing/2014/main" id="{CC6716AE-52C5-C736-7164-81702DD03E7D}"/>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7" name="Cloud 206">
                    <a:extLst>
                      <a:ext uri="{FF2B5EF4-FFF2-40B4-BE49-F238E27FC236}">
                        <a16:creationId xmlns:a16="http://schemas.microsoft.com/office/drawing/2014/main" id="{A2AE0216-F2B1-160C-4B8C-03B6053BED61}"/>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03" name="Group 202">
                  <a:extLst>
                    <a:ext uri="{FF2B5EF4-FFF2-40B4-BE49-F238E27FC236}">
                      <a16:creationId xmlns:a16="http://schemas.microsoft.com/office/drawing/2014/main" id="{2B009D35-0E5D-B9D3-DD99-893B9545BC32}"/>
                    </a:ext>
                  </a:extLst>
                </p:cNvPr>
                <p:cNvGrpSpPr/>
                <p:nvPr/>
              </p:nvGrpSpPr>
              <p:grpSpPr>
                <a:xfrm rot="17190304">
                  <a:off x="8197484" y="3464401"/>
                  <a:ext cx="703863" cy="688426"/>
                  <a:chOff x="6957235" y="1805632"/>
                  <a:chExt cx="969222" cy="947965"/>
                </a:xfrm>
              </p:grpSpPr>
              <p:sp>
                <p:nvSpPr>
                  <p:cNvPr id="204" name="Cloud 203">
                    <a:extLst>
                      <a:ext uri="{FF2B5EF4-FFF2-40B4-BE49-F238E27FC236}">
                        <a16:creationId xmlns:a16="http://schemas.microsoft.com/office/drawing/2014/main" id="{C225FAD7-6118-A534-595F-76B2215DA61F}"/>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5" name="Cloud 204">
                    <a:extLst>
                      <a:ext uri="{FF2B5EF4-FFF2-40B4-BE49-F238E27FC236}">
                        <a16:creationId xmlns:a16="http://schemas.microsoft.com/office/drawing/2014/main" id="{B916FC8A-40F8-7700-630A-4AF16E8EC262}"/>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grpSp>
          <p:nvGrpSpPr>
            <p:cNvPr id="84" name="Group 83">
              <a:extLst>
                <a:ext uri="{FF2B5EF4-FFF2-40B4-BE49-F238E27FC236}">
                  <a16:creationId xmlns:a16="http://schemas.microsoft.com/office/drawing/2014/main" id="{0E41907E-A670-4D2A-26AF-70249DA3FCEA}"/>
                </a:ext>
              </a:extLst>
            </p:cNvPr>
            <p:cNvGrpSpPr/>
            <p:nvPr/>
          </p:nvGrpSpPr>
          <p:grpSpPr>
            <a:xfrm>
              <a:off x="3444145" y="3382796"/>
              <a:ext cx="2752098" cy="1746957"/>
              <a:chOff x="5189621" y="3487529"/>
              <a:chExt cx="4620527" cy="2932986"/>
            </a:xfrm>
          </p:grpSpPr>
          <p:grpSp>
            <p:nvGrpSpPr>
              <p:cNvPr id="143" name="Group 142">
                <a:extLst>
                  <a:ext uri="{FF2B5EF4-FFF2-40B4-BE49-F238E27FC236}">
                    <a16:creationId xmlns:a16="http://schemas.microsoft.com/office/drawing/2014/main" id="{E89FCE6F-652E-B699-3F6C-6DF8CCDE1365}"/>
                  </a:ext>
                </a:extLst>
              </p:cNvPr>
              <p:cNvGrpSpPr/>
              <p:nvPr/>
            </p:nvGrpSpPr>
            <p:grpSpPr>
              <a:xfrm>
                <a:off x="5189621" y="3548640"/>
                <a:ext cx="760059" cy="2871875"/>
                <a:chOff x="6440756" y="2737475"/>
                <a:chExt cx="760059" cy="2871875"/>
              </a:xfrm>
            </p:grpSpPr>
            <p:sp>
              <p:nvSpPr>
                <p:cNvPr id="187" name="Rectangle: Rounded Corners 186">
                  <a:extLst>
                    <a:ext uri="{FF2B5EF4-FFF2-40B4-BE49-F238E27FC236}">
                      <a16:creationId xmlns:a16="http://schemas.microsoft.com/office/drawing/2014/main" id="{669E5AA1-746C-C747-E774-5AB715B41E8F}"/>
                    </a:ext>
                  </a:extLst>
                </p:cNvPr>
                <p:cNvSpPr/>
                <p:nvPr/>
              </p:nvSpPr>
              <p:spPr>
                <a:xfrm>
                  <a:off x="6674605" y="3534648"/>
                  <a:ext cx="269554" cy="143075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D7F9AD61-D453-8306-E021-653733B19661}"/>
                    </a:ext>
                  </a:extLst>
                </p:cNvPr>
                <p:cNvSpPr/>
                <p:nvPr/>
              </p:nvSpPr>
              <p:spPr>
                <a:xfrm>
                  <a:off x="6495344" y="2737475"/>
                  <a:ext cx="640618" cy="6806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9" name="Rectangle: Rounded Corners 188">
                  <a:extLst>
                    <a:ext uri="{FF2B5EF4-FFF2-40B4-BE49-F238E27FC236}">
                      <a16:creationId xmlns:a16="http://schemas.microsoft.com/office/drawing/2014/main" id="{EE63F032-C055-7462-4BFC-CF5FBCBA9230}"/>
                    </a:ext>
                  </a:extLst>
                </p:cNvPr>
                <p:cNvSpPr/>
                <p:nvPr/>
              </p:nvSpPr>
              <p:spPr>
                <a:xfrm rot="1936698">
                  <a:off x="6440756" y="3522702"/>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0" name="Rectangle: Rounded Corners 189">
                  <a:extLst>
                    <a:ext uri="{FF2B5EF4-FFF2-40B4-BE49-F238E27FC236}">
                      <a16:creationId xmlns:a16="http://schemas.microsoft.com/office/drawing/2014/main" id="{1667C8F8-D8A8-02D5-A473-6E220D0B2559}"/>
                    </a:ext>
                  </a:extLst>
                </p:cNvPr>
                <p:cNvSpPr/>
                <p:nvPr/>
              </p:nvSpPr>
              <p:spPr>
                <a:xfrm rot="546517">
                  <a:off x="6614158" y="4695018"/>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1" name="Rectangle: Rounded Corners 190">
                  <a:extLst>
                    <a:ext uri="{FF2B5EF4-FFF2-40B4-BE49-F238E27FC236}">
                      <a16:creationId xmlns:a16="http://schemas.microsoft.com/office/drawing/2014/main" id="{774B3301-C97A-8EF3-C286-0B2E35AD0032}"/>
                    </a:ext>
                  </a:extLst>
                </p:cNvPr>
                <p:cNvSpPr/>
                <p:nvPr/>
              </p:nvSpPr>
              <p:spPr>
                <a:xfrm rot="20662138">
                  <a:off x="6868488" y="4637075"/>
                  <a:ext cx="166906" cy="972275"/>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898C7B3F-2215-FBD3-BF05-0E38ABDC4D39}"/>
                    </a:ext>
                  </a:extLst>
                </p:cNvPr>
                <p:cNvSpPr/>
                <p:nvPr/>
              </p:nvSpPr>
              <p:spPr>
                <a:xfrm rot="19590014">
                  <a:off x="6955254" y="3549147"/>
                  <a:ext cx="245561" cy="983084"/>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4E2E2096-2BA9-BCC6-9AB6-75733792D416}"/>
                  </a:ext>
                </a:extLst>
              </p:cNvPr>
              <p:cNvGrpSpPr/>
              <p:nvPr/>
            </p:nvGrpSpPr>
            <p:grpSpPr>
              <a:xfrm>
                <a:off x="6301334" y="3487529"/>
                <a:ext cx="1026027" cy="2914250"/>
                <a:chOff x="7796261" y="3308669"/>
                <a:chExt cx="1026027" cy="2914250"/>
              </a:xfrm>
            </p:grpSpPr>
            <p:sp>
              <p:nvSpPr>
                <p:cNvPr id="170" name="Oval 169">
                  <a:extLst>
                    <a:ext uri="{FF2B5EF4-FFF2-40B4-BE49-F238E27FC236}">
                      <a16:creationId xmlns:a16="http://schemas.microsoft.com/office/drawing/2014/main" id="{4742F613-E359-E024-B76E-D8DCA508E014}"/>
                    </a:ext>
                  </a:extLst>
                </p:cNvPr>
                <p:cNvSpPr/>
                <p:nvPr/>
              </p:nvSpPr>
              <p:spPr>
                <a:xfrm>
                  <a:off x="8039056" y="3557476"/>
                  <a:ext cx="494176" cy="5250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1" name="Isosceles Triangle 170">
                  <a:extLst>
                    <a:ext uri="{FF2B5EF4-FFF2-40B4-BE49-F238E27FC236}">
                      <a16:creationId xmlns:a16="http://schemas.microsoft.com/office/drawing/2014/main" id="{E589C574-7382-5B83-8498-07C7D95551BC}"/>
                    </a:ext>
                  </a:extLst>
                </p:cNvPr>
                <p:cNvSpPr/>
                <p:nvPr/>
              </p:nvSpPr>
              <p:spPr>
                <a:xfrm>
                  <a:off x="7992850" y="4756946"/>
                  <a:ext cx="694330" cy="67029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02C510E2-E438-2190-4E73-4C50A36841A9}"/>
                    </a:ext>
                  </a:extLst>
                </p:cNvPr>
                <p:cNvSpPr/>
                <p:nvPr/>
              </p:nvSpPr>
              <p:spPr>
                <a:xfrm>
                  <a:off x="8175666" y="4206313"/>
                  <a:ext cx="278533" cy="1331908"/>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20926ADC-D35B-4A9E-9252-21925306991F}"/>
                    </a:ext>
                  </a:extLst>
                </p:cNvPr>
                <p:cNvSpPr/>
                <p:nvPr/>
              </p:nvSpPr>
              <p:spPr>
                <a:xfrm rot="1936698">
                  <a:off x="7941818" y="4194367"/>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4" name="Rectangle: Rounded Corners 173">
                  <a:extLst>
                    <a:ext uri="{FF2B5EF4-FFF2-40B4-BE49-F238E27FC236}">
                      <a16:creationId xmlns:a16="http://schemas.microsoft.com/office/drawing/2014/main" id="{6EC119A5-8BD8-2CB4-AF3C-AA1E538461AE}"/>
                    </a:ext>
                  </a:extLst>
                </p:cNvPr>
                <p:cNvSpPr/>
                <p:nvPr/>
              </p:nvSpPr>
              <p:spPr>
                <a:xfrm rot="546517">
                  <a:off x="8101090" y="5291716"/>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5" name="Rectangle: Rounded Corners 174">
                  <a:extLst>
                    <a:ext uri="{FF2B5EF4-FFF2-40B4-BE49-F238E27FC236}">
                      <a16:creationId xmlns:a16="http://schemas.microsoft.com/office/drawing/2014/main" id="{9CDB1AB7-8950-D76F-7CE8-33E734F9205E}"/>
                    </a:ext>
                  </a:extLst>
                </p:cNvPr>
                <p:cNvSpPr/>
                <p:nvPr/>
              </p:nvSpPr>
              <p:spPr>
                <a:xfrm rot="20662138">
                  <a:off x="8374166" y="5157450"/>
                  <a:ext cx="226145" cy="1065469"/>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6" name="Rectangle: Rounded Corners 175">
                  <a:extLst>
                    <a:ext uri="{FF2B5EF4-FFF2-40B4-BE49-F238E27FC236}">
                      <a16:creationId xmlns:a16="http://schemas.microsoft.com/office/drawing/2014/main" id="{37A9D7A8-6201-A8BB-DA45-6B4A21807C27}"/>
                    </a:ext>
                  </a:extLst>
                </p:cNvPr>
                <p:cNvSpPr/>
                <p:nvPr/>
              </p:nvSpPr>
              <p:spPr>
                <a:xfrm rot="19590014">
                  <a:off x="8451583" y="4222508"/>
                  <a:ext cx="244660" cy="96565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4F265A2B-6D96-40B5-35BF-09AEA5F17CE8}"/>
                    </a:ext>
                  </a:extLst>
                </p:cNvPr>
                <p:cNvGrpSpPr/>
                <p:nvPr/>
              </p:nvGrpSpPr>
              <p:grpSpPr>
                <a:xfrm>
                  <a:off x="7796261" y="3308669"/>
                  <a:ext cx="1026027" cy="800674"/>
                  <a:chOff x="7698446" y="3229272"/>
                  <a:chExt cx="1195183" cy="948680"/>
                </a:xfrm>
              </p:grpSpPr>
              <p:grpSp>
                <p:nvGrpSpPr>
                  <p:cNvPr id="178" name="Group 177">
                    <a:extLst>
                      <a:ext uri="{FF2B5EF4-FFF2-40B4-BE49-F238E27FC236}">
                        <a16:creationId xmlns:a16="http://schemas.microsoft.com/office/drawing/2014/main" id="{58D00620-9523-2111-4F0D-20B708D4302C}"/>
                      </a:ext>
                    </a:extLst>
                  </p:cNvPr>
                  <p:cNvGrpSpPr/>
                  <p:nvPr/>
                </p:nvGrpSpPr>
                <p:grpSpPr>
                  <a:xfrm rot="2374334">
                    <a:off x="7938686" y="3229272"/>
                    <a:ext cx="703863" cy="688426"/>
                    <a:chOff x="6957235" y="1805632"/>
                    <a:chExt cx="969222" cy="947965"/>
                  </a:xfrm>
                </p:grpSpPr>
                <p:sp>
                  <p:nvSpPr>
                    <p:cNvPr id="185" name="Cloud 184">
                      <a:extLst>
                        <a:ext uri="{FF2B5EF4-FFF2-40B4-BE49-F238E27FC236}">
                          <a16:creationId xmlns:a16="http://schemas.microsoft.com/office/drawing/2014/main" id="{7504ACC2-59A8-C22B-664E-25DDA0F96E63}"/>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6" name="Cloud 185">
                      <a:extLst>
                        <a:ext uri="{FF2B5EF4-FFF2-40B4-BE49-F238E27FC236}">
                          <a16:creationId xmlns:a16="http://schemas.microsoft.com/office/drawing/2014/main" id="{255B2ACE-9E59-7FA2-50FF-7B26BFB59767}"/>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539FADD9-E3B5-EA17-D8C8-F789515FD139}"/>
                      </a:ext>
                    </a:extLst>
                  </p:cNvPr>
                  <p:cNvGrpSpPr/>
                  <p:nvPr/>
                </p:nvGrpSpPr>
                <p:grpSpPr>
                  <a:xfrm rot="19548315">
                    <a:off x="7698446" y="3489526"/>
                    <a:ext cx="703863" cy="688426"/>
                    <a:chOff x="6957235" y="1805632"/>
                    <a:chExt cx="969222" cy="947965"/>
                  </a:xfrm>
                </p:grpSpPr>
                <p:sp>
                  <p:nvSpPr>
                    <p:cNvPr id="183" name="Cloud 182">
                      <a:extLst>
                        <a:ext uri="{FF2B5EF4-FFF2-40B4-BE49-F238E27FC236}">
                          <a16:creationId xmlns:a16="http://schemas.microsoft.com/office/drawing/2014/main" id="{636D31CE-1AB6-DD87-8251-4D753D78C211}"/>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4" name="Cloud 183">
                      <a:extLst>
                        <a:ext uri="{FF2B5EF4-FFF2-40B4-BE49-F238E27FC236}">
                          <a16:creationId xmlns:a16="http://schemas.microsoft.com/office/drawing/2014/main" id="{FB22121F-89E9-88DB-3FB5-4AB9A00ECE4B}"/>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80" name="Group 179">
                    <a:extLst>
                      <a:ext uri="{FF2B5EF4-FFF2-40B4-BE49-F238E27FC236}">
                        <a16:creationId xmlns:a16="http://schemas.microsoft.com/office/drawing/2014/main" id="{4B41A1E7-5765-D869-F897-BB6347E22FF6}"/>
                      </a:ext>
                    </a:extLst>
                  </p:cNvPr>
                  <p:cNvGrpSpPr/>
                  <p:nvPr/>
                </p:nvGrpSpPr>
                <p:grpSpPr>
                  <a:xfrm rot="17190304">
                    <a:off x="8197484" y="3464401"/>
                    <a:ext cx="703863" cy="688426"/>
                    <a:chOff x="6957235" y="1805632"/>
                    <a:chExt cx="969222" cy="947965"/>
                  </a:xfrm>
                </p:grpSpPr>
                <p:sp>
                  <p:nvSpPr>
                    <p:cNvPr id="181" name="Cloud 180">
                      <a:extLst>
                        <a:ext uri="{FF2B5EF4-FFF2-40B4-BE49-F238E27FC236}">
                          <a16:creationId xmlns:a16="http://schemas.microsoft.com/office/drawing/2014/main" id="{775974F2-61C2-F4F7-56B9-08A86069FCB6}"/>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2" name="Cloud 181">
                      <a:extLst>
                        <a:ext uri="{FF2B5EF4-FFF2-40B4-BE49-F238E27FC236}">
                          <a16:creationId xmlns:a16="http://schemas.microsoft.com/office/drawing/2014/main" id="{2580CFF3-432A-D870-ED46-4A72E22551FA}"/>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grpSp>
            <p:nvGrpSpPr>
              <p:cNvPr id="145" name="Group 144">
                <a:extLst>
                  <a:ext uri="{FF2B5EF4-FFF2-40B4-BE49-F238E27FC236}">
                    <a16:creationId xmlns:a16="http://schemas.microsoft.com/office/drawing/2014/main" id="{0C253E2E-C536-27CD-6E43-D05176208FAA}"/>
                  </a:ext>
                </a:extLst>
              </p:cNvPr>
              <p:cNvGrpSpPr/>
              <p:nvPr/>
            </p:nvGrpSpPr>
            <p:grpSpPr>
              <a:xfrm>
                <a:off x="7672408" y="3548640"/>
                <a:ext cx="760059" cy="2870993"/>
                <a:chOff x="6440756" y="2737475"/>
                <a:chExt cx="760059" cy="2870993"/>
              </a:xfrm>
            </p:grpSpPr>
            <p:sp>
              <p:nvSpPr>
                <p:cNvPr id="164" name="Rectangle: Rounded Corners 163">
                  <a:extLst>
                    <a:ext uri="{FF2B5EF4-FFF2-40B4-BE49-F238E27FC236}">
                      <a16:creationId xmlns:a16="http://schemas.microsoft.com/office/drawing/2014/main" id="{6F606933-8D6E-78A5-7DB0-14640050392D}"/>
                    </a:ext>
                  </a:extLst>
                </p:cNvPr>
                <p:cNvSpPr/>
                <p:nvPr/>
              </p:nvSpPr>
              <p:spPr>
                <a:xfrm>
                  <a:off x="6674605" y="3534648"/>
                  <a:ext cx="269554" cy="143075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94AFE7DA-B2FE-0DB7-5539-7F9F5EF9381C}"/>
                    </a:ext>
                  </a:extLst>
                </p:cNvPr>
                <p:cNvSpPr/>
                <p:nvPr/>
              </p:nvSpPr>
              <p:spPr>
                <a:xfrm>
                  <a:off x="6495344" y="2737475"/>
                  <a:ext cx="640618" cy="6806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A8DA3482-745C-A0BA-A16C-BB70738E3F4D}"/>
                    </a:ext>
                  </a:extLst>
                </p:cNvPr>
                <p:cNvSpPr/>
                <p:nvPr/>
              </p:nvSpPr>
              <p:spPr>
                <a:xfrm rot="1936698">
                  <a:off x="6440756" y="3522702"/>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7" name="Rectangle: Rounded Corners 166">
                  <a:extLst>
                    <a:ext uri="{FF2B5EF4-FFF2-40B4-BE49-F238E27FC236}">
                      <a16:creationId xmlns:a16="http://schemas.microsoft.com/office/drawing/2014/main" id="{9FA3DCA3-3A47-8429-3FA8-B5867956B931}"/>
                    </a:ext>
                  </a:extLst>
                </p:cNvPr>
                <p:cNvSpPr/>
                <p:nvPr/>
              </p:nvSpPr>
              <p:spPr>
                <a:xfrm rot="546517">
                  <a:off x="6614158" y="4695018"/>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8" name="Rectangle: Rounded Corners 167">
                  <a:extLst>
                    <a:ext uri="{FF2B5EF4-FFF2-40B4-BE49-F238E27FC236}">
                      <a16:creationId xmlns:a16="http://schemas.microsoft.com/office/drawing/2014/main" id="{6045C77B-E626-BDCD-F661-9A659F9422F4}"/>
                    </a:ext>
                  </a:extLst>
                </p:cNvPr>
                <p:cNvSpPr/>
                <p:nvPr/>
              </p:nvSpPr>
              <p:spPr>
                <a:xfrm rot="20662138">
                  <a:off x="6861038" y="4682608"/>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9" name="Rectangle: Rounded Corners 168">
                  <a:extLst>
                    <a:ext uri="{FF2B5EF4-FFF2-40B4-BE49-F238E27FC236}">
                      <a16:creationId xmlns:a16="http://schemas.microsoft.com/office/drawing/2014/main" id="{EAA5A76B-BE96-C211-14D4-264242C85D51}"/>
                    </a:ext>
                  </a:extLst>
                </p:cNvPr>
                <p:cNvSpPr/>
                <p:nvPr/>
              </p:nvSpPr>
              <p:spPr>
                <a:xfrm rot="19590014">
                  <a:off x="6955254" y="3549147"/>
                  <a:ext cx="245561" cy="983084"/>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7B204DD2-BE1B-FCFE-E4DC-E09D569811FD}"/>
                  </a:ext>
                </a:extLst>
              </p:cNvPr>
              <p:cNvGrpSpPr/>
              <p:nvPr/>
            </p:nvGrpSpPr>
            <p:grpSpPr>
              <a:xfrm>
                <a:off x="8784121" y="3487529"/>
                <a:ext cx="1026027" cy="2896497"/>
                <a:chOff x="7796261" y="3308669"/>
                <a:chExt cx="1026027" cy="2896497"/>
              </a:xfrm>
            </p:grpSpPr>
            <p:sp>
              <p:nvSpPr>
                <p:cNvPr id="147" name="Oval 146">
                  <a:extLst>
                    <a:ext uri="{FF2B5EF4-FFF2-40B4-BE49-F238E27FC236}">
                      <a16:creationId xmlns:a16="http://schemas.microsoft.com/office/drawing/2014/main" id="{7F9043E8-AC8C-41F9-BF85-7B54AE048CD8}"/>
                    </a:ext>
                  </a:extLst>
                </p:cNvPr>
                <p:cNvSpPr/>
                <p:nvPr/>
              </p:nvSpPr>
              <p:spPr>
                <a:xfrm>
                  <a:off x="8039056" y="3557476"/>
                  <a:ext cx="494176" cy="5250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8" name="Isosceles Triangle 147">
                  <a:extLst>
                    <a:ext uri="{FF2B5EF4-FFF2-40B4-BE49-F238E27FC236}">
                      <a16:creationId xmlns:a16="http://schemas.microsoft.com/office/drawing/2014/main" id="{70F54EF9-E96F-2B0E-6DEB-0499EB79EB0A}"/>
                    </a:ext>
                  </a:extLst>
                </p:cNvPr>
                <p:cNvSpPr/>
                <p:nvPr/>
              </p:nvSpPr>
              <p:spPr>
                <a:xfrm>
                  <a:off x="7992850" y="4756946"/>
                  <a:ext cx="694330" cy="67029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9" name="Rectangle: Rounded Corners 148">
                  <a:extLst>
                    <a:ext uri="{FF2B5EF4-FFF2-40B4-BE49-F238E27FC236}">
                      <a16:creationId xmlns:a16="http://schemas.microsoft.com/office/drawing/2014/main" id="{693AB8EA-E329-E3B9-A0E4-28BCBBB34C90}"/>
                    </a:ext>
                  </a:extLst>
                </p:cNvPr>
                <p:cNvSpPr/>
                <p:nvPr/>
              </p:nvSpPr>
              <p:spPr>
                <a:xfrm>
                  <a:off x="8175666" y="4206313"/>
                  <a:ext cx="278533" cy="1331908"/>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0" name="Rectangle: Rounded Corners 149">
                  <a:extLst>
                    <a:ext uri="{FF2B5EF4-FFF2-40B4-BE49-F238E27FC236}">
                      <a16:creationId xmlns:a16="http://schemas.microsoft.com/office/drawing/2014/main" id="{2325A90F-C7E6-09E8-FB8E-96A7E19D040B}"/>
                    </a:ext>
                  </a:extLst>
                </p:cNvPr>
                <p:cNvSpPr/>
                <p:nvPr/>
              </p:nvSpPr>
              <p:spPr>
                <a:xfrm rot="1936698">
                  <a:off x="7941818" y="4194367"/>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1" name="Rectangle: Rounded Corners 150">
                  <a:extLst>
                    <a:ext uri="{FF2B5EF4-FFF2-40B4-BE49-F238E27FC236}">
                      <a16:creationId xmlns:a16="http://schemas.microsoft.com/office/drawing/2014/main" id="{134FE102-BB4E-7B99-736A-3E70AFC0010D}"/>
                    </a:ext>
                  </a:extLst>
                </p:cNvPr>
                <p:cNvSpPr/>
                <p:nvPr/>
              </p:nvSpPr>
              <p:spPr>
                <a:xfrm rot="546517">
                  <a:off x="8101090" y="5291716"/>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2" name="Rectangle: Rounded Corners 151">
                  <a:extLst>
                    <a:ext uri="{FF2B5EF4-FFF2-40B4-BE49-F238E27FC236}">
                      <a16:creationId xmlns:a16="http://schemas.microsoft.com/office/drawing/2014/main" id="{6897A8B4-1081-D9E1-85C8-40E29B7F9F61}"/>
                    </a:ext>
                  </a:extLst>
                </p:cNvPr>
                <p:cNvSpPr/>
                <p:nvPr/>
              </p:nvSpPr>
              <p:spPr>
                <a:xfrm rot="20662138">
                  <a:off x="8391167" y="5232903"/>
                  <a:ext cx="207134" cy="97195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3" name="Rectangle: Rounded Corners 152">
                  <a:extLst>
                    <a:ext uri="{FF2B5EF4-FFF2-40B4-BE49-F238E27FC236}">
                      <a16:creationId xmlns:a16="http://schemas.microsoft.com/office/drawing/2014/main" id="{3D49CBAA-8CA5-CE5D-309A-A234134DB8AD}"/>
                    </a:ext>
                  </a:extLst>
                </p:cNvPr>
                <p:cNvSpPr/>
                <p:nvPr/>
              </p:nvSpPr>
              <p:spPr>
                <a:xfrm rot="19590014">
                  <a:off x="8451583" y="4222508"/>
                  <a:ext cx="244660" cy="96565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EBA82CF4-CF5D-C0FB-AED8-46CB4C2F6D4A}"/>
                    </a:ext>
                  </a:extLst>
                </p:cNvPr>
                <p:cNvGrpSpPr/>
                <p:nvPr/>
              </p:nvGrpSpPr>
              <p:grpSpPr>
                <a:xfrm>
                  <a:off x="7796261" y="3308669"/>
                  <a:ext cx="1026027" cy="800674"/>
                  <a:chOff x="7698446" y="3229272"/>
                  <a:chExt cx="1195183" cy="948680"/>
                </a:xfrm>
              </p:grpSpPr>
              <p:grpSp>
                <p:nvGrpSpPr>
                  <p:cNvPr id="155" name="Group 154">
                    <a:extLst>
                      <a:ext uri="{FF2B5EF4-FFF2-40B4-BE49-F238E27FC236}">
                        <a16:creationId xmlns:a16="http://schemas.microsoft.com/office/drawing/2014/main" id="{017E1499-31B8-A063-2597-A996004335C9}"/>
                      </a:ext>
                    </a:extLst>
                  </p:cNvPr>
                  <p:cNvGrpSpPr/>
                  <p:nvPr/>
                </p:nvGrpSpPr>
                <p:grpSpPr>
                  <a:xfrm rot="2374334">
                    <a:off x="7938686" y="3229272"/>
                    <a:ext cx="703863" cy="688426"/>
                    <a:chOff x="6957235" y="1805632"/>
                    <a:chExt cx="969222" cy="947965"/>
                  </a:xfrm>
                </p:grpSpPr>
                <p:sp>
                  <p:nvSpPr>
                    <p:cNvPr id="162" name="Cloud 161">
                      <a:extLst>
                        <a:ext uri="{FF2B5EF4-FFF2-40B4-BE49-F238E27FC236}">
                          <a16:creationId xmlns:a16="http://schemas.microsoft.com/office/drawing/2014/main" id="{A18AE27C-00A0-9464-E6EA-34A3F731EEBF}"/>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3" name="Cloud 162">
                      <a:extLst>
                        <a:ext uri="{FF2B5EF4-FFF2-40B4-BE49-F238E27FC236}">
                          <a16:creationId xmlns:a16="http://schemas.microsoft.com/office/drawing/2014/main" id="{CBD342BD-275C-C2D5-36E3-87ECA40AD48D}"/>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56" name="Group 155">
                    <a:extLst>
                      <a:ext uri="{FF2B5EF4-FFF2-40B4-BE49-F238E27FC236}">
                        <a16:creationId xmlns:a16="http://schemas.microsoft.com/office/drawing/2014/main" id="{EF9EAF72-4682-227A-00E4-A83700DBC27A}"/>
                      </a:ext>
                    </a:extLst>
                  </p:cNvPr>
                  <p:cNvGrpSpPr/>
                  <p:nvPr/>
                </p:nvGrpSpPr>
                <p:grpSpPr>
                  <a:xfrm rot="19548315">
                    <a:off x="7698446" y="3489526"/>
                    <a:ext cx="703863" cy="688426"/>
                    <a:chOff x="6957235" y="1805632"/>
                    <a:chExt cx="969222" cy="947965"/>
                  </a:xfrm>
                </p:grpSpPr>
                <p:sp>
                  <p:nvSpPr>
                    <p:cNvPr id="160" name="Cloud 159">
                      <a:extLst>
                        <a:ext uri="{FF2B5EF4-FFF2-40B4-BE49-F238E27FC236}">
                          <a16:creationId xmlns:a16="http://schemas.microsoft.com/office/drawing/2014/main" id="{299C297B-5678-8EBB-6B01-37AFB814A0A7}"/>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1" name="Cloud 160">
                      <a:extLst>
                        <a:ext uri="{FF2B5EF4-FFF2-40B4-BE49-F238E27FC236}">
                          <a16:creationId xmlns:a16="http://schemas.microsoft.com/office/drawing/2014/main" id="{DBE6FF22-4F27-0BB6-F92B-AADCCD62C034}"/>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FFC5D9D1-686C-7F8C-D0F6-CF0C9D66720B}"/>
                      </a:ext>
                    </a:extLst>
                  </p:cNvPr>
                  <p:cNvGrpSpPr/>
                  <p:nvPr/>
                </p:nvGrpSpPr>
                <p:grpSpPr>
                  <a:xfrm rot="17190304">
                    <a:off x="8197484" y="3464401"/>
                    <a:ext cx="703863" cy="688426"/>
                    <a:chOff x="6957235" y="1805632"/>
                    <a:chExt cx="969222" cy="947965"/>
                  </a:xfrm>
                </p:grpSpPr>
                <p:sp>
                  <p:nvSpPr>
                    <p:cNvPr id="158" name="Cloud 157">
                      <a:extLst>
                        <a:ext uri="{FF2B5EF4-FFF2-40B4-BE49-F238E27FC236}">
                          <a16:creationId xmlns:a16="http://schemas.microsoft.com/office/drawing/2014/main" id="{68D1C0D2-0061-4F0B-3A6E-DE25A691E58F}"/>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9" name="Cloud 158">
                      <a:extLst>
                        <a:ext uri="{FF2B5EF4-FFF2-40B4-BE49-F238E27FC236}">
                          <a16:creationId xmlns:a16="http://schemas.microsoft.com/office/drawing/2014/main" id="{76953E0D-82FD-266B-056B-66B60CB8BC1C}"/>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grpSp>
        <p:grpSp>
          <p:nvGrpSpPr>
            <p:cNvPr id="85" name="Group 84">
              <a:extLst>
                <a:ext uri="{FF2B5EF4-FFF2-40B4-BE49-F238E27FC236}">
                  <a16:creationId xmlns:a16="http://schemas.microsoft.com/office/drawing/2014/main" id="{715FB6E0-807B-B4E5-3B9F-8DA95AD7B762}"/>
                </a:ext>
              </a:extLst>
            </p:cNvPr>
            <p:cNvGrpSpPr/>
            <p:nvPr/>
          </p:nvGrpSpPr>
          <p:grpSpPr>
            <a:xfrm>
              <a:off x="2014507" y="3152543"/>
              <a:ext cx="2288141" cy="1452450"/>
              <a:chOff x="5189621" y="3487529"/>
              <a:chExt cx="4620527" cy="2932986"/>
            </a:xfrm>
          </p:grpSpPr>
          <p:grpSp>
            <p:nvGrpSpPr>
              <p:cNvPr id="93" name="Group 92">
                <a:extLst>
                  <a:ext uri="{FF2B5EF4-FFF2-40B4-BE49-F238E27FC236}">
                    <a16:creationId xmlns:a16="http://schemas.microsoft.com/office/drawing/2014/main" id="{F6406BFE-E7D4-6412-126E-7B5BDFD58460}"/>
                  </a:ext>
                </a:extLst>
              </p:cNvPr>
              <p:cNvGrpSpPr/>
              <p:nvPr/>
            </p:nvGrpSpPr>
            <p:grpSpPr>
              <a:xfrm>
                <a:off x="5189621" y="3548640"/>
                <a:ext cx="760059" cy="2871875"/>
                <a:chOff x="6440756" y="2737475"/>
                <a:chExt cx="760059" cy="2871875"/>
              </a:xfrm>
            </p:grpSpPr>
            <p:sp>
              <p:nvSpPr>
                <p:cNvPr id="137" name="Rectangle: Rounded Corners 136">
                  <a:extLst>
                    <a:ext uri="{FF2B5EF4-FFF2-40B4-BE49-F238E27FC236}">
                      <a16:creationId xmlns:a16="http://schemas.microsoft.com/office/drawing/2014/main" id="{9986FEC3-8063-3BB1-5E7A-F6B7F5380DC2}"/>
                    </a:ext>
                  </a:extLst>
                </p:cNvPr>
                <p:cNvSpPr/>
                <p:nvPr/>
              </p:nvSpPr>
              <p:spPr>
                <a:xfrm>
                  <a:off x="6674605" y="3534648"/>
                  <a:ext cx="269554" cy="143075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F694D196-CAE1-FABE-E3ED-D576D246105F}"/>
                    </a:ext>
                  </a:extLst>
                </p:cNvPr>
                <p:cNvSpPr/>
                <p:nvPr/>
              </p:nvSpPr>
              <p:spPr>
                <a:xfrm>
                  <a:off x="6495344" y="2737475"/>
                  <a:ext cx="640618" cy="6806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CCFB27C1-7F7A-CD06-BCA4-CA63FF0C164A}"/>
                    </a:ext>
                  </a:extLst>
                </p:cNvPr>
                <p:cNvSpPr/>
                <p:nvPr/>
              </p:nvSpPr>
              <p:spPr>
                <a:xfrm rot="1936698">
                  <a:off x="6440756" y="3522702"/>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D0EEF79C-B847-66C7-2199-ECBF266452EA}"/>
                    </a:ext>
                  </a:extLst>
                </p:cNvPr>
                <p:cNvSpPr/>
                <p:nvPr/>
              </p:nvSpPr>
              <p:spPr>
                <a:xfrm rot="546517">
                  <a:off x="6614158" y="4695018"/>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1" name="Rectangle: Rounded Corners 140">
                  <a:extLst>
                    <a:ext uri="{FF2B5EF4-FFF2-40B4-BE49-F238E27FC236}">
                      <a16:creationId xmlns:a16="http://schemas.microsoft.com/office/drawing/2014/main" id="{E065D6AC-7E20-A367-192C-A7B60F720BDD}"/>
                    </a:ext>
                  </a:extLst>
                </p:cNvPr>
                <p:cNvSpPr/>
                <p:nvPr/>
              </p:nvSpPr>
              <p:spPr>
                <a:xfrm rot="20662138">
                  <a:off x="6868488" y="4637075"/>
                  <a:ext cx="166906" cy="972275"/>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a16="http://schemas.microsoft.com/office/drawing/2014/main" id="{61429D4C-0BEE-E78E-FBD9-4DE346B2877B}"/>
                    </a:ext>
                  </a:extLst>
                </p:cNvPr>
                <p:cNvSpPr/>
                <p:nvPr/>
              </p:nvSpPr>
              <p:spPr>
                <a:xfrm rot="19590014">
                  <a:off x="6955254" y="3549147"/>
                  <a:ext cx="245561" cy="983084"/>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38442F49-FCE8-EE30-9E22-D78F8A3D65C7}"/>
                  </a:ext>
                </a:extLst>
              </p:cNvPr>
              <p:cNvGrpSpPr/>
              <p:nvPr/>
            </p:nvGrpSpPr>
            <p:grpSpPr>
              <a:xfrm>
                <a:off x="6301334" y="3487529"/>
                <a:ext cx="1026027" cy="2914250"/>
                <a:chOff x="7796261" y="3308669"/>
                <a:chExt cx="1026027" cy="2914250"/>
              </a:xfrm>
            </p:grpSpPr>
            <p:sp>
              <p:nvSpPr>
                <p:cNvPr id="120" name="Oval 119">
                  <a:extLst>
                    <a:ext uri="{FF2B5EF4-FFF2-40B4-BE49-F238E27FC236}">
                      <a16:creationId xmlns:a16="http://schemas.microsoft.com/office/drawing/2014/main" id="{CA8BD2BA-867D-E199-969B-ED6327FC6BC3}"/>
                    </a:ext>
                  </a:extLst>
                </p:cNvPr>
                <p:cNvSpPr/>
                <p:nvPr/>
              </p:nvSpPr>
              <p:spPr>
                <a:xfrm>
                  <a:off x="8039056" y="3557476"/>
                  <a:ext cx="494176" cy="5250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1" name="Isosceles Triangle 120">
                  <a:extLst>
                    <a:ext uri="{FF2B5EF4-FFF2-40B4-BE49-F238E27FC236}">
                      <a16:creationId xmlns:a16="http://schemas.microsoft.com/office/drawing/2014/main" id="{F0BAFCD8-B651-5089-4793-B93EB7299579}"/>
                    </a:ext>
                  </a:extLst>
                </p:cNvPr>
                <p:cNvSpPr/>
                <p:nvPr/>
              </p:nvSpPr>
              <p:spPr>
                <a:xfrm>
                  <a:off x="7992850" y="4756946"/>
                  <a:ext cx="694330" cy="67029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2" name="Rectangle: Rounded Corners 121">
                  <a:extLst>
                    <a:ext uri="{FF2B5EF4-FFF2-40B4-BE49-F238E27FC236}">
                      <a16:creationId xmlns:a16="http://schemas.microsoft.com/office/drawing/2014/main" id="{1406015C-74D4-76D4-23D2-E9671703F617}"/>
                    </a:ext>
                  </a:extLst>
                </p:cNvPr>
                <p:cNvSpPr/>
                <p:nvPr/>
              </p:nvSpPr>
              <p:spPr>
                <a:xfrm>
                  <a:off x="8175666" y="4206313"/>
                  <a:ext cx="278533" cy="1331908"/>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3" name="Rectangle: Rounded Corners 122">
                  <a:extLst>
                    <a:ext uri="{FF2B5EF4-FFF2-40B4-BE49-F238E27FC236}">
                      <a16:creationId xmlns:a16="http://schemas.microsoft.com/office/drawing/2014/main" id="{3537401D-ACDF-F868-4CEC-1C9D9642865A}"/>
                    </a:ext>
                  </a:extLst>
                </p:cNvPr>
                <p:cNvSpPr/>
                <p:nvPr/>
              </p:nvSpPr>
              <p:spPr>
                <a:xfrm rot="1936698">
                  <a:off x="7941818" y="4194367"/>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4" name="Rectangle: Rounded Corners 123">
                  <a:extLst>
                    <a:ext uri="{FF2B5EF4-FFF2-40B4-BE49-F238E27FC236}">
                      <a16:creationId xmlns:a16="http://schemas.microsoft.com/office/drawing/2014/main" id="{B131EA8F-1961-80B5-6290-B3F6D31DF7E9}"/>
                    </a:ext>
                  </a:extLst>
                </p:cNvPr>
                <p:cNvSpPr/>
                <p:nvPr/>
              </p:nvSpPr>
              <p:spPr>
                <a:xfrm rot="546517">
                  <a:off x="8101090" y="5291716"/>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5" name="Rectangle: Rounded Corners 124">
                  <a:extLst>
                    <a:ext uri="{FF2B5EF4-FFF2-40B4-BE49-F238E27FC236}">
                      <a16:creationId xmlns:a16="http://schemas.microsoft.com/office/drawing/2014/main" id="{2813DC85-7FBF-A76C-6007-5A6AF86681E8}"/>
                    </a:ext>
                  </a:extLst>
                </p:cNvPr>
                <p:cNvSpPr/>
                <p:nvPr/>
              </p:nvSpPr>
              <p:spPr>
                <a:xfrm rot="20662138">
                  <a:off x="8374166" y="5157450"/>
                  <a:ext cx="226145" cy="1065469"/>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6" name="Rectangle: Rounded Corners 125">
                  <a:extLst>
                    <a:ext uri="{FF2B5EF4-FFF2-40B4-BE49-F238E27FC236}">
                      <a16:creationId xmlns:a16="http://schemas.microsoft.com/office/drawing/2014/main" id="{C31FBEDF-868A-F25C-7182-92F78986E4E3}"/>
                    </a:ext>
                  </a:extLst>
                </p:cNvPr>
                <p:cNvSpPr/>
                <p:nvPr/>
              </p:nvSpPr>
              <p:spPr>
                <a:xfrm rot="19590014">
                  <a:off x="8451583" y="4222508"/>
                  <a:ext cx="244660" cy="96565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83EA8327-3811-A235-B14D-1D1B126AE1F0}"/>
                    </a:ext>
                  </a:extLst>
                </p:cNvPr>
                <p:cNvGrpSpPr/>
                <p:nvPr/>
              </p:nvGrpSpPr>
              <p:grpSpPr>
                <a:xfrm>
                  <a:off x="7796261" y="3308669"/>
                  <a:ext cx="1026027" cy="800674"/>
                  <a:chOff x="7698446" y="3229272"/>
                  <a:chExt cx="1195183" cy="948680"/>
                </a:xfrm>
              </p:grpSpPr>
              <p:grpSp>
                <p:nvGrpSpPr>
                  <p:cNvPr id="128" name="Group 127">
                    <a:extLst>
                      <a:ext uri="{FF2B5EF4-FFF2-40B4-BE49-F238E27FC236}">
                        <a16:creationId xmlns:a16="http://schemas.microsoft.com/office/drawing/2014/main" id="{04A10329-F0C6-FF2C-E26D-A3E4F18A5B69}"/>
                      </a:ext>
                    </a:extLst>
                  </p:cNvPr>
                  <p:cNvGrpSpPr/>
                  <p:nvPr/>
                </p:nvGrpSpPr>
                <p:grpSpPr>
                  <a:xfrm rot="2374334">
                    <a:off x="7938686" y="3229272"/>
                    <a:ext cx="703863" cy="688426"/>
                    <a:chOff x="6957235" y="1805632"/>
                    <a:chExt cx="969222" cy="947965"/>
                  </a:xfrm>
                </p:grpSpPr>
                <p:sp>
                  <p:nvSpPr>
                    <p:cNvPr id="135" name="Cloud 134">
                      <a:extLst>
                        <a:ext uri="{FF2B5EF4-FFF2-40B4-BE49-F238E27FC236}">
                          <a16:creationId xmlns:a16="http://schemas.microsoft.com/office/drawing/2014/main" id="{DD1AE797-899F-B69A-29F0-439A193BDAAE}"/>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6" name="Cloud 135">
                      <a:extLst>
                        <a:ext uri="{FF2B5EF4-FFF2-40B4-BE49-F238E27FC236}">
                          <a16:creationId xmlns:a16="http://schemas.microsoft.com/office/drawing/2014/main" id="{A6F18F7F-D90D-807F-8C8B-EDFB903CE690}"/>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FC0EB424-918C-7A02-2A93-ACB1C2849E20}"/>
                      </a:ext>
                    </a:extLst>
                  </p:cNvPr>
                  <p:cNvGrpSpPr/>
                  <p:nvPr/>
                </p:nvGrpSpPr>
                <p:grpSpPr>
                  <a:xfrm rot="19548315">
                    <a:off x="7698446" y="3489526"/>
                    <a:ext cx="703863" cy="688426"/>
                    <a:chOff x="6957235" y="1805632"/>
                    <a:chExt cx="969222" cy="947965"/>
                  </a:xfrm>
                </p:grpSpPr>
                <p:sp>
                  <p:nvSpPr>
                    <p:cNvPr id="133" name="Cloud 132">
                      <a:extLst>
                        <a:ext uri="{FF2B5EF4-FFF2-40B4-BE49-F238E27FC236}">
                          <a16:creationId xmlns:a16="http://schemas.microsoft.com/office/drawing/2014/main" id="{F39B8844-AA15-5C8B-93B0-E8685939A7B8}"/>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4" name="Cloud 133">
                      <a:extLst>
                        <a:ext uri="{FF2B5EF4-FFF2-40B4-BE49-F238E27FC236}">
                          <a16:creationId xmlns:a16="http://schemas.microsoft.com/office/drawing/2014/main" id="{3D8AB3DB-52D1-FBD9-2120-739B83BE79D0}"/>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C387482F-F5F2-0F14-3420-62B6FFDB0BF7}"/>
                      </a:ext>
                    </a:extLst>
                  </p:cNvPr>
                  <p:cNvGrpSpPr/>
                  <p:nvPr/>
                </p:nvGrpSpPr>
                <p:grpSpPr>
                  <a:xfrm rot="17190304">
                    <a:off x="8197484" y="3464401"/>
                    <a:ext cx="703863" cy="688426"/>
                    <a:chOff x="6957235" y="1805632"/>
                    <a:chExt cx="969222" cy="947965"/>
                  </a:xfrm>
                </p:grpSpPr>
                <p:sp>
                  <p:nvSpPr>
                    <p:cNvPr id="131" name="Cloud 130">
                      <a:extLst>
                        <a:ext uri="{FF2B5EF4-FFF2-40B4-BE49-F238E27FC236}">
                          <a16:creationId xmlns:a16="http://schemas.microsoft.com/office/drawing/2014/main" id="{65570A6D-7EA2-8519-4C62-93E58303D8A0}"/>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2" name="Cloud 131">
                      <a:extLst>
                        <a:ext uri="{FF2B5EF4-FFF2-40B4-BE49-F238E27FC236}">
                          <a16:creationId xmlns:a16="http://schemas.microsoft.com/office/drawing/2014/main" id="{88191764-64CD-8D83-58CA-43D35806BDE5}"/>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grpSp>
            <p:nvGrpSpPr>
              <p:cNvPr id="95" name="Group 94">
                <a:extLst>
                  <a:ext uri="{FF2B5EF4-FFF2-40B4-BE49-F238E27FC236}">
                    <a16:creationId xmlns:a16="http://schemas.microsoft.com/office/drawing/2014/main" id="{F50DDFCB-E7AA-DEAA-C7BA-6659BEE3E406}"/>
                  </a:ext>
                </a:extLst>
              </p:cNvPr>
              <p:cNvGrpSpPr/>
              <p:nvPr/>
            </p:nvGrpSpPr>
            <p:grpSpPr>
              <a:xfrm>
                <a:off x="7672408" y="3548640"/>
                <a:ext cx="760059" cy="2870993"/>
                <a:chOff x="6440756" y="2737475"/>
                <a:chExt cx="760059" cy="2870993"/>
              </a:xfrm>
            </p:grpSpPr>
            <p:sp>
              <p:nvSpPr>
                <p:cNvPr id="114" name="Rectangle: Rounded Corners 113">
                  <a:extLst>
                    <a:ext uri="{FF2B5EF4-FFF2-40B4-BE49-F238E27FC236}">
                      <a16:creationId xmlns:a16="http://schemas.microsoft.com/office/drawing/2014/main" id="{8EC6F9D6-5D35-7F16-4B0F-A9B610853FAC}"/>
                    </a:ext>
                  </a:extLst>
                </p:cNvPr>
                <p:cNvSpPr/>
                <p:nvPr/>
              </p:nvSpPr>
              <p:spPr>
                <a:xfrm>
                  <a:off x="6674605" y="3534648"/>
                  <a:ext cx="269554" cy="143075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027CF9E7-C89D-548A-6585-ECC7CC44FFD4}"/>
                    </a:ext>
                  </a:extLst>
                </p:cNvPr>
                <p:cNvSpPr/>
                <p:nvPr/>
              </p:nvSpPr>
              <p:spPr>
                <a:xfrm>
                  <a:off x="6495344" y="2737475"/>
                  <a:ext cx="640618" cy="6806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6" name="Rectangle: Rounded Corners 115">
                  <a:extLst>
                    <a:ext uri="{FF2B5EF4-FFF2-40B4-BE49-F238E27FC236}">
                      <a16:creationId xmlns:a16="http://schemas.microsoft.com/office/drawing/2014/main" id="{B584905B-E886-A759-79E1-F4C127C9FBFA}"/>
                    </a:ext>
                  </a:extLst>
                </p:cNvPr>
                <p:cNvSpPr/>
                <p:nvPr/>
              </p:nvSpPr>
              <p:spPr>
                <a:xfrm rot="1936698">
                  <a:off x="6440756" y="3522702"/>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id="{FE17132E-09CF-4A6C-AEBC-638DDC08696D}"/>
                    </a:ext>
                  </a:extLst>
                </p:cNvPr>
                <p:cNvSpPr/>
                <p:nvPr/>
              </p:nvSpPr>
              <p:spPr>
                <a:xfrm rot="546517">
                  <a:off x="6614158" y="4695018"/>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8" name="Rectangle: Rounded Corners 117">
                  <a:extLst>
                    <a:ext uri="{FF2B5EF4-FFF2-40B4-BE49-F238E27FC236}">
                      <a16:creationId xmlns:a16="http://schemas.microsoft.com/office/drawing/2014/main" id="{8F207703-9AE6-AC42-52BB-8592A3FB2D30}"/>
                    </a:ext>
                  </a:extLst>
                </p:cNvPr>
                <p:cNvSpPr/>
                <p:nvPr/>
              </p:nvSpPr>
              <p:spPr>
                <a:xfrm rot="20662138">
                  <a:off x="6861038" y="4682608"/>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99B43DD0-C0A4-5640-1B5F-E97865D526D2}"/>
                    </a:ext>
                  </a:extLst>
                </p:cNvPr>
                <p:cNvSpPr/>
                <p:nvPr/>
              </p:nvSpPr>
              <p:spPr>
                <a:xfrm rot="19590014">
                  <a:off x="6955254" y="3549147"/>
                  <a:ext cx="245561" cy="983084"/>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3A321581-B17D-6296-3993-3A51DAA0EEDE}"/>
                  </a:ext>
                </a:extLst>
              </p:cNvPr>
              <p:cNvGrpSpPr/>
              <p:nvPr/>
            </p:nvGrpSpPr>
            <p:grpSpPr>
              <a:xfrm>
                <a:off x="8784121" y="3487529"/>
                <a:ext cx="1026027" cy="2896497"/>
                <a:chOff x="7796261" y="3308669"/>
                <a:chExt cx="1026027" cy="2896497"/>
              </a:xfrm>
            </p:grpSpPr>
            <p:sp>
              <p:nvSpPr>
                <p:cNvPr id="97" name="Oval 96">
                  <a:extLst>
                    <a:ext uri="{FF2B5EF4-FFF2-40B4-BE49-F238E27FC236}">
                      <a16:creationId xmlns:a16="http://schemas.microsoft.com/office/drawing/2014/main" id="{FDCAD5EA-F853-3FA6-7100-21B8CA775FFA}"/>
                    </a:ext>
                  </a:extLst>
                </p:cNvPr>
                <p:cNvSpPr/>
                <p:nvPr/>
              </p:nvSpPr>
              <p:spPr>
                <a:xfrm>
                  <a:off x="8039056" y="3557476"/>
                  <a:ext cx="494176" cy="52506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8" name="Isosceles Triangle 97">
                  <a:extLst>
                    <a:ext uri="{FF2B5EF4-FFF2-40B4-BE49-F238E27FC236}">
                      <a16:creationId xmlns:a16="http://schemas.microsoft.com/office/drawing/2014/main" id="{5475519F-9125-E75A-D5CC-59E7A31362FF}"/>
                    </a:ext>
                  </a:extLst>
                </p:cNvPr>
                <p:cNvSpPr/>
                <p:nvPr/>
              </p:nvSpPr>
              <p:spPr>
                <a:xfrm>
                  <a:off x="7992850" y="4756946"/>
                  <a:ext cx="694330" cy="670297"/>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id="{A61CB62B-B4BB-5E91-B644-2A92A11A6B29}"/>
                    </a:ext>
                  </a:extLst>
                </p:cNvPr>
                <p:cNvSpPr/>
                <p:nvPr/>
              </p:nvSpPr>
              <p:spPr>
                <a:xfrm>
                  <a:off x="8175666" y="4206313"/>
                  <a:ext cx="278533" cy="1331908"/>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0" name="Rectangle: Rounded Corners 99">
                  <a:extLst>
                    <a:ext uri="{FF2B5EF4-FFF2-40B4-BE49-F238E27FC236}">
                      <a16:creationId xmlns:a16="http://schemas.microsoft.com/office/drawing/2014/main" id="{5D17E5CF-0F3B-1797-C1F2-2412A2CBA92C}"/>
                    </a:ext>
                  </a:extLst>
                </p:cNvPr>
                <p:cNvSpPr/>
                <p:nvPr/>
              </p:nvSpPr>
              <p:spPr>
                <a:xfrm rot="1936698">
                  <a:off x="7941818" y="4194367"/>
                  <a:ext cx="232898" cy="1009906"/>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19EA577F-6020-A46B-7881-49E1075647E5}"/>
                    </a:ext>
                  </a:extLst>
                </p:cNvPr>
                <p:cNvSpPr/>
                <p:nvPr/>
              </p:nvSpPr>
              <p:spPr>
                <a:xfrm rot="546517">
                  <a:off x="8101090" y="5291716"/>
                  <a:ext cx="215138" cy="91345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2A822E86-F5C7-1124-EC71-E1EF7D3753B5}"/>
                    </a:ext>
                  </a:extLst>
                </p:cNvPr>
                <p:cNvSpPr/>
                <p:nvPr/>
              </p:nvSpPr>
              <p:spPr>
                <a:xfrm rot="20662138">
                  <a:off x="8391167" y="5232903"/>
                  <a:ext cx="207134" cy="97195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B29EA951-2C48-D72D-D321-A67A865FAA46}"/>
                    </a:ext>
                  </a:extLst>
                </p:cNvPr>
                <p:cNvSpPr/>
                <p:nvPr/>
              </p:nvSpPr>
              <p:spPr>
                <a:xfrm rot="19590014">
                  <a:off x="8451583" y="4222508"/>
                  <a:ext cx="244660" cy="965657"/>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7D2839F8-51D1-3A66-C885-8E75184662C1}"/>
                    </a:ext>
                  </a:extLst>
                </p:cNvPr>
                <p:cNvGrpSpPr/>
                <p:nvPr/>
              </p:nvGrpSpPr>
              <p:grpSpPr>
                <a:xfrm>
                  <a:off x="7796261" y="3308669"/>
                  <a:ext cx="1026027" cy="800674"/>
                  <a:chOff x="7698446" y="3229272"/>
                  <a:chExt cx="1195183" cy="948680"/>
                </a:xfrm>
              </p:grpSpPr>
              <p:grpSp>
                <p:nvGrpSpPr>
                  <p:cNvPr id="105" name="Group 104">
                    <a:extLst>
                      <a:ext uri="{FF2B5EF4-FFF2-40B4-BE49-F238E27FC236}">
                        <a16:creationId xmlns:a16="http://schemas.microsoft.com/office/drawing/2014/main" id="{E0135DB6-CAB7-0412-EB86-DD6F63FC5ED6}"/>
                      </a:ext>
                    </a:extLst>
                  </p:cNvPr>
                  <p:cNvGrpSpPr/>
                  <p:nvPr/>
                </p:nvGrpSpPr>
                <p:grpSpPr>
                  <a:xfrm rot="2374334">
                    <a:off x="7938686" y="3229272"/>
                    <a:ext cx="703863" cy="688426"/>
                    <a:chOff x="6957235" y="1805632"/>
                    <a:chExt cx="969222" cy="947965"/>
                  </a:xfrm>
                </p:grpSpPr>
                <p:sp>
                  <p:nvSpPr>
                    <p:cNvPr id="112" name="Cloud 111">
                      <a:extLst>
                        <a:ext uri="{FF2B5EF4-FFF2-40B4-BE49-F238E27FC236}">
                          <a16:creationId xmlns:a16="http://schemas.microsoft.com/office/drawing/2014/main" id="{C655094A-2EF8-373D-BA78-AD8E176C447C}"/>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3" name="Cloud 112">
                      <a:extLst>
                        <a:ext uri="{FF2B5EF4-FFF2-40B4-BE49-F238E27FC236}">
                          <a16:creationId xmlns:a16="http://schemas.microsoft.com/office/drawing/2014/main" id="{8767BBA1-87EC-D577-B535-24A495F589E9}"/>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FEF40ED0-611B-5221-DBA5-3B564CAE8F75}"/>
                      </a:ext>
                    </a:extLst>
                  </p:cNvPr>
                  <p:cNvGrpSpPr/>
                  <p:nvPr/>
                </p:nvGrpSpPr>
                <p:grpSpPr>
                  <a:xfrm rot="19548315">
                    <a:off x="7698446" y="3489526"/>
                    <a:ext cx="703863" cy="688426"/>
                    <a:chOff x="6957235" y="1805632"/>
                    <a:chExt cx="969222" cy="947965"/>
                  </a:xfrm>
                </p:grpSpPr>
                <p:sp>
                  <p:nvSpPr>
                    <p:cNvPr id="110" name="Cloud 109">
                      <a:extLst>
                        <a:ext uri="{FF2B5EF4-FFF2-40B4-BE49-F238E27FC236}">
                          <a16:creationId xmlns:a16="http://schemas.microsoft.com/office/drawing/2014/main" id="{22C580F3-A588-10FC-33F5-19AACE6AF88B}"/>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1" name="Cloud 110">
                      <a:extLst>
                        <a:ext uri="{FF2B5EF4-FFF2-40B4-BE49-F238E27FC236}">
                          <a16:creationId xmlns:a16="http://schemas.microsoft.com/office/drawing/2014/main" id="{7CDCC381-FD0F-FD82-70A1-61B32D873EF9}"/>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229799E8-ECB2-8048-FBD4-FD44D3E062F5}"/>
                      </a:ext>
                    </a:extLst>
                  </p:cNvPr>
                  <p:cNvGrpSpPr/>
                  <p:nvPr/>
                </p:nvGrpSpPr>
                <p:grpSpPr>
                  <a:xfrm rot="17190304">
                    <a:off x="8197484" y="3464401"/>
                    <a:ext cx="703863" cy="688426"/>
                    <a:chOff x="6957235" y="1805632"/>
                    <a:chExt cx="969222" cy="947965"/>
                  </a:xfrm>
                </p:grpSpPr>
                <p:sp>
                  <p:nvSpPr>
                    <p:cNvPr id="108" name="Cloud 107">
                      <a:extLst>
                        <a:ext uri="{FF2B5EF4-FFF2-40B4-BE49-F238E27FC236}">
                          <a16:creationId xmlns:a16="http://schemas.microsoft.com/office/drawing/2014/main" id="{4F4D6326-2AC7-2FE3-9111-BDD4C140339B}"/>
                        </a:ext>
                      </a:extLst>
                    </p:cNvPr>
                    <p:cNvSpPr/>
                    <p:nvPr/>
                  </p:nvSpPr>
                  <p:spPr>
                    <a:xfrm>
                      <a:off x="6957235" y="2030583"/>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9" name="Cloud 108">
                      <a:extLst>
                        <a:ext uri="{FF2B5EF4-FFF2-40B4-BE49-F238E27FC236}">
                          <a16:creationId xmlns:a16="http://schemas.microsoft.com/office/drawing/2014/main" id="{711B7F72-0957-45EE-C243-80CE8327B542}"/>
                        </a:ext>
                      </a:extLst>
                    </p:cNvPr>
                    <p:cNvSpPr/>
                    <p:nvPr/>
                  </p:nvSpPr>
                  <p:spPr>
                    <a:xfrm>
                      <a:off x="7245974" y="1805632"/>
                      <a:ext cx="680483" cy="723014"/>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grpSp>
        </p:grpSp>
        <p:grpSp>
          <p:nvGrpSpPr>
            <p:cNvPr id="86" name="Group 85">
              <a:extLst>
                <a:ext uri="{FF2B5EF4-FFF2-40B4-BE49-F238E27FC236}">
                  <a16:creationId xmlns:a16="http://schemas.microsoft.com/office/drawing/2014/main" id="{22186692-E321-076E-2370-C1839F402D11}"/>
                </a:ext>
              </a:extLst>
            </p:cNvPr>
            <p:cNvGrpSpPr/>
            <p:nvPr/>
          </p:nvGrpSpPr>
          <p:grpSpPr>
            <a:xfrm>
              <a:off x="3742003" y="4045973"/>
              <a:ext cx="452710" cy="1710032"/>
              <a:chOff x="6440756" y="2737475"/>
              <a:chExt cx="760059" cy="2870993"/>
            </a:xfrm>
            <a:solidFill>
              <a:srgbClr val="FFFF00"/>
            </a:solidFill>
          </p:grpSpPr>
          <p:sp>
            <p:nvSpPr>
              <p:cNvPr id="87" name="Rectangle: Rounded Corners 86">
                <a:extLst>
                  <a:ext uri="{FF2B5EF4-FFF2-40B4-BE49-F238E27FC236}">
                    <a16:creationId xmlns:a16="http://schemas.microsoft.com/office/drawing/2014/main" id="{4D436ED5-97AF-CB07-7619-665288B76FB4}"/>
                  </a:ext>
                </a:extLst>
              </p:cNvPr>
              <p:cNvSpPr/>
              <p:nvPr/>
            </p:nvSpPr>
            <p:spPr>
              <a:xfrm>
                <a:off x="6674605" y="3534648"/>
                <a:ext cx="269554" cy="1430756"/>
              </a:xfrm>
              <a:prstGeom prst="roundRect">
                <a:avLst>
                  <a:gd name="adj" fmla="val 50000"/>
                </a:avLst>
              </a:prstGeom>
              <a:grp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D80E7F7-4191-F532-7587-E33A463A1D05}"/>
                  </a:ext>
                </a:extLst>
              </p:cNvPr>
              <p:cNvSpPr/>
              <p:nvPr/>
            </p:nvSpPr>
            <p:spPr>
              <a:xfrm>
                <a:off x="6495344" y="2737475"/>
                <a:ext cx="640618" cy="680658"/>
              </a:xfrm>
              <a:prstGeom prst="ellipse">
                <a:avLst/>
              </a:prstGeom>
              <a:grp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EA634CF7-3487-2200-B83F-90CC322627D9}"/>
                  </a:ext>
                </a:extLst>
              </p:cNvPr>
              <p:cNvSpPr/>
              <p:nvPr/>
            </p:nvSpPr>
            <p:spPr>
              <a:xfrm rot="1936698">
                <a:off x="6440756" y="3522702"/>
                <a:ext cx="232898" cy="1009906"/>
              </a:xfrm>
              <a:prstGeom prst="roundRect">
                <a:avLst>
                  <a:gd name="adj" fmla="val 50000"/>
                </a:avLst>
              </a:prstGeom>
              <a:grp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D301F2F3-0B36-ECE4-FE72-B9F3AEEAEE18}"/>
                  </a:ext>
                </a:extLst>
              </p:cNvPr>
              <p:cNvSpPr/>
              <p:nvPr/>
            </p:nvSpPr>
            <p:spPr>
              <a:xfrm rot="546517">
                <a:off x="6614158" y="4695018"/>
                <a:ext cx="215138" cy="913450"/>
              </a:xfrm>
              <a:prstGeom prst="roundRect">
                <a:avLst>
                  <a:gd name="adj" fmla="val 50000"/>
                </a:avLst>
              </a:prstGeom>
              <a:grp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FD82657A-21B2-1A9D-923A-894D48276355}"/>
                  </a:ext>
                </a:extLst>
              </p:cNvPr>
              <p:cNvSpPr/>
              <p:nvPr/>
            </p:nvSpPr>
            <p:spPr>
              <a:xfrm rot="20662138">
                <a:off x="6861038" y="4682608"/>
                <a:ext cx="215138" cy="913450"/>
              </a:xfrm>
              <a:prstGeom prst="roundRect">
                <a:avLst>
                  <a:gd name="adj" fmla="val 50000"/>
                </a:avLst>
              </a:prstGeom>
              <a:grp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032DB77E-6582-8D59-4173-4EE7447AB122}"/>
                  </a:ext>
                </a:extLst>
              </p:cNvPr>
              <p:cNvSpPr/>
              <p:nvPr/>
            </p:nvSpPr>
            <p:spPr>
              <a:xfrm rot="19590014">
                <a:off x="6955254" y="3549147"/>
                <a:ext cx="245561" cy="983084"/>
              </a:xfrm>
              <a:prstGeom prst="roundRect">
                <a:avLst>
                  <a:gd name="adj" fmla="val 50000"/>
                </a:avLst>
              </a:prstGeom>
              <a:grpFill/>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8782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4703" y="117321"/>
            <a:ext cx="8917130" cy="6186309"/>
          </a:xfrm>
          <a:prstGeom prst="rect">
            <a:avLst/>
          </a:prstGeom>
          <a:noFill/>
        </p:spPr>
        <p:txBody>
          <a:bodyPr wrap="square" rtlCol="0">
            <a:spAutoFit/>
          </a:bodyPr>
          <a:lstStyle/>
          <a:p>
            <a:pPr fontAlgn="base"/>
            <a:r>
              <a:rPr lang="en-US" b="1" dirty="0">
                <a:solidFill>
                  <a:schemeClr val="bg1"/>
                </a:solidFill>
              </a:rPr>
              <a:t>Sources:</a:t>
            </a:r>
          </a:p>
          <a:p>
            <a:pPr fontAlgn="base"/>
            <a:endParaRPr lang="en-US" b="1" dirty="0">
              <a:solidFill>
                <a:schemeClr val="bg1"/>
              </a:solidFill>
            </a:endParaRPr>
          </a:p>
          <a:p>
            <a:pPr fontAlgn="base"/>
            <a:r>
              <a:rPr lang="en-US" b="1" dirty="0">
                <a:solidFill>
                  <a:schemeClr val="bg1"/>
                </a:solidFill>
              </a:rPr>
              <a:t>Videos: </a:t>
            </a:r>
          </a:p>
          <a:p>
            <a:pPr fontAlgn="base"/>
            <a:r>
              <a:rPr lang="en-US" b="1" dirty="0">
                <a:solidFill>
                  <a:schemeClr val="bg1"/>
                </a:solidFill>
              </a:rPr>
              <a:t>Jesus Declares the Parable of the Wheat and the Tares (1:17)</a:t>
            </a:r>
          </a:p>
          <a:p>
            <a:pPr fontAlgn="base"/>
            <a:r>
              <a:rPr lang="en-US" b="1" i="0" dirty="0">
                <a:solidFill>
                  <a:schemeClr val="bg1"/>
                </a:solidFill>
                <a:effectLst/>
              </a:rPr>
              <a:t>“</a:t>
            </a:r>
            <a:r>
              <a:rPr lang="en-US" b="1" i="0" u="none" strike="noStrike" dirty="0" err="1">
                <a:solidFill>
                  <a:schemeClr val="bg1"/>
                </a:solidFill>
                <a:effectLst/>
              </a:rPr>
              <a:t>LightTheWorld</a:t>
            </a:r>
            <a:r>
              <a:rPr lang="en-US" b="1" i="0" u="none" strike="noStrike" dirty="0">
                <a:solidFill>
                  <a:schemeClr val="bg1"/>
                </a:solidFill>
                <a:effectLst/>
              </a:rPr>
              <a:t>—Follow the Example of Jesus Christ. Share His Light—</a:t>
            </a:r>
          </a:p>
          <a:p>
            <a:pPr fontAlgn="base"/>
            <a:r>
              <a:rPr lang="en-US" b="1" dirty="0">
                <a:solidFill>
                  <a:schemeClr val="bg1"/>
                </a:solidFill>
              </a:rPr>
              <a:t>      </a:t>
            </a:r>
            <a:r>
              <a:rPr lang="en-US" b="1" i="0" u="none" strike="noStrike" dirty="0">
                <a:solidFill>
                  <a:schemeClr val="bg1"/>
                </a:solidFill>
                <a:effectLst/>
              </a:rPr>
              <a:t>Serve as He Served</a:t>
            </a:r>
            <a:r>
              <a:rPr lang="en-US" b="1" i="0" dirty="0">
                <a:solidFill>
                  <a:schemeClr val="bg1"/>
                </a:solidFill>
                <a:effectLst/>
              </a:rPr>
              <a:t>” (2:17) from time code 0:29 to 2:17</a:t>
            </a:r>
          </a:p>
          <a:p>
            <a:pPr fontAlgn="base"/>
            <a:r>
              <a:rPr lang="en-US" b="1" i="0" dirty="0">
                <a:solidFill>
                  <a:schemeClr val="bg1"/>
                </a:solidFill>
                <a:effectLst/>
              </a:rPr>
              <a:t>“</a:t>
            </a:r>
            <a:r>
              <a:rPr lang="en-US" b="1" i="0" u="none" strike="noStrike" dirty="0">
                <a:solidFill>
                  <a:schemeClr val="bg1"/>
                </a:solidFill>
                <a:effectLst/>
              </a:rPr>
              <a:t>Gatherers in the Kingdom</a:t>
            </a:r>
            <a:r>
              <a:rPr lang="en-US" b="1" i="0" dirty="0">
                <a:solidFill>
                  <a:schemeClr val="bg1"/>
                </a:solidFill>
                <a:effectLst/>
              </a:rPr>
              <a:t>” (1:51) </a:t>
            </a:r>
          </a:p>
          <a:p>
            <a:pPr fontAlgn="base"/>
            <a:r>
              <a:rPr lang="en-US" b="1" i="0" dirty="0">
                <a:solidFill>
                  <a:schemeClr val="bg1"/>
                </a:solidFill>
                <a:effectLst/>
              </a:rPr>
              <a:t>“</a:t>
            </a:r>
            <a:r>
              <a:rPr lang="en-US" b="1" i="0" u="none" strike="noStrike" dirty="0">
                <a:solidFill>
                  <a:schemeClr val="bg1"/>
                </a:solidFill>
                <a:effectLst/>
              </a:rPr>
              <a:t>Gathering and Growing: Eldon’s Story</a:t>
            </a:r>
            <a:r>
              <a:rPr lang="en-US" b="1" i="0" dirty="0">
                <a:solidFill>
                  <a:schemeClr val="bg1"/>
                </a:solidFill>
                <a:effectLst/>
              </a:rPr>
              <a:t> (2:10). Invite</a:t>
            </a:r>
            <a:endParaRPr lang="en-US" b="1" dirty="0">
              <a:solidFill>
                <a:schemeClr val="bg1"/>
              </a:solidFill>
            </a:endParaRPr>
          </a:p>
          <a:p>
            <a:pPr fontAlgn="base"/>
            <a:endParaRPr lang="en-US" b="1" dirty="0">
              <a:solidFill>
                <a:schemeClr val="bg1"/>
              </a:solidFill>
            </a:endParaRPr>
          </a:p>
          <a:p>
            <a:pPr fontAlgn="base"/>
            <a:r>
              <a:rPr lang="en-US" b="1" dirty="0">
                <a:solidFill>
                  <a:schemeClr val="bg1"/>
                </a:solidFill>
              </a:rPr>
              <a:t>Elder Bruce R. McConkie, </a:t>
            </a:r>
            <a:r>
              <a:rPr lang="en-US" b="1" i="1" dirty="0">
                <a:solidFill>
                  <a:schemeClr val="bg1"/>
                </a:solidFill>
              </a:rPr>
              <a:t>Doctrinal New Testament Commentary,</a:t>
            </a:r>
            <a:r>
              <a:rPr lang="en-US" b="1" dirty="0">
                <a:solidFill>
                  <a:schemeClr val="bg1"/>
                </a:solidFill>
              </a:rPr>
              <a:t> 1:283</a:t>
            </a:r>
          </a:p>
          <a:p>
            <a:pPr fontAlgn="base"/>
            <a:r>
              <a:rPr lang="en-US" b="1" dirty="0">
                <a:solidFill>
                  <a:schemeClr val="bg1"/>
                </a:solidFill>
              </a:rPr>
              <a:t>John </a:t>
            </a:r>
            <a:r>
              <a:rPr lang="en-US" b="1" dirty="0" err="1">
                <a:solidFill>
                  <a:schemeClr val="bg1"/>
                </a:solidFill>
              </a:rPr>
              <a:t>Bytheway</a:t>
            </a:r>
            <a:r>
              <a:rPr lang="en-US" b="1" dirty="0">
                <a:solidFill>
                  <a:schemeClr val="bg1"/>
                </a:solidFill>
              </a:rPr>
              <a:t> </a:t>
            </a:r>
            <a:r>
              <a:rPr lang="en-US" b="1" i="1" dirty="0">
                <a:solidFill>
                  <a:schemeClr val="bg1"/>
                </a:solidFill>
              </a:rPr>
              <a:t>Of Pigs, Pearls and Prodigals </a:t>
            </a:r>
            <a:r>
              <a:rPr lang="en-US" b="1" dirty="0">
                <a:solidFill>
                  <a:schemeClr val="bg1"/>
                </a:solidFill>
              </a:rPr>
              <a:t>pg. 20</a:t>
            </a:r>
          </a:p>
          <a:p>
            <a:pPr fontAlgn="base"/>
            <a:r>
              <a:rPr lang="en-US" b="1" dirty="0">
                <a:solidFill>
                  <a:schemeClr val="bg1"/>
                </a:solidFill>
              </a:rPr>
              <a:t>President Joseph Fielding Smith (</a:t>
            </a:r>
            <a:r>
              <a:rPr lang="en-US" b="1" i="1" dirty="0">
                <a:solidFill>
                  <a:schemeClr val="bg1"/>
                </a:solidFill>
              </a:rPr>
              <a:t>Church History and Modern Revelation,</a:t>
            </a:r>
            <a:r>
              <a:rPr lang="en-US" b="1" dirty="0">
                <a:solidFill>
                  <a:schemeClr val="bg1"/>
                </a:solidFill>
              </a:rPr>
              <a:t> 1:353-4.)</a:t>
            </a:r>
          </a:p>
          <a:p>
            <a:pPr fontAlgn="base"/>
            <a:r>
              <a:rPr lang="en-US" sz="1800" b="1" i="0" dirty="0">
                <a:solidFill>
                  <a:schemeClr val="bg1"/>
                </a:solidFill>
                <a:effectLst/>
              </a:rPr>
              <a:t>Russell M. Nelson, “</a:t>
            </a:r>
            <a:r>
              <a:rPr lang="en-US" sz="1800" b="1" i="0" u="none" strike="noStrike" dirty="0">
                <a:solidFill>
                  <a:schemeClr val="bg1"/>
                </a:solidFill>
                <a:effectLst/>
              </a:rPr>
              <a:t>Let God Prevail</a:t>
            </a:r>
            <a:r>
              <a:rPr lang="en-US" sz="1800" b="1" i="0" dirty="0">
                <a:solidFill>
                  <a:schemeClr val="bg1"/>
                </a:solidFill>
                <a:effectLst/>
              </a:rPr>
              <a:t>,” </a:t>
            </a:r>
            <a:r>
              <a:rPr lang="en-US" sz="1800" b="1" i="1" dirty="0">
                <a:solidFill>
                  <a:schemeClr val="bg1"/>
                </a:solidFill>
                <a:effectLst/>
              </a:rPr>
              <a:t>Ensign</a:t>
            </a:r>
            <a:r>
              <a:rPr lang="en-US" sz="1800" b="1" i="0" dirty="0">
                <a:solidFill>
                  <a:schemeClr val="bg1"/>
                </a:solidFill>
                <a:effectLst/>
              </a:rPr>
              <a:t> or </a:t>
            </a:r>
            <a:r>
              <a:rPr lang="en-US" sz="1800" b="1" i="1" dirty="0">
                <a:solidFill>
                  <a:schemeClr val="bg1"/>
                </a:solidFill>
                <a:effectLst/>
              </a:rPr>
              <a:t>Liahona</a:t>
            </a:r>
            <a:r>
              <a:rPr lang="en-US" sz="1800" b="1" i="0" dirty="0">
                <a:solidFill>
                  <a:schemeClr val="bg1"/>
                </a:solidFill>
                <a:effectLst/>
              </a:rPr>
              <a:t>, Nov. 2020, 92–93</a:t>
            </a:r>
            <a:endParaRPr lang="en-US" b="1" dirty="0">
              <a:solidFill>
                <a:schemeClr val="bg1"/>
              </a:solidFill>
            </a:endParaRPr>
          </a:p>
          <a:p>
            <a:pPr fontAlgn="base"/>
            <a:r>
              <a:rPr lang="en-US" b="1" dirty="0">
                <a:solidFill>
                  <a:schemeClr val="bg1"/>
                </a:solidFill>
              </a:rPr>
              <a:t>President </a:t>
            </a:r>
            <a:r>
              <a:rPr lang="en-US" b="1" dirty="0" err="1">
                <a:solidFill>
                  <a:schemeClr val="bg1"/>
                </a:solidFill>
              </a:rPr>
              <a:t>Wilford</a:t>
            </a:r>
            <a:r>
              <a:rPr lang="en-US" b="1" dirty="0">
                <a:solidFill>
                  <a:schemeClr val="bg1"/>
                </a:solidFill>
              </a:rPr>
              <a:t> Woodruff in 1894 (</a:t>
            </a:r>
            <a:r>
              <a:rPr lang="en-US" b="1" i="1" dirty="0">
                <a:solidFill>
                  <a:schemeClr val="bg1"/>
                </a:solidFill>
              </a:rPr>
              <a:t>Young Women’s Journal,</a:t>
            </a:r>
            <a:r>
              <a:rPr lang="en-US" b="1" dirty="0">
                <a:solidFill>
                  <a:schemeClr val="bg1"/>
                </a:solidFill>
              </a:rPr>
              <a:t> Aug. 1894, pp. 512–13.)</a:t>
            </a:r>
          </a:p>
          <a:p>
            <a:pPr fontAlgn="base"/>
            <a:r>
              <a:rPr lang="en-US" b="1" dirty="0">
                <a:solidFill>
                  <a:schemeClr val="bg1"/>
                </a:solidFill>
              </a:rPr>
              <a:t>Prophet Joseph Smith(</a:t>
            </a:r>
            <a:r>
              <a:rPr lang="en-US" b="1" i="1" dirty="0">
                <a:solidFill>
                  <a:schemeClr val="bg1"/>
                </a:solidFill>
              </a:rPr>
              <a:t>Teachings,</a:t>
            </a:r>
            <a:r>
              <a:rPr lang="en-US" b="1" dirty="0">
                <a:solidFill>
                  <a:schemeClr val="bg1"/>
                </a:solidFill>
              </a:rPr>
              <a:t> p. 101.)</a:t>
            </a:r>
          </a:p>
          <a:p>
            <a:pPr fontAlgn="base"/>
            <a:r>
              <a:rPr lang="en-US" sz="1800" b="1" dirty="0">
                <a:solidFill>
                  <a:schemeClr val="bg1"/>
                </a:solidFill>
              </a:rPr>
              <a:t>Presentation by ©http://fashionsbylynda.com/blog/</a:t>
            </a:r>
            <a:endParaRPr lang="en-US" b="1" dirty="0">
              <a:solidFill>
                <a:schemeClr val="bg1"/>
              </a:solidFill>
            </a:endParaRPr>
          </a:p>
          <a:p>
            <a:pPr fontAlgn="base"/>
            <a:r>
              <a:rPr lang="en-US" b="1" dirty="0">
                <a:solidFill>
                  <a:schemeClr val="bg1"/>
                </a:solidFill>
              </a:rPr>
              <a:t>Casey Paul Griffiths “Doctrine and Covenants Central” section 86</a:t>
            </a:r>
          </a:p>
          <a:p>
            <a:pPr fontAlgn="base"/>
            <a:r>
              <a:rPr lang="en-US" b="1" dirty="0">
                <a:solidFill>
                  <a:schemeClr val="bg1"/>
                </a:solidFill>
              </a:rPr>
              <a:t>Doctrine and Covenants Student Manual Religion 324-325 Section 86</a:t>
            </a:r>
          </a:p>
          <a:p>
            <a:pPr fontAlgn="base"/>
            <a:r>
              <a:rPr lang="en-US" sz="1800" b="1" i="0" dirty="0">
                <a:solidFill>
                  <a:schemeClr val="bg1"/>
                </a:solidFill>
                <a:effectLst/>
              </a:rPr>
              <a:t>David A. Bednar, “</a:t>
            </a:r>
            <a:r>
              <a:rPr lang="en-US" sz="1800" b="1" i="0" u="none" strike="noStrike" dirty="0">
                <a:solidFill>
                  <a:schemeClr val="bg1"/>
                </a:solidFill>
                <a:effectLst/>
              </a:rPr>
              <a:t>The Spirit and Purposes of Gathering</a:t>
            </a:r>
            <a:r>
              <a:rPr lang="en-US" sz="1800" b="1" i="0" dirty="0">
                <a:solidFill>
                  <a:schemeClr val="bg1"/>
                </a:solidFill>
                <a:effectLst/>
              </a:rPr>
              <a:t>” [Brigham Young University–Idaho devotional, Oct. 31, 2006], byui.edu)</a:t>
            </a:r>
          </a:p>
          <a:p>
            <a:pPr fontAlgn="base"/>
            <a:r>
              <a:rPr lang="en-US" b="1" i="0" dirty="0">
                <a:solidFill>
                  <a:schemeClr val="bg1"/>
                </a:solidFill>
                <a:effectLst/>
              </a:rPr>
              <a:t>Russell M. Nelson and Wendy W. Nelson, “</a:t>
            </a:r>
            <a:r>
              <a:rPr lang="en-US" b="1" i="0" u="none" strike="noStrike" dirty="0">
                <a:solidFill>
                  <a:schemeClr val="bg1"/>
                </a:solidFill>
                <a:effectLst/>
              </a:rPr>
              <a:t>Hope of Israel</a:t>
            </a:r>
            <a:r>
              <a:rPr lang="en-US" b="1" i="0" dirty="0">
                <a:solidFill>
                  <a:schemeClr val="bg1"/>
                </a:solidFill>
                <a:effectLst/>
              </a:rPr>
              <a:t>” [worldwide youth devotional, June 3, 2018], ChurchofJesusChrist.org</a:t>
            </a:r>
            <a:endParaRPr lang="en-US" b="1" dirty="0">
              <a:solidFill>
                <a:schemeClr val="bg1"/>
              </a:solidFill>
            </a:endParaRPr>
          </a:p>
        </p:txBody>
      </p:sp>
      <p:grpSp>
        <p:nvGrpSpPr>
          <p:cNvPr id="7" name="Group 6"/>
          <p:cNvGrpSpPr/>
          <p:nvPr/>
        </p:nvGrpSpPr>
        <p:grpSpPr>
          <a:xfrm>
            <a:off x="7285992" y="982151"/>
            <a:ext cx="885567" cy="1066800"/>
            <a:chOff x="7543800" y="3810000"/>
            <a:chExt cx="1143000" cy="1447800"/>
          </a:xfrm>
        </p:grpSpPr>
        <p:sp>
          <p:nvSpPr>
            <p:cNvPr id="9" name="Trapezoid 8"/>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7924800" y="3810000"/>
              <a:ext cx="645353" cy="610017"/>
              <a:chOff x="7924800" y="5867400"/>
              <a:chExt cx="645353" cy="610017"/>
            </a:xfrm>
          </p:grpSpPr>
          <p:grpSp>
            <p:nvGrpSpPr>
              <p:cNvPr id="21" name="Group 13"/>
              <p:cNvGrpSpPr/>
              <p:nvPr/>
            </p:nvGrpSpPr>
            <p:grpSpPr>
              <a:xfrm>
                <a:off x="7924800" y="5867400"/>
                <a:ext cx="645353" cy="610017"/>
                <a:chOff x="3037563" y="3121795"/>
                <a:chExt cx="1250371" cy="1224010"/>
              </a:xfrm>
            </p:grpSpPr>
            <p:sp>
              <p:nvSpPr>
                <p:cNvPr id="23" name="Oval 2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543800" y="4038600"/>
              <a:ext cx="403070" cy="381000"/>
              <a:chOff x="7924800" y="5867400"/>
              <a:chExt cx="645353" cy="610017"/>
            </a:xfrm>
          </p:grpSpPr>
          <p:grpSp>
            <p:nvGrpSpPr>
              <p:cNvPr id="15" name="Group 13"/>
              <p:cNvGrpSpPr/>
              <p:nvPr/>
            </p:nvGrpSpPr>
            <p:grpSpPr>
              <a:xfrm>
                <a:off x="7924800" y="5867400"/>
                <a:ext cx="645353" cy="610017"/>
                <a:chOff x="3037563" y="3121795"/>
                <a:chExt cx="1250371" cy="1224010"/>
              </a:xfrm>
            </p:grpSpPr>
            <p:sp>
              <p:nvSpPr>
                <p:cNvPr id="17" name="Oval 16"/>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Footer Placeholder 14">
            <a:extLst>
              <a:ext uri="{FF2B5EF4-FFF2-40B4-BE49-F238E27FC236}">
                <a16:creationId xmlns:a16="http://schemas.microsoft.com/office/drawing/2014/main" id="{3BB118EC-DE37-47AA-9E78-A9C37D18894B}"/>
              </a:ext>
            </a:extLst>
          </p:cNvPr>
          <p:cNvSpPr>
            <a:spLocks noGrp="1"/>
          </p:cNvSpPr>
          <p:nvPr/>
        </p:nvSpPr>
        <p:spPr>
          <a:xfrm>
            <a:off x="97118"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020761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212"/>
          <p:cNvSpPr/>
          <p:nvPr/>
        </p:nvSpPr>
        <p:spPr>
          <a:xfrm>
            <a:off x="291749" y="205053"/>
            <a:ext cx="4572000" cy="5816977"/>
          </a:xfrm>
          <a:prstGeom prst="rect">
            <a:avLst/>
          </a:prstGeom>
          <a:ln>
            <a:solidFill>
              <a:schemeClr val="tx1"/>
            </a:solidFill>
          </a:ln>
        </p:spPr>
        <p:txBody>
          <a:bodyPr>
            <a:spAutoFit/>
          </a:bodyPr>
          <a:lstStyle/>
          <a:p>
            <a:pPr fontAlgn="base"/>
            <a:r>
              <a:rPr lang="en-US" sz="1200" b="1" dirty="0">
                <a:solidFill>
                  <a:srgbClr val="2F393A"/>
                </a:solidFill>
              </a:rPr>
              <a:t>Lawful Heir According to the Flesh—D&amp;C 86:9</a:t>
            </a:r>
          </a:p>
          <a:p>
            <a:pPr fontAlgn="base"/>
            <a:endParaRPr lang="en-US" sz="1200" dirty="0">
              <a:solidFill>
                <a:srgbClr val="2F393A"/>
              </a:solidFill>
            </a:endParaRPr>
          </a:p>
          <a:p>
            <a:pPr fontAlgn="base"/>
            <a:r>
              <a:rPr lang="en-US" sz="1200" dirty="0">
                <a:solidFill>
                  <a:srgbClr val="2F393A"/>
                </a:solidFill>
              </a:rPr>
              <a:t>This phrase means that one’s right to the priesthood is held by virtue of being of the house of Israel. Elder Theodore M. Burton explained:</a:t>
            </a:r>
          </a:p>
          <a:p>
            <a:pPr fontAlgn="base"/>
            <a:endParaRPr lang="en-US" sz="1200" dirty="0">
              <a:solidFill>
                <a:srgbClr val="2F393A"/>
              </a:solidFill>
            </a:endParaRPr>
          </a:p>
          <a:p>
            <a:pPr fontAlgn="base"/>
            <a:r>
              <a:rPr lang="en-US" sz="1200" dirty="0">
                <a:solidFill>
                  <a:srgbClr val="2F393A"/>
                </a:solidFill>
              </a:rPr>
              <a:t>“One thing we often fail to realize is that our priesthood comes to us through the lineage of our fathers and mothers. The Lord explained it in these words: ‘Therefore, thus </a:t>
            </a:r>
            <a:r>
              <a:rPr lang="en-US" sz="1200" dirty="0" err="1">
                <a:solidFill>
                  <a:srgbClr val="2F393A"/>
                </a:solidFill>
              </a:rPr>
              <a:t>saith</a:t>
            </a:r>
            <a:r>
              <a:rPr lang="en-US" sz="1200" dirty="0">
                <a:solidFill>
                  <a:srgbClr val="2F393A"/>
                </a:solidFill>
              </a:rPr>
              <a:t> the Lord unto you, with whom the priesthood hath continued through the lineage of your fathers. …’ (</a:t>
            </a:r>
            <a:r>
              <a:rPr lang="en-US" sz="1200" dirty="0"/>
              <a:t>D&amp;C 86:8</a:t>
            </a:r>
            <a:r>
              <a:rPr lang="en-US" sz="1200" dirty="0">
                <a:solidFill>
                  <a:srgbClr val="2F393A"/>
                </a:solidFill>
              </a:rPr>
              <a:t>.)</a:t>
            </a:r>
          </a:p>
          <a:p>
            <a:pPr fontAlgn="base"/>
            <a:r>
              <a:rPr lang="en-US" sz="1200" dirty="0">
                <a:solidFill>
                  <a:srgbClr val="2F393A"/>
                </a:solidFill>
              </a:rPr>
              <a:t>“‘Oh,’ I can hear some of you say, ‘there must be something wrong with that statement, for I am the only member of my family who has joined the Church. How could I have received the priesthood from my parents?’</a:t>
            </a:r>
          </a:p>
          <a:p>
            <a:pPr fontAlgn="base"/>
            <a:r>
              <a:rPr lang="en-US" sz="1200" dirty="0">
                <a:solidFill>
                  <a:srgbClr val="2F393A"/>
                </a:solidFill>
              </a:rPr>
              <a:t>“In this scripture the Lord was not talking about your priesthood line of authority. He was talking about your inherited right to receive and use priesthood power. This readiness to listen and believe is an inherited gift which enabled you to recognize and accept the truth. Jesus explained this thought as he said: ‘My sheep hear my voice, and I know them, and they follow me.’ (</a:t>
            </a:r>
            <a:r>
              <a:rPr lang="en-US" sz="1200" dirty="0"/>
              <a:t>John 10:27</a:t>
            </a:r>
            <a:r>
              <a:rPr lang="en-US" sz="1200" dirty="0">
                <a:solidFill>
                  <a:srgbClr val="2F393A"/>
                </a:solidFill>
              </a:rPr>
              <a:t>.)</a:t>
            </a:r>
          </a:p>
          <a:p>
            <a:pPr fontAlgn="base"/>
            <a:r>
              <a:rPr lang="en-US" sz="1200" dirty="0">
                <a:solidFill>
                  <a:srgbClr val="2F393A"/>
                </a:solidFill>
              </a:rPr>
              <a:t>“That spirit of acceptance is a manifestation of your inherited right to priesthood blessings. Such willingness to believe does not represent predestination, but it does represent foreordination. The Lord continues the revelation: ‘For ye are lawful heirs, according to the flesh, and have been hid from the world with Christ in God.’ (</a:t>
            </a:r>
            <a:r>
              <a:rPr lang="en-US" sz="1200" dirty="0"/>
              <a:t>D&amp;C 86:9</a:t>
            </a:r>
            <a:r>
              <a:rPr lang="en-US" sz="1200" dirty="0">
                <a:solidFill>
                  <a:srgbClr val="2F393A"/>
                </a:solidFill>
              </a:rPr>
              <a:t>.)</a:t>
            </a:r>
          </a:p>
          <a:p>
            <a:pPr fontAlgn="base"/>
            <a:r>
              <a:rPr lang="en-US" sz="1200" dirty="0">
                <a:solidFill>
                  <a:srgbClr val="2F393A"/>
                </a:solidFill>
              </a:rPr>
              <a:t>“This means we receive a right to priesthood blessings from our blood ancestry. I hope you can understand that priesthood with its accompanying blessings is dependent to a great degree on family relationship.” (In Conference Report, Apr. 1975, p. 103; or </a:t>
            </a:r>
            <a:r>
              <a:rPr lang="en-US" sz="1200" i="1" dirty="0">
                <a:solidFill>
                  <a:srgbClr val="2F393A"/>
                </a:solidFill>
              </a:rPr>
              <a:t>Ensign,</a:t>
            </a:r>
            <a:r>
              <a:rPr lang="en-US" sz="1200" dirty="0">
                <a:solidFill>
                  <a:srgbClr val="2F393A"/>
                </a:solidFill>
              </a:rPr>
              <a:t> May 1975, p. 71.)</a:t>
            </a:r>
          </a:p>
        </p:txBody>
      </p:sp>
      <p:sp>
        <p:nvSpPr>
          <p:cNvPr id="214" name="Rectangle 213"/>
          <p:cNvSpPr/>
          <p:nvPr/>
        </p:nvSpPr>
        <p:spPr>
          <a:xfrm>
            <a:off x="4863748" y="205053"/>
            <a:ext cx="7328251" cy="2308324"/>
          </a:xfrm>
          <a:prstGeom prst="rect">
            <a:avLst/>
          </a:prstGeom>
          <a:ln>
            <a:solidFill>
              <a:schemeClr val="tx1"/>
            </a:solidFill>
          </a:ln>
        </p:spPr>
        <p:txBody>
          <a:bodyPr wrap="square">
            <a:spAutoFit/>
          </a:bodyPr>
          <a:lstStyle/>
          <a:p>
            <a:r>
              <a:rPr lang="en-US" dirty="0">
                <a:latin typeface="Arial" panose="020B0604020202020204" pitchFamily="34" charset="0"/>
              </a:rPr>
              <a:t>“You live in a world where technological advances occur at an astounding pace. It is difficult for many of my generation to keep up with the possibilities. Depending on how technology is used, these advances can be a blessing or a deterrent. Technology, when understood and used for righteous purposes, need not be a threat but rather an enhancement to spiritual communication.”</a:t>
            </a:r>
          </a:p>
          <a:p>
            <a:r>
              <a:rPr lang="en-US" dirty="0">
                <a:latin typeface="Arial" panose="020B0604020202020204" pitchFamily="34" charset="0"/>
              </a:rPr>
              <a:t>Elder Richard G. Scott April 2103 Gen. Conf. </a:t>
            </a:r>
            <a:r>
              <a:rPr lang="en-US" i="1" dirty="0"/>
              <a:t>For Peace at Home</a:t>
            </a:r>
          </a:p>
          <a:p>
            <a:endParaRPr lang="en-US" dirty="0"/>
          </a:p>
        </p:txBody>
      </p:sp>
      <p:sp>
        <p:nvSpPr>
          <p:cNvPr id="3" name="TextBox 2">
            <a:extLst>
              <a:ext uri="{FF2B5EF4-FFF2-40B4-BE49-F238E27FC236}">
                <a16:creationId xmlns:a16="http://schemas.microsoft.com/office/drawing/2014/main" id="{74001CC1-DDFC-6D40-DC2A-4EDA31491885}"/>
              </a:ext>
            </a:extLst>
          </p:cNvPr>
          <p:cNvSpPr txBox="1"/>
          <p:nvPr/>
        </p:nvSpPr>
        <p:spPr>
          <a:xfrm>
            <a:off x="4863747" y="2513377"/>
            <a:ext cx="6101442" cy="2677656"/>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Being Part of the </a:t>
            </a:r>
            <a:r>
              <a:rPr lang="en-US" sz="1400" b="1" dirty="0">
                <a:solidFill>
                  <a:srgbClr val="212225"/>
                </a:solidFill>
              </a:rPr>
              <a:t>Gathering D&amp;C 86:11</a:t>
            </a:r>
          </a:p>
          <a:p>
            <a:pPr algn="l" fontAlgn="base"/>
            <a:r>
              <a:rPr lang="en-US" sz="1400" b="0" i="0" dirty="0">
                <a:solidFill>
                  <a:srgbClr val="212225"/>
                </a:solidFill>
                <a:effectLst/>
              </a:rPr>
              <a:t>The Lord explained that in this final time prior to His return, the “wheat,” whom He describes as “the children of the kingdom” [</a:t>
            </a:r>
            <a:r>
              <a:rPr lang="en-US" sz="1400" b="0" i="0" u="none" strike="noStrike" dirty="0">
                <a:solidFill>
                  <a:srgbClr val="212225"/>
                </a:solidFill>
                <a:effectLst/>
              </a:rPr>
              <a:t>Matthew 13:38</a:t>
            </a:r>
            <a:r>
              <a:rPr lang="en-US" sz="1400" b="0" i="0" dirty="0">
                <a:solidFill>
                  <a:srgbClr val="212225"/>
                </a:solidFill>
                <a:effectLst/>
              </a:rPr>
              <a:t>], would grow side by side with the “tares,” or those who do not love God and do not keep His commandments. They would “both grow together” [</a:t>
            </a:r>
            <a:r>
              <a:rPr lang="en-US" sz="1400" b="0" i="0" u="none" strike="noStrike" dirty="0">
                <a:solidFill>
                  <a:srgbClr val="212225"/>
                </a:solidFill>
                <a:effectLst/>
              </a:rPr>
              <a:t>Matthew 13:30</a:t>
            </a:r>
            <a:r>
              <a:rPr lang="en-US" sz="1400" b="0" i="0" dirty="0">
                <a:solidFill>
                  <a:srgbClr val="212225"/>
                </a:solidFill>
                <a:effectLst/>
              </a:rPr>
              <a:t>] side by side.</a:t>
            </a:r>
          </a:p>
          <a:p>
            <a:pPr algn="l" fontAlgn="base"/>
            <a:r>
              <a:rPr lang="en-US" sz="1400" b="0" i="0" dirty="0">
                <a:solidFill>
                  <a:srgbClr val="212225"/>
                </a:solidFill>
                <a:effectLst/>
              </a:rPr>
              <a:t>This will be our world until the Savior returns, with much that is good and much that is evil on every side.</a:t>
            </a:r>
          </a:p>
          <a:p>
            <a:pPr algn="l" fontAlgn="base"/>
            <a:r>
              <a:rPr lang="en-US" sz="1400" b="0" i="0" dirty="0">
                <a:solidFill>
                  <a:srgbClr val="212225"/>
                </a:solidFill>
                <a:effectLst/>
              </a:rPr>
              <a:t>You may at times not feel like a strong, mature strand of wheat. Be patient with yourself! The Lord said that the wheat would include tender blades springing up [</a:t>
            </a:r>
            <a:r>
              <a:rPr lang="en-US" sz="1400" b="0" i="0" u="none" strike="noStrike" dirty="0">
                <a:solidFill>
                  <a:srgbClr val="212225"/>
                </a:solidFill>
                <a:effectLst/>
              </a:rPr>
              <a:t>Doctrine and Covenants 86:4, 6</a:t>
            </a:r>
            <a:r>
              <a:rPr lang="en-US" sz="1400" b="0" i="0" dirty="0">
                <a:solidFill>
                  <a:srgbClr val="212225"/>
                </a:solidFill>
                <a:effectLst/>
              </a:rPr>
              <a:t>]. We are all His Latter-day Saints, and although not yet all we want to be, we are serious in our desire to be His true disciples. (Neil L. Andersen, “</a:t>
            </a:r>
            <a:r>
              <a:rPr lang="en-US" sz="1400" b="0" i="0" u="none" strike="noStrike" dirty="0">
                <a:solidFill>
                  <a:srgbClr val="212225"/>
                </a:solidFill>
                <a:effectLst/>
              </a:rPr>
              <a:t>Drawing Closer to the Savior</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2022, 73)</a:t>
            </a:r>
          </a:p>
        </p:txBody>
      </p:sp>
    </p:spTree>
    <p:extLst>
      <p:ext uri="{BB962C8B-B14F-4D97-AF65-F5344CB8AC3E}">
        <p14:creationId xmlns:p14="http://schemas.microsoft.com/office/powerpoint/2010/main" val="902840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443055"/>
            <a:ext cx="2826610" cy="369332"/>
          </a:xfrm>
          <a:prstGeom prst="rect">
            <a:avLst/>
          </a:prstGeom>
          <a:noFill/>
        </p:spPr>
        <p:txBody>
          <a:bodyPr wrap="square" rtlCol="0">
            <a:spAutoFit/>
          </a:bodyPr>
          <a:lstStyle/>
          <a:p>
            <a:r>
              <a:rPr lang="en-US" dirty="0">
                <a:solidFill>
                  <a:schemeClr val="bg1"/>
                </a:solidFill>
              </a:rPr>
              <a:t>D&amp;C 86:1</a:t>
            </a:r>
          </a:p>
        </p:txBody>
      </p:sp>
      <p:sp>
        <p:nvSpPr>
          <p:cNvPr id="4" name="TextBox 3"/>
          <p:cNvSpPr txBox="1"/>
          <p:nvPr/>
        </p:nvSpPr>
        <p:spPr>
          <a:xfrm>
            <a:off x="1576022" y="45613"/>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Parables</a:t>
            </a:r>
          </a:p>
        </p:txBody>
      </p:sp>
      <p:sp>
        <p:nvSpPr>
          <p:cNvPr id="5" name="TextBox 4"/>
          <p:cNvSpPr txBox="1"/>
          <p:nvPr/>
        </p:nvSpPr>
        <p:spPr>
          <a:xfrm>
            <a:off x="1878216" y="1174540"/>
            <a:ext cx="4234563" cy="1754326"/>
          </a:xfrm>
          <a:prstGeom prst="rect">
            <a:avLst/>
          </a:prstGeom>
          <a:noFill/>
        </p:spPr>
        <p:txBody>
          <a:bodyPr wrap="square" rtlCol="0">
            <a:spAutoFit/>
          </a:bodyPr>
          <a:lstStyle/>
          <a:p>
            <a:pPr fontAlgn="base"/>
            <a:r>
              <a:rPr lang="en-US" dirty="0">
                <a:solidFill>
                  <a:schemeClr val="bg1"/>
                </a:solidFill>
              </a:rPr>
              <a:t>“Parables are short stories which point up and illustrate spiritual truths. Those spoken by Jesus deal with real events, or, if fictitious, are so consistent and probable that they may be viewed as the commonplace experiences of many people.</a:t>
            </a:r>
          </a:p>
        </p:txBody>
      </p:sp>
      <p:sp>
        <p:nvSpPr>
          <p:cNvPr id="8" name="TextBox 7"/>
          <p:cNvSpPr txBox="1"/>
          <p:nvPr/>
        </p:nvSpPr>
        <p:spPr>
          <a:xfrm>
            <a:off x="5512159" y="4006145"/>
            <a:ext cx="4997961" cy="1938992"/>
          </a:xfrm>
          <a:prstGeom prst="rect">
            <a:avLst/>
          </a:prstGeom>
          <a:noFill/>
        </p:spPr>
        <p:txBody>
          <a:bodyPr wrap="square" rtlCol="0">
            <a:spAutoFit/>
          </a:bodyPr>
          <a:lstStyle/>
          <a:p>
            <a:pPr fontAlgn="base"/>
            <a:r>
              <a:rPr lang="en-US" dirty="0">
                <a:solidFill>
                  <a:schemeClr val="bg1"/>
                </a:solidFill>
              </a:rPr>
              <a:t>“When opposition to his message became bitter and intense, the master Teacher chose to present many of the truths of salvation in parables in order to hide his doctrine from those not prepared to receive it. It was not his purpose to cast pearls before swine.” </a:t>
            </a:r>
          </a:p>
          <a:p>
            <a:pPr fontAlgn="base"/>
            <a:r>
              <a:rPr lang="en-US" sz="1200" dirty="0">
                <a:solidFill>
                  <a:schemeClr val="bg1"/>
                </a:solidFill>
              </a:rPr>
              <a:t>Elder Bruce R. McConkie</a:t>
            </a:r>
          </a:p>
        </p:txBody>
      </p:sp>
      <p:pic>
        <p:nvPicPr>
          <p:cNvPr id="11" name="Picture 10">
            <a:extLst>
              <a:ext uri="{FF2B5EF4-FFF2-40B4-BE49-F238E27FC236}">
                <a16:creationId xmlns:a16="http://schemas.microsoft.com/office/drawing/2014/main" id="{B432A9A9-006B-469E-9C39-24EEDD0A4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47" y="161011"/>
            <a:ext cx="897621" cy="1252929"/>
          </a:xfrm>
          <a:prstGeom prst="rect">
            <a:avLst/>
          </a:prstGeom>
        </p:spPr>
      </p:pic>
      <p:pic>
        <p:nvPicPr>
          <p:cNvPr id="12" name="Picture 11">
            <a:extLst>
              <a:ext uri="{FF2B5EF4-FFF2-40B4-BE49-F238E27FC236}">
                <a16:creationId xmlns:a16="http://schemas.microsoft.com/office/drawing/2014/main" id="{C7E379AD-5F6D-C284-ECDF-706DB21F7B07}"/>
              </a:ext>
            </a:extLst>
          </p:cNvPr>
          <p:cNvPicPr>
            <a:picLocks noChangeAspect="1"/>
          </p:cNvPicPr>
          <p:nvPr/>
        </p:nvPicPr>
        <p:blipFill>
          <a:blip r:embed="rId4"/>
          <a:stretch>
            <a:fillRect/>
          </a:stretch>
        </p:blipFill>
        <p:spPr>
          <a:xfrm>
            <a:off x="1369116" y="3119763"/>
            <a:ext cx="3998167" cy="3318066"/>
          </a:xfrm>
          <a:prstGeom prst="rect">
            <a:avLst/>
          </a:prstGeom>
        </p:spPr>
      </p:pic>
      <p:pic>
        <p:nvPicPr>
          <p:cNvPr id="14" name="Picture 13">
            <a:extLst>
              <a:ext uri="{FF2B5EF4-FFF2-40B4-BE49-F238E27FC236}">
                <a16:creationId xmlns:a16="http://schemas.microsoft.com/office/drawing/2014/main" id="{D5794BAD-61EF-F029-3C61-3F4908CA9111}"/>
              </a:ext>
            </a:extLst>
          </p:cNvPr>
          <p:cNvPicPr>
            <a:picLocks noChangeAspect="1"/>
          </p:cNvPicPr>
          <p:nvPr/>
        </p:nvPicPr>
        <p:blipFill>
          <a:blip r:embed="rId5"/>
          <a:stretch>
            <a:fillRect/>
          </a:stretch>
        </p:blipFill>
        <p:spPr>
          <a:xfrm>
            <a:off x="6319603" y="1061276"/>
            <a:ext cx="4296375" cy="2838846"/>
          </a:xfrm>
          <a:prstGeom prst="rect">
            <a:avLst/>
          </a:prstGeom>
        </p:spPr>
      </p:pic>
    </p:spTree>
    <p:extLst>
      <p:ext uri="{BB962C8B-B14F-4D97-AF65-F5344CB8AC3E}">
        <p14:creationId xmlns:p14="http://schemas.microsoft.com/office/powerpoint/2010/main" val="41792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488668"/>
            <a:ext cx="2826610" cy="369332"/>
          </a:xfrm>
          <a:prstGeom prst="rect">
            <a:avLst/>
          </a:prstGeom>
          <a:noFill/>
        </p:spPr>
        <p:txBody>
          <a:bodyPr wrap="square" rtlCol="0">
            <a:spAutoFit/>
          </a:bodyPr>
          <a:lstStyle/>
          <a:p>
            <a:r>
              <a:rPr lang="en-US" dirty="0">
                <a:solidFill>
                  <a:schemeClr val="bg1"/>
                </a:solidFill>
              </a:rPr>
              <a:t>D&amp;C 86:1</a:t>
            </a:r>
          </a:p>
        </p:txBody>
      </p:sp>
      <p:sp>
        <p:nvSpPr>
          <p:cNvPr id="4" name="TextBox 3"/>
          <p:cNvSpPr txBox="1"/>
          <p:nvPr/>
        </p:nvSpPr>
        <p:spPr>
          <a:xfrm>
            <a:off x="1576022" y="45613"/>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Tares</a:t>
            </a:r>
          </a:p>
        </p:txBody>
      </p:sp>
      <p:sp>
        <p:nvSpPr>
          <p:cNvPr id="5" name="TextBox 4"/>
          <p:cNvSpPr txBox="1"/>
          <p:nvPr/>
        </p:nvSpPr>
        <p:spPr>
          <a:xfrm>
            <a:off x="1878216" y="1174541"/>
            <a:ext cx="4234563" cy="1323439"/>
          </a:xfrm>
          <a:prstGeom prst="rect">
            <a:avLst/>
          </a:prstGeom>
          <a:noFill/>
        </p:spPr>
        <p:txBody>
          <a:bodyPr wrap="square" rtlCol="0">
            <a:spAutoFit/>
          </a:bodyPr>
          <a:lstStyle/>
          <a:p>
            <a:pPr fontAlgn="base"/>
            <a:r>
              <a:rPr lang="en-US" sz="2000" dirty="0">
                <a:solidFill>
                  <a:schemeClr val="bg1"/>
                </a:solidFill>
              </a:rPr>
              <a:t>Tares are a type of poisonous weed. Wheat and tares are almost identical when they sprout, but they can be distinguished once they mature. </a:t>
            </a:r>
          </a:p>
        </p:txBody>
      </p:sp>
      <p:sp>
        <p:nvSpPr>
          <p:cNvPr id="8" name="TextBox 7"/>
          <p:cNvSpPr txBox="1"/>
          <p:nvPr/>
        </p:nvSpPr>
        <p:spPr>
          <a:xfrm>
            <a:off x="5512159" y="4006145"/>
            <a:ext cx="5155841" cy="2123658"/>
          </a:xfrm>
          <a:prstGeom prst="rect">
            <a:avLst/>
          </a:prstGeom>
          <a:noFill/>
        </p:spPr>
        <p:txBody>
          <a:bodyPr wrap="square" rtlCol="0">
            <a:spAutoFit/>
          </a:bodyPr>
          <a:lstStyle/>
          <a:p>
            <a:pPr fontAlgn="base"/>
            <a:r>
              <a:rPr lang="en-US" sz="2000" dirty="0">
                <a:solidFill>
                  <a:schemeClr val="bg1"/>
                </a:solidFill>
              </a:rPr>
              <a:t>“The word </a:t>
            </a:r>
            <a:r>
              <a:rPr lang="en-US" sz="2000" i="1" dirty="0">
                <a:solidFill>
                  <a:schemeClr val="bg1"/>
                </a:solidFill>
              </a:rPr>
              <a:t>tares</a:t>
            </a:r>
            <a:r>
              <a:rPr lang="en-US" sz="2000" dirty="0">
                <a:solidFill>
                  <a:schemeClr val="bg1"/>
                </a:solidFill>
              </a:rPr>
              <a:t> occurs in the New Testament only in this parable. The Greek word </a:t>
            </a:r>
            <a:r>
              <a:rPr lang="en-US" sz="2000" i="1" dirty="0" err="1">
                <a:solidFill>
                  <a:schemeClr val="bg1"/>
                </a:solidFill>
              </a:rPr>
              <a:t>zizanion</a:t>
            </a:r>
            <a:r>
              <a:rPr lang="en-US" sz="2000" dirty="0">
                <a:solidFill>
                  <a:schemeClr val="bg1"/>
                </a:solidFill>
              </a:rPr>
              <a:t>, translated as “tares,” is said to come from a Semitic root and refers to weeds in grain. Most assume it is the somewhat poisonous bearded darnel, or weed grass.”</a:t>
            </a:r>
          </a:p>
          <a:p>
            <a:pPr fontAlgn="base"/>
            <a:r>
              <a:rPr lang="en-US" sz="1200" dirty="0">
                <a:solidFill>
                  <a:schemeClr val="bg1"/>
                </a:solidFill>
              </a:rPr>
              <a:t>John </a:t>
            </a:r>
            <a:r>
              <a:rPr lang="en-US" sz="1200" dirty="0" err="1">
                <a:solidFill>
                  <a:schemeClr val="bg1"/>
                </a:solidFill>
              </a:rPr>
              <a:t>Bytheway</a:t>
            </a:r>
            <a:endParaRPr lang="en-US" sz="1200" dirty="0">
              <a:solidFill>
                <a:schemeClr val="bg1"/>
              </a:solidFill>
            </a:endParaRPr>
          </a:p>
        </p:txBody>
      </p:sp>
      <p:pic>
        <p:nvPicPr>
          <p:cNvPr id="11" name="Picture 10">
            <a:extLst>
              <a:ext uri="{FF2B5EF4-FFF2-40B4-BE49-F238E27FC236}">
                <a16:creationId xmlns:a16="http://schemas.microsoft.com/office/drawing/2014/main" id="{9521A2B7-827F-4C9D-A294-D73534CCC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9584" y="912863"/>
            <a:ext cx="2572512" cy="2621280"/>
          </a:xfrm>
          <a:prstGeom prst="rect">
            <a:avLst/>
          </a:prstGeom>
        </p:spPr>
      </p:pic>
      <p:pic>
        <p:nvPicPr>
          <p:cNvPr id="13" name="Picture 12">
            <a:extLst>
              <a:ext uri="{FF2B5EF4-FFF2-40B4-BE49-F238E27FC236}">
                <a16:creationId xmlns:a16="http://schemas.microsoft.com/office/drawing/2014/main" id="{F3B7447D-CF0F-4A75-91D7-36AF0254E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947" y="5368352"/>
            <a:ext cx="952225" cy="1219599"/>
          </a:xfrm>
          <a:prstGeom prst="rect">
            <a:avLst/>
          </a:prstGeom>
        </p:spPr>
      </p:pic>
      <p:pic>
        <p:nvPicPr>
          <p:cNvPr id="10" name="Picture 9">
            <a:extLst>
              <a:ext uri="{FF2B5EF4-FFF2-40B4-BE49-F238E27FC236}">
                <a16:creationId xmlns:a16="http://schemas.microsoft.com/office/drawing/2014/main" id="{7175B7E1-E4F5-1526-BED7-6534D567928E}"/>
              </a:ext>
            </a:extLst>
          </p:cNvPr>
          <p:cNvPicPr>
            <a:picLocks noChangeAspect="1"/>
          </p:cNvPicPr>
          <p:nvPr/>
        </p:nvPicPr>
        <p:blipFill>
          <a:blip r:embed="rId5"/>
          <a:stretch>
            <a:fillRect/>
          </a:stretch>
        </p:blipFill>
        <p:spPr>
          <a:xfrm>
            <a:off x="657030" y="3356872"/>
            <a:ext cx="4672716" cy="2621279"/>
          </a:xfrm>
          <a:prstGeom prst="rect">
            <a:avLst/>
          </a:prstGeom>
        </p:spPr>
      </p:pic>
    </p:spTree>
    <p:extLst>
      <p:ext uri="{BB962C8B-B14F-4D97-AF65-F5344CB8AC3E}">
        <p14:creationId xmlns:p14="http://schemas.microsoft.com/office/powerpoint/2010/main" val="35031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8572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828653" y="1181485"/>
            <a:ext cx="8534694" cy="4057780"/>
            <a:chOff x="127271" y="1123820"/>
            <a:chExt cx="7737673" cy="3678840"/>
          </a:xfrm>
        </p:grpSpPr>
        <p:grpSp>
          <p:nvGrpSpPr>
            <p:cNvPr id="19" name="Group 18"/>
            <p:cNvGrpSpPr/>
            <p:nvPr/>
          </p:nvGrpSpPr>
          <p:grpSpPr>
            <a:xfrm>
              <a:off x="127271" y="1123821"/>
              <a:ext cx="3950459" cy="3678839"/>
              <a:chOff x="662730" y="2936145"/>
              <a:chExt cx="4060273" cy="3921855"/>
            </a:xfrm>
          </p:grpSpPr>
          <p:sp>
            <p:nvSpPr>
              <p:cNvPr id="3" name="Rounded Rectangle 2"/>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0511" y="3094488"/>
                <a:ext cx="3712129" cy="471881"/>
                <a:chOff x="830511" y="3094488"/>
                <a:chExt cx="3712129" cy="471881"/>
              </a:xfrm>
            </p:grpSpPr>
            <p:sp>
              <p:nvSpPr>
                <p:cNvPr id="8" name="Rounded Rectangle 7"/>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30511" y="6223582"/>
                <a:ext cx="3712129" cy="471881"/>
                <a:chOff x="830511" y="3094488"/>
                <a:chExt cx="3712129" cy="471881"/>
              </a:xfrm>
            </p:grpSpPr>
            <p:sp>
              <p:nvSpPr>
                <p:cNvPr id="21" name="Rounded Rectangle 20"/>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3914485" y="1123820"/>
              <a:ext cx="3950459" cy="3678839"/>
              <a:chOff x="662730" y="2936145"/>
              <a:chExt cx="4060273" cy="3921855"/>
            </a:xfrm>
          </p:grpSpPr>
          <p:sp>
            <p:nvSpPr>
              <p:cNvPr id="28" name="Rounded Rectangle 27"/>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73123" y="3094488"/>
                <a:ext cx="3569517" cy="471881"/>
                <a:chOff x="973123" y="3094488"/>
                <a:chExt cx="3569517" cy="471881"/>
              </a:xfrm>
            </p:grpSpPr>
            <p:sp>
              <p:nvSpPr>
                <p:cNvPr id="39" name="Rounded Rectangle 38"/>
                <p:cNvSpPr/>
                <p:nvPr/>
              </p:nvSpPr>
              <p:spPr>
                <a:xfrm>
                  <a:off x="973123"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1036645" y="6223582"/>
                <a:ext cx="3505995" cy="482799"/>
                <a:chOff x="1036645" y="3094488"/>
                <a:chExt cx="3505995" cy="482799"/>
              </a:xfrm>
            </p:grpSpPr>
            <p:sp>
              <p:nvSpPr>
                <p:cNvPr id="34" name="Rounded Rectangle 33"/>
                <p:cNvSpPr/>
                <p:nvPr/>
              </p:nvSpPr>
              <p:spPr>
                <a:xfrm>
                  <a:off x="1036645" y="3113795"/>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168" name="Rectangle 7167"/>
          <p:cNvSpPr/>
          <p:nvPr/>
        </p:nvSpPr>
        <p:spPr>
          <a:xfrm>
            <a:off x="1740375" y="1978359"/>
            <a:ext cx="4572000" cy="369332"/>
          </a:xfrm>
          <a:prstGeom prst="rect">
            <a:avLst/>
          </a:prstGeom>
        </p:spPr>
        <p:txBody>
          <a:bodyPr>
            <a:spAutoFit/>
          </a:bodyPr>
          <a:lstStyle/>
          <a:p>
            <a:pPr algn="ctr" fontAlgn="base"/>
            <a:r>
              <a:rPr lang="en-US" dirty="0">
                <a:solidFill>
                  <a:schemeClr val="bg1"/>
                </a:solidFill>
              </a:rPr>
              <a:t>The man sowing seed is the Son of Man</a:t>
            </a:r>
          </a:p>
        </p:txBody>
      </p:sp>
      <p:sp>
        <p:nvSpPr>
          <p:cNvPr id="7169" name="Rectangle 7168"/>
          <p:cNvSpPr/>
          <p:nvPr/>
        </p:nvSpPr>
        <p:spPr>
          <a:xfrm>
            <a:off x="7077881" y="2006061"/>
            <a:ext cx="2213555" cy="369332"/>
          </a:xfrm>
          <a:prstGeom prst="rect">
            <a:avLst/>
          </a:prstGeom>
        </p:spPr>
        <p:txBody>
          <a:bodyPr wrap="none">
            <a:spAutoFit/>
          </a:bodyPr>
          <a:lstStyle/>
          <a:p>
            <a:pPr fontAlgn="base"/>
            <a:r>
              <a:rPr lang="en-US" dirty="0">
                <a:solidFill>
                  <a:schemeClr val="bg1"/>
                </a:solidFill>
              </a:rPr>
              <a:t>The field is the world</a:t>
            </a:r>
          </a:p>
        </p:txBody>
      </p:sp>
      <p:sp>
        <p:nvSpPr>
          <p:cNvPr id="52" name="TextBox 51"/>
          <p:cNvSpPr txBox="1"/>
          <p:nvPr/>
        </p:nvSpPr>
        <p:spPr>
          <a:xfrm>
            <a:off x="1576022" y="45613"/>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Parable in Matthew</a:t>
            </a:r>
          </a:p>
        </p:txBody>
      </p:sp>
      <p:sp>
        <p:nvSpPr>
          <p:cNvPr id="53" name="Rectangle 52"/>
          <p:cNvSpPr/>
          <p:nvPr/>
        </p:nvSpPr>
        <p:spPr>
          <a:xfrm>
            <a:off x="2161730" y="4364616"/>
            <a:ext cx="1719575" cy="276999"/>
          </a:xfrm>
          <a:prstGeom prst="rect">
            <a:avLst/>
          </a:prstGeom>
        </p:spPr>
        <p:txBody>
          <a:bodyPr wrap="square">
            <a:spAutoFit/>
          </a:bodyPr>
          <a:lstStyle/>
          <a:p>
            <a:pPr fontAlgn="base"/>
            <a:r>
              <a:rPr lang="en-US" sz="1200" dirty="0">
                <a:solidFill>
                  <a:schemeClr val="bg1"/>
                </a:solidFill>
              </a:rPr>
              <a:t>Matthew 13:37</a:t>
            </a:r>
          </a:p>
        </p:txBody>
      </p:sp>
      <p:sp>
        <p:nvSpPr>
          <p:cNvPr id="54" name="Rectangle 53"/>
          <p:cNvSpPr/>
          <p:nvPr/>
        </p:nvSpPr>
        <p:spPr>
          <a:xfrm>
            <a:off x="6284567" y="4335489"/>
            <a:ext cx="1719575" cy="276999"/>
          </a:xfrm>
          <a:prstGeom prst="rect">
            <a:avLst/>
          </a:prstGeom>
        </p:spPr>
        <p:txBody>
          <a:bodyPr wrap="square">
            <a:spAutoFit/>
          </a:bodyPr>
          <a:lstStyle/>
          <a:p>
            <a:pPr fontAlgn="base"/>
            <a:r>
              <a:rPr lang="en-US" sz="1200" dirty="0">
                <a:solidFill>
                  <a:schemeClr val="bg1"/>
                </a:solidFill>
              </a:rPr>
              <a:t>Matthew 13:38</a:t>
            </a:r>
          </a:p>
        </p:txBody>
      </p:sp>
      <p:sp>
        <p:nvSpPr>
          <p:cNvPr id="7173" name="Oval 7172"/>
          <p:cNvSpPr/>
          <p:nvPr/>
        </p:nvSpPr>
        <p:spPr>
          <a:xfrm rot="19689695">
            <a:off x="3680666" y="3635696"/>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19689695">
            <a:off x="3910240" y="3680887"/>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rot="19689695">
            <a:off x="3757193" y="3962322"/>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922842">
            <a:off x="4028724" y="3292610"/>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13318661">
            <a:off x="4222960" y="3548222"/>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rot="20963107">
            <a:off x="4510944" y="3274797"/>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1555609">
            <a:off x="4602430" y="3662556"/>
            <a:ext cx="248220" cy="133587"/>
          </a:xfrm>
          <a:prstGeom prst="ellipse">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207"/>
          <p:cNvGrpSpPr/>
          <p:nvPr/>
        </p:nvGrpSpPr>
        <p:grpSpPr>
          <a:xfrm>
            <a:off x="7252885" y="2401739"/>
            <a:ext cx="1770386" cy="1804049"/>
            <a:chOff x="6911993" y="3315227"/>
            <a:chExt cx="1604464" cy="1634972"/>
          </a:xfrm>
        </p:grpSpPr>
        <p:sp>
          <p:nvSpPr>
            <p:cNvPr id="89" name="Chord 208"/>
            <p:cNvSpPr/>
            <p:nvPr/>
          </p:nvSpPr>
          <p:spPr>
            <a:xfrm rot="6727858">
              <a:off x="6898103" y="3331846"/>
              <a:ext cx="1632243" cy="1604464"/>
            </a:xfrm>
            <a:prstGeom prst="chord">
              <a:avLst>
                <a:gd name="adj1" fmla="val 2700000"/>
                <a:gd name="adj2" fmla="val 215509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4"/>
            <p:cNvGrpSpPr/>
            <p:nvPr/>
          </p:nvGrpSpPr>
          <p:grpSpPr>
            <a:xfrm>
              <a:off x="7123631" y="3315227"/>
              <a:ext cx="1334569" cy="1485372"/>
              <a:chOff x="7123631" y="3315227"/>
              <a:chExt cx="1334569" cy="1485372"/>
            </a:xfrm>
          </p:grpSpPr>
          <p:sp>
            <p:nvSpPr>
              <p:cNvPr id="91" name="Freeform 210"/>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Freeform 211"/>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212"/>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93">
            <a:extLst>
              <a:ext uri="{FF2B5EF4-FFF2-40B4-BE49-F238E27FC236}">
                <a16:creationId xmlns:a16="http://schemas.microsoft.com/office/drawing/2014/main" id="{2A2B6063-3B9F-48F1-B6F4-71F1DA0A7463}"/>
              </a:ext>
            </a:extLst>
          </p:cNvPr>
          <p:cNvGrpSpPr/>
          <p:nvPr/>
        </p:nvGrpSpPr>
        <p:grpSpPr>
          <a:xfrm flipH="1">
            <a:off x="2562777" y="2321869"/>
            <a:ext cx="869697" cy="2016845"/>
            <a:chOff x="1519855" y="349452"/>
            <a:chExt cx="2655905" cy="6159097"/>
          </a:xfrm>
        </p:grpSpPr>
        <p:sp>
          <p:nvSpPr>
            <p:cNvPr id="95" name="Freeform: Shape 94">
              <a:extLst>
                <a:ext uri="{FF2B5EF4-FFF2-40B4-BE49-F238E27FC236}">
                  <a16:creationId xmlns:a16="http://schemas.microsoft.com/office/drawing/2014/main" id="{F43361C4-9156-41DD-A024-49B4F08964E1}"/>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6" name="Oval 95">
              <a:extLst>
                <a:ext uri="{FF2B5EF4-FFF2-40B4-BE49-F238E27FC236}">
                  <a16:creationId xmlns:a16="http://schemas.microsoft.com/office/drawing/2014/main" id="{47AC18D6-81C9-4DE2-A1A0-766F2E25504C}"/>
                </a:ext>
              </a:extLst>
            </p:cNvPr>
            <p:cNvSpPr/>
            <p:nvPr/>
          </p:nvSpPr>
          <p:spPr>
            <a:xfrm rot="976600">
              <a:off x="1532204" y="3793170"/>
              <a:ext cx="562732" cy="81469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6B8A1B14-1078-40DB-8B7A-EAADB8EA6274}"/>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130CE5A6-FEB3-4E5E-A7C9-2940D9699CD8}"/>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15809CA-625F-4D88-8185-61EED66BF32E}"/>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8C99CC9C-8A9B-473B-AA7E-0A1EB4E74909}"/>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B6E1F0DF-C53E-444B-B945-A3135F588ED6}"/>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43BF8C4-E8D9-4EBC-8322-3C3863E29097}"/>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
              <a:extLst>
                <a:ext uri="{FF2B5EF4-FFF2-40B4-BE49-F238E27FC236}">
                  <a16:creationId xmlns:a16="http://schemas.microsoft.com/office/drawing/2014/main" id="{1ECE37AF-D080-4643-93DE-F757C05DAD06}"/>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1">
              <a:extLst>
                <a:ext uri="{FF2B5EF4-FFF2-40B4-BE49-F238E27FC236}">
                  <a16:creationId xmlns:a16="http://schemas.microsoft.com/office/drawing/2014/main" id="{57735FC5-BF70-48FF-BC3D-6A8F54D613E7}"/>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2">
              <a:extLst>
                <a:ext uri="{FF2B5EF4-FFF2-40B4-BE49-F238E27FC236}">
                  <a16:creationId xmlns:a16="http://schemas.microsoft.com/office/drawing/2014/main" id="{E05D81F0-74E9-4BCF-895E-3478A676F480}"/>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14AB423-D213-48DC-93F8-182CA553A05E}"/>
                </a:ext>
              </a:extLst>
            </p:cNvPr>
            <p:cNvSpPr/>
            <p:nvPr/>
          </p:nvSpPr>
          <p:spPr>
            <a:xfrm flipH="1">
              <a:off x="2564109" y="1438796"/>
              <a:ext cx="615217" cy="122631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5">
              <a:extLst>
                <a:ext uri="{FF2B5EF4-FFF2-40B4-BE49-F238E27FC236}">
                  <a16:creationId xmlns:a16="http://schemas.microsoft.com/office/drawing/2014/main" id="{39322D67-75E7-4EF6-9685-E18BEF810119}"/>
                </a:ext>
              </a:extLst>
            </p:cNvPr>
            <p:cNvSpPr/>
            <p:nvPr/>
          </p:nvSpPr>
          <p:spPr>
            <a:xfrm rot="533072">
              <a:off x="3248970" y="3998884"/>
              <a:ext cx="519990" cy="80277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F9D9AE51-792C-44C0-AEE0-81A122D7E287}"/>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8D11119-AF1B-4AA5-A534-E990CAC7755E}"/>
                </a:ext>
              </a:extLst>
            </p:cNvPr>
            <p:cNvSpPr/>
            <p:nvPr/>
          </p:nvSpPr>
          <p:spPr>
            <a:xfrm>
              <a:off x="2216457" y="564889"/>
              <a:ext cx="1245855" cy="183121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E42F5AC8-A744-4853-8D29-3439F0ADA4C8}"/>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reeform: Shape 110">
              <a:extLst>
                <a:ext uri="{FF2B5EF4-FFF2-40B4-BE49-F238E27FC236}">
                  <a16:creationId xmlns:a16="http://schemas.microsoft.com/office/drawing/2014/main" id="{2738FE76-AC02-4AE0-A745-ADD1CECE3227}"/>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2" name="Oval 111">
              <a:extLst>
                <a:ext uri="{FF2B5EF4-FFF2-40B4-BE49-F238E27FC236}">
                  <a16:creationId xmlns:a16="http://schemas.microsoft.com/office/drawing/2014/main" id="{CE6F7821-9ED6-4C74-AEAC-5DBC33A83488}"/>
                </a:ext>
              </a:extLst>
            </p:cNvPr>
            <p:cNvSpPr/>
            <p:nvPr/>
          </p:nvSpPr>
          <p:spPr>
            <a:xfrm>
              <a:off x="2602743" y="1834903"/>
              <a:ext cx="457465" cy="22203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Shape 112">
              <a:extLst>
                <a:ext uri="{FF2B5EF4-FFF2-40B4-BE49-F238E27FC236}">
                  <a16:creationId xmlns:a16="http://schemas.microsoft.com/office/drawing/2014/main" id="{CD5B26C1-5EAB-4559-BB7E-AEEBE71BC011}"/>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14" name="Oval 113">
              <a:extLst>
                <a:ext uri="{FF2B5EF4-FFF2-40B4-BE49-F238E27FC236}">
                  <a16:creationId xmlns:a16="http://schemas.microsoft.com/office/drawing/2014/main" id="{7C467CDD-5B80-475F-AF9B-BCFFB24B4B87}"/>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74C52D69-9096-44AA-8936-78CA90C854FF}"/>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628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65"/>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828653" y="1181485"/>
            <a:ext cx="8534694" cy="4057780"/>
            <a:chOff x="127271" y="1123820"/>
            <a:chExt cx="7737673" cy="3678840"/>
          </a:xfrm>
        </p:grpSpPr>
        <p:grpSp>
          <p:nvGrpSpPr>
            <p:cNvPr id="19" name="Group 18"/>
            <p:cNvGrpSpPr/>
            <p:nvPr/>
          </p:nvGrpSpPr>
          <p:grpSpPr>
            <a:xfrm>
              <a:off x="127271" y="1123821"/>
              <a:ext cx="3950459" cy="3678839"/>
              <a:chOff x="662730" y="2936145"/>
              <a:chExt cx="4060273" cy="3921855"/>
            </a:xfrm>
          </p:grpSpPr>
          <p:sp>
            <p:nvSpPr>
              <p:cNvPr id="3" name="Rounded Rectangle 2"/>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0511" y="3094488"/>
                <a:ext cx="3712129" cy="471881"/>
                <a:chOff x="830511" y="3094488"/>
                <a:chExt cx="3712129" cy="471881"/>
              </a:xfrm>
            </p:grpSpPr>
            <p:sp>
              <p:nvSpPr>
                <p:cNvPr id="8" name="Rounded Rectangle 7"/>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30511" y="6223582"/>
                <a:ext cx="3712129" cy="471881"/>
                <a:chOff x="830511" y="3094488"/>
                <a:chExt cx="3712129" cy="471881"/>
              </a:xfrm>
            </p:grpSpPr>
            <p:sp>
              <p:nvSpPr>
                <p:cNvPr id="21" name="Rounded Rectangle 20"/>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3914485" y="1123820"/>
              <a:ext cx="3950459" cy="3678839"/>
              <a:chOff x="662730" y="2936145"/>
              <a:chExt cx="4060273" cy="3921855"/>
            </a:xfrm>
          </p:grpSpPr>
          <p:sp>
            <p:nvSpPr>
              <p:cNvPr id="28" name="Rounded Rectangle 27"/>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73123" y="3094488"/>
                <a:ext cx="3569517" cy="471881"/>
                <a:chOff x="973123" y="3094488"/>
                <a:chExt cx="3569517" cy="471881"/>
              </a:xfrm>
            </p:grpSpPr>
            <p:sp>
              <p:nvSpPr>
                <p:cNvPr id="39" name="Rounded Rectangle 38"/>
                <p:cNvSpPr/>
                <p:nvPr/>
              </p:nvSpPr>
              <p:spPr>
                <a:xfrm>
                  <a:off x="973123"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1036645" y="6223582"/>
                <a:ext cx="3505995" cy="482799"/>
                <a:chOff x="1036645" y="3094488"/>
                <a:chExt cx="3505995" cy="482799"/>
              </a:xfrm>
            </p:grpSpPr>
            <p:sp>
              <p:nvSpPr>
                <p:cNvPr id="34" name="Rounded Rectangle 33"/>
                <p:cNvSpPr/>
                <p:nvPr/>
              </p:nvSpPr>
              <p:spPr>
                <a:xfrm>
                  <a:off x="1036645" y="3113795"/>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168" name="Rectangle 7167"/>
          <p:cNvSpPr/>
          <p:nvPr/>
        </p:nvSpPr>
        <p:spPr>
          <a:xfrm>
            <a:off x="2207741" y="1978360"/>
            <a:ext cx="3978286" cy="646331"/>
          </a:xfrm>
          <a:prstGeom prst="rect">
            <a:avLst/>
          </a:prstGeom>
        </p:spPr>
        <p:txBody>
          <a:bodyPr wrap="square">
            <a:spAutoFit/>
          </a:bodyPr>
          <a:lstStyle/>
          <a:p>
            <a:pPr fontAlgn="base"/>
            <a:r>
              <a:rPr lang="en-US" dirty="0">
                <a:solidFill>
                  <a:schemeClr val="bg1"/>
                </a:solidFill>
              </a:rPr>
              <a:t>The good seed are the children of the kingdom (followers of Jesus).</a:t>
            </a:r>
          </a:p>
        </p:txBody>
      </p:sp>
      <p:sp>
        <p:nvSpPr>
          <p:cNvPr id="7169" name="Rectangle 7168"/>
          <p:cNvSpPr/>
          <p:nvPr/>
        </p:nvSpPr>
        <p:spPr>
          <a:xfrm>
            <a:off x="6385057" y="2188087"/>
            <a:ext cx="1917036" cy="1754326"/>
          </a:xfrm>
          <a:prstGeom prst="rect">
            <a:avLst/>
          </a:prstGeom>
        </p:spPr>
        <p:txBody>
          <a:bodyPr wrap="square">
            <a:spAutoFit/>
          </a:bodyPr>
          <a:lstStyle/>
          <a:p>
            <a:pPr fontAlgn="base"/>
            <a:r>
              <a:rPr lang="en-US" dirty="0">
                <a:solidFill>
                  <a:schemeClr val="bg1"/>
                </a:solidFill>
              </a:rPr>
              <a:t>The tares are children of the wicked one (those who follow the enticements of Satan).</a:t>
            </a:r>
          </a:p>
        </p:txBody>
      </p:sp>
      <p:sp>
        <p:nvSpPr>
          <p:cNvPr id="44" name="Rectangle 43"/>
          <p:cNvSpPr/>
          <p:nvPr/>
        </p:nvSpPr>
        <p:spPr>
          <a:xfrm>
            <a:off x="2161730" y="4364616"/>
            <a:ext cx="1719575" cy="276999"/>
          </a:xfrm>
          <a:prstGeom prst="rect">
            <a:avLst/>
          </a:prstGeom>
        </p:spPr>
        <p:txBody>
          <a:bodyPr wrap="square">
            <a:spAutoFit/>
          </a:bodyPr>
          <a:lstStyle/>
          <a:p>
            <a:pPr fontAlgn="base"/>
            <a:r>
              <a:rPr lang="en-US" sz="1200" dirty="0">
                <a:solidFill>
                  <a:schemeClr val="bg1"/>
                </a:solidFill>
              </a:rPr>
              <a:t>Matthew 13:38</a:t>
            </a:r>
          </a:p>
        </p:txBody>
      </p:sp>
      <p:grpSp>
        <p:nvGrpSpPr>
          <p:cNvPr id="46" name="Group 159"/>
          <p:cNvGrpSpPr/>
          <p:nvPr/>
        </p:nvGrpSpPr>
        <p:grpSpPr>
          <a:xfrm flipH="1">
            <a:off x="2185263" y="2823874"/>
            <a:ext cx="728298" cy="1499206"/>
            <a:chOff x="685800" y="609600"/>
            <a:chExt cx="2404519" cy="4949716"/>
          </a:xfrm>
        </p:grpSpPr>
        <p:sp>
          <p:nvSpPr>
            <p:cNvPr id="48" name="Cloud 47"/>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9671902">
              <a:off x="2519256" y="3059430"/>
              <a:ext cx="571063"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647766">
              <a:off x="685800" y="2956996"/>
              <a:ext cx="50912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19352409">
              <a:off x="2012467" y="4682102"/>
              <a:ext cx="44321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2647766">
              <a:off x="1502939" y="4664751"/>
              <a:ext cx="441089"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528597" y="1768824"/>
              <a:ext cx="695013" cy="8621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206465" y="762000"/>
              <a:ext cx="1345898" cy="16394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hevron 58"/>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59"/>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Rounded Rectangle 60"/>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174"/>
          <p:cNvGrpSpPr/>
          <p:nvPr/>
        </p:nvGrpSpPr>
        <p:grpSpPr>
          <a:xfrm flipH="1">
            <a:off x="4946816" y="2837302"/>
            <a:ext cx="681793" cy="1499206"/>
            <a:chOff x="4114800" y="533400"/>
            <a:chExt cx="2217821" cy="4876800"/>
          </a:xfrm>
        </p:grpSpPr>
        <p:sp>
          <p:nvSpPr>
            <p:cNvPr id="63" name="Oval 62"/>
            <p:cNvSpPr/>
            <p:nvPr/>
          </p:nvSpPr>
          <p:spPr>
            <a:xfrm>
              <a:off x="4191000" y="533400"/>
              <a:ext cx="2057400" cy="2743200"/>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9671902">
              <a:off x="5805203" y="2969693"/>
              <a:ext cx="527418"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2647766">
              <a:off x="4114800" y="2851484"/>
              <a:ext cx="48089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19352409">
              <a:off x="5359057" y="4546277"/>
              <a:ext cx="415510"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2647766">
              <a:off x="4881374" y="4529189"/>
              <a:ext cx="413521" cy="86392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20169292">
              <a:off x="5310934" y="1959817"/>
              <a:ext cx="887382" cy="154100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1790291">
              <a:off x="4342377" y="1909327"/>
              <a:ext cx="887382" cy="154100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a:off x="4603430" y="2158122"/>
              <a:ext cx="1323835" cy="281561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905429" y="16771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603430" y="685570"/>
              <a:ext cx="1261779" cy="161457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 Diagonal Corner Rectangle 72"/>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 Diagonal Corner Rectangle 73"/>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20"/>
          <p:cNvGrpSpPr/>
          <p:nvPr/>
        </p:nvGrpSpPr>
        <p:grpSpPr>
          <a:xfrm flipH="1">
            <a:off x="3022810" y="2843601"/>
            <a:ext cx="873151" cy="1459753"/>
            <a:chOff x="638812" y="685800"/>
            <a:chExt cx="2398468" cy="4876800"/>
          </a:xfrm>
        </p:grpSpPr>
        <p:sp>
          <p:nvSpPr>
            <p:cNvPr id="77" name="Cloud 76"/>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19671902">
              <a:off x="2490686" y="3048161"/>
              <a:ext cx="546594" cy="87721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647766">
              <a:off x="638812" y="2934390"/>
              <a:ext cx="479515" cy="87721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19352409">
              <a:off x="1961302" y="4685386"/>
              <a:ext cx="443210"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2647766">
              <a:off x="1451774" y="4668035"/>
              <a:ext cx="441089" cy="8772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20169292">
              <a:off x="1909971" y="2059134"/>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790291">
              <a:off x="876844" y="2007867"/>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a:off x="1155300" y="2260490"/>
              <a:ext cx="1412091" cy="2858930"/>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477432" y="1772108"/>
              <a:ext cx="695013" cy="8621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155300" y="765284"/>
              <a:ext cx="1345898" cy="16394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153"/>
          <p:cNvGrpSpPr/>
          <p:nvPr/>
        </p:nvGrpSpPr>
        <p:grpSpPr>
          <a:xfrm>
            <a:off x="3658983" y="3123750"/>
            <a:ext cx="586501" cy="1174238"/>
            <a:chOff x="4267200" y="3579152"/>
            <a:chExt cx="1066800" cy="2135848"/>
          </a:xfrm>
        </p:grpSpPr>
        <p:grpSp>
          <p:nvGrpSpPr>
            <p:cNvPr id="88" name="Group 105"/>
            <p:cNvGrpSpPr/>
            <p:nvPr/>
          </p:nvGrpSpPr>
          <p:grpSpPr>
            <a:xfrm>
              <a:off x="4267200" y="3579152"/>
              <a:ext cx="1066800" cy="2135848"/>
              <a:chOff x="5791200" y="3393340"/>
              <a:chExt cx="1371600" cy="2477838"/>
            </a:xfrm>
          </p:grpSpPr>
          <p:sp>
            <p:nvSpPr>
              <p:cNvPr id="90" name="Oval 89"/>
              <p:cNvSpPr/>
              <p:nvPr/>
            </p:nvSpPr>
            <p:spPr>
              <a:xfrm>
                <a:off x="6096000" y="5413978"/>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477000" y="5413978"/>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6781800" y="4880578"/>
                <a:ext cx="381000" cy="304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5791200" y="4804378"/>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19486427" flipH="1">
                <a:off x="6344172" y="4261596"/>
                <a:ext cx="762000" cy="838200"/>
              </a:xfrm>
              <a:prstGeom prst="trapezoid">
                <a:avLst>
                  <a:gd name="adj" fmla="val 34231"/>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2113573">
                <a:off x="5867400" y="4270978"/>
                <a:ext cx="762000" cy="838200"/>
              </a:xfrm>
              <a:prstGeom prst="trapezoid">
                <a:avLst>
                  <a:gd name="adj" fmla="val 34231"/>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p:cNvSpPr/>
              <p:nvPr/>
            </p:nvSpPr>
            <p:spPr>
              <a:xfrm>
                <a:off x="6019800" y="4194778"/>
                <a:ext cx="990600" cy="1447800"/>
              </a:xfrm>
              <a:prstGeom prst="triangl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6172200" y="3432778"/>
                <a:ext cx="685800" cy="990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Wave 97"/>
              <p:cNvSpPr/>
              <p:nvPr/>
            </p:nvSpPr>
            <p:spPr>
              <a:xfrm rot="19933828">
                <a:off x="6074465" y="3393340"/>
                <a:ext cx="533400" cy="457199"/>
              </a:xfrm>
              <a:prstGeom prst="wav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Wave 98"/>
              <p:cNvSpPr/>
              <p:nvPr/>
            </p:nvSpPr>
            <p:spPr>
              <a:xfrm rot="2263772">
                <a:off x="6478296" y="3495411"/>
                <a:ext cx="533400" cy="457199"/>
              </a:xfrm>
              <a:prstGeom prst="wav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p:cNvSpPr/>
            <p:nvPr/>
          </p:nvSpPr>
          <p:spPr>
            <a:xfrm>
              <a:off x="4648200" y="3657600"/>
              <a:ext cx="381000" cy="2286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02"/>
          <p:cNvGrpSpPr/>
          <p:nvPr/>
        </p:nvGrpSpPr>
        <p:grpSpPr>
          <a:xfrm>
            <a:off x="4436625" y="3208417"/>
            <a:ext cx="506967" cy="1130927"/>
            <a:chOff x="5715000" y="1520222"/>
            <a:chExt cx="1391346" cy="2442178"/>
          </a:xfrm>
        </p:grpSpPr>
        <p:sp>
          <p:nvSpPr>
            <p:cNvPr id="101" name="Oval 100"/>
            <p:cNvSpPr/>
            <p:nvPr/>
          </p:nvSpPr>
          <p:spPr>
            <a:xfrm>
              <a:off x="6019800" y="3505200"/>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400800" y="3505200"/>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705600" y="2971800"/>
              <a:ext cx="381000" cy="304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5715000" y="2895600"/>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p:cNvSpPr/>
            <p:nvPr/>
          </p:nvSpPr>
          <p:spPr>
            <a:xfrm rot="19486427" flipH="1">
              <a:off x="6267972" y="2352818"/>
              <a:ext cx="762000" cy="838200"/>
            </a:xfrm>
            <a:prstGeom prst="trapezoid">
              <a:avLst>
                <a:gd name="adj" fmla="val 34231"/>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p:cNvSpPr/>
            <p:nvPr/>
          </p:nvSpPr>
          <p:spPr>
            <a:xfrm rot="2113573">
              <a:off x="5791200" y="2362200"/>
              <a:ext cx="762000" cy="838200"/>
            </a:xfrm>
            <a:prstGeom prst="trapezoid">
              <a:avLst>
                <a:gd name="adj" fmla="val 34231"/>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p:cNvSpPr/>
            <p:nvPr/>
          </p:nvSpPr>
          <p:spPr>
            <a:xfrm>
              <a:off x="5943600" y="2286000"/>
              <a:ext cx="990600" cy="1447800"/>
            </a:xfrm>
            <a:prstGeom prst="triangle">
              <a:avLst/>
            </a:prstGeom>
            <a:solidFill>
              <a:srgbClr val="95BC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6096000" y="1524000"/>
              <a:ext cx="685800" cy="990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2618579">
              <a:off x="6311439" y="1555639"/>
              <a:ext cx="625580" cy="420136"/>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rot="8502806">
              <a:off x="5930282" y="1520222"/>
              <a:ext cx="625580" cy="420136"/>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110"/>
            <p:cNvSpPr/>
            <p:nvPr/>
          </p:nvSpPr>
          <p:spPr>
            <a:xfrm>
              <a:off x="5715000" y="1828800"/>
              <a:ext cx="381000" cy="609600"/>
            </a:xfrm>
            <a:prstGeom prst="cloud">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loud 111"/>
            <p:cNvSpPr/>
            <p:nvPr/>
          </p:nvSpPr>
          <p:spPr>
            <a:xfrm rot="20350014">
              <a:off x="6725346" y="1800424"/>
              <a:ext cx="381000" cy="609600"/>
            </a:xfrm>
            <a:prstGeom prst="cloud">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90"/>
          <p:cNvGrpSpPr/>
          <p:nvPr/>
        </p:nvGrpSpPr>
        <p:grpSpPr>
          <a:xfrm>
            <a:off x="2703066" y="3296970"/>
            <a:ext cx="511279" cy="1061888"/>
            <a:chOff x="3352800" y="2358422"/>
            <a:chExt cx="1371600" cy="2442178"/>
          </a:xfrm>
        </p:grpSpPr>
        <p:sp>
          <p:nvSpPr>
            <p:cNvPr id="114" name="Oval 74"/>
            <p:cNvSpPr/>
            <p:nvPr/>
          </p:nvSpPr>
          <p:spPr>
            <a:xfrm>
              <a:off x="3657600" y="4343400"/>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75"/>
            <p:cNvSpPr/>
            <p:nvPr/>
          </p:nvSpPr>
          <p:spPr>
            <a:xfrm>
              <a:off x="4038600" y="4343400"/>
              <a:ext cx="381000" cy="4572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73"/>
            <p:cNvSpPr/>
            <p:nvPr/>
          </p:nvSpPr>
          <p:spPr>
            <a:xfrm>
              <a:off x="4343400" y="3810000"/>
              <a:ext cx="381000" cy="304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72"/>
            <p:cNvSpPr/>
            <p:nvPr/>
          </p:nvSpPr>
          <p:spPr>
            <a:xfrm>
              <a:off x="3352800" y="3733800"/>
              <a:ext cx="381000" cy="3810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rot="19486427" flipH="1">
              <a:off x="3905772" y="3191018"/>
              <a:ext cx="762000" cy="838200"/>
            </a:xfrm>
            <a:prstGeom prst="trapezoid">
              <a:avLst>
                <a:gd name="adj" fmla="val 3423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p:cNvSpPr/>
            <p:nvPr/>
          </p:nvSpPr>
          <p:spPr>
            <a:xfrm rot="2113573">
              <a:off x="3429000" y="3200400"/>
              <a:ext cx="762000" cy="838200"/>
            </a:xfrm>
            <a:prstGeom prst="trapezoid">
              <a:avLst>
                <a:gd name="adj" fmla="val 34231"/>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Isosceles Triangle 119"/>
            <p:cNvSpPr/>
            <p:nvPr/>
          </p:nvSpPr>
          <p:spPr>
            <a:xfrm>
              <a:off x="3581400" y="3124200"/>
              <a:ext cx="990600" cy="14478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733800" y="2362200"/>
              <a:ext cx="685800" cy="990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rot="2618579">
              <a:off x="3949239" y="2393839"/>
              <a:ext cx="625580" cy="42013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8502806">
              <a:off x="3568082" y="2358422"/>
              <a:ext cx="625580" cy="420136"/>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64"/>
          <p:cNvGrpSpPr/>
          <p:nvPr/>
        </p:nvGrpSpPr>
        <p:grpSpPr>
          <a:xfrm>
            <a:off x="8389685" y="2237334"/>
            <a:ext cx="1027287" cy="2016528"/>
            <a:chOff x="6014594" y="3657600"/>
            <a:chExt cx="1281022" cy="2514600"/>
          </a:xfrm>
        </p:grpSpPr>
        <p:sp>
          <p:nvSpPr>
            <p:cNvPr id="125" name="Oval 124"/>
            <p:cNvSpPr/>
            <p:nvPr/>
          </p:nvSpPr>
          <p:spPr>
            <a:xfrm rot="2741041">
              <a:off x="6251821" y="5792638"/>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18253901">
              <a:off x="6640367" y="5789086"/>
              <a:ext cx="332117" cy="42700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loud 126"/>
            <p:cNvSpPr/>
            <p:nvPr/>
          </p:nvSpPr>
          <p:spPr>
            <a:xfrm>
              <a:off x="6014594" y="3752491"/>
              <a:ext cx="1233577" cy="99635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6014594" y="5033513"/>
              <a:ext cx="237226" cy="3321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7058390" y="5033513"/>
              <a:ext cx="237226" cy="3321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rot="20160541">
              <a:off x="6642090" y="4389797"/>
              <a:ext cx="517627" cy="862792"/>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1387770">
              <a:off x="6101331" y="4439229"/>
              <a:ext cx="517627" cy="789111"/>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a:off x="6128152" y="4429169"/>
              <a:ext cx="948906" cy="1553250"/>
            </a:xfrm>
            <a:prstGeom prst="trapezoid">
              <a:avLst>
                <a:gd name="adj" fmla="val 3286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rot="379796">
              <a:off x="6142083" y="4359556"/>
              <a:ext cx="517627" cy="1734234"/>
            </a:xfrm>
            <a:prstGeom prst="trapezoid">
              <a:avLst>
                <a:gd name="adj" fmla="val 41830"/>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p:cNvSpPr/>
            <p:nvPr/>
          </p:nvSpPr>
          <p:spPr>
            <a:xfrm rot="21033800">
              <a:off x="6660558" y="4317335"/>
              <a:ext cx="517627" cy="1723811"/>
            </a:xfrm>
            <a:prstGeom prst="trapezoid">
              <a:avLst>
                <a:gd name="adj" fmla="val 40202"/>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gular Pentagon 134"/>
            <p:cNvSpPr/>
            <p:nvPr/>
          </p:nvSpPr>
          <p:spPr>
            <a:xfrm rot="10800000">
              <a:off x="6299266" y="3799936"/>
              <a:ext cx="664234" cy="854015"/>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loud 135"/>
            <p:cNvSpPr/>
            <p:nvPr/>
          </p:nvSpPr>
          <p:spPr>
            <a:xfrm>
              <a:off x="6346711" y="3657600"/>
              <a:ext cx="569343" cy="4744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loud 136"/>
            <p:cNvSpPr/>
            <p:nvPr/>
          </p:nvSpPr>
          <p:spPr>
            <a:xfrm rot="18167829">
              <a:off x="6022703" y="3924809"/>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loud 137"/>
            <p:cNvSpPr/>
            <p:nvPr/>
          </p:nvSpPr>
          <p:spPr>
            <a:xfrm rot="14977688">
              <a:off x="6507001" y="3983011"/>
              <a:ext cx="790979" cy="28467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Stored Data 138"/>
            <p:cNvSpPr/>
            <p:nvPr/>
          </p:nvSpPr>
          <p:spPr>
            <a:xfrm rot="5400000">
              <a:off x="6465324" y="3349206"/>
              <a:ext cx="379562" cy="996351"/>
            </a:xfrm>
            <a:prstGeom prst="flowChartOnlineStorag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88"/>
            <p:cNvGrpSpPr/>
            <p:nvPr/>
          </p:nvGrpSpPr>
          <p:grpSpPr>
            <a:xfrm>
              <a:off x="6773719" y="4511615"/>
              <a:ext cx="178160" cy="1493964"/>
              <a:chOff x="6629400" y="1447800"/>
              <a:chExt cx="806264" cy="3603319"/>
            </a:xfrm>
          </p:grpSpPr>
          <p:grpSp>
            <p:nvGrpSpPr>
              <p:cNvPr id="167" name="Group 79"/>
              <p:cNvGrpSpPr/>
              <p:nvPr/>
            </p:nvGrpSpPr>
            <p:grpSpPr>
              <a:xfrm>
                <a:off x="6629400" y="1447800"/>
                <a:ext cx="713825" cy="1174911"/>
                <a:chOff x="6629400" y="1447800"/>
                <a:chExt cx="713825" cy="1174911"/>
              </a:xfrm>
            </p:grpSpPr>
            <p:sp>
              <p:nvSpPr>
                <p:cNvPr id="176" name="Regular Pentagon 175"/>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gular Pentagon 176"/>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80"/>
              <p:cNvGrpSpPr/>
              <p:nvPr/>
            </p:nvGrpSpPr>
            <p:grpSpPr>
              <a:xfrm>
                <a:off x="6645639" y="2683240"/>
                <a:ext cx="713825" cy="1174911"/>
                <a:chOff x="6629400" y="1447800"/>
                <a:chExt cx="713825" cy="1174911"/>
              </a:xfrm>
            </p:grpSpPr>
            <p:sp>
              <p:nvSpPr>
                <p:cNvPr id="174" name="Regular Pentagon 173"/>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gular Pentagon 174"/>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83"/>
              <p:cNvGrpSpPr/>
              <p:nvPr/>
            </p:nvGrpSpPr>
            <p:grpSpPr>
              <a:xfrm>
                <a:off x="6721839" y="3876208"/>
                <a:ext cx="713825" cy="1174911"/>
                <a:chOff x="6629400" y="1447800"/>
                <a:chExt cx="713825" cy="1174911"/>
              </a:xfrm>
            </p:grpSpPr>
            <p:sp>
              <p:nvSpPr>
                <p:cNvPr id="172" name="Regular Pentagon 171"/>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gular Pentagon 172"/>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Quad Arrow 169"/>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Quad Arrow 170"/>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89"/>
            <p:cNvGrpSpPr/>
            <p:nvPr/>
          </p:nvGrpSpPr>
          <p:grpSpPr>
            <a:xfrm>
              <a:off x="6346711" y="4511615"/>
              <a:ext cx="178160" cy="1493964"/>
              <a:chOff x="6629400" y="1447800"/>
              <a:chExt cx="806264" cy="3603319"/>
            </a:xfrm>
          </p:grpSpPr>
          <p:grpSp>
            <p:nvGrpSpPr>
              <p:cNvPr id="156" name="Group 79"/>
              <p:cNvGrpSpPr/>
              <p:nvPr/>
            </p:nvGrpSpPr>
            <p:grpSpPr>
              <a:xfrm>
                <a:off x="6629400" y="1447800"/>
                <a:ext cx="713825" cy="1174911"/>
                <a:chOff x="6629400" y="1447800"/>
                <a:chExt cx="713825" cy="1174911"/>
              </a:xfrm>
            </p:grpSpPr>
            <p:sp>
              <p:nvSpPr>
                <p:cNvPr id="165" name="Regular Pentagon 164"/>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gular Pentagon 165"/>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80"/>
              <p:cNvGrpSpPr/>
              <p:nvPr/>
            </p:nvGrpSpPr>
            <p:grpSpPr>
              <a:xfrm>
                <a:off x="6645639" y="2683240"/>
                <a:ext cx="713825" cy="1174911"/>
                <a:chOff x="6629400" y="1447800"/>
                <a:chExt cx="713825" cy="1174911"/>
              </a:xfrm>
            </p:grpSpPr>
            <p:sp>
              <p:nvSpPr>
                <p:cNvPr id="163" name="Regular Pentagon 162"/>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gular Pentagon 163"/>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83"/>
              <p:cNvGrpSpPr/>
              <p:nvPr/>
            </p:nvGrpSpPr>
            <p:grpSpPr>
              <a:xfrm>
                <a:off x="6721839" y="3876208"/>
                <a:ext cx="713825" cy="1174911"/>
                <a:chOff x="6629400" y="1447800"/>
                <a:chExt cx="713825" cy="1174911"/>
              </a:xfrm>
            </p:grpSpPr>
            <p:sp>
              <p:nvSpPr>
                <p:cNvPr id="161" name="Regular Pentagon 160"/>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gular Pentagon 161"/>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Quad Arrow 158"/>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Quad Arrow 159"/>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01"/>
            <p:cNvGrpSpPr/>
            <p:nvPr/>
          </p:nvGrpSpPr>
          <p:grpSpPr>
            <a:xfrm rot="16355409">
              <a:off x="6559288" y="3284183"/>
              <a:ext cx="209602" cy="1100863"/>
              <a:chOff x="6629400" y="1447800"/>
              <a:chExt cx="806264" cy="3603319"/>
            </a:xfrm>
          </p:grpSpPr>
          <p:grpSp>
            <p:nvGrpSpPr>
              <p:cNvPr id="145" name="Group 79"/>
              <p:cNvGrpSpPr/>
              <p:nvPr/>
            </p:nvGrpSpPr>
            <p:grpSpPr>
              <a:xfrm>
                <a:off x="6629400" y="1447800"/>
                <a:ext cx="713825" cy="1174911"/>
                <a:chOff x="6629400" y="1447800"/>
                <a:chExt cx="713825" cy="1174911"/>
              </a:xfrm>
            </p:grpSpPr>
            <p:sp>
              <p:nvSpPr>
                <p:cNvPr id="154" name="Regular Pentagon 153"/>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gular Pentagon 154"/>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80"/>
              <p:cNvGrpSpPr/>
              <p:nvPr/>
            </p:nvGrpSpPr>
            <p:grpSpPr>
              <a:xfrm>
                <a:off x="6645639" y="2683240"/>
                <a:ext cx="713825" cy="1174911"/>
                <a:chOff x="6629400" y="1447800"/>
                <a:chExt cx="713825" cy="1174911"/>
              </a:xfrm>
            </p:grpSpPr>
            <p:sp>
              <p:nvSpPr>
                <p:cNvPr id="152" name="Regular Pentagon 151"/>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gular Pentagon 152"/>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83"/>
              <p:cNvGrpSpPr/>
              <p:nvPr/>
            </p:nvGrpSpPr>
            <p:grpSpPr>
              <a:xfrm>
                <a:off x="6721839" y="3876208"/>
                <a:ext cx="713825" cy="1174911"/>
                <a:chOff x="6629400" y="1447800"/>
                <a:chExt cx="713825" cy="1174911"/>
              </a:xfrm>
            </p:grpSpPr>
            <p:sp>
              <p:nvSpPr>
                <p:cNvPr id="150" name="Regular Pentagon 149"/>
                <p:cNvSpPr/>
                <p:nvPr/>
              </p:nvSpPr>
              <p:spPr>
                <a:xfrm rot="10800000">
                  <a:off x="6629400" y="1447800"/>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gular Pentagon 150"/>
                <p:cNvSpPr/>
                <p:nvPr/>
              </p:nvSpPr>
              <p:spPr>
                <a:xfrm>
                  <a:off x="6657425" y="2013111"/>
                  <a:ext cx="685800" cy="609600"/>
                </a:xfrm>
                <a:prstGeom prst="pent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Quad Arrow 147"/>
              <p:cNvSpPr/>
              <p:nvPr/>
            </p:nvSpPr>
            <p:spPr>
              <a:xfrm>
                <a:off x="6781800" y="2362200"/>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Quad Arrow 148"/>
              <p:cNvSpPr/>
              <p:nvPr/>
            </p:nvSpPr>
            <p:spPr>
              <a:xfrm>
                <a:off x="6783049" y="3582649"/>
                <a:ext cx="457200" cy="609600"/>
              </a:xfrm>
              <a:prstGeom prst="quad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Moon 142"/>
            <p:cNvSpPr/>
            <p:nvPr/>
          </p:nvSpPr>
          <p:spPr>
            <a:xfrm rot="5207311">
              <a:off x="6245101" y="4107455"/>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p:cNvSpPr/>
            <p:nvPr/>
          </p:nvSpPr>
          <p:spPr>
            <a:xfrm rot="5207311">
              <a:off x="6909335" y="4060009"/>
              <a:ext cx="115993" cy="476366"/>
            </a:xfrm>
            <a:prstGeom prst="moon">
              <a:avLst>
                <a:gd name="adj" fmla="val 2362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8" name="Rectangle 177"/>
          <p:cNvSpPr/>
          <p:nvPr/>
        </p:nvSpPr>
        <p:spPr>
          <a:xfrm>
            <a:off x="6235729" y="4332416"/>
            <a:ext cx="1719575" cy="276999"/>
          </a:xfrm>
          <a:prstGeom prst="rect">
            <a:avLst/>
          </a:prstGeom>
        </p:spPr>
        <p:txBody>
          <a:bodyPr wrap="square">
            <a:spAutoFit/>
          </a:bodyPr>
          <a:lstStyle/>
          <a:p>
            <a:pPr fontAlgn="base"/>
            <a:r>
              <a:rPr lang="en-US" sz="1200" dirty="0">
                <a:solidFill>
                  <a:schemeClr val="bg1"/>
                </a:solidFill>
              </a:rPr>
              <a:t>Matthew 13:25-38-39</a:t>
            </a:r>
          </a:p>
        </p:txBody>
      </p:sp>
    </p:spTree>
    <p:extLst>
      <p:ext uri="{BB962C8B-B14F-4D97-AF65-F5344CB8AC3E}">
        <p14:creationId xmlns:p14="http://schemas.microsoft.com/office/powerpoint/2010/main" val="2272039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828653" y="1181485"/>
            <a:ext cx="8534694" cy="4057780"/>
            <a:chOff x="127271" y="1123820"/>
            <a:chExt cx="7737673" cy="3678840"/>
          </a:xfrm>
        </p:grpSpPr>
        <p:grpSp>
          <p:nvGrpSpPr>
            <p:cNvPr id="19" name="Group 18"/>
            <p:cNvGrpSpPr/>
            <p:nvPr/>
          </p:nvGrpSpPr>
          <p:grpSpPr>
            <a:xfrm>
              <a:off x="127271" y="1123821"/>
              <a:ext cx="3950459" cy="3678839"/>
              <a:chOff x="662730" y="2936145"/>
              <a:chExt cx="4060273" cy="3921855"/>
            </a:xfrm>
          </p:grpSpPr>
          <p:sp>
            <p:nvSpPr>
              <p:cNvPr id="3" name="Rounded Rectangle 2"/>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0511" y="3094488"/>
                <a:ext cx="3712129" cy="471881"/>
                <a:chOff x="830511" y="3094488"/>
                <a:chExt cx="3712129" cy="471881"/>
              </a:xfrm>
            </p:grpSpPr>
            <p:sp>
              <p:nvSpPr>
                <p:cNvPr id="8" name="Rounded Rectangle 7"/>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30511" y="6223582"/>
                <a:ext cx="3712129" cy="471881"/>
                <a:chOff x="830511" y="3094488"/>
                <a:chExt cx="3712129" cy="471881"/>
              </a:xfrm>
            </p:grpSpPr>
            <p:sp>
              <p:nvSpPr>
                <p:cNvPr id="21" name="Rounded Rectangle 20"/>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3914485" y="1123820"/>
              <a:ext cx="3950459" cy="3678839"/>
              <a:chOff x="662730" y="2936145"/>
              <a:chExt cx="4060273" cy="3921855"/>
            </a:xfrm>
          </p:grpSpPr>
          <p:sp>
            <p:nvSpPr>
              <p:cNvPr id="28" name="Rounded Rectangle 27"/>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73123" y="3094488"/>
                <a:ext cx="3569517" cy="471881"/>
                <a:chOff x="973123" y="3094488"/>
                <a:chExt cx="3569517" cy="471881"/>
              </a:xfrm>
            </p:grpSpPr>
            <p:sp>
              <p:nvSpPr>
                <p:cNvPr id="39" name="Rounded Rectangle 38"/>
                <p:cNvSpPr/>
                <p:nvPr/>
              </p:nvSpPr>
              <p:spPr>
                <a:xfrm>
                  <a:off x="973123"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1036645" y="6223582"/>
                <a:ext cx="3505995" cy="482799"/>
                <a:chOff x="1036645" y="3094488"/>
                <a:chExt cx="3505995" cy="482799"/>
              </a:xfrm>
            </p:grpSpPr>
            <p:sp>
              <p:nvSpPr>
                <p:cNvPr id="34" name="Rounded Rectangle 33"/>
                <p:cNvSpPr/>
                <p:nvPr/>
              </p:nvSpPr>
              <p:spPr>
                <a:xfrm>
                  <a:off x="1036645" y="3113795"/>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169" name="Rectangle 7168"/>
          <p:cNvSpPr/>
          <p:nvPr/>
        </p:nvSpPr>
        <p:spPr>
          <a:xfrm>
            <a:off x="2090304" y="2070065"/>
            <a:ext cx="1917036" cy="646331"/>
          </a:xfrm>
          <a:prstGeom prst="rect">
            <a:avLst/>
          </a:prstGeom>
        </p:spPr>
        <p:txBody>
          <a:bodyPr wrap="square">
            <a:spAutoFit/>
          </a:bodyPr>
          <a:lstStyle/>
          <a:p>
            <a:pPr fontAlgn="base"/>
            <a:r>
              <a:rPr lang="en-US" dirty="0">
                <a:solidFill>
                  <a:schemeClr val="bg1"/>
                </a:solidFill>
              </a:rPr>
              <a:t>The harvest is the end of the world</a:t>
            </a:r>
          </a:p>
        </p:txBody>
      </p:sp>
      <p:sp>
        <p:nvSpPr>
          <p:cNvPr id="44" name="Rectangle 43"/>
          <p:cNvSpPr/>
          <p:nvPr/>
        </p:nvSpPr>
        <p:spPr>
          <a:xfrm>
            <a:off x="6147744" y="3573977"/>
            <a:ext cx="1796065" cy="923330"/>
          </a:xfrm>
          <a:prstGeom prst="rect">
            <a:avLst/>
          </a:prstGeom>
        </p:spPr>
        <p:txBody>
          <a:bodyPr wrap="square">
            <a:spAutoFit/>
          </a:bodyPr>
          <a:lstStyle/>
          <a:p>
            <a:pPr fontAlgn="base"/>
            <a:r>
              <a:rPr lang="en-US" dirty="0">
                <a:solidFill>
                  <a:schemeClr val="bg1"/>
                </a:solidFill>
              </a:rPr>
              <a:t>The reapers are the angels sent to reap the field.</a:t>
            </a:r>
          </a:p>
        </p:txBody>
      </p:sp>
      <p:grpSp>
        <p:nvGrpSpPr>
          <p:cNvPr id="46" name="Group 57"/>
          <p:cNvGrpSpPr/>
          <p:nvPr/>
        </p:nvGrpSpPr>
        <p:grpSpPr>
          <a:xfrm>
            <a:off x="7068893" y="2085658"/>
            <a:ext cx="3065615" cy="1651549"/>
            <a:chOff x="609600" y="1434647"/>
            <a:chExt cx="5663305" cy="3899353"/>
          </a:xfrm>
        </p:grpSpPr>
        <p:sp>
          <p:nvSpPr>
            <p:cNvPr id="47" name="Cloud 46"/>
            <p:cNvSpPr/>
            <p:nvPr/>
          </p:nvSpPr>
          <p:spPr>
            <a:xfrm rot="1005385">
              <a:off x="1849474" y="1434647"/>
              <a:ext cx="3596860" cy="232698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a:off x="609600" y="2743200"/>
              <a:ext cx="3657600" cy="213360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p:cNvSpPr/>
            <p:nvPr/>
          </p:nvSpPr>
          <p:spPr>
            <a:xfrm rot="1407272">
              <a:off x="2615305" y="2689044"/>
              <a:ext cx="3657600" cy="213360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
            <p:cNvGrpSpPr/>
            <p:nvPr/>
          </p:nvGrpSpPr>
          <p:grpSpPr>
            <a:xfrm>
              <a:off x="2971800" y="2286000"/>
              <a:ext cx="1143000" cy="2743200"/>
              <a:chOff x="3810000" y="3156962"/>
              <a:chExt cx="2133600" cy="3701038"/>
            </a:xfrm>
          </p:grpSpPr>
          <p:sp>
            <p:nvSpPr>
              <p:cNvPr id="74" name="Oval 5"/>
              <p:cNvSpPr/>
              <p:nvPr/>
            </p:nvSpPr>
            <p:spPr>
              <a:xfrm rot="20244480">
                <a:off x="4876800" y="61722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1204902">
                <a:off x="4343400" y="60960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410200" y="5486400"/>
                <a:ext cx="533400" cy="609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810000" y="5410200"/>
                <a:ext cx="5334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19518518">
                <a:off x="4709516" y="4276211"/>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Isosceles Triangle 78"/>
              <p:cNvSpPr/>
              <p:nvPr/>
            </p:nvSpPr>
            <p:spPr>
              <a:xfrm rot="2043946">
                <a:off x="3943519" y="4276372"/>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Isosceles Triangle 79"/>
              <p:cNvSpPr/>
              <p:nvPr/>
            </p:nvSpPr>
            <p:spPr>
              <a:xfrm>
                <a:off x="4114800" y="4267200"/>
                <a:ext cx="1447800" cy="2209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p:cNvSpPr/>
              <p:nvPr/>
            </p:nvSpPr>
            <p:spPr>
              <a:xfrm rot="17642893">
                <a:off x="4038600" y="3352800"/>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81"/>
              <p:cNvSpPr/>
              <p:nvPr/>
            </p:nvSpPr>
            <p:spPr>
              <a:xfrm rot="15063960">
                <a:off x="4832494" y="3309362"/>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343400" y="3352800"/>
                <a:ext cx="1143000" cy="1447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1"/>
            <p:cNvGrpSpPr/>
            <p:nvPr/>
          </p:nvGrpSpPr>
          <p:grpSpPr>
            <a:xfrm>
              <a:off x="1371600" y="2590800"/>
              <a:ext cx="1143000" cy="2711004"/>
              <a:chOff x="7772400" y="1708596"/>
              <a:chExt cx="1143000" cy="2711004"/>
            </a:xfrm>
          </p:grpSpPr>
          <p:sp>
            <p:nvSpPr>
              <p:cNvPr id="64" name="Oval 5"/>
              <p:cNvSpPr/>
              <p:nvPr/>
            </p:nvSpPr>
            <p:spPr>
              <a:xfrm rot="20244480">
                <a:off x="8343900" y="39112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1204902">
                <a:off x="8058150" y="38548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8629650" y="3402974"/>
                <a:ext cx="285750" cy="4518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772400" y="3346494"/>
                <a:ext cx="285750" cy="50831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p:nvSpPr>
            <p:spPr>
              <a:xfrm rot="19518518">
                <a:off x="8254284" y="25059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Isosceles Triangle 68"/>
              <p:cNvSpPr/>
              <p:nvPr/>
            </p:nvSpPr>
            <p:spPr>
              <a:xfrm rot="2043946">
                <a:off x="7843928" y="25061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p:cNvSpPr/>
              <p:nvPr/>
            </p:nvSpPr>
            <p:spPr>
              <a:xfrm>
                <a:off x="7935686" y="24993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p:cNvSpPr/>
              <p:nvPr/>
            </p:nvSpPr>
            <p:spPr>
              <a:xfrm rot="17642893">
                <a:off x="7785260" y="1899844"/>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8058150" y="1821555"/>
                <a:ext cx="612321" cy="10731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p:cNvSpPr/>
              <p:nvPr/>
            </p:nvSpPr>
            <p:spPr>
              <a:xfrm rot="12852032">
                <a:off x="8047361" y="1787131"/>
                <a:ext cx="790709" cy="40821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4"/>
            <p:cNvGrpSpPr/>
            <p:nvPr/>
          </p:nvGrpSpPr>
          <p:grpSpPr>
            <a:xfrm>
              <a:off x="4419600" y="2667000"/>
              <a:ext cx="1143000" cy="2667000"/>
              <a:chOff x="8229600" y="1905000"/>
              <a:chExt cx="1143000" cy="2667000"/>
            </a:xfrm>
          </p:grpSpPr>
          <p:sp>
            <p:nvSpPr>
              <p:cNvPr id="53" name="Oval 5"/>
              <p:cNvSpPr/>
              <p:nvPr/>
            </p:nvSpPr>
            <p:spPr>
              <a:xfrm rot="20244480">
                <a:off x="8801100" y="4063687"/>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1204902">
                <a:off x="8515350" y="4007208"/>
                <a:ext cx="285750" cy="5083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086850" y="3555374"/>
                <a:ext cx="285750" cy="45183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229600" y="3498894"/>
                <a:ext cx="285750" cy="50831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rot="19518518">
                <a:off x="8711484" y="2658385"/>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Isosceles Triangle 57"/>
              <p:cNvSpPr/>
              <p:nvPr/>
            </p:nvSpPr>
            <p:spPr>
              <a:xfrm rot="2043946">
                <a:off x="8301128" y="2658504"/>
                <a:ext cx="575241" cy="1202157"/>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Isosceles Triangle 58"/>
              <p:cNvSpPr/>
              <p:nvPr/>
            </p:nvSpPr>
            <p:spPr>
              <a:xfrm>
                <a:off x="8392886" y="2651706"/>
                <a:ext cx="775607" cy="163789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8515350" y="1973955"/>
                <a:ext cx="612321" cy="10731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p:cNvSpPr/>
              <p:nvPr/>
            </p:nvSpPr>
            <p:spPr>
              <a:xfrm rot="18017962">
                <a:off x="8314939" y="2206590"/>
                <a:ext cx="533400" cy="32727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p:cNvSpPr/>
              <p:nvPr/>
            </p:nvSpPr>
            <p:spPr>
              <a:xfrm rot="4862556">
                <a:off x="8828786" y="2202416"/>
                <a:ext cx="533400" cy="280544"/>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p:cNvSpPr/>
              <p:nvPr/>
            </p:nvSpPr>
            <p:spPr>
              <a:xfrm>
                <a:off x="8534400" y="1905000"/>
                <a:ext cx="533400" cy="381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 name="Group 207"/>
          <p:cNvGrpSpPr/>
          <p:nvPr/>
        </p:nvGrpSpPr>
        <p:grpSpPr>
          <a:xfrm>
            <a:off x="3650715" y="2355077"/>
            <a:ext cx="1770386" cy="1804049"/>
            <a:chOff x="6911993" y="3315227"/>
            <a:chExt cx="1604464" cy="1634972"/>
          </a:xfrm>
        </p:grpSpPr>
        <p:sp>
          <p:nvSpPr>
            <p:cNvPr id="85" name="Chord 208"/>
            <p:cNvSpPr/>
            <p:nvPr/>
          </p:nvSpPr>
          <p:spPr>
            <a:xfrm rot="6727858">
              <a:off x="6898103" y="3331846"/>
              <a:ext cx="1632243" cy="1604464"/>
            </a:xfrm>
            <a:prstGeom prst="chord">
              <a:avLst>
                <a:gd name="adj1" fmla="val 2700000"/>
                <a:gd name="adj2" fmla="val 215509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4"/>
            <p:cNvGrpSpPr/>
            <p:nvPr/>
          </p:nvGrpSpPr>
          <p:grpSpPr>
            <a:xfrm>
              <a:off x="7123631" y="3315227"/>
              <a:ext cx="1334569" cy="1485372"/>
              <a:chOff x="7123631" y="3315227"/>
              <a:chExt cx="1334569" cy="1485372"/>
            </a:xfrm>
          </p:grpSpPr>
          <p:sp>
            <p:nvSpPr>
              <p:cNvPr id="87" name="Freeform 210"/>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211"/>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212"/>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Multiply 1"/>
          <p:cNvSpPr/>
          <p:nvPr/>
        </p:nvSpPr>
        <p:spPr>
          <a:xfrm>
            <a:off x="3425121" y="1823381"/>
            <a:ext cx="2230160" cy="2860532"/>
          </a:xfrm>
          <a:prstGeom prst="mathMultiply">
            <a:avLst>
              <a:gd name="adj1" fmla="val 888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161730" y="4364616"/>
            <a:ext cx="1719575" cy="276999"/>
          </a:xfrm>
          <a:prstGeom prst="rect">
            <a:avLst/>
          </a:prstGeom>
        </p:spPr>
        <p:txBody>
          <a:bodyPr wrap="square">
            <a:spAutoFit/>
          </a:bodyPr>
          <a:lstStyle/>
          <a:p>
            <a:pPr fontAlgn="base"/>
            <a:r>
              <a:rPr lang="en-US" sz="1200" dirty="0">
                <a:solidFill>
                  <a:schemeClr val="bg1"/>
                </a:solidFill>
              </a:rPr>
              <a:t>Matthew 13:39-40</a:t>
            </a:r>
          </a:p>
        </p:txBody>
      </p:sp>
      <p:sp>
        <p:nvSpPr>
          <p:cNvPr id="91" name="Rectangle 90"/>
          <p:cNvSpPr/>
          <p:nvPr/>
        </p:nvSpPr>
        <p:spPr>
          <a:xfrm>
            <a:off x="6144972" y="4368607"/>
            <a:ext cx="1719575" cy="276999"/>
          </a:xfrm>
          <a:prstGeom prst="rect">
            <a:avLst/>
          </a:prstGeom>
        </p:spPr>
        <p:txBody>
          <a:bodyPr wrap="square">
            <a:spAutoFit/>
          </a:bodyPr>
          <a:lstStyle/>
          <a:p>
            <a:pPr fontAlgn="base"/>
            <a:r>
              <a:rPr lang="en-US" sz="1200" dirty="0">
                <a:solidFill>
                  <a:schemeClr val="bg1"/>
                </a:solidFill>
              </a:rPr>
              <a:t>Matthew 13:41</a:t>
            </a:r>
          </a:p>
        </p:txBody>
      </p:sp>
    </p:spTree>
    <p:extLst>
      <p:ext uri="{BB962C8B-B14F-4D97-AF65-F5344CB8AC3E}">
        <p14:creationId xmlns:p14="http://schemas.microsoft.com/office/powerpoint/2010/main" val="150336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7664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828653" y="1181485"/>
            <a:ext cx="8534694" cy="4057780"/>
            <a:chOff x="127271" y="1123820"/>
            <a:chExt cx="7737673" cy="3678840"/>
          </a:xfrm>
        </p:grpSpPr>
        <p:grpSp>
          <p:nvGrpSpPr>
            <p:cNvPr id="19" name="Group 18"/>
            <p:cNvGrpSpPr/>
            <p:nvPr/>
          </p:nvGrpSpPr>
          <p:grpSpPr>
            <a:xfrm>
              <a:off x="127271" y="1123821"/>
              <a:ext cx="3950459" cy="3678839"/>
              <a:chOff x="662730" y="2936145"/>
              <a:chExt cx="4060273" cy="3921855"/>
            </a:xfrm>
          </p:grpSpPr>
          <p:sp>
            <p:nvSpPr>
              <p:cNvPr id="3" name="Rounded Rectangle 2"/>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30511" y="3094488"/>
                <a:ext cx="3712129" cy="471881"/>
                <a:chOff x="830511" y="3094488"/>
                <a:chExt cx="3712129" cy="471881"/>
              </a:xfrm>
            </p:grpSpPr>
            <p:sp>
              <p:nvSpPr>
                <p:cNvPr id="8" name="Rounded Rectangle 7"/>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30511" y="6223582"/>
                <a:ext cx="3712129" cy="471881"/>
                <a:chOff x="830511" y="3094488"/>
                <a:chExt cx="3712129" cy="471881"/>
              </a:xfrm>
            </p:grpSpPr>
            <p:sp>
              <p:nvSpPr>
                <p:cNvPr id="21" name="Rounded Rectangle 20"/>
                <p:cNvSpPr/>
                <p:nvPr/>
              </p:nvSpPr>
              <p:spPr>
                <a:xfrm>
                  <a:off x="830511"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26"/>
            <p:cNvGrpSpPr/>
            <p:nvPr/>
          </p:nvGrpSpPr>
          <p:grpSpPr>
            <a:xfrm>
              <a:off x="3914485" y="1123820"/>
              <a:ext cx="3950459" cy="3678839"/>
              <a:chOff x="662730" y="2936145"/>
              <a:chExt cx="4060273" cy="3921855"/>
            </a:xfrm>
          </p:grpSpPr>
          <p:sp>
            <p:nvSpPr>
              <p:cNvPr id="28" name="Rounded Rectangle 27"/>
              <p:cNvSpPr/>
              <p:nvPr/>
            </p:nvSpPr>
            <p:spPr>
              <a:xfrm>
                <a:off x="662731" y="29361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62731" y="6061046"/>
                <a:ext cx="4060272" cy="796954"/>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4555221" y="2936145"/>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662730" y="2975994"/>
                <a:ext cx="167781" cy="3842159"/>
              </a:xfrm>
              <a:prstGeom prst="roundRect">
                <a:avLst>
                  <a:gd name="adj" fmla="val 92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73123" y="3094488"/>
                <a:ext cx="3569517" cy="471881"/>
                <a:chOff x="973123" y="3094488"/>
                <a:chExt cx="3569517" cy="471881"/>
              </a:xfrm>
            </p:grpSpPr>
            <p:sp>
              <p:nvSpPr>
                <p:cNvPr id="39" name="Rounded Rectangle 38"/>
                <p:cNvSpPr/>
                <p:nvPr/>
              </p:nvSpPr>
              <p:spPr>
                <a:xfrm>
                  <a:off x="973123"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1036645" y="6223582"/>
                <a:ext cx="3505995" cy="482799"/>
                <a:chOff x="1036645" y="3094488"/>
                <a:chExt cx="3505995" cy="482799"/>
              </a:xfrm>
            </p:grpSpPr>
            <p:sp>
              <p:nvSpPr>
                <p:cNvPr id="34" name="Rounded Rectangle 33"/>
                <p:cNvSpPr/>
                <p:nvPr/>
              </p:nvSpPr>
              <p:spPr>
                <a:xfrm>
                  <a:off x="1036645" y="3113795"/>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702966"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554449"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447877" y="3102877"/>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215470" y="3094488"/>
                  <a:ext cx="327170" cy="463492"/>
                </a:xfrm>
                <a:prstGeom prst="roundRect">
                  <a:avLst>
                    <a:gd name="adj" fmla="val 9299"/>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169" name="Rectangle 7168"/>
          <p:cNvSpPr/>
          <p:nvPr/>
        </p:nvSpPr>
        <p:spPr>
          <a:xfrm>
            <a:off x="2162043" y="2108193"/>
            <a:ext cx="1917036" cy="2031325"/>
          </a:xfrm>
          <a:prstGeom prst="rect">
            <a:avLst/>
          </a:prstGeom>
        </p:spPr>
        <p:txBody>
          <a:bodyPr wrap="square">
            <a:spAutoFit/>
          </a:bodyPr>
          <a:lstStyle/>
          <a:p>
            <a:pPr fontAlgn="base"/>
            <a:r>
              <a:rPr lang="en-US" dirty="0">
                <a:solidFill>
                  <a:schemeClr val="bg1"/>
                </a:solidFill>
              </a:rPr>
              <a:t>The tares bound and burned are the evil ones separated out and cast into fire (punishment) at the Judgment.</a:t>
            </a:r>
          </a:p>
        </p:txBody>
      </p:sp>
      <p:sp>
        <p:nvSpPr>
          <p:cNvPr id="44" name="Rectangle 43"/>
          <p:cNvSpPr/>
          <p:nvPr/>
        </p:nvSpPr>
        <p:spPr>
          <a:xfrm>
            <a:off x="6256442" y="2056213"/>
            <a:ext cx="2338811" cy="2308324"/>
          </a:xfrm>
          <a:prstGeom prst="rect">
            <a:avLst/>
          </a:prstGeom>
        </p:spPr>
        <p:txBody>
          <a:bodyPr wrap="square">
            <a:spAutoFit/>
          </a:bodyPr>
          <a:lstStyle/>
          <a:p>
            <a:pPr fontAlgn="base"/>
            <a:r>
              <a:rPr lang="en-US" dirty="0">
                <a:solidFill>
                  <a:schemeClr val="bg1"/>
                </a:solidFill>
              </a:rPr>
              <a:t>The wheat gathered into the barn represents the righteous who are separated out and made to “shine forth” in the kingdom of the Father</a:t>
            </a:r>
          </a:p>
        </p:txBody>
      </p:sp>
      <p:sp>
        <p:nvSpPr>
          <p:cNvPr id="46" name="Rectangle 45"/>
          <p:cNvSpPr/>
          <p:nvPr/>
        </p:nvSpPr>
        <p:spPr>
          <a:xfrm>
            <a:off x="2161730" y="4364616"/>
            <a:ext cx="1719575" cy="276999"/>
          </a:xfrm>
          <a:prstGeom prst="rect">
            <a:avLst/>
          </a:prstGeom>
        </p:spPr>
        <p:txBody>
          <a:bodyPr wrap="square">
            <a:spAutoFit/>
          </a:bodyPr>
          <a:lstStyle/>
          <a:p>
            <a:pPr fontAlgn="base"/>
            <a:r>
              <a:rPr lang="en-US" sz="1200" dirty="0">
                <a:solidFill>
                  <a:schemeClr val="bg1"/>
                </a:solidFill>
              </a:rPr>
              <a:t>Matthew 13:42</a:t>
            </a:r>
          </a:p>
        </p:txBody>
      </p:sp>
      <p:sp>
        <p:nvSpPr>
          <p:cNvPr id="47" name="Rectangle 46"/>
          <p:cNvSpPr/>
          <p:nvPr/>
        </p:nvSpPr>
        <p:spPr>
          <a:xfrm>
            <a:off x="6199530" y="4370263"/>
            <a:ext cx="1719575" cy="276999"/>
          </a:xfrm>
          <a:prstGeom prst="rect">
            <a:avLst/>
          </a:prstGeom>
        </p:spPr>
        <p:txBody>
          <a:bodyPr wrap="square">
            <a:spAutoFit/>
          </a:bodyPr>
          <a:lstStyle/>
          <a:p>
            <a:pPr fontAlgn="base"/>
            <a:r>
              <a:rPr lang="en-US" sz="1200" dirty="0">
                <a:solidFill>
                  <a:schemeClr val="bg1"/>
                </a:solidFill>
              </a:rPr>
              <a:t>Matthew 13:43</a:t>
            </a:r>
          </a:p>
        </p:txBody>
      </p:sp>
      <p:grpSp>
        <p:nvGrpSpPr>
          <p:cNvPr id="118" name="Group 117"/>
          <p:cNvGrpSpPr/>
          <p:nvPr/>
        </p:nvGrpSpPr>
        <p:grpSpPr>
          <a:xfrm>
            <a:off x="4092581" y="2233829"/>
            <a:ext cx="1574535" cy="1994145"/>
            <a:chOff x="2693577" y="332956"/>
            <a:chExt cx="3581718" cy="5813514"/>
          </a:xfrm>
        </p:grpSpPr>
        <p:sp>
          <p:nvSpPr>
            <p:cNvPr id="119" name="Freeform 118"/>
            <p:cNvSpPr/>
            <p:nvPr/>
          </p:nvSpPr>
          <p:spPr>
            <a:xfrm>
              <a:off x="2743200" y="3124200"/>
              <a:ext cx="3160001" cy="2137558"/>
            </a:xfrm>
            <a:custGeom>
              <a:avLst/>
              <a:gdLst>
                <a:gd name="connsiteX0" fmla="*/ 1782464 w 3160001"/>
                <a:gd name="connsiteY0" fmla="*/ 0 h 2137558"/>
                <a:gd name="connsiteX1" fmla="*/ 1782464 w 3160001"/>
                <a:gd name="connsiteY1" fmla="*/ 0 h 2137558"/>
                <a:gd name="connsiteX2" fmla="*/ 1188698 w 3160001"/>
                <a:gd name="connsiteY2" fmla="*/ 23751 h 2137558"/>
                <a:gd name="connsiteX3" fmla="*/ 1069944 w 3160001"/>
                <a:gd name="connsiteY3" fmla="*/ 83127 h 2137558"/>
                <a:gd name="connsiteX4" fmla="*/ 986817 w 3160001"/>
                <a:gd name="connsiteY4" fmla="*/ 106878 h 2137558"/>
                <a:gd name="connsiteX5" fmla="*/ 903690 w 3160001"/>
                <a:gd name="connsiteY5" fmla="*/ 154379 h 2137558"/>
                <a:gd name="connsiteX6" fmla="*/ 808687 w 3160001"/>
                <a:gd name="connsiteY6" fmla="*/ 190005 h 2137558"/>
                <a:gd name="connsiteX7" fmla="*/ 583056 w 3160001"/>
                <a:gd name="connsiteY7" fmla="*/ 308758 h 2137558"/>
                <a:gd name="connsiteX8" fmla="*/ 523679 w 3160001"/>
                <a:gd name="connsiteY8" fmla="*/ 368135 h 2137558"/>
                <a:gd name="connsiteX9" fmla="*/ 369300 w 3160001"/>
                <a:gd name="connsiteY9" fmla="*/ 463138 h 2137558"/>
                <a:gd name="connsiteX10" fmla="*/ 262422 w 3160001"/>
                <a:gd name="connsiteY10" fmla="*/ 570015 h 2137558"/>
                <a:gd name="connsiteX11" fmla="*/ 191170 w 3160001"/>
                <a:gd name="connsiteY11" fmla="*/ 641267 h 2137558"/>
                <a:gd name="connsiteX12" fmla="*/ 131794 w 3160001"/>
                <a:gd name="connsiteY12" fmla="*/ 736270 h 2137558"/>
                <a:gd name="connsiteX13" fmla="*/ 108043 w 3160001"/>
                <a:gd name="connsiteY13" fmla="*/ 771896 h 2137558"/>
                <a:gd name="connsiteX14" fmla="*/ 72417 w 3160001"/>
                <a:gd name="connsiteY14" fmla="*/ 819397 h 2137558"/>
                <a:gd name="connsiteX15" fmla="*/ 48666 w 3160001"/>
                <a:gd name="connsiteY15" fmla="*/ 855023 h 2137558"/>
                <a:gd name="connsiteX16" fmla="*/ 13040 w 3160001"/>
                <a:gd name="connsiteY16" fmla="*/ 950026 h 2137558"/>
                <a:gd name="connsiteX17" fmla="*/ 1165 w 3160001"/>
                <a:gd name="connsiteY17" fmla="*/ 1033153 h 2137558"/>
                <a:gd name="connsiteX18" fmla="*/ 36791 w 3160001"/>
                <a:gd name="connsiteY18" fmla="*/ 1282535 h 2137558"/>
                <a:gd name="connsiteX19" fmla="*/ 96168 w 3160001"/>
                <a:gd name="connsiteY19" fmla="*/ 1389413 h 2137558"/>
                <a:gd name="connsiteX20" fmla="*/ 179295 w 3160001"/>
                <a:gd name="connsiteY20" fmla="*/ 1520041 h 2137558"/>
                <a:gd name="connsiteX21" fmla="*/ 250547 w 3160001"/>
                <a:gd name="connsiteY21" fmla="*/ 1686296 h 2137558"/>
                <a:gd name="connsiteX22" fmla="*/ 298048 w 3160001"/>
                <a:gd name="connsiteY22" fmla="*/ 1745673 h 2137558"/>
                <a:gd name="connsiteX23" fmla="*/ 452427 w 3160001"/>
                <a:gd name="connsiteY23" fmla="*/ 1923802 h 2137558"/>
                <a:gd name="connsiteX24" fmla="*/ 511804 w 3160001"/>
                <a:gd name="connsiteY24" fmla="*/ 1983179 h 2137558"/>
                <a:gd name="connsiteX25" fmla="*/ 618682 w 3160001"/>
                <a:gd name="connsiteY25" fmla="*/ 2030680 h 2137558"/>
                <a:gd name="connsiteX26" fmla="*/ 701809 w 3160001"/>
                <a:gd name="connsiteY26" fmla="*/ 2090057 h 2137558"/>
                <a:gd name="connsiteX27" fmla="*/ 784937 w 3160001"/>
                <a:gd name="connsiteY27" fmla="*/ 2113808 h 2137558"/>
                <a:gd name="connsiteX28" fmla="*/ 879939 w 3160001"/>
                <a:gd name="connsiteY28" fmla="*/ 2137558 h 2137558"/>
                <a:gd name="connsiteX29" fmla="*/ 1176822 w 3160001"/>
                <a:gd name="connsiteY29" fmla="*/ 2125683 h 2137558"/>
                <a:gd name="connsiteX30" fmla="*/ 1414329 w 3160001"/>
                <a:gd name="connsiteY30" fmla="*/ 2101932 h 2137558"/>
                <a:gd name="connsiteX31" fmla="*/ 1580583 w 3160001"/>
                <a:gd name="connsiteY31" fmla="*/ 2054431 h 2137558"/>
                <a:gd name="connsiteX32" fmla="*/ 1758713 w 3160001"/>
                <a:gd name="connsiteY32" fmla="*/ 1983179 h 2137558"/>
                <a:gd name="connsiteX33" fmla="*/ 1841840 w 3160001"/>
                <a:gd name="connsiteY33" fmla="*/ 1959428 h 2137558"/>
                <a:gd name="connsiteX34" fmla="*/ 1877466 w 3160001"/>
                <a:gd name="connsiteY34" fmla="*/ 1935678 h 2137558"/>
                <a:gd name="connsiteX35" fmla="*/ 1936843 w 3160001"/>
                <a:gd name="connsiteY35" fmla="*/ 1911927 h 2137558"/>
                <a:gd name="connsiteX36" fmla="*/ 2031846 w 3160001"/>
                <a:gd name="connsiteY36" fmla="*/ 1840675 h 2137558"/>
                <a:gd name="connsiteX37" fmla="*/ 2079347 w 3160001"/>
                <a:gd name="connsiteY37" fmla="*/ 1805049 h 2137558"/>
                <a:gd name="connsiteX38" fmla="*/ 2138724 w 3160001"/>
                <a:gd name="connsiteY38" fmla="*/ 1781299 h 2137558"/>
                <a:gd name="connsiteX39" fmla="*/ 2209976 w 3160001"/>
                <a:gd name="connsiteY39" fmla="*/ 1721922 h 2137558"/>
                <a:gd name="connsiteX40" fmla="*/ 2257477 w 3160001"/>
                <a:gd name="connsiteY40" fmla="*/ 1698171 h 2137558"/>
                <a:gd name="connsiteX41" fmla="*/ 2304978 w 3160001"/>
                <a:gd name="connsiteY41" fmla="*/ 1650670 h 2137558"/>
                <a:gd name="connsiteX42" fmla="*/ 2376230 w 3160001"/>
                <a:gd name="connsiteY42" fmla="*/ 1626919 h 2137558"/>
                <a:gd name="connsiteX43" fmla="*/ 2411856 w 3160001"/>
                <a:gd name="connsiteY43" fmla="*/ 1603169 h 2137558"/>
                <a:gd name="connsiteX44" fmla="*/ 2459357 w 3160001"/>
                <a:gd name="connsiteY44" fmla="*/ 1591293 h 2137558"/>
                <a:gd name="connsiteX45" fmla="*/ 2649363 w 3160001"/>
                <a:gd name="connsiteY45" fmla="*/ 1496291 h 2137558"/>
                <a:gd name="connsiteX46" fmla="*/ 2696864 w 3160001"/>
                <a:gd name="connsiteY46" fmla="*/ 1472540 h 2137558"/>
                <a:gd name="connsiteX47" fmla="*/ 2744365 w 3160001"/>
                <a:gd name="connsiteY47" fmla="*/ 1448789 h 2137558"/>
                <a:gd name="connsiteX48" fmla="*/ 2815617 w 3160001"/>
                <a:gd name="connsiteY48" fmla="*/ 1401288 h 2137558"/>
                <a:gd name="connsiteX49" fmla="*/ 2898744 w 3160001"/>
                <a:gd name="connsiteY49" fmla="*/ 1318161 h 2137558"/>
                <a:gd name="connsiteX50" fmla="*/ 2993747 w 3160001"/>
                <a:gd name="connsiteY50" fmla="*/ 1175657 h 2137558"/>
                <a:gd name="connsiteX51" fmla="*/ 3064999 w 3160001"/>
                <a:gd name="connsiteY51" fmla="*/ 1033153 h 2137558"/>
                <a:gd name="connsiteX52" fmla="*/ 3100625 w 3160001"/>
                <a:gd name="connsiteY52" fmla="*/ 961901 h 2137558"/>
                <a:gd name="connsiteX53" fmla="*/ 3136251 w 3160001"/>
                <a:gd name="connsiteY53" fmla="*/ 855023 h 2137558"/>
                <a:gd name="connsiteX54" fmla="*/ 3148126 w 3160001"/>
                <a:gd name="connsiteY54" fmla="*/ 819397 h 2137558"/>
                <a:gd name="connsiteX55" fmla="*/ 3160001 w 3160001"/>
                <a:gd name="connsiteY55" fmla="*/ 760021 h 2137558"/>
                <a:gd name="connsiteX56" fmla="*/ 3148126 w 3160001"/>
                <a:gd name="connsiteY56" fmla="*/ 510639 h 2137558"/>
                <a:gd name="connsiteX57" fmla="*/ 3136251 w 3160001"/>
                <a:gd name="connsiteY57" fmla="*/ 475013 h 2137558"/>
                <a:gd name="connsiteX58" fmla="*/ 3053124 w 3160001"/>
                <a:gd name="connsiteY58" fmla="*/ 368135 h 2137558"/>
                <a:gd name="connsiteX59" fmla="*/ 3017498 w 3160001"/>
                <a:gd name="connsiteY59" fmla="*/ 344384 h 2137558"/>
                <a:gd name="connsiteX60" fmla="*/ 2886869 w 3160001"/>
                <a:gd name="connsiteY60" fmla="*/ 285008 h 2137558"/>
                <a:gd name="connsiteX61" fmla="*/ 2827492 w 3160001"/>
                <a:gd name="connsiteY61" fmla="*/ 261257 h 2137558"/>
                <a:gd name="connsiteX62" fmla="*/ 2744365 w 3160001"/>
                <a:gd name="connsiteY62" fmla="*/ 237506 h 2137558"/>
                <a:gd name="connsiteX63" fmla="*/ 2673113 w 3160001"/>
                <a:gd name="connsiteY63" fmla="*/ 201880 h 2137558"/>
                <a:gd name="connsiteX64" fmla="*/ 2589986 w 3160001"/>
                <a:gd name="connsiteY64" fmla="*/ 154379 h 2137558"/>
                <a:gd name="connsiteX65" fmla="*/ 2542485 w 3160001"/>
                <a:gd name="connsiteY65" fmla="*/ 142504 h 2137558"/>
                <a:gd name="connsiteX66" fmla="*/ 2435607 w 3160001"/>
                <a:gd name="connsiteY66" fmla="*/ 106878 h 2137558"/>
                <a:gd name="connsiteX67" fmla="*/ 2352479 w 3160001"/>
                <a:gd name="connsiteY67" fmla="*/ 83127 h 2137558"/>
                <a:gd name="connsiteX68" fmla="*/ 2245601 w 3160001"/>
                <a:gd name="connsiteY68" fmla="*/ 35626 h 2137558"/>
                <a:gd name="connsiteX69" fmla="*/ 2138724 w 3160001"/>
                <a:gd name="connsiteY69" fmla="*/ 0 h 2137558"/>
                <a:gd name="connsiteX70" fmla="*/ 1782464 w 3160001"/>
                <a:gd name="connsiteY70" fmla="*/ 0 h 2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60001" h="2137558">
                  <a:moveTo>
                    <a:pt x="1782464" y="0"/>
                  </a:moveTo>
                  <a:lnTo>
                    <a:pt x="1782464" y="0"/>
                  </a:lnTo>
                  <a:cubicBezTo>
                    <a:pt x="1584542" y="7917"/>
                    <a:pt x="1386257" y="9383"/>
                    <a:pt x="1188698" y="23751"/>
                  </a:cubicBezTo>
                  <a:cubicBezTo>
                    <a:pt x="1146551" y="26816"/>
                    <a:pt x="1105739" y="68212"/>
                    <a:pt x="1069944" y="83127"/>
                  </a:cubicBezTo>
                  <a:cubicBezTo>
                    <a:pt x="1043343" y="94211"/>
                    <a:pt x="1013305" y="95526"/>
                    <a:pt x="986817" y="106878"/>
                  </a:cubicBezTo>
                  <a:cubicBezTo>
                    <a:pt x="957484" y="119450"/>
                    <a:pt x="932610" y="140883"/>
                    <a:pt x="903690" y="154379"/>
                  </a:cubicBezTo>
                  <a:cubicBezTo>
                    <a:pt x="873042" y="168681"/>
                    <a:pt x="838322" y="173706"/>
                    <a:pt x="808687" y="190005"/>
                  </a:cubicBezTo>
                  <a:cubicBezTo>
                    <a:pt x="568714" y="321990"/>
                    <a:pt x="758173" y="258726"/>
                    <a:pt x="583056" y="308758"/>
                  </a:cubicBezTo>
                  <a:cubicBezTo>
                    <a:pt x="563264" y="328550"/>
                    <a:pt x="546316" y="351672"/>
                    <a:pt x="523679" y="368135"/>
                  </a:cubicBezTo>
                  <a:cubicBezTo>
                    <a:pt x="354342" y="491289"/>
                    <a:pt x="560758" y="295612"/>
                    <a:pt x="369300" y="463138"/>
                  </a:cubicBezTo>
                  <a:cubicBezTo>
                    <a:pt x="331383" y="496315"/>
                    <a:pt x="302728" y="539785"/>
                    <a:pt x="262422" y="570015"/>
                  </a:cubicBezTo>
                  <a:cubicBezTo>
                    <a:pt x="203503" y="614205"/>
                    <a:pt x="225900" y="589173"/>
                    <a:pt x="191170" y="641267"/>
                  </a:cubicBezTo>
                  <a:cubicBezTo>
                    <a:pt x="169914" y="705036"/>
                    <a:pt x="189880" y="658821"/>
                    <a:pt x="131794" y="736270"/>
                  </a:cubicBezTo>
                  <a:cubicBezTo>
                    <a:pt x="123231" y="747688"/>
                    <a:pt x="116339" y="760282"/>
                    <a:pt x="108043" y="771896"/>
                  </a:cubicBezTo>
                  <a:cubicBezTo>
                    <a:pt x="96539" y="788001"/>
                    <a:pt x="83921" y="803292"/>
                    <a:pt x="72417" y="819397"/>
                  </a:cubicBezTo>
                  <a:cubicBezTo>
                    <a:pt x="64121" y="831011"/>
                    <a:pt x="55049" y="842257"/>
                    <a:pt x="48666" y="855023"/>
                  </a:cubicBezTo>
                  <a:cubicBezTo>
                    <a:pt x="34471" y="883413"/>
                    <a:pt x="23316" y="919198"/>
                    <a:pt x="13040" y="950026"/>
                  </a:cubicBezTo>
                  <a:cubicBezTo>
                    <a:pt x="9082" y="977735"/>
                    <a:pt x="0" y="1005187"/>
                    <a:pt x="1165" y="1033153"/>
                  </a:cubicBezTo>
                  <a:cubicBezTo>
                    <a:pt x="2288" y="1060104"/>
                    <a:pt x="14392" y="1215339"/>
                    <a:pt x="36791" y="1282535"/>
                  </a:cubicBezTo>
                  <a:cubicBezTo>
                    <a:pt x="69266" y="1379960"/>
                    <a:pt x="46477" y="1306595"/>
                    <a:pt x="96168" y="1389413"/>
                  </a:cubicBezTo>
                  <a:cubicBezTo>
                    <a:pt x="180699" y="1530297"/>
                    <a:pt x="79345" y="1395104"/>
                    <a:pt x="179295" y="1520041"/>
                  </a:cubicBezTo>
                  <a:cubicBezTo>
                    <a:pt x="198951" y="1572458"/>
                    <a:pt x="219654" y="1637750"/>
                    <a:pt x="250547" y="1686296"/>
                  </a:cubicBezTo>
                  <a:cubicBezTo>
                    <a:pt x="264155" y="1707680"/>
                    <a:pt x="283140" y="1725174"/>
                    <a:pt x="298048" y="1745673"/>
                  </a:cubicBezTo>
                  <a:cubicBezTo>
                    <a:pt x="398643" y="1883991"/>
                    <a:pt x="280983" y="1752358"/>
                    <a:pt x="452427" y="1923802"/>
                  </a:cubicBezTo>
                  <a:cubicBezTo>
                    <a:pt x="472219" y="1943594"/>
                    <a:pt x="486768" y="1970661"/>
                    <a:pt x="511804" y="1983179"/>
                  </a:cubicBezTo>
                  <a:cubicBezTo>
                    <a:pt x="594252" y="2024403"/>
                    <a:pt x="557865" y="2010408"/>
                    <a:pt x="618682" y="2030680"/>
                  </a:cubicBezTo>
                  <a:cubicBezTo>
                    <a:pt x="622559" y="2033588"/>
                    <a:pt x="689406" y="2085096"/>
                    <a:pt x="701809" y="2090057"/>
                  </a:cubicBezTo>
                  <a:cubicBezTo>
                    <a:pt x="728566" y="2100760"/>
                    <a:pt x="757334" y="2105527"/>
                    <a:pt x="784937" y="2113808"/>
                  </a:cubicBezTo>
                  <a:cubicBezTo>
                    <a:pt x="857965" y="2135716"/>
                    <a:pt x="778856" y="2117342"/>
                    <a:pt x="879939" y="2137558"/>
                  </a:cubicBezTo>
                  <a:lnTo>
                    <a:pt x="1176822" y="2125683"/>
                  </a:lnTo>
                  <a:cubicBezTo>
                    <a:pt x="1233111" y="2122721"/>
                    <a:pt x="1348441" y="2115110"/>
                    <a:pt x="1414329" y="2101932"/>
                  </a:cubicBezTo>
                  <a:cubicBezTo>
                    <a:pt x="1464297" y="2091938"/>
                    <a:pt x="1531532" y="2073297"/>
                    <a:pt x="1580583" y="2054431"/>
                  </a:cubicBezTo>
                  <a:cubicBezTo>
                    <a:pt x="1703442" y="2007178"/>
                    <a:pt x="1625786" y="2027489"/>
                    <a:pt x="1758713" y="1983179"/>
                  </a:cubicBezTo>
                  <a:cubicBezTo>
                    <a:pt x="1786052" y="1974066"/>
                    <a:pt x="1814131" y="1967345"/>
                    <a:pt x="1841840" y="1959428"/>
                  </a:cubicBezTo>
                  <a:cubicBezTo>
                    <a:pt x="1853715" y="1951511"/>
                    <a:pt x="1864700" y="1942061"/>
                    <a:pt x="1877466" y="1935678"/>
                  </a:cubicBezTo>
                  <a:cubicBezTo>
                    <a:pt x="1896533" y="1926145"/>
                    <a:pt x="1918688" y="1923099"/>
                    <a:pt x="1936843" y="1911927"/>
                  </a:cubicBezTo>
                  <a:cubicBezTo>
                    <a:pt x="1970556" y="1891181"/>
                    <a:pt x="2000178" y="1864426"/>
                    <a:pt x="2031846" y="1840675"/>
                  </a:cubicBezTo>
                  <a:cubicBezTo>
                    <a:pt x="2047680" y="1828800"/>
                    <a:pt x="2060970" y="1812399"/>
                    <a:pt x="2079347" y="1805049"/>
                  </a:cubicBezTo>
                  <a:lnTo>
                    <a:pt x="2138724" y="1781299"/>
                  </a:lnTo>
                  <a:cubicBezTo>
                    <a:pt x="2162475" y="1761507"/>
                    <a:pt x="2184648" y="1739652"/>
                    <a:pt x="2209976" y="1721922"/>
                  </a:cubicBezTo>
                  <a:cubicBezTo>
                    <a:pt x="2224479" y="1711770"/>
                    <a:pt x="2243315" y="1708793"/>
                    <a:pt x="2257477" y="1698171"/>
                  </a:cubicBezTo>
                  <a:cubicBezTo>
                    <a:pt x="2275391" y="1684736"/>
                    <a:pt x="2285777" y="1662191"/>
                    <a:pt x="2304978" y="1650670"/>
                  </a:cubicBezTo>
                  <a:cubicBezTo>
                    <a:pt x="2326446" y="1637789"/>
                    <a:pt x="2353352" y="1637087"/>
                    <a:pt x="2376230" y="1626919"/>
                  </a:cubicBezTo>
                  <a:cubicBezTo>
                    <a:pt x="2389272" y="1621123"/>
                    <a:pt x="2398738" y="1608791"/>
                    <a:pt x="2411856" y="1603169"/>
                  </a:cubicBezTo>
                  <a:cubicBezTo>
                    <a:pt x="2426857" y="1596740"/>
                    <a:pt x="2444356" y="1597722"/>
                    <a:pt x="2459357" y="1591293"/>
                  </a:cubicBezTo>
                  <a:cubicBezTo>
                    <a:pt x="2459371" y="1591287"/>
                    <a:pt x="2624021" y="1508962"/>
                    <a:pt x="2649363" y="1496291"/>
                  </a:cubicBezTo>
                  <a:lnTo>
                    <a:pt x="2696864" y="1472540"/>
                  </a:lnTo>
                  <a:cubicBezTo>
                    <a:pt x="2712698" y="1464623"/>
                    <a:pt x="2729635" y="1458609"/>
                    <a:pt x="2744365" y="1448789"/>
                  </a:cubicBezTo>
                  <a:cubicBezTo>
                    <a:pt x="2768116" y="1432955"/>
                    <a:pt x="2797785" y="1423578"/>
                    <a:pt x="2815617" y="1401288"/>
                  </a:cubicBezTo>
                  <a:cubicBezTo>
                    <a:pt x="2872034" y="1330767"/>
                    <a:pt x="2842029" y="1355972"/>
                    <a:pt x="2898744" y="1318161"/>
                  </a:cubicBezTo>
                  <a:cubicBezTo>
                    <a:pt x="2935901" y="1266142"/>
                    <a:pt x="2964757" y="1230416"/>
                    <a:pt x="2993747" y="1175657"/>
                  </a:cubicBezTo>
                  <a:cubicBezTo>
                    <a:pt x="3018596" y="1128721"/>
                    <a:pt x="3041248" y="1080654"/>
                    <a:pt x="3064999" y="1033153"/>
                  </a:cubicBezTo>
                  <a:cubicBezTo>
                    <a:pt x="3076874" y="1009402"/>
                    <a:pt x="3092228" y="987092"/>
                    <a:pt x="3100625" y="961901"/>
                  </a:cubicBezTo>
                  <a:lnTo>
                    <a:pt x="3136251" y="855023"/>
                  </a:lnTo>
                  <a:cubicBezTo>
                    <a:pt x="3140209" y="843148"/>
                    <a:pt x="3145671" y="831672"/>
                    <a:pt x="3148126" y="819397"/>
                  </a:cubicBezTo>
                  <a:lnTo>
                    <a:pt x="3160001" y="760021"/>
                  </a:lnTo>
                  <a:cubicBezTo>
                    <a:pt x="3156043" y="676894"/>
                    <a:pt x="3155037" y="593573"/>
                    <a:pt x="3148126" y="510639"/>
                  </a:cubicBezTo>
                  <a:cubicBezTo>
                    <a:pt x="3147086" y="498165"/>
                    <a:pt x="3141849" y="486209"/>
                    <a:pt x="3136251" y="475013"/>
                  </a:cubicBezTo>
                  <a:cubicBezTo>
                    <a:pt x="3111079" y="424668"/>
                    <a:pt x="3095628" y="404567"/>
                    <a:pt x="3053124" y="368135"/>
                  </a:cubicBezTo>
                  <a:cubicBezTo>
                    <a:pt x="3042288" y="358847"/>
                    <a:pt x="3030028" y="351218"/>
                    <a:pt x="3017498" y="344384"/>
                  </a:cubicBezTo>
                  <a:cubicBezTo>
                    <a:pt x="2891757" y="275798"/>
                    <a:pt x="2962993" y="313554"/>
                    <a:pt x="2886869" y="285008"/>
                  </a:cubicBezTo>
                  <a:cubicBezTo>
                    <a:pt x="2866909" y="277523"/>
                    <a:pt x="2847715" y="267998"/>
                    <a:pt x="2827492" y="261257"/>
                  </a:cubicBezTo>
                  <a:cubicBezTo>
                    <a:pt x="2789739" y="248673"/>
                    <a:pt x="2778684" y="252759"/>
                    <a:pt x="2744365" y="237506"/>
                  </a:cubicBezTo>
                  <a:cubicBezTo>
                    <a:pt x="2720100" y="226721"/>
                    <a:pt x="2696325" y="214776"/>
                    <a:pt x="2673113" y="201880"/>
                  </a:cubicBezTo>
                  <a:cubicBezTo>
                    <a:pt x="2625413" y="175380"/>
                    <a:pt x="2646959" y="175744"/>
                    <a:pt x="2589986" y="154379"/>
                  </a:cubicBezTo>
                  <a:cubicBezTo>
                    <a:pt x="2574704" y="148648"/>
                    <a:pt x="2558084" y="147304"/>
                    <a:pt x="2542485" y="142504"/>
                  </a:cubicBezTo>
                  <a:cubicBezTo>
                    <a:pt x="2506593" y="131460"/>
                    <a:pt x="2472039" y="115986"/>
                    <a:pt x="2435607" y="106878"/>
                  </a:cubicBezTo>
                  <a:cubicBezTo>
                    <a:pt x="2375961" y="91966"/>
                    <a:pt x="2403589" y="100163"/>
                    <a:pt x="2352479" y="83127"/>
                  </a:cubicBezTo>
                  <a:cubicBezTo>
                    <a:pt x="2247677" y="13258"/>
                    <a:pt x="2415196" y="120425"/>
                    <a:pt x="2245601" y="35626"/>
                  </a:cubicBezTo>
                  <a:cubicBezTo>
                    <a:pt x="2180047" y="2848"/>
                    <a:pt x="2215459" y="15347"/>
                    <a:pt x="2138724" y="0"/>
                  </a:cubicBezTo>
                  <a:cubicBezTo>
                    <a:pt x="1750800" y="12122"/>
                    <a:pt x="1841841" y="0"/>
                    <a:pt x="1782464"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238"/>
            <p:cNvGrpSpPr/>
            <p:nvPr/>
          </p:nvGrpSpPr>
          <p:grpSpPr>
            <a:xfrm rot="20759234">
              <a:off x="2693577" y="332956"/>
              <a:ext cx="3369457" cy="5039361"/>
              <a:chOff x="6477000" y="2667000"/>
              <a:chExt cx="2057400" cy="3011575"/>
            </a:xfrm>
          </p:grpSpPr>
          <p:sp>
            <p:nvSpPr>
              <p:cNvPr id="122" name="Wave 121"/>
              <p:cNvSpPr/>
              <p:nvPr/>
            </p:nvSpPr>
            <p:spPr>
              <a:xfrm rot="17615281">
                <a:off x="6562413" y="3706589"/>
                <a:ext cx="2638111" cy="130586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Wave 3"/>
              <p:cNvSpPr/>
              <p:nvPr/>
            </p:nvSpPr>
            <p:spPr>
              <a:xfrm rot="16200000">
                <a:off x="5990096" y="3688141"/>
                <a:ext cx="2057400" cy="108359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Wave 123"/>
              <p:cNvSpPr/>
              <p:nvPr/>
            </p:nvSpPr>
            <p:spPr>
              <a:xfrm rot="16887571">
                <a:off x="6451017" y="3220141"/>
                <a:ext cx="2275929" cy="1169648"/>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Wave 124"/>
              <p:cNvSpPr/>
              <p:nvPr/>
            </p:nvSpPr>
            <p:spPr>
              <a:xfrm rot="6369781">
                <a:off x="6956492" y="3437258"/>
                <a:ext cx="1230892" cy="729059"/>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Wave 125"/>
              <p:cNvSpPr/>
              <p:nvPr/>
            </p:nvSpPr>
            <p:spPr>
              <a:xfrm rot="6369781">
                <a:off x="6962887" y="3563109"/>
                <a:ext cx="1150336" cy="498139"/>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Wave 126"/>
              <p:cNvSpPr/>
              <p:nvPr/>
            </p:nvSpPr>
            <p:spPr>
              <a:xfrm rot="5400000">
                <a:off x="6325602" y="3928333"/>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Wave 127"/>
              <p:cNvSpPr/>
              <p:nvPr/>
            </p:nvSpPr>
            <p:spPr>
              <a:xfrm rot="6864377">
                <a:off x="6900166" y="4164260"/>
                <a:ext cx="1779818" cy="935225"/>
              </a:xfrm>
              <a:prstGeom prst="wave">
                <a:avLst>
                  <a:gd name="adj1" fmla="val 20000"/>
                  <a:gd name="adj2" fmla="val -1000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Wave 128"/>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Wave 129"/>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1354397">
                <a:off x="7334017" y="4312390"/>
                <a:ext cx="451496" cy="8382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Wave 131"/>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Wave 132"/>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483862" y="4800600"/>
                <a:ext cx="212338" cy="37904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Freeform 120"/>
            <p:cNvSpPr/>
            <p:nvPr/>
          </p:nvSpPr>
          <p:spPr>
            <a:xfrm>
              <a:off x="4191000" y="4495800"/>
              <a:ext cx="2084295" cy="1650670"/>
            </a:xfrm>
            <a:custGeom>
              <a:avLst/>
              <a:gdLst>
                <a:gd name="connsiteX0" fmla="*/ 1782464 w 3160001"/>
                <a:gd name="connsiteY0" fmla="*/ 0 h 2137558"/>
                <a:gd name="connsiteX1" fmla="*/ 1782464 w 3160001"/>
                <a:gd name="connsiteY1" fmla="*/ 0 h 2137558"/>
                <a:gd name="connsiteX2" fmla="*/ 1188698 w 3160001"/>
                <a:gd name="connsiteY2" fmla="*/ 23751 h 2137558"/>
                <a:gd name="connsiteX3" fmla="*/ 1069944 w 3160001"/>
                <a:gd name="connsiteY3" fmla="*/ 83127 h 2137558"/>
                <a:gd name="connsiteX4" fmla="*/ 986817 w 3160001"/>
                <a:gd name="connsiteY4" fmla="*/ 106878 h 2137558"/>
                <a:gd name="connsiteX5" fmla="*/ 903690 w 3160001"/>
                <a:gd name="connsiteY5" fmla="*/ 154379 h 2137558"/>
                <a:gd name="connsiteX6" fmla="*/ 808687 w 3160001"/>
                <a:gd name="connsiteY6" fmla="*/ 190005 h 2137558"/>
                <a:gd name="connsiteX7" fmla="*/ 583056 w 3160001"/>
                <a:gd name="connsiteY7" fmla="*/ 308758 h 2137558"/>
                <a:gd name="connsiteX8" fmla="*/ 523679 w 3160001"/>
                <a:gd name="connsiteY8" fmla="*/ 368135 h 2137558"/>
                <a:gd name="connsiteX9" fmla="*/ 369300 w 3160001"/>
                <a:gd name="connsiteY9" fmla="*/ 463138 h 2137558"/>
                <a:gd name="connsiteX10" fmla="*/ 262422 w 3160001"/>
                <a:gd name="connsiteY10" fmla="*/ 570015 h 2137558"/>
                <a:gd name="connsiteX11" fmla="*/ 191170 w 3160001"/>
                <a:gd name="connsiteY11" fmla="*/ 641267 h 2137558"/>
                <a:gd name="connsiteX12" fmla="*/ 131794 w 3160001"/>
                <a:gd name="connsiteY12" fmla="*/ 736270 h 2137558"/>
                <a:gd name="connsiteX13" fmla="*/ 108043 w 3160001"/>
                <a:gd name="connsiteY13" fmla="*/ 771896 h 2137558"/>
                <a:gd name="connsiteX14" fmla="*/ 72417 w 3160001"/>
                <a:gd name="connsiteY14" fmla="*/ 819397 h 2137558"/>
                <a:gd name="connsiteX15" fmla="*/ 48666 w 3160001"/>
                <a:gd name="connsiteY15" fmla="*/ 855023 h 2137558"/>
                <a:gd name="connsiteX16" fmla="*/ 13040 w 3160001"/>
                <a:gd name="connsiteY16" fmla="*/ 950026 h 2137558"/>
                <a:gd name="connsiteX17" fmla="*/ 1165 w 3160001"/>
                <a:gd name="connsiteY17" fmla="*/ 1033153 h 2137558"/>
                <a:gd name="connsiteX18" fmla="*/ 36791 w 3160001"/>
                <a:gd name="connsiteY18" fmla="*/ 1282535 h 2137558"/>
                <a:gd name="connsiteX19" fmla="*/ 96168 w 3160001"/>
                <a:gd name="connsiteY19" fmla="*/ 1389413 h 2137558"/>
                <a:gd name="connsiteX20" fmla="*/ 179295 w 3160001"/>
                <a:gd name="connsiteY20" fmla="*/ 1520041 h 2137558"/>
                <a:gd name="connsiteX21" fmla="*/ 250547 w 3160001"/>
                <a:gd name="connsiteY21" fmla="*/ 1686296 h 2137558"/>
                <a:gd name="connsiteX22" fmla="*/ 298048 w 3160001"/>
                <a:gd name="connsiteY22" fmla="*/ 1745673 h 2137558"/>
                <a:gd name="connsiteX23" fmla="*/ 452427 w 3160001"/>
                <a:gd name="connsiteY23" fmla="*/ 1923802 h 2137558"/>
                <a:gd name="connsiteX24" fmla="*/ 511804 w 3160001"/>
                <a:gd name="connsiteY24" fmla="*/ 1983179 h 2137558"/>
                <a:gd name="connsiteX25" fmla="*/ 618682 w 3160001"/>
                <a:gd name="connsiteY25" fmla="*/ 2030680 h 2137558"/>
                <a:gd name="connsiteX26" fmla="*/ 701809 w 3160001"/>
                <a:gd name="connsiteY26" fmla="*/ 2090057 h 2137558"/>
                <a:gd name="connsiteX27" fmla="*/ 784937 w 3160001"/>
                <a:gd name="connsiteY27" fmla="*/ 2113808 h 2137558"/>
                <a:gd name="connsiteX28" fmla="*/ 879939 w 3160001"/>
                <a:gd name="connsiteY28" fmla="*/ 2137558 h 2137558"/>
                <a:gd name="connsiteX29" fmla="*/ 1176822 w 3160001"/>
                <a:gd name="connsiteY29" fmla="*/ 2125683 h 2137558"/>
                <a:gd name="connsiteX30" fmla="*/ 1414329 w 3160001"/>
                <a:gd name="connsiteY30" fmla="*/ 2101932 h 2137558"/>
                <a:gd name="connsiteX31" fmla="*/ 1580583 w 3160001"/>
                <a:gd name="connsiteY31" fmla="*/ 2054431 h 2137558"/>
                <a:gd name="connsiteX32" fmla="*/ 1758713 w 3160001"/>
                <a:gd name="connsiteY32" fmla="*/ 1983179 h 2137558"/>
                <a:gd name="connsiteX33" fmla="*/ 1841840 w 3160001"/>
                <a:gd name="connsiteY33" fmla="*/ 1959428 h 2137558"/>
                <a:gd name="connsiteX34" fmla="*/ 1877466 w 3160001"/>
                <a:gd name="connsiteY34" fmla="*/ 1935678 h 2137558"/>
                <a:gd name="connsiteX35" fmla="*/ 1936843 w 3160001"/>
                <a:gd name="connsiteY35" fmla="*/ 1911927 h 2137558"/>
                <a:gd name="connsiteX36" fmla="*/ 2031846 w 3160001"/>
                <a:gd name="connsiteY36" fmla="*/ 1840675 h 2137558"/>
                <a:gd name="connsiteX37" fmla="*/ 2079347 w 3160001"/>
                <a:gd name="connsiteY37" fmla="*/ 1805049 h 2137558"/>
                <a:gd name="connsiteX38" fmla="*/ 2138724 w 3160001"/>
                <a:gd name="connsiteY38" fmla="*/ 1781299 h 2137558"/>
                <a:gd name="connsiteX39" fmla="*/ 2209976 w 3160001"/>
                <a:gd name="connsiteY39" fmla="*/ 1721922 h 2137558"/>
                <a:gd name="connsiteX40" fmla="*/ 2257477 w 3160001"/>
                <a:gd name="connsiteY40" fmla="*/ 1698171 h 2137558"/>
                <a:gd name="connsiteX41" fmla="*/ 2304978 w 3160001"/>
                <a:gd name="connsiteY41" fmla="*/ 1650670 h 2137558"/>
                <a:gd name="connsiteX42" fmla="*/ 2376230 w 3160001"/>
                <a:gd name="connsiteY42" fmla="*/ 1626919 h 2137558"/>
                <a:gd name="connsiteX43" fmla="*/ 2411856 w 3160001"/>
                <a:gd name="connsiteY43" fmla="*/ 1603169 h 2137558"/>
                <a:gd name="connsiteX44" fmla="*/ 2459357 w 3160001"/>
                <a:gd name="connsiteY44" fmla="*/ 1591293 h 2137558"/>
                <a:gd name="connsiteX45" fmla="*/ 2649363 w 3160001"/>
                <a:gd name="connsiteY45" fmla="*/ 1496291 h 2137558"/>
                <a:gd name="connsiteX46" fmla="*/ 2696864 w 3160001"/>
                <a:gd name="connsiteY46" fmla="*/ 1472540 h 2137558"/>
                <a:gd name="connsiteX47" fmla="*/ 2744365 w 3160001"/>
                <a:gd name="connsiteY47" fmla="*/ 1448789 h 2137558"/>
                <a:gd name="connsiteX48" fmla="*/ 2815617 w 3160001"/>
                <a:gd name="connsiteY48" fmla="*/ 1401288 h 2137558"/>
                <a:gd name="connsiteX49" fmla="*/ 2898744 w 3160001"/>
                <a:gd name="connsiteY49" fmla="*/ 1318161 h 2137558"/>
                <a:gd name="connsiteX50" fmla="*/ 2993747 w 3160001"/>
                <a:gd name="connsiteY50" fmla="*/ 1175657 h 2137558"/>
                <a:gd name="connsiteX51" fmla="*/ 3064999 w 3160001"/>
                <a:gd name="connsiteY51" fmla="*/ 1033153 h 2137558"/>
                <a:gd name="connsiteX52" fmla="*/ 3100625 w 3160001"/>
                <a:gd name="connsiteY52" fmla="*/ 961901 h 2137558"/>
                <a:gd name="connsiteX53" fmla="*/ 3136251 w 3160001"/>
                <a:gd name="connsiteY53" fmla="*/ 855023 h 2137558"/>
                <a:gd name="connsiteX54" fmla="*/ 3148126 w 3160001"/>
                <a:gd name="connsiteY54" fmla="*/ 819397 h 2137558"/>
                <a:gd name="connsiteX55" fmla="*/ 3160001 w 3160001"/>
                <a:gd name="connsiteY55" fmla="*/ 760021 h 2137558"/>
                <a:gd name="connsiteX56" fmla="*/ 3148126 w 3160001"/>
                <a:gd name="connsiteY56" fmla="*/ 510639 h 2137558"/>
                <a:gd name="connsiteX57" fmla="*/ 3136251 w 3160001"/>
                <a:gd name="connsiteY57" fmla="*/ 475013 h 2137558"/>
                <a:gd name="connsiteX58" fmla="*/ 3053124 w 3160001"/>
                <a:gd name="connsiteY58" fmla="*/ 368135 h 2137558"/>
                <a:gd name="connsiteX59" fmla="*/ 3017498 w 3160001"/>
                <a:gd name="connsiteY59" fmla="*/ 344384 h 2137558"/>
                <a:gd name="connsiteX60" fmla="*/ 2886869 w 3160001"/>
                <a:gd name="connsiteY60" fmla="*/ 285008 h 2137558"/>
                <a:gd name="connsiteX61" fmla="*/ 2827492 w 3160001"/>
                <a:gd name="connsiteY61" fmla="*/ 261257 h 2137558"/>
                <a:gd name="connsiteX62" fmla="*/ 2744365 w 3160001"/>
                <a:gd name="connsiteY62" fmla="*/ 237506 h 2137558"/>
                <a:gd name="connsiteX63" fmla="*/ 2673113 w 3160001"/>
                <a:gd name="connsiteY63" fmla="*/ 201880 h 2137558"/>
                <a:gd name="connsiteX64" fmla="*/ 2589986 w 3160001"/>
                <a:gd name="connsiteY64" fmla="*/ 154379 h 2137558"/>
                <a:gd name="connsiteX65" fmla="*/ 2542485 w 3160001"/>
                <a:gd name="connsiteY65" fmla="*/ 142504 h 2137558"/>
                <a:gd name="connsiteX66" fmla="*/ 2435607 w 3160001"/>
                <a:gd name="connsiteY66" fmla="*/ 106878 h 2137558"/>
                <a:gd name="connsiteX67" fmla="*/ 2352479 w 3160001"/>
                <a:gd name="connsiteY67" fmla="*/ 83127 h 2137558"/>
                <a:gd name="connsiteX68" fmla="*/ 2245601 w 3160001"/>
                <a:gd name="connsiteY68" fmla="*/ 35626 h 2137558"/>
                <a:gd name="connsiteX69" fmla="*/ 2138724 w 3160001"/>
                <a:gd name="connsiteY69" fmla="*/ 0 h 2137558"/>
                <a:gd name="connsiteX70" fmla="*/ 1782464 w 3160001"/>
                <a:gd name="connsiteY70" fmla="*/ 0 h 2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60001" h="2137558">
                  <a:moveTo>
                    <a:pt x="1782464" y="0"/>
                  </a:moveTo>
                  <a:lnTo>
                    <a:pt x="1782464" y="0"/>
                  </a:lnTo>
                  <a:cubicBezTo>
                    <a:pt x="1584542" y="7917"/>
                    <a:pt x="1386257" y="9383"/>
                    <a:pt x="1188698" y="23751"/>
                  </a:cubicBezTo>
                  <a:cubicBezTo>
                    <a:pt x="1146551" y="26816"/>
                    <a:pt x="1105739" y="68212"/>
                    <a:pt x="1069944" y="83127"/>
                  </a:cubicBezTo>
                  <a:cubicBezTo>
                    <a:pt x="1043343" y="94211"/>
                    <a:pt x="1013305" y="95526"/>
                    <a:pt x="986817" y="106878"/>
                  </a:cubicBezTo>
                  <a:cubicBezTo>
                    <a:pt x="957484" y="119450"/>
                    <a:pt x="932610" y="140883"/>
                    <a:pt x="903690" y="154379"/>
                  </a:cubicBezTo>
                  <a:cubicBezTo>
                    <a:pt x="873042" y="168681"/>
                    <a:pt x="838322" y="173706"/>
                    <a:pt x="808687" y="190005"/>
                  </a:cubicBezTo>
                  <a:cubicBezTo>
                    <a:pt x="568714" y="321990"/>
                    <a:pt x="758173" y="258726"/>
                    <a:pt x="583056" y="308758"/>
                  </a:cubicBezTo>
                  <a:cubicBezTo>
                    <a:pt x="563264" y="328550"/>
                    <a:pt x="546316" y="351672"/>
                    <a:pt x="523679" y="368135"/>
                  </a:cubicBezTo>
                  <a:cubicBezTo>
                    <a:pt x="354342" y="491289"/>
                    <a:pt x="560758" y="295612"/>
                    <a:pt x="369300" y="463138"/>
                  </a:cubicBezTo>
                  <a:cubicBezTo>
                    <a:pt x="331383" y="496315"/>
                    <a:pt x="302728" y="539785"/>
                    <a:pt x="262422" y="570015"/>
                  </a:cubicBezTo>
                  <a:cubicBezTo>
                    <a:pt x="203503" y="614205"/>
                    <a:pt x="225900" y="589173"/>
                    <a:pt x="191170" y="641267"/>
                  </a:cubicBezTo>
                  <a:cubicBezTo>
                    <a:pt x="169914" y="705036"/>
                    <a:pt x="189880" y="658821"/>
                    <a:pt x="131794" y="736270"/>
                  </a:cubicBezTo>
                  <a:cubicBezTo>
                    <a:pt x="123231" y="747688"/>
                    <a:pt x="116339" y="760282"/>
                    <a:pt x="108043" y="771896"/>
                  </a:cubicBezTo>
                  <a:cubicBezTo>
                    <a:pt x="96539" y="788001"/>
                    <a:pt x="83921" y="803292"/>
                    <a:pt x="72417" y="819397"/>
                  </a:cubicBezTo>
                  <a:cubicBezTo>
                    <a:pt x="64121" y="831011"/>
                    <a:pt x="55049" y="842257"/>
                    <a:pt x="48666" y="855023"/>
                  </a:cubicBezTo>
                  <a:cubicBezTo>
                    <a:pt x="34471" y="883413"/>
                    <a:pt x="23316" y="919198"/>
                    <a:pt x="13040" y="950026"/>
                  </a:cubicBezTo>
                  <a:cubicBezTo>
                    <a:pt x="9082" y="977735"/>
                    <a:pt x="0" y="1005187"/>
                    <a:pt x="1165" y="1033153"/>
                  </a:cubicBezTo>
                  <a:cubicBezTo>
                    <a:pt x="2288" y="1060104"/>
                    <a:pt x="14392" y="1215339"/>
                    <a:pt x="36791" y="1282535"/>
                  </a:cubicBezTo>
                  <a:cubicBezTo>
                    <a:pt x="69266" y="1379960"/>
                    <a:pt x="46477" y="1306595"/>
                    <a:pt x="96168" y="1389413"/>
                  </a:cubicBezTo>
                  <a:cubicBezTo>
                    <a:pt x="180699" y="1530297"/>
                    <a:pt x="79345" y="1395104"/>
                    <a:pt x="179295" y="1520041"/>
                  </a:cubicBezTo>
                  <a:cubicBezTo>
                    <a:pt x="198951" y="1572458"/>
                    <a:pt x="219654" y="1637750"/>
                    <a:pt x="250547" y="1686296"/>
                  </a:cubicBezTo>
                  <a:cubicBezTo>
                    <a:pt x="264155" y="1707680"/>
                    <a:pt x="283140" y="1725174"/>
                    <a:pt x="298048" y="1745673"/>
                  </a:cubicBezTo>
                  <a:cubicBezTo>
                    <a:pt x="398643" y="1883991"/>
                    <a:pt x="280983" y="1752358"/>
                    <a:pt x="452427" y="1923802"/>
                  </a:cubicBezTo>
                  <a:cubicBezTo>
                    <a:pt x="472219" y="1943594"/>
                    <a:pt x="486768" y="1970661"/>
                    <a:pt x="511804" y="1983179"/>
                  </a:cubicBezTo>
                  <a:cubicBezTo>
                    <a:pt x="594252" y="2024403"/>
                    <a:pt x="557865" y="2010408"/>
                    <a:pt x="618682" y="2030680"/>
                  </a:cubicBezTo>
                  <a:cubicBezTo>
                    <a:pt x="622559" y="2033588"/>
                    <a:pt x="689406" y="2085096"/>
                    <a:pt x="701809" y="2090057"/>
                  </a:cubicBezTo>
                  <a:cubicBezTo>
                    <a:pt x="728566" y="2100760"/>
                    <a:pt x="757334" y="2105527"/>
                    <a:pt x="784937" y="2113808"/>
                  </a:cubicBezTo>
                  <a:cubicBezTo>
                    <a:pt x="857965" y="2135716"/>
                    <a:pt x="778856" y="2117342"/>
                    <a:pt x="879939" y="2137558"/>
                  </a:cubicBezTo>
                  <a:lnTo>
                    <a:pt x="1176822" y="2125683"/>
                  </a:lnTo>
                  <a:cubicBezTo>
                    <a:pt x="1233111" y="2122721"/>
                    <a:pt x="1348441" y="2115110"/>
                    <a:pt x="1414329" y="2101932"/>
                  </a:cubicBezTo>
                  <a:cubicBezTo>
                    <a:pt x="1464297" y="2091938"/>
                    <a:pt x="1531532" y="2073297"/>
                    <a:pt x="1580583" y="2054431"/>
                  </a:cubicBezTo>
                  <a:cubicBezTo>
                    <a:pt x="1703442" y="2007178"/>
                    <a:pt x="1625786" y="2027489"/>
                    <a:pt x="1758713" y="1983179"/>
                  </a:cubicBezTo>
                  <a:cubicBezTo>
                    <a:pt x="1786052" y="1974066"/>
                    <a:pt x="1814131" y="1967345"/>
                    <a:pt x="1841840" y="1959428"/>
                  </a:cubicBezTo>
                  <a:cubicBezTo>
                    <a:pt x="1853715" y="1951511"/>
                    <a:pt x="1864700" y="1942061"/>
                    <a:pt x="1877466" y="1935678"/>
                  </a:cubicBezTo>
                  <a:cubicBezTo>
                    <a:pt x="1896533" y="1926145"/>
                    <a:pt x="1918688" y="1923099"/>
                    <a:pt x="1936843" y="1911927"/>
                  </a:cubicBezTo>
                  <a:cubicBezTo>
                    <a:pt x="1970556" y="1891181"/>
                    <a:pt x="2000178" y="1864426"/>
                    <a:pt x="2031846" y="1840675"/>
                  </a:cubicBezTo>
                  <a:cubicBezTo>
                    <a:pt x="2047680" y="1828800"/>
                    <a:pt x="2060970" y="1812399"/>
                    <a:pt x="2079347" y="1805049"/>
                  </a:cubicBezTo>
                  <a:lnTo>
                    <a:pt x="2138724" y="1781299"/>
                  </a:lnTo>
                  <a:cubicBezTo>
                    <a:pt x="2162475" y="1761507"/>
                    <a:pt x="2184648" y="1739652"/>
                    <a:pt x="2209976" y="1721922"/>
                  </a:cubicBezTo>
                  <a:cubicBezTo>
                    <a:pt x="2224479" y="1711770"/>
                    <a:pt x="2243315" y="1708793"/>
                    <a:pt x="2257477" y="1698171"/>
                  </a:cubicBezTo>
                  <a:cubicBezTo>
                    <a:pt x="2275391" y="1684736"/>
                    <a:pt x="2285777" y="1662191"/>
                    <a:pt x="2304978" y="1650670"/>
                  </a:cubicBezTo>
                  <a:cubicBezTo>
                    <a:pt x="2326446" y="1637789"/>
                    <a:pt x="2353352" y="1637087"/>
                    <a:pt x="2376230" y="1626919"/>
                  </a:cubicBezTo>
                  <a:cubicBezTo>
                    <a:pt x="2389272" y="1621123"/>
                    <a:pt x="2398738" y="1608791"/>
                    <a:pt x="2411856" y="1603169"/>
                  </a:cubicBezTo>
                  <a:cubicBezTo>
                    <a:pt x="2426857" y="1596740"/>
                    <a:pt x="2444356" y="1597722"/>
                    <a:pt x="2459357" y="1591293"/>
                  </a:cubicBezTo>
                  <a:cubicBezTo>
                    <a:pt x="2459371" y="1591287"/>
                    <a:pt x="2624021" y="1508962"/>
                    <a:pt x="2649363" y="1496291"/>
                  </a:cubicBezTo>
                  <a:lnTo>
                    <a:pt x="2696864" y="1472540"/>
                  </a:lnTo>
                  <a:cubicBezTo>
                    <a:pt x="2712698" y="1464623"/>
                    <a:pt x="2729635" y="1458609"/>
                    <a:pt x="2744365" y="1448789"/>
                  </a:cubicBezTo>
                  <a:cubicBezTo>
                    <a:pt x="2768116" y="1432955"/>
                    <a:pt x="2797785" y="1423578"/>
                    <a:pt x="2815617" y="1401288"/>
                  </a:cubicBezTo>
                  <a:cubicBezTo>
                    <a:pt x="2872034" y="1330767"/>
                    <a:pt x="2842029" y="1355972"/>
                    <a:pt x="2898744" y="1318161"/>
                  </a:cubicBezTo>
                  <a:cubicBezTo>
                    <a:pt x="2935901" y="1266142"/>
                    <a:pt x="2964757" y="1230416"/>
                    <a:pt x="2993747" y="1175657"/>
                  </a:cubicBezTo>
                  <a:cubicBezTo>
                    <a:pt x="3018596" y="1128721"/>
                    <a:pt x="3041248" y="1080654"/>
                    <a:pt x="3064999" y="1033153"/>
                  </a:cubicBezTo>
                  <a:cubicBezTo>
                    <a:pt x="3076874" y="1009402"/>
                    <a:pt x="3092228" y="987092"/>
                    <a:pt x="3100625" y="961901"/>
                  </a:cubicBezTo>
                  <a:lnTo>
                    <a:pt x="3136251" y="855023"/>
                  </a:lnTo>
                  <a:cubicBezTo>
                    <a:pt x="3140209" y="843148"/>
                    <a:pt x="3145671" y="831672"/>
                    <a:pt x="3148126" y="819397"/>
                  </a:cubicBezTo>
                  <a:lnTo>
                    <a:pt x="3160001" y="760021"/>
                  </a:lnTo>
                  <a:cubicBezTo>
                    <a:pt x="3156043" y="676894"/>
                    <a:pt x="3155037" y="593573"/>
                    <a:pt x="3148126" y="510639"/>
                  </a:cubicBezTo>
                  <a:cubicBezTo>
                    <a:pt x="3147086" y="498165"/>
                    <a:pt x="3141849" y="486209"/>
                    <a:pt x="3136251" y="475013"/>
                  </a:cubicBezTo>
                  <a:cubicBezTo>
                    <a:pt x="3111079" y="424668"/>
                    <a:pt x="3095628" y="404567"/>
                    <a:pt x="3053124" y="368135"/>
                  </a:cubicBezTo>
                  <a:cubicBezTo>
                    <a:pt x="3042288" y="358847"/>
                    <a:pt x="3030028" y="351218"/>
                    <a:pt x="3017498" y="344384"/>
                  </a:cubicBezTo>
                  <a:cubicBezTo>
                    <a:pt x="2891757" y="275798"/>
                    <a:pt x="2962993" y="313554"/>
                    <a:pt x="2886869" y="285008"/>
                  </a:cubicBezTo>
                  <a:cubicBezTo>
                    <a:pt x="2866909" y="277523"/>
                    <a:pt x="2847715" y="267998"/>
                    <a:pt x="2827492" y="261257"/>
                  </a:cubicBezTo>
                  <a:cubicBezTo>
                    <a:pt x="2789739" y="248673"/>
                    <a:pt x="2778684" y="252759"/>
                    <a:pt x="2744365" y="237506"/>
                  </a:cubicBezTo>
                  <a:cubicBezTo>
                    <a:pt x="2720100" y="226721"/>
                    <a:pt x="2696325" y="214776"/>
                    <a:pt x="2673113" y="201880"/>
                  </a:cubicBezTo>
                  <a:cubicBezTo>
                    <a:pt x="2625413" y="175380"/>
                    <a:pt x="2646959" y="175744"/>
                    <a:pt x="2589986" y="154379"/>
                  </a:cubicBezTo>
                  <a:cubicBezTo>
                    <a:pt x="2574704" y="148648"/>
                    <a:pt x="2558084" y="147304"/>
                    <a:pt x="2542485" y="142504"/>
                  </a:cubicBezTo>
                  <a:cubicBezTo>
                    <a:pt x="2506593" y="131460"/>
                    <a:pt x="2472039" y="115986"/>
                    <a:pt x="2435607" y="106878"/>
                  </a:cubicBezTo>
                  <a:cubicBezTo>
                    <a:pt x="2375961" y="91966"/>
                    <a:pt x="2403589" y="100163"/>
                    <a:pt x="2352479" y="83127"/>
                  </a:cubicBezTo>
                  <a:cubicBezTo>
                    <a:pt x="2247677" y="13258"/>
                    <a:pt x="2415196" y="120425"/>
                    <a:pt x="2245601" y="35626"/>
                  </a:cubicBezTo>
                  <a:cubicBezTo>
                    <a:pt x="2180047" y="2848"/>
                    <a:pt x="2215459" y="15347"/>
                    <a:pt x="2138724" y="0"/>
                  </a:cubicBezTo>
                  <a:cubicBezTo>
                    <a:pt x="1750800" y="12122"/>
                    <a:pt x="1841841" y="0"/>
                    <a:pt x="1782464" y="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rot="1424614">
            <a:off x="4695723" y="2741070"/>
            <a:ext cx="494653" cy="1360201"/>
            <a:chOff x="2445668" y="2717237"/>
            <a:chExt cx="1212028" cy="2475836"/>
          </a:xfrm>
        </p:grpSpPr>
        <p:grpSp>
          <p:nvGrpSpPr>
            <p:cNvPr id="49" name="Group 5"/>
            <p:cNvGrpSpPr/>
            <p:nvPr/>
          </p:nvGrpSpPr>
          <p:grpSpPr>
            <a:xfrm>
              <a:off x="2509709" y="2717237"/>
              <a:ext cx="990600" cy="2297471"/>
              <a:chOff x="1712971" y="2198329"/>
              <a:chExt cx="2097029" cy="3440471"/>
            </a:xfrm>
          </p:grpSpPr>
          <p:grpSp>
            <p:nvGrpSpPr>
              <p:cNvPr id="104" name="Group 7"/>
              <p:cNvGrpSpPr/>
              <p:nvPr/>
            </p:nvGrpSpPr>
            <p:grpSpPr>
              <a:xfrm>
                <a:off x="1712971" y="2198329"/>
                <a:ext cx="1895379" cy="3364271"/>
                <a:chOff x="1712971" y="2198329"/>
                <a:chExt cx="1895379" cy="3364271"/>
              </a:xfrm>
            </p:grpSpPr>
            <p:sp>
              <p:nvSpPr>
                <p:cNvPr id="112" name="Moon 111"/>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oon 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8"/>
              <p:cNvGrpSpPr/>
              <p:nvPr/>
            </p:nvGrpSpPr>
            <p:grpSpPr>
              <a:xfrm rot="1120939">
                <a:off x="2743200" y="3124200"/>
                <a:ext cx="1066800" cy="2514600"/>
                <a:chOff x="1712971" y="2198329"/>
                <a:chExt cx="1895379" cy="3364271"/>
              </a:xfrm>
            </p:grpSpPr>
            <p:sp>
              <p:nvSpPr>
                <p:cNvPr id="106" name="Moon 105"/>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5"/>
            <p:cNvGrpSpPr/>
            <p:nvPr/>
          </p:nvGrpSpPr>
          <p:grpSpPr>
            <a:xfrm>
              <a:off x="2514600" y="2895602"/>
              <a:ext cx="990600" cy="2297471"/>
              <a:chOff x="1712971" y="2198329"/>
              <a:chExt cx="2097029" cy="3440471"/>
            </a:xfrm>
          </p:grpSpPr>
          <p:grpSp>
            <p:nvGrpSpPr>
              <p:cNvPr id="90" name="Group 7"/>
              <p:cNvGrpSpPr/>
              <p:nvPr/>
            </p:nvGrpSpPr>
            <p:grpSpPr>
              <a:xfrm>
                <a:off x="1712971" y="2198329"/>
                <a:ext cx="1895379" cy="3364271"/>
                <a:chOff x="1712971" y="2198329"/>
                <a:chExt cx="1895379" cy="3364271"/>
              </a:xfrm>
            </p:grpSpPr>
            <p:sp>
              <p:nvSpPr>
                <p:cNvPr id="98" name="Moon 97"/>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8"/>
              <p:cNvGrpSpPr/>
              <p:nvPr/>
            </p:nvGrpSpPr>
            <p:grpSpPr>
              <a:xfrm rot="1120939">
                <a:off x="2743200" y="3124200"/>
                <a:ext cx="1066800" cy="2514600"/>
                <a:chOff x="1712971" y="2198329"/>
                <a:chExt cx="1895379" cy="3364271"/>
              </a:xfrm>
            </p:grpSpPr>
            <p:sp>
              <p:nvSpPr>
                <p:cNvPr id="92" name="Moon 91"/>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Moon 9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96"/>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
            <p:cNvGrpSpPr/>
            <p:nvPr/>
          </p:nvGrpSpPr>
          <p:grpSpPr>
            <a:xfrm>
              <a:off x="2822828" y="3048003"/>
              <a:ext cx="834771" cy="1881988"/>
              <a:chOff x="1712971" y="2198329"/>
              <a:chExt cx="2097029" cy="3440471"/>
            </a:xfrm>
          </p:grpSpPr>
          <p:grpSp>
            <p:nvGrpSpPr>
              <p:cNvPr id="76" name="Group 7"/>
              <p:cNvGrpSpPr/>
              <p:nvPr/>
            </p:nvGrpSpPr>
            <p:grpSpPr>
              <a:xfrm>
                <a:off x="1712971" y="2198329"/>
                <a:ext cx="1895379" cy="3364271"/>
                <a:chOff x="1712971" y="2198329"/>
                <a:chExt cx="1895379" cy="3364271"/>
              </a:xfrm>
            </p:grpSpPr>
            <p:sp>
              <p:nvSpPr>
                <p:cNvPr id="84" name="Moon 83"/>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Moon 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1"/>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8"/>
              <p:cNvGrpSpPr/>
              <p:nvPr/>
            </p:nvGrpSpPr>
            <p:grpSpPr>
              <a:xfrm rot="1120939">
                <a:off x="2743200" y="3124200"/>
                <a:ext cx="1066800" cy="2514600"/>
                <a:chOff x="1712971" y="2198329"/>
                <a:chExt cx="1895379" cy="3364271"/>
              </a:xfrm>
            </p:grpSpPr>
            <p:sp>
              <p:nvSpPr>
                <p:cNvPr id="78" name="Moon 77"/>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5"/>
            <p:cNvGrpSpPr/>
            <p:nvPr/>
          </p:nvGrpSpPr>
          <p:grpSpPr>
            <a:xfrm>
              <a:off x="2696633" y="3200950"/>
              <a:ext cx="749415" cy="1738098"/>
              <a:chOff x="1712971" y="2198329"/>
              <a:chExt cx="2097029" cy="3440471"/>
            </a:xfrm>
          </p:grpSpPr>
          <p:grpSp>
            <p:nvGrpSpPr>
              <p:cNvPr id="62" name="Group 7"/>
              <p:cNvGrpSpPr/>
              <p:nvPr/>
            </p:nvGrpSpPr>
            <p:grpSpPr>
              <a:xfrm>
                <a:off x="1712971" y="2198329"/>
                <a:ext cx="1895379" cy="3364271"/>
                <a:chOff x="1712971" y="2198329"/>
                <a:chExt cx="1895379" cy="3364271"/>
              </a:xfrm>
            </p:grpSpPr>
            <p:sp>
              <p:nvSpPr>
                <p:cNvPr id="70" name="Moon 69"/>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oon 2"/>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3"/>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4"/>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5"/>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1"/>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8"/>
              <p:cNvGrpSpPr/>
              <p:nvPr/>
            </p:nvGrpSpPr>
            <p:grpSpPr>
              <a:xfrm rot="1120939">
                <a:off x="2743200" y="3124200"/>
                <a:ext cx="1066800" cy="2514600"/>
                <a:chOff x="1712971" y="2198329"/>
                <a:chExt cx="1895379" cy="3364271"/>
              </a:xfrm>
            </p:grpSpPr>
            <p:sp>
              <p:nvSpPr>
                <p:cNvPr id="64" name="Moon 63"/>
                <p:cNvSpPr/>
                <p:nvPr/>
              </p:nvSpPr>
              <p:spPr>
                <a:xfrm rot="13821048">
                  <a:off x="2659035" y="2043675"/>
                  <a:ext cx="522086"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20061245">
                  <a:off x="2017772" y="219832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2968509">
                  <a:off x="2621498" y="2659816"/>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rot="20061245">
                  <a:off x="1712971" y="3493728"/>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p:cNvSpPr/>
                <p:nvPr/>
              </p:nvSpPr>
              <p:spPr>
                <a:xfrm rot="17114711">
                  <a:off x="2490797" y="3677569"/>
                  <a:ext cx="609600" cy="1364105"/>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p:cNvSpPr/>
                <p:nvPr/>
              </p:nvSpPr>
              <p:spPr>
                <a:xfrm>
                  <a:off x="2133600" y="2438400"/>
                  <a:ext cx="914400" cy="312420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
            <p:cNvGrpSpPr/>
            <p:nvPr/>
          </p:nvGrpSpPr>
          <p:grpSpPr>
            <a:xfrm>
              <a:off x="2445668" y="4000534"/>
              <a:ext cx="1212028" cy="517821"/>
              <a:chOff x="855100" y="3998005"/>
              <a:chExt cx="815348" cy="323437"/>
            </a:xfrm>
          </p:grpSpPr>
          <p:sp>
            <p:nvSpPr>
              <p:cNvPr id="54" name="Rounded Rectangle 53"/>
              <p:cNvSpPr/>
              <p:nvPr/>
            </p:nvSpPr>
            <p:spPr>
              <a:xfrm>
                <a:off x="856735" y="3998005"/>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860021" y="4078544"/>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855100" y="4126235"/>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20846557">
                <a:off x="861054" y="4102214"/>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868921" y="4173926"/>
                <a:ext cx="799070" cy="65695"/>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3826077">
                <a:off x="1505473" y="4156466"/>
                <a:ext cx="274282" cy="55669"/>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rot="5400000">
                <a:off x="1441253" y="4156466"/>
                <a:ext cx="274282" cy="55669"/>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533055" y="4014199"/>
                <a:ext cx="116730" cy="89236"/>
              </a:xfrm>
              <a:prstGeom prst="roundRect">
                <a:avLst/>
              </a:prstGeom>
              <a:solidFill>
                <a:srgbClr val="EDD6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 name="Group 134"/>
          <p:cNvGrpSpPr/>
          <p:nvPr/>
        </p:nvGrpSpPr>
        <p:grpSpPr>
          <a:xfrm>
            <a:off x="8582045" y="2896746"/>
            <a:ext cx="1282880" cy="1426339"/>
            <a:chOff x="5002854" y="544031"/>
            <a:chExt cx="2094422" cy="2328632"/>
          </a:xfrm>
        </p:grpSpPr>
        <p:grpSp>
          <p:nvGrpSpPr>
            <p:cNvPr id="136" name="Group 20"/>
            <p:cNvGrpSpPr/>
            <p:nvPr/>
          </p:nvGrpSpPr>
          <p:grpSpPr>
            <a:xfrm>
              <a:off x="5002854" y="544031"/>
              <a:ext cx="1032866" cy="2211552"/>
              <a:chOff x="7610042" y="1124339"/>
              <a:chExt cx="2183077" cy="4674359"/>
            </a:xfrm>
          </p:grpSpPr>
          <p:grpSp>
            <p:nvGrpSpPr>
              <p:cNvPr id="249" name="Group 58"/>
              <p:cNvGrpSpPr/>
              <p:nvPr/>
            </p:nvGrpSpPr>
            <p:grpSpPr>
              <a:xfrm rot="19650881">
                <a:off x="7610042" y="1912498"/>
                <a:ext cx="560711" cy="1828800"/>
                <a:chOff x="6765584" y="990600"/>
                <a:chExt cx="1083016" cy="3532339"/>
              </a:xfrm>
            </p:grpSpPr>
            <p:sp>
              <p:nvSpPr>
                <p:cNvPr id="299" name="Moon 29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Moon 29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Moon 30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Moon 30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oon 30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Moon 249"/>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59"/>
              <p:cNvGrpSpPr/>
              <p:nvPr/>
            </p:nvGrpSpPr>
            <p:grpSpPr>
              <a:xfrm rot="19650881">
                <a:off x="7610043" y="2598297"/>
                <a:ext cx="560711" cy="1828800"/>
                <a:chOff x="6765584" y="990600"/>
                <a:chExt cx="1083016" cy="3532339"/>
              </a:xfrm>
            </p:grpSpPr>
            <p:sp>
              <p:nvSpPr>
                <p:cNvPr id="294" name="Moon 29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Moon 29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Moon 29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Moon 29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Moon 29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2" name="Group 65"/>
              <p:cNvGrpSpPr/>
              <p:nvPr/>
            </p:nvGrpSpPr>
            <p:grpSpPr>
              <a:xfrm rot="19650881">
                <a:off x="7610042" y="3360298"/>
                <a:ext cx="560711" cy="1828800"/>
                <a:chOff x="6765584" y="990600"/>
                <a:chExt cx="1083016" cy="3532339"/>
              </a:xfrm>
            </p:grpSpPr>
            <p:sp>
              <p:nvSpPr>
                <p:cNvPr id="289" name="Moon 28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9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29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Moon 29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71"/>
              <p:cNvGrpSpPr/>
              <p:nvPr/>
            </p:nvGrpSpPr>
            <p:grpSpPr>
              <a:xfrm rot="928600">
                <a:off x="8349452" y="1870455"/>
                <a:ext cx="560711" cy="1828800"/>
                <a:chOff x="6765584" y="990600"/>
                <a:chExt cx="1083016" cy="3532339"/>
              </a:xfrm>
            </p:grpSpPr>
            <p:sp>
              <p:nvSpPr>
                <p:cNvPr id="284" name="Moon 28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Moon 28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77"/>
              <p:cNvGrpSpPr/>
              <p:nvPr/>
            </p:nvGrpSpPr>
            <p:grpSpPr>
              <a:xfrm rot="2972959">
                <a:off x="8598363" y="2330596"/>
                <a:ext cx="560711" cy="1828800"/>
                <a:chOff x="6765584" y="990600"/>
                <a:chExt cx="1083016" cy="3532339"/>
              </a:xfrm>
            </p:grpSpPr>
            <p:sp>
              <p:nvSpPr>
                <p:cNvPr id="279" name="Moon 27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Moon 27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Moon 28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Moon 28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Moon 28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83"/>
              <p:cNvGrpSpPr/>
              <p:nvPr/>
            </p:nvGrpSpPr>
            <p:grpSpPr>
              <a:xfrm rot="21057775">
                <a:off x="7936516" y="1124339"/>
                <a:ext cx="560711" cy="2493875"/>
                <a:chOff x="6765584" y="990600"/>
                <a:chExt cx="1083016" cy="3532339"/>
              </a:xfrm>
            </p:grpSpPr>
            <p:sp>
              <p:nvSpPr>
                <p:cNvPr id="274" name="Moon 27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oon 27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oon 27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Moon 27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89"/>
              <p:cNvGrpSpPr/>
              <p:nvPr/>
            </p:nvGrpSpPr>
            <p:grpSpPr>
              <a:xfrm rot="1547556">
                <a:off x="8354077" y="3318090"/>
                <a:ext cx="560711" cy="1828800"/>
                <a:chOff x="6765584" y="990600"/>
                <a:chExt cx="1083016" cy="3532339"/>
              </a:xfrm>
            </p:grpSpPr>
            <p:sp>
              <p:nvSpPr>
                <p:cNvPr id="269" name="Moon 26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Moon 26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Moon 27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Moon 27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Moon 27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95"/>
              <p:cNvGrpSpPr/>
              <p:nvPr/>
            </p:nvGrpSpPr>
            <p:grpSpPr>
              <a:xfrm rot="19650881">
                <a:off x="7610042" y="3969898"/>
                <a:ext cx="560711" cy="1828800"/>
                <a:chOff x="6765584" y="990600"/>
                <a:chExt cx="1083016" cy="3532339"/>
              </a:xfrm>
            </p:grpSpPr>
            <p:sp>
              <p:nvSpPr>
                <p:cNvPr id="264" name="Moon 26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oon 26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Moon 26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oon 26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oon 26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101"/>
              <p:cNvGrpSpPr/>
              <p:nvPr/>
            </p:nvGrpSpPr>
            <p:grpSpPr>
              <a:xfrm rot="1949119" flipH="1">
                <a:off x="8372043" y="3969897"/>
                <a:ext cx="560711" cy="1828800"/>
                <a:chOff x="6765584" y="990600"/>
                <a:chExt cx="1083016" cy="3532339"/>
              </a:xfrm>
            </p:grpSpPr>
            <p:sp>
              <p:nvSpPr>
                <p:cNvPr id="259" name="Moon 25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Moon 25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Moon 26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Moon 26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Moon 26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7" name="Group 20"/>
            <p:cNvGrpSpPr/>
            <p:nvPr/>
          </p:nvGrpSpPr>
          <p:grpSpPr>
            <a:xfrm>
              <a:off x="5318586" y="886387"/>
              <a:ext cx="878011" cy="1879980"/>
              <a:chOff x="7610042" y="1124339"/>
              <a:chExt cx="2183077" cy="4674359"/>
            </a:xfrm>
          </p:grpSpPr>
          <p:grpSp>
            <p:nvGrpSpPr>
              <p:cNvPr id="194" name="Group 58"/>
              <p:cNvGrpSpPr/>
              <p:nvPr/>
            </p:nvGrpSpPr>
            <p:grpSpPr>
              <a:xfrm rot="19650881">
                <a:off x="7610042" y="1912498"/>
                <a:ext cx="560711" cy="1828800"/>
                <a:chOff x="6765584" y="990600"/>
                <a:chExt cx="1083016" cy="3532339"/>
              </a:xfrm>
            </p:grpSpPr>
            <p:sp>
              <p:nvSpPr>
                <p:cNvPr id="244" name="Moon 24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Moon 24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Moon 24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Moon 24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Moon 24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Moon 194"/>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59"/>
              <p:cNvGrpSpPr/>
              <p:nvPr/>
            </p:nvGrpSpPr>
            <p:grpSpPr>
              <a:xfrm rot="19650881">
                <a:off x="7610043" y="2598297"/>
                <a:ext cx="560711" cy="1828800"/>
                <a:chOff x="6765584" y="990600"/>
                <a:chExt cx="1083016" cy="3532339"/>
              </a:xfrm>
            </p:grpSpPr>
            <p:sp>
              <p:nvSpPr>
                <p:cNvPr id="239" name="Moon 23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Moon 23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oon 24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Moon 24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Moon 24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65"/>
              <p:cNvGrpSpPr/>
              <p:nvPr/>
            </p:nvGrpSpPr>
            <p:grpSpPr>
              <a:xfrm rot="19650881">
                <a:off x="7610042" y="3360298"/>
                <a:ext cx="560711" cy="1828800"/>
                <a:chOff x="6765584" y="990600"/>
                <a:chExt cx="1083016" cy="3532339"/>
              </a:xfrm>
            </p:grpSpPr>
            <p:sp>
              <p:nvSpPr>
                <p:cNvPr id="234" name="Moon 23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Moon 23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Moon 23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oon 23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Moon 23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71"/>
              <p:cNvGrpSpPr/>
              <p:nvPr/>
            </p:nvGrpSpPr>
            <p:grpSpPr>
              <a:xfrm rot="928600">
                <a:off x="8349452" y="1870455"/>
                <a:ext cx="560711" cy="1828800"/>
                <a:chOff x="6765584" y="990600"/>
                <a:chExt cx="1083016" cy="3532339"/>
              </a:xfrm>
            </p:grpSpPr>
            <p:sp>
              <p:nvSpPr>
                <p:cNvPr id="229" name="Moon 22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Moon 22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Moon 23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oon 23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oon 23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77"/>
              <p:cNvGrpSpPr/>
              <p:nvPr/>
            </p:nvGrpSpPr>
            <p:grpSpPr>
              <a:xfrm rot="2972959">
                <a:off x="8598363" y="2330596"/>
                <a:ext cx="560711" cy="1828800"/>
                <a:chOff x="6765584" y="990600"/>
                <a:chExt cx="1083016" cy="3532339"/>
              </a:xfrm>
            </p:grpSpPr>
            <p:sp>
              <p:nvSpPr>
                <p:cNvPr id="224" name="Moon 22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oon 22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Moon 22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oon 22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Moon 22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83"/>
              <p:cNvGrpSpPr/>
              <p:nvPr/>
            </p:nvGrpSpPr>
            <p:grpSpPr>
              <a:xfrm rot="21057775">
                <a:off x="7936516" y="1124339"/>
                <a:ext cx="560711" cy="2493875"/>
                <a:chOff x="6765584" y="990600"/>
                <a:chExt cx="1083016" cy="3532339"/>
              </a:xfrm>
            </p:grpSpPr>
            <p:sp>
              <p:nvSpPr>
                <p:cNvPr id="219" name="Moon 21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Moon 21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22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22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22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89"/>
              <p:cNvGrpSpPr/>
              <p:nvPr/>
            </p:nvGrpSpPr>
            <p:grpSpPr>
              <a:xfrm rot="1547556">
                <a:off x="8354077" y="3318090"/>
                <a:ext cx="560711" cy="1828800"/>
                <a:chOff x="6765584" y="990600"/>
                <a:chExt cx="1083016" cy="3532339"/>
              </a:xfrm>
            </p:grpSpPr>
            <p:sp>
              <p:nvSpPr>
                <p:cNvPr id="214" name="Moon 21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95"/>
              <p:cNvGrpSpPr/>
              <p:nvPr/>
            </p:nvGrpSpPr>
            <p:grpSpPr>
              <a:xfrm rot="19650881">
                <a:off x="7610042" y="3969898"/>
                <a:ext cx="560711" cy="1828800"/>
                <a:chOff x="6765584" y="990600"/>
                <a:chExt cx="1083016" cy="3532339"/>
              </a:xfrm>
            </p:grpSpPr>
            <p:sp>
              <p:nvSpPr>
                <p:cNvPr id="209" name="Moon 20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oon 20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101"/>
              <p:cNvGrpSpPr/>
              <p:nvPr/>
            </p:nvGrpSpPr>
            <p:grpSpPr>
              <a:xfrm rot="1949119" flipH="1">
                <a:off x="8372043" y="3969897"/>
                <a:ext cx="560711" cy="1828800"/>
                <a:chOff x="6765584" y="990600"/>
                <a:chExt cx="1083016" cy="3532339"/>
              </a:xfrm>
            </p:grpSpPr>
            <p:sp>
              <p:nvSpPr>
                <p:cNvPr id="204" name="Moon 20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20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8" name="Group 20"/>
            <p:cNvGrpSpPr/>
            <p:nvPr/>
          </p:nvGrpSpPr>
          <p:grpSpPr>
            <a:xfrm>
              <a:off x="6064410" y="661111"/>
              <a:ext cx="1032866" cy="2211552"/>
              <a:chOff x="7610042" y="1124339"/>
              <a:chExt cx="2183077" cy="4674359"/>
            </a:xfrm>
          </p:grpSpPr>
          <p:grpSp>
            <p:nvGrpSpPr>
              <p:cNvPr id="139" name="Group 58"/>
              <p:cNvGrpSpPr/>
              <p:nvPr/>
            </p:nvGrpSpPr>
            <p:grpSpPr>
              <a:xfrm rot="19650881">
                <a:off x="7610042" y="1912498"/>
                <a:ext cx="560711" cy="1828800"/>
                <a:chOff x="6765584" y="990600"/>
                <a:chExt cx="1083016" cy="3532339"/>
              </a:xfrm>
            </p:grpSpPr>
            <p:sp>
              <p:nvSpPr>
                <p:cNvPr id="189" name="Moon 18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Moon 18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Moon 139"/>
              <p:cNvSpPr/>
              <p:nvPr/>
            </p:nvSpPr>
            <p:spPr>
              <a:xfrm flipH="1">
                <a:off x="8153400" y="2667000"/>
                <a:ext cx="533400" cy="3124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59"/>
              <p:cNvGrpSpPr/>
              <p:nvPr/>
            </p:nvGrpSpPr>
            <p:grpSpPr>
              <a:xfrm rot="19650881">
                <a:off x="7610043" y="2598297"/>
                <a:ext cx="560711" cy="1828800"/>
                <a:chOff x="6765584" y="990600"/>
                <a:chExt cx="1083016" cy="3532339"/>
              </a:xfrm>
            </p:grpSpPr>
            <p:sp>
              <p:nvSpPr>
                <p:cNvPr id="184" name="Moon 18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Moon 18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Moon 18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Moon 18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65"/>
              <p:cNvGrpSpPr/>
              <p:nvPr/>
            </p:nvGrpSpPr>
            <p:grpSpPr>
              <a:xfrm rot="19650881">
                <a:off x="7610042" y="3360298"/>
                <a:ext cx="560711" cy="1828800"/>
                <a:chOff x="6765584" y="990600"/>
                <a:chExt cx="1083016" cy="3532339"/>
              </a:xfrm>
            </p:grpSpPr>
            <p:sp>
              <p:nvSpPr>
                <p:cNvPr id="179" name="Moon 17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17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Moon 18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18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18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71"/>
              <p:cNvGrpSpPr/>
              <p:nvPr/>
            </p:nvGrpSpPr>
            <p:grpSpPr>
              <a:xfrm rot="928600">
                <a:off x="8349452" y="1870455"/>
                <a:ext cx="560711" cy="1828800"/>
                <a:chOff x="6765584" y="990600"/>
                <a:chExt cx="1083016" cy="3532339"/>
              </a:xfrm>
            </p:grpSpPr>
            <p:sp>
              <p:nvSpPr>
                <p:cNvPr id="174" name="Moon 17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17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17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Moon 17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oon 17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77"/>
              <p:cNvGrpSpPr/>
              <p:nvPr/>
            </p:nvGrpSpPr>
            <p:grpSpPr>
              <a:xfrm rot="2972959">
                <a:off x="8598363" y="2330596"/>
                <a:ext cx="560711" cy="1828800"/>
                <a:chOff x="6765584" y="990600"/>
                <a:chExt cx="1083016" cy="3532339"/>
              </a:xfrm>
            </p:grpSpPr>
            <p:sp>
              <p:nvSpPr>
                <p:cNvPr id="169" name="Moon 16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83"/>
              <p:cNvGrpSpPr/>
              <p:nvPr/>
            </p:nvGrpSpPr>
            <p:grpSpPr>
              <a:xfrm rot="21057775">
                <a:off x="7936516" y="1124339"/>
                <a:ext cx="560711" cy="2493875"/>
                <a:chOff x="6765584" y="990600"/>
                <a:chExt cx="1083016" cy="3532339"/>
              </a:xfrm>
            </p:grpSpPr>
            <p:sp>
              <p:nvSpPr>
                <p:cNvPr id="164" name="Moon 16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89"/>
              <p:cNvGrpSpPr/>
              <p:nvPr/>
            </p:nvGrpSpPr>
            <p:grpSpPr>
              <a:xfrm rot="1547556">
                <a:off x="8354077" y="3318090"/>
                <a:ext cx="560711" cy="1828800"/>
                <a:chOff x="6765584" y="990600"/>
                <a:chExt cx="1083016" cy="3532339"/>
              </a:xfrm>
            </p:grpSpPr>
            <p:sp>
              <p:nvSpPr>
                <p:cNvPr id="159" name="Moon 15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Moon 16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16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95"/>
              <p:cNvGrpSpPr/>
              <p:nvPr/>
            </p:nvGrpSpPr>
            <p:grpSpPr>
              <a:xfrm rot="19650881">
                <a:off x="7610042" y="3969898"/>
                <a:ext cx="560711" cy="1828800"/>
                <a:chOff x="6765584" y="990600"/>
                <a:chExt cx="1083016" cy="3532339"/>
              </a:xfrm>
            </p:grpSpPr>
            <p:sp>
              <p:nvSpPr>
                <p:cNvPr id="154" name="Moon 153"/>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01"/>
              <p:cNvGrpSpPr/>
              <p:nvPr/>
            </p:nvGrpSpPr>
            <p:grpSpPr>
              <a:xfrm rot="1949119" flipH="1">
                <a:off x="8372043" y="3969897"/>
                <a:ext cx="560711" cy="1828800"/>
                <a:chOff x="6765584" y="990600"/>
                <a:chExt cx="1083016" cy="3532339"/>
              </a:xfrm>
            </p:grpSpPr>
            <p:sp>
              <p:nvSpPr>
                <p:cNvPr id="149" name="Moon 148"/>
                <p:cNvSpPr/>
                <p:nvPr/>
              </p:nvSpPr>
              <p:spPr>
                <a:xfrm>
                  <a:off x="7010400" y="990600"/>
                  <a:ext cx="304800" cy="23622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p:cNvSpPr/>
                <p:nvPr/>
              </p:nvSpPr>
              <p:spPr>
                <a:xfrm rot="620681">
                  <a:off x="7162800" y="1066800"/>
                  <a:ext cx="533400" cy="24384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21005458">
                  <a:off x="6765584" y="1170138"/>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20597297">
                  <a:off x="6841783" y="2008339"/>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p:cNvSpPr/>
                <p:nvPr/>
              </p:nvSpPr>
              <p:spPr>
                <a:xfrm flipH="1">
                  <a:off x="7315200" y="1828800"/>
                  <a:ext cx="533400" cy="25146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Sun 1"/>
          <p:cNvSpPr/>
          <p:nvPr/>
        </p:nvSpPr>
        <p:spPr>
          <a:xfrm>
            <a:off x="8774189" y="1976020"/>
            <a:ext cx="1086724" cy="968250"/>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47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descr="http://www.bruisedandbattered.com/blog/wp-content/uploads/2013/04/bluesk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1576021" y="1"/>
            <a:ext cx="9091978"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Rest of the Story</a:t>
            </a:r>
          </a:p>
        </p:txBody>
      </p:sp>
      <p:sp>
        <p:nvSpPr>
          <p:cNvPr id="10" name="TextBox 9"/>
          <p:cNvSpPr txBox="1"/>
          <p:nvPr/>
        </p:nvSpPr>
        <p:spPr>
          <a:xfrm>
            <a:off x="1868058" y="926118"/>
            <a:ext cx="2158313" cy="646331"/>
          </a:xfrm>
          <a:prstGeom prst="rect">
            <a:avLst/>
          </a:prstGeom>
          <a:noFill/>
        </p:spPr>
        <p:txBody>
          <a:bodyPr wrap="square" rtlCol="0">
            <a:spAutoFit/>
          </a:bodyPr>
          <a:lstStyle/>
          <a:p>
            <a:r>
              <a:rPr lang="en-US" dirty="0">
                <a:solidFill>
                  <a:schemeClr val="bg1"/>
                </a:solidFill>
              </a:rPr>
              <a:t>The Apostles are the sowers of the seed</a:t>
            </a:r>
          </a:p>
        </p:txBody>
      </p:sp>
      <p:sp>
        <p:nvSpPr>
          <p:cNvPr id="11" name="Rectangle 10"/>
          <p:cNvSpPr/>
          <p:nvPr/>
        </p:nvSpPr>
        <p:spPr>
          <a:xfrm>
            <a:off x="5647037" y="1849740"/>
            <a:ext cx="5020961" cy="1323439"/>
          </a:xfrm>
          <a:prstGeom prst="rect">
            <a:avLst/>
          </a:prstGeom>
        </p:spPr>
        <p:txBody>
          <a:bodyPr wrap="square">
            <a:spAutoFit/>
          </a:bodyPr>
          <a:lstStyle/>
          <a:p>
            <a:pPr fontAlgn="base"/>
            <a:r>
              <a:rPr lang="en-US" sz="2000" dirty="0">
                <a:solidFill>
                  <a:schemeClr val="bg1"/>
                </a:solidFill>
                <a:latin typeface="Calibri" panose="020F0502020204030204" pitchFamily="34" charset="0"/>
              </a:rPr>
              <a:t>“In Matthew’s account the Lord declares that he is the sower of the good seed, and in the Doctrine and Covenants it is stated that the apostles were the sowers of the seed. </a:t>
            </a:r>
          </a:p>
        </p:txBody>
      </p:sp>
      <p:sp>
        <p:nvSpPr>
          <p:cNvPr id="47" name="Rectangle 46"/>
          <p:cNvSpPr/>
          <p:nvPr/>
        </p:nvSpPr>
        <p:spPr>
          <a:xfrm>
            <a:off x="0" y="6397875"/>
            <a:ext cx="3978286" cy="369332"/>
          </a:xfrm>
          <a:prstGeom prst="rect">
            <a:avLst/>
          </a:prstGeom>
        </p:spPr>
        <p:txBody>
          <a:bodyPr wrap="square">
            <a:spAutoFit/>
          </a:bodyPr>
          <a:lstStyle/>
          <a:p>
            <a:pPr fontAlgn="base"/>
            <a:r>
              <a:rPr lang="en-US" dirty="0">
                <a:solidFill>
                  <a:schemeClr val="bg1"/>
                </a:solidFill>
              </a:rPr>
              <a:t>D&amp;C 86:2</a:t>
            </a:r>
          </a:p>
        </p:txBody>
      </p:sp>
      <p:pic>
        <p:nvPicPr>
          <p:cNvPr id="5" name="Picture 4">
            <a:extLst>
              <a:ext uri="{FF2B5EF4-FFF2-40B4-BE49-F238E27FC236}">
                <a16:creationId xmlns:a16="http://schemas.microsoft.com/office/drawing/2014/main" id="{E2A0466C-B853-4293-B9AA-F09B70BA1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734" y="3732998"/>
            <a:ext cx="3087347" cy="1917405"/>
          </a:xfrm>
          <a:prstGeom prst="rect">
            <a:avLst/>
          </a:prstGeom>
        </p:spPr>
      </p:pic>
      <p:sp>
        <p:nvSpPr>
          <p:cNvPr id="6" name="Rectangle 5">
            <a:extLst>
              <a:ext uri="{FF2B5EF4-FFF2-40B4-BE49-F238E27FC236}">
                <a16:creationId xmlns:a16="http://schemas.microsoft.com/office/drawing/2014/main" id="{B83406E4-44C5-4469-BA08-8331418D387B}"/>
              </a:ext>
            </a:extLst>
          </p:cNvPr>
          <p:cNvSpPr/>
          <p:nvPr/>
        </p:nvSpPr>
        <p:spPr>
          <a:xfrm>
            <a:off x="978370" y="3988410"/>
            <a:ext cx="6394581" cy="1815882"/>
          </a:xfrm>
          <a:prstGeom prst="rect">
            <a:avLst/>
          </a:prstGeom>
        </p:spPr>
        <p:txBody>
          <a:bodyPr wrap="square">
            <a:spAutoFit/>
          </a:bodyPr>
          <a:lstStyle/>
          <a:p>
            <a:pPr fontAlgn="base"/>
            <a:r>
              <a:rPr lang="en-US" sz="2000" dirty="0">
                <a:solidFill>
                  <a:schemeClr val="bg1"/>
                </a:solidFill>
                <a:latin typeface="Calibri" panose="020F0502020204030204" pitchFamily="34" charset="0"/>
              </a:rPr>
              <a:t>…Christ is the author of our salvation and he it was who instructed the apostles, and under him they were sent to preach the Gospel unto all the world, or to sow the seed, and as the seed is his and it is sown under his command, he states but the fact in this revelation and also in the parable.”</a:t>
            </a:r>
          </a:p>
          <a:p>
            <a:pPr fontAlgn="base"/>
            <a:r>
              <a:rPr lang="en-US" sz="1200" dirty="0">
                <a:solidFill>
                  <a:schemeClr val="bg1"/>
                </a:solidFill>
                <a:latin typeface="Calibri" panose="020F0502020204030204" pitchFamily="34" charset="0"/>
              </a:rPr>
              <a:t>President Joseph Fielding Smith</a:t>
            </a:r>
          </a:p>
        </p:txBody>
      </p:sp>
      <p:pic>
        <p:nvPicPr>
          <p:cNvPr id="8" name="Picture 7">
            <a:extLst>
              <a:ext uri="{FF2B5EF4-FFF2-40B4-BE49-F238E27FC236}">
                <a16:creationId xmlns:a16="http://schemas.microsoft.com/office/drawing/2014/main" id="{464982CC-75CC-4D65-A17A-0304BC528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42" y="219445"/>
            <a:ext cx="952500" cy="1266825"/>
          </a:xfrm>
          <a:prstGeom prst="rect">
            <a:avLst/>
          </a:prstGeom>
        </p:spPr>
      </p:pic>
      <p:pic>
        <p:nvPicPr>
          <p:cNvPr id="13" name="Picture 12">
            <a:extLst>
              <a:ext uri="{FF2B5EF4-FFF2-40B4-BE49-F238E27FC236}">
                <a16:creationId xmlns:a16="http://schemas.microsoft.com/office/drawing/2014/main" id="{43DB93AC-A152-D3ED-E791-16CFC6C7631A}"/>
              </a:ext>
            </a:extLst>
          </p:cNvPr>
          <p:cNvPicPr>
            <a:picLocks noChangeAspect="1"/>
          </p:cNvPicPr>
          <p:nvPr/>
        </p:nvPicPr>
        <p:blipFill>
          <a:blip r:embed="rId5"/>
          <a:stretch>
            <a:fillRect/>
          </a:stretch>
        </p:blipFill>
        <p:spPr>
          <a:xfrm>
            <a:off x="1376539" y="1666659"/>
            <a:ext cx="3557867" cy="2230958"/>
          </a:xfrm>
          <a:prstGeom prst="rect">
            <a:avLst/>
          </a:prstGeom>
        </p:spPr>
      </p:pic>
    </p:spTree>
    <p:extLst>
      <p:ext uri="{BB962C8B-B14F-4D97-AF65-F5344CB8AC3E}">
        <p14:creationId xmlns:p14="http://schemas.microsoft.com/office/powerpoint/2010/main" val="375884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2880</Words>
  <Application>Microsoft Office PowerPoint</Application>
  <PresentationFormat>Widescreen</PresentationFormat>
  <Paragraphs>170</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Abadi</vt:lpstr>
      <vt:lpstr>Calibri Light</vt:lpstr>
      <vt:lpstr>Georgia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12</cp:revision>
  <dcterms:created xsi:type="dcterms:W3CDTF">2018-10-17T15:11:51Z</dcterms:created>
  <dcterms:modified xsi:type="dcterms:W3CDTF">2025-01-01T16:22:09Z</dcterms:modified>
</cp:coreProperties>
</file>